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28"/>
  </p:handoutMasterIdLst>
  <p:sldIdLst>
    <p:sldId id="605" r:id="rId3"/>
    <p:sldId id="257" r:id="rId5"/>
    <p:sldId id="601" r:id="rId6"/>
    <p:sldId id="361" r:id="rId7"/>
    <p:sldId id="8488" r:id="rId8"/>
    <p:sldId id="1282" r:id="rId9"/>
    <p:sldId id="3445" r:id="rId10"/>
    <p:sldId id="602" r:id="rId11"/>
    <p:sldId id="300" r:id="rId12"/>
    <p:sldId id="304" r:id="rId13"/>
    <p:sldId id="3448" r:id="rId14"/>
    <p:sldId id="11420" r:id="rId15"/>
    <p:sldId id="1319" r:id="rId16"/>
    <p:sldId id="603" r:id="rId17"/>
    <p:sldId id="11424" r:id="rId18"/>
    <p:sldId id="11434" r:id="rId19"/>
    <p:sldId id="7195" r:id="rId20"/>
    <p:sldId id="11450" r:id="rId21"/>
    <p:sldId id="604" r:id="rId22"/>
    <p:sldId id="3088" r:id="rId23"/>
    <p:sldId id="7197" r:id="rId24"/>
    <p:sldId id="11439" r:id="rId25"/>
    <p:sldId id="1276" r:id="rId26"/>
    <p:sldId id="256" r:id="rId27"/>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E4543"/>
    <a:srgbClr val="9E3D15"/>
    <a:srgbClr val="FFFFFF"/>
    <a:srgbClr val="12132F"/>
    <a:srgbClr val="131430"/>
    <a:srgbClr val="00B3B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7009" autoAdjust="0"/>
    <p:restoredTop sz="94660"/>
  </p:normalViewPr>
  <p:slideViewPr>
    <p:cSldViewPr snapToGrid="0" showGuides="1">
      <p:cViewPr>
        <p:scale>
          <a:sx n="55" d="100"/>
          <a:sy n="55" d="100"/>
        </p:scale>
        <p:origin x="1416" y="1248"/>
      </p:cViewPr>
      <p:guideLst>
        <p:guide orient="horz" pos="2160"/>
        <p:guide pos="3522"/>
      </p:guideLst>
    </p:cSldViewPr>
  </p:slideViewPr>
  <p:notesTextViewPr>
    <p:cViewPr>
      <p:scale>
        <a:sx n="1" d="1"/>
        <a:sy n="1" d="1"/>
      </p:scale>
      <p:origin x="0" y="0"/>
    </p:cViewPr>
  </p:notesTextViewPr>
  <p:sorterViewPr>
    <p:cViewPr varScale="1">
      <p:scale>
        <a:sx n="1" d="1"/>
        <a:sy n="1" d="1"/>
      </p:scale>
      <p:origin x="0" y="-8292"/>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1" Type="http://schemas.openxmlformats.org/officeDocument/2006/relationships/tableStyles" Target="tableStyles.xml"/><Relationship Id="rId30" Type="http://schemas.openxmlformats.org/officeDocument/2006/relationships/viewProps" Target="viewProps.xml"/><Relationship Id="rId3" Type="http://schemas.openxmlformats.org/officeDocument/2006/relationships/slide" Target="slides/slide1.xml"/><Relationship Id="rId29" Type="http://schemas.openxmlformats.org/officeDocument/2006/relationships/presProps" Target="presProps.xml"/><Relationship Id="rId28" Type="http://schemas.openxmlformats.org/officeDocument/2006/relationships/handoutMaster" Target="handoutMasters/handoutMaster1.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00C6B2-9427-4979-BA2A-3E6C8B8BF5E1}"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B42BA88-EE17-4C1B-9164-5A34A908200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B78F6036-E835-44CB-A25A-34C755DFD5D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1BDFDAE-03EA-44B6-94EF-7312A671F56C}" type="slidenum">
              <a:rPr lang="zh-CN" altLang="en-US" smtClean="0"/>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4198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
        <p:nvSpPr>
          <p:cNvPr id="4198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fld id="{B9F55672-0154-4FD7-98FE-AB8D18C73175}" type="slidenum">
              <a:rPr lang="zh-CN" altLang="en-US">
                <a:latin typeface="Calibri" panose="020F0502020204030204" pitchFamily="34" charset="0"/>
              </a:rPr>
            </a:fld>
            <a:endParaRPr lang="zh-CN" altLang="en-US">
              <a:latin typeface="Calibri" panose="020F0502020204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418F03C3-53C1-4F10-8DAF-D1F318E96C6E}" type="slidenum">
              <a:rPr lang="zh-CN" altLang="en-US" smtClean="0"/>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222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pPr eaLnBrk="1" hangingPunct="1"/>
            <a:endParaRPr lang="zh-CN" altLang="en-US"/>
          </a:p>
        </p:txBody>
      </p:sp>
      <p:sp>
        <p:nvSpPr>
          <p:cNvPr id="5222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宋体" panose="02010600030101010101" pitchFamily="2" charset="-122"/>
              </a:defRPr>
            </a:lvl1pPr>
            <a:lvl2pPr marL="742950" indent="-285750">
              <a:spcBef>
                <a:spcPct val="30000"/>
              </a:spcBef>
              <a:defRPr sz="12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2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2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2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9pPr>
          </a:lstStyle>
          <a:p>
            <a:pPr>
              <a:spcBef>
                <a:spcPct val="0"/>
              </a:spcBef>
            </a:pPr>
            <a:fld id="{63B94103-841E-43D3-A8EF-A65A9C1977E7}" type="slidenum">
              <a:rPr lang="zh-CN" altLang="en-US"/>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F1CB8912-F0BA-4AD8-8415-DA1F26BCB09F}" type="slidenum">
              <a:rPr lang="zh-CN" altLang="en-US" smtClean="0"/>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24D6F74-634D-4233-BDBC-8BE3983B5CCB}"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984324EA-D88B-4DB6-A454-EECCD39A6DBB}"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B42BA88-EE17-4C1B-9164-5A34A908200C}"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56323"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lstStyle/>
          <a:p>
            <a:endParaRPr lang="zh-CN" altLang="en-US"/>
          </a:p>
        </p:txBody>
      </p:sp>
      <p:sp>
        <p:nvSpPr>
          <p:cNvPr id="56324"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宋体" panose="02010600030101010101" pitchFamily="2" charset="-122"/>
              </a:defRPr>
            </a:lvl1pPr>
            <a:lvl2pPr marL="742950" indent="-285750">
              <a:spcBef>
                <a:spcPct val="30000"/>
              </a:spcBef>
              <a:defRPr sz="12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2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2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2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宋体" panose="02010600030101010101" pitchFamily="2" charset="-122"/>
              </a:defRPr>
            </a:lvl9pPr>
          </a:lstStyle>
          <a:p>
            <a:pPr>
              <a:spcBef>
                <a:spcPct val="0"/>
              </a:spcBef>
            </a:pPr>
            <a:fld id="{3C6E2BE3-DA2B-4F56-A24E-318E6BE7FA14}" type="slidenum">
              <a:rPr lang="zh-CN" altLang="en-US"/>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849D3E0-124D-4DFF-AE99-4EA4CC201DB4}"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PhAnim="0" showMasterSp="0">
  <p:cSld>
    <p:spTree>
      <p:nvGrpSpPr>
        <p:cNvPr id="1" name="Shape 551"/>
        <p:cNvGrpSpPr/>
        <p:nvPr/>
      </p:nvGrpSpPr>
      <p:grpSpPr>
        <a:xfrm>
          <a:off x="0" y="0"/>
          <a:ext cx="0" cy="0"/>
          <a:chOff x="0" y="0"/>
          <a:chExt cx="0" cy="0"/>
        </a:xfrm>
      </p:grpSpPr>
      <p:sp>
        <p:nvSpPr>
          <p:cNvPr id="552" name="Shape 55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p>
        </p:txBody>
      </p:sp>
      <p:sp>
        <p:nvSpPr>
          <p:cNvPr id="553" name="Shape 5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hasCustomPrompt="1"/>
          </p:nvPr>
        </p:nvSpPr>
        <p:spPr>
          <a:xfrm>
            <a:off x="838200"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Main">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6_标题和内容">
    <p:spTree>
      <p:nvGrpSpPr>
        <p:cNvPr id="1" name=""/>
        <p:cNvGrpSpPr/>
        <p:nvPr/>
      </p:nvGrpSpPr>
      <p:grpSpPr>
        <a:xfrm>
          <a:off x="0" y="0"/>
          <a:ext cx="0" cy="0"/>
          <a:chOff x="0" y="0"/>
          <a:chExt cx="0" cy="0"/>
        </a:xfrm>
      </p:grpSpPr>
      <p:sp>
        <p:nvSpPr>
          <p:cNvPr id="9" name="图片占位符 8"/>
          <p:cNvSpPr>
            <a:spLocks noGrp="1"/>
          </p:cNvSpPr>
          <p:nvPr>
            <p:ph type="pic" sz="quarter" idx="10"/>
          </p:nvPr>
        </p:nvSpPr>
        <p:spPr>
          <a:xfrm>
            <a:off x="590551" y="1437117"/>
            <a:ext cx="5505451" cy="3392059"/>
          </a:xfrm>
          <a:custGeom>
            <a:avLst/>
            <a:gdLst>
              <a:gd name="connsiteX0" fmla="*/ 0 w 5505450"/>
              <a:gd name="connsiteY0" fmla="*/ 0 h 3392058"/>
              <a:gd name="connsiteX1" fmla="*/ 5505450 w 5505450"/>
              <a:gd name="connsiteY1" fmla="*/ 0 h 3392058"/>
              <a:gd name="connsiteX2" fmla="*/ 5505450 w 5505450"/>
              <a:gd name="connsiteY2" fmla="*/ 3392058 h 3392058"/>
              <a:gd name="connsiteX3" fmla="*/ 0 w 5505450"/>
              <a:gd name="connsiteY3" fmla="*/ 3392058 h 3392058"/>
            </a:gdLst>
            <a:ahLst/>
            <a:cxnLst>
              <a:cxn ang="0">
                <a:pos x="connsiteX0" y="connsiteY0"/>
              </a:cxn>
              <a:cxn ang="0">
                <a:pos x="connsiteX1" y="connsiteY1"/>
              </a:cxn>
              <a:cxn ang="0">
                <a:pos x="connsiteX2" y="connsiteY2"/>
              </a:cxn>
              <a:cxn ang="0">
                <a:pos x="connsiteX3" y="connsiteY3"/>
              </a:cxn>
            </a:cxnLst>
            <a:rect l="l" t="t" r="r" b="b"/>
            <a:pathLst>
              <a:path w="5505450" h="3392058">
                <a:moveTo>
                  <a:pt x="0" y="0"/>
                </a:moveTo>
                <a:lnTo>
                  <a:pt x="5505450" y="0"/>
                </a:lnTo>
                <a:lnTo>
                  <a:pt x="5505450" y="3392058"/>
                </a:lnTo>
                <a:lnTo>
                  <a:pt x="0" y="3392058"/>
                </a:lnTo>
                <a:close/>
              </a:path>
            </a:pathLst>
          </a:custGeom>
        </p:spPr>
        <p:txBody>
          <a:bodyPr wrap="square">
            <a:noAutofit/>
          </a:bodyPr>
          <a:lstStyle>
            <a:lvl1pPr>
              <a:defRPr sz="1400">
                <a:solidFill>
                  <a:schemeClr val="tx1">
                    <a:lumMod val="50000"/>
                    <a:lumOff val="50000"/>
                  </a:schemeClr>
                </a:solidFill>
              </a:defRPr>
            </a:lvl1pPr>
          </a:lstStyle>
          <a:p>
            <a:endParaRPr lang="zh-CN" altLang="en-US"/>
          </a:p>
        </p:txBody>
      </p:sp>
      <p:sp>
        <p:nvSpPr>
          <p:cNvPr id="2" name="矩形 1"/>
          <p:cNvSpPr/>
          <p:nvPr userDrawn="1"/>
        </p:nvSpPr>
        <p:spPr>
          <a:xfrm>
            <a:off x="0" y="810883"/>
            <a:ext cx="12192000" cy="5745192"/>
          </a:xfrm>
          <a:prstGeom prst="rect">
            <a:avLst/>
          </a:prstGeom>
          <a:solidFill>
            <a:schemeClr val="bg1">
              <a:lumMod val="95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userDrawn="1">
  <p:cSld name="3_标题幻灯片">
    <p:spTree>
      <p:nvGrpSpPr>
        <p:cNvPr id="1" name=""/>
        <p:cNvGrpSpPr/>
        <p:nvPr/>
      </p:nvGrpSpPr>
      <p:grpSpPr>
        <a:xfrm>
          <a:off x="0" y="0"/>
          <a:ext cx="0" cy="0"/>
          <a:chOff x="0" y="0"/>
          <a:chExt cx="0" cy="0"/>
        </a:xfrm>
      </p:grpSpPr>
      <p:sp>
        <p:nvSpPr>
          <p:cNvPr id="15" name="图片占位符 14"/>
          <p:cNvSpPr>
            <a:spLocks noGrp="1"/>
          </p:cNvSpPr>
          <p:nvPr>
            <p:ph type="pic" sz="quarter" idx="10"/>
          </p:nvPr>
        </p:nvSpPr>
        <p:spPr>
          <a:xfrm>
            <a:off x="3261137" y="-7828"/>
            <a:ext cx="8944219" cy="6865831"/>
          </a:xfrm>
          <a:custGeom>
            <a:avLst/>
            <a:gdLst>
              <a:gd name="connsiteX0" fmla="*/ 17770 w 8944218"/>
              <a:gd name="connsiteY0" fmla="*/ 0 h 6865831"/>
              <a:gd name="connsiteX1" fmla="*/ 4931600 w 8944218"/>
              <a:gd name="connsiteY1" fmla="*/ 0 h 6865831"/>
              <a:gd name="connsiteX2" fmla="*/ 4938378 w 8944218"/>
              <a:gd name="connsiteY2" fmla="*/ 6778 h 6865831"/>
              <a:gd name="connsiteX3" fmla="*/ 4939431 w 8944218"/>
              <a:gd name="connsiteY3" fmla="*/ 5724 h 6865831"/>
              <a:gd name="connsiteX4" fmla="*/ 4940097 w 8944218"/>
              <a:gd name="connsiteY4" fmla="*/ 6390 h 6865831"/>
              <a:gd name="connsiteX5" fmla="*/ 4946486 w 8944218"/>
              <a:gd name="connsiteY5" fmla="*/ 0 h 6865831"/>
              <a:gd name="connsiteX6" fmla="*/ 8944218 w 8944218"/>
              <a:gd name="connsiteY6" fmla="*/ 0 h 6865831"/>
              <a:gd name="connsiteX7" fmla="*/ 8944218 w 8944218"/>
              <a:gd name="connsiteY7" fmla="*/ 938217 h 6865831"/>
              <a:gd name="connsiteX8" fmla="*/ 8944218 w 8944218"/>
              <a:gd name="connsiteY8" fmla="*/ 951638 h 6865831"/>
              <a:gd name="connsiteX9" fmla="*/ 8944218 w 8944218"/>
              <a:gd name="connsiteY9" fmla="*/ 4018388 h 6865831"/>
              <a:gd name="connsiteX10" fmla="*/ 8944217 w 8944218"/>
              <a:gd name="connsiteY10" fmla="*/ 4018387 h 6865831"/>
              <a:gd name="connsiteX11" fmla="*/ 8944217 w 8944218"/>
              <a:gd name="connsiteY11" fmla="*/ 5877695 h 6865831"/>
              <a:gd name="connsiteX12" fmla="*/ 7956081 w 8944218"/>
              <a:gd name="connsiteY12" fmla="*/ 6865831 h 6865831"/>
              <a:gd name="connsiteX13" fmla="*/ 6852273 w 8944218"/>
              <a:gd name="connsiteY13" fmla="*/ 6865831 h 6865831"/>
              <a:gd name="connsiteX14" fmla="*/ 4940484 w 8944218"/>
              <a:gd name="connsiteY14" fmla="*/ 4954043 h 6865831"/>
              <a:gd name="connsiteX15" fmla="*/ 4939431 w 8944218"/>
              <a:gd name="connsiteY15" fmla="*/ 4955095 h 6865831"/>
              <a:gd name="connsiteX16" fmla="*/ 2475739 w 8944218"/>
              <a:gd name="connsiteY16" fmla="*/ 2491403 h 6865831"/>
              <a:gd name="connsiteX17" fmla="*/ 2474685 w 8944218"/>
              <a:gd name="connsiteY17" fmla="*/ 2492455 h 6865831"/>
              <a:gd name="connsiteX18" fmla="*/ 0 w 8944218"/>
              <a:gd name="connsiteY18" fmla="*/ 17770 h 6865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8944218" h="6865831">
                <a:moveTo>
                  <a:pt x="17770" y="0"/>
                </a:moveTo>
                <a:lnTo>
                  <a:pt x="4931600" y="0"/>
                </a:lnTo>
                <a:lnTo>
                  <a:pt x="4938378" y="6778"/>
                </a:lnTo>
                <a:lnTo>
                  <a:pt x="4939431" y="5724"/>
                </a:lnTo>
                <a:lnTo>
                  <a:pt x="4940097" y="6390"/>
                </a:lnTo>
                <a:lnTo>
                  <a:pt x="4946486" y="0"/>
                </a:lnTo>
                <a:lnTo>
                  <a:pt x="8944218" y="0"/>
                </a:lnTo>
                <a:lnTo>
                  <a:pt x="8944218" y="938217"/>
                </a:lnTo>
                <a:lnTo>
                  <a:pt x="8944218" y="951638"/>
                </a:lnTo>
                <a:lnTo>
                  <a:pt x="8944218" y="4018388"/>
                </a:lnTo>
                <a:lnTo>
                  <a:pt x="8944217" y="4018387"/>
                </a:lnTo>
                <a:lnTo>
                  <a:pt x="8944217" y="5877695"/>
                </a:lnTo>
                <a:lnTo>
                  <a:pt x="7956081" y="6865831"/>
                </a:lnTo>
                <a:lnTo>
                  <a:pt x="6852273" y="6865831"/>
                </a:lnTo>
                <a:lnTo>
                  <a:pt x="4940484" y="4954043"/>
                </a:lnTo>
                <a:lnTo>
                  <a:pt x="4939431" y="4955095"/>
                </a:lnTo>
                <a:lnTo>
                  <a:pt x="2475739" y="2491403"/>
                </a:lnTo>
                <a:lnTo>
                  <a:pt x="2474685" y="2492455"/>
                </a:lnTo>
                <a:lnTo>
                  <a:pt x="0" y="17770"/>
                </a:lnTo>
                <a:close/>
              </a:path>
            </a:pathLst>
          </a:custGeom>
        </p:spPr>
        <p:txBody>
          <a:bodyPr wrap="square">
            <a:noAutofit/>
          </a:bodyPr>
          <a:lstStyle/>
          <a:p>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仅标题">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D86993D9-DEFB-409A-A22C-7627D7CEE934}"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C8FF918F-6F36-4E1F-8CC4-10A6E81B4CA6}"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标题和内容">
    <p:spTree>
      <p:nvGrpSpPr>
        <p:cNvPr id="1" name=""/>
        <p:cNvGrpSpPr/>
        <p:nvPr/>
      </p:nvGrpSpPr>
      <p:grpSpPr>
        <a:xfrm>
          <a:off x="0" y="0"/>
          <a:ext cx="0" cy="0"/>
          <a:chOff x="0" y="0"/>
          <a:chExt cx="0" cy="0"/>
        </a:xfrm>
      </p:grpSpPr>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4" name="日期占位符 3"/>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endParaRPr lang="zh-CN" altLang="en-US"/>
          </a:p>
        </p:txBody>
      </p:sp>
      <p:sp>
        <p:nvSpPr>
          <p:cNvPr id="3" name="文本占位符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内容占位符 3"/>
          <p:cNvSpPr>
            <a:spLocks noGrp="1"/>
          </p:cNvSpPr>
          <p:nvPr>
            <p:ph sz="half" idx="2" hasCustomPrompt="1"/>
          </p:nvPr>
        </p:nvSpPr>
        <p:spPr>
          <a:xfrm>
            <a:off x="839788"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内容占位符 5"/>
          <p:cNvSpPr>
            <a:spLocks noGrp="1"/>
          </p:cNvSpPr>
          <p:nvPr>
            <p:ph sz="quarter" idx="4" hasCustomPrompt="1"/>
          </p:nvPr>
        </p:nvSpPr>
        <p:spPr>
          <a:xfrm>
            <a:off x="6172200"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内容占位符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日期占位符 4"/>
          <p:cNvSpPr>
            <a:spLocks noGrp="1"/>
          </p:cNvSpPr>
          <p:nvPr>
            <p:ph type="dt" sz="half" idx="10"/>
          </p:nvPr>
        </p:nvSpPr>
        <p:spPr/>
        <p:txBody>
          <a:bodyPr/>
          <a:lstStyle/>
          <a:p>
            <a:fld id="{44DE8272-3607-4681-B832-713302D14274}"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A773E3D0-8D1D-4BC7-B1C0-183D603BDB3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DE8272-3607-4681-B832-713302D14274}" type="datetimeFigureOut">
              <a:rPr lang="zh-CN" altLang="en-US" smtClean="0"/>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73E3D0-8D1D-4BC7-B1C0-183D603BDB3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5.xml"/><Relationship Id="rId1"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4" Type="http://schemas.openxmlformats.org/officeDocument/2006/relationships/notesSlide" Target="../notesSlides/notesSlide14.xml"/><Relationship Id="rId3" Type="http://schemas.openxmlformats.org/officeDocument/2006/relationships/slideLayout" Target="../slideLayouts/slideLayout7.xml"/><Relationship Id="rId2" Type="http://schemas.openxmlformats.org/officeDocument/2006/relationships/image" Target="../media/image1.jpeg"/><Relationship Id="rId1"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7.xml"/></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3.xml"/><Relationship Id="rId1" Type="http://schemas.openxmlformats.org/officeDocument/2006/relationships/image" Target="../media/image1.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7.xml"/><Relationship Id="rId1" Type="http://schemas.openxmlformats.org/officeDocument/2006/relationships/image" Target="../media/image1.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4.xml"/><Relationship Id="rId1"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1630837" y="1470581"/>
            <a:ext cx="8540685" cy="4062953"/>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矩形 11"/>
          <p:cNvSpPr/>
          <p:nvPr/>
        </p:nvSpPr>
        <p:spPr>
          <a:xfrm>
            <a:off x="2925901" y="1929617"/>
            <a:ext cx="6340197" cy="1938992"/>
          </a:xfrm>
          <a:prstGeom prst="rect">
            <a:avLst/>
          </a:prstGeom>
          <a:effectLst>
            <a:outerShdw blurRad="50800" dist="38100" dir="5400000" algn="t" rotWithShape="0">
              <a:prstClr val="black">
                <a:alpha val="40000"/>
              </a:prstClr>
            </a:outerShdw>
          </a:effectLst>
        </p:spPr>
        <p:txBody>
          <a:bodyPr wrap="none">
            <a:spAutoFit/>
          </a:bodyPr>
          <a:lstStyle/>
          <a:p>
            <a:r>
              <a:rPr lang="zh-CN" altLang="en-US" sz="1200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年终总结</a:t>
            </a:r>
            <a:endParaRPr lang="zh-CN" altLang="en-US" sz="12000" dirty="0">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13" name="Title 3"/>
          <p:cNvSpPr txBox="1"/>
          <p:nvPr/>
        </p:nvSpPr>
        <p:spPr>
          <a:xfrm>
            <a:off x="3009628" y="4099122"/>
            <a:ext cx="6172745" cy="606456"/>
          </a:xfrm>
          <a:prstGeom prst="rect">
            <a:avLst/>
          </a:prstGeom>
        </p:spPr>
        <p:txBody>
          <a:bodyPr/>
          <a:lstStyle>
            <a:lvl1pPr algn="l" defTabSz="914400" rtl="0" eaLnBrk="1" latinLnBrk="0" hangingPunct="1">
              <a:lnSpc>
                <a:spcPct val="70000"/>
              </a:lnSpc>
              <a:spcBef>
                <a:spcPct val="0"/>
              </a:spcBef>
              <a:buNone/>
              <a:defRPr sz="3600" b="1" i="0" kern="1200">
                <a:solidFill>
                  <a:schemeClr val="tx1"/>
                </a:solidFill>
                <a:latin typeface="Roboto Thin" charset="0"/>
                <a:ea typeface="Roboto Thin" charset="0"/>
                <a:cs typeface="Roboto Thin" charset="0"/>
              </a:defRPr>
            </a:lvl1pPr>
          </a:lstStyle>
          <a:p>
            <a:pPr algn="ctr">
              <a:lnSpc>
                <a:spcPct val="100000"/>
              </a:lnSpc>
            </a:pP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How L’Oreal Built a UV Measuring Temporary Tattoo Our mission Sample Best Text Here </a:t>
            </a:r>
            <a:r>
              <a:rPr lang="en-US" sz="1400" b="0" dirty="0" err="1">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Lorem</a:t>
            </a: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 </a:t>
            </a:r>
            <a:r>
              <a:rPr lang="en-US" sz="1400" b="0" dirty="0" err="1">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ipsum</a:t>
            </a: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 is simply text here</a:t>
            </a:r>
            <a:endParaRPr lang="en-US" sz="7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 name="泪滴形 2"/>
          <p:cNvSpPr/>
          <p:nvPr/>
        </p:nvSpPr>
        <p:spPr>
          <a:xfrm rot="6071341">
            <a:off x="1182968" y="1012105"/>
            <a:ext cx="1048448" cy="1048448"/>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6" name="泪滴形 15"/>
          <p:cNvSpPr/>
          <p:nvPr/>
        </p:nvSpPr>
        <p:spPr>
          <a:xfrm flipH="1">
            <a:off x="9042887" y="4589365"/>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500" fill="hold"/>
                                        <p:tgtEl>
                                          <p:spTgt spid="12"/>
                                        </p:tgtEl>
                                        <p:attrNameLst>
                                          <p:attrName>ppt_x</p:attrName>
                                        </p:attrNameLst>
                                      </p:cBhvr>
                                      <p:tavLst>
                                        <p:tav tm="0">
                                          <p:val>
                                            <p:strVal val="#ppt_x"/>
                                          </p:val>
                                        </p:tav>
                                        <p:tav tm="100000">
                                          <p:val>
                                            <p:strVal val="#ppt_x"/>
                                          </p:val>
                                        </p:tav>
                                      </p:tavLst>
                                    </p:anim>
                                    <p:anim calcmode="lin" valueType="num">
                                      <p:cBhvr additive="base">
                                        <p:cTn id="8" dur="1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decel="5000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1500" fill="hold"/>
                                        <p:tgtEl>
                                          <p:spTgt spid="13"/>
                                        </p:tgtEl>
                                        <p:attrNameLst>
                                          <p:attrName>ppt_x</p:attrName>
                                        </p:attrNameLst>
                                      </p:cBhvr>
                                      <p:tavLst>
                                        <p:tav tm="0">
                                          <p:val>
                                            <p:strVal val="#ppt_x"/>
                                          </p:val>
                                        </p:tav>
                                        <p:tav tm="100000">
                                          <p:val>
                                            <p:strVal val="#ppt_x"/>
                                          </p:val>
                                        </p:tav>
                                      </p:tavLst>
                                    </p:anim>
                                    <p:anim calcmode="lin" valueType="num">
                                      <p:cBhvr additive="base">
                                        <p:cTn id="12" dur="1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五边形 5"/>
          <p:cNvSpPr/>
          <p:nvPr/>
        </p:nvSpPr>
        <p:spPr>
          <a:xfrm rot="16200000" flipV="1">
            <a:off x="10063308" y="5662331"/>
            <a:ext cx="1616547" cy="833664"/>
          </a:xfrm>
          <a:prstGeom prst="homePlat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121869" tIns="60933" rIns="121869" bIns="60933" anchor="ctr"/>
          <a:lstStyle/>
          <a:p>
            <a:pPr algn="ctr" eaLnBrk="1" hangingPunct="1">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7" name="TextBox 6"/>
          <p:cNvSpPr txBox="1"/>
          <p:nvPr/>
        </p:nvSpPr>
        <p:spPr bwMode="auto">
          <a:xfrm>
            <a:off x="884547" y="2520223"/>
            <a:ext cx="6172072" cy="644994"/>
          </a:xfrm>
          <a:prstGeom prst="rect">
            <a:avLst/>
          </a:prstGeom>
          <a:noFill/>
        </p:spPr>
        <p:txBody>
          <a:bodyPr lIns="121869" tIns="60933" rIns="121869" bIns="60933">
            <a:spAutoFit/>
          </a:bodyPr>
          <a:lstStyle/>
          <a:p>
            <a:pPr eaLnBrk="1" hangingPunct="1">
              <a:lnSpc>
                <a:spcPct val="150000"/>
              </a:lnSpc>
              <a:defRPr/>
            </a:pPr>
            <a:r>
              <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rPr>
              <a:t>这里输入简单的文字概述这里输入简单文字概述简单的文字概述这里输入这里输入简单的文字概述这里输入简单文字概述简单的文字</a:t>
            </a:r>
            <a:endPar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 name="矩形 7"/>
          <p:cNvSpPr/>
          <p:nvPr/>
        </p:nvSpPr>
        <p:spPr bwMode="auto">
          <a:xfrm>
            <a:off x="981877" y="2088580"/>
            <a:ext cx="2693537" cy="369277"/>
          </a:xfrm>
          <a:prstGeom prst="rect">
            <a:avLst/>
          </a:prstGeom>
        </p:spPr>
        <p:txBody>
          <a:bodyPr lIns="121869" tIns="60933" rIns="121869" bIns="60933">
            <a:spAutoFit/>
          </a:bodyPr>
          <a:lstStyle/>
          <a:p>
            <a:pPr eaLnBrk="1" hangingPunct="1">
              <a:defRPr/>
            </a:pPr>
            <a:r>
              <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输入相关标题</a:t>
            </a:r>
            <a:endPar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9" name="TextBox 8"/>
          <p:cNvSpPr txBox="1"/>
          <p:nvPr/>
        </p:nvSpPr>
        <p:spPr bwMode="auto">
          <a:xfrm>
            <a:off x="884547" y="3910367"/>
            <a:ext cx="6172072" cy="644994"/>
          </a:xfrm>
          <a:prstGeom prst="rect">
            <a:avLst/>
          </a:prstGeom>
          <a:noFill/>
        </p:spPr>
        <p:txBody>
          <a:bodyPr lIns="121869" tIns="60933" rIns="121869" bIns="60933">
            <a:spAutoFit/>
          </a:bodyPr>
          <a:lstStyle/>
          <a:p>
            <a:pPr eaLnBrk="1" hangingPunct="1">
              <a:lnSpc>
                <a:spcPct val="150000"/>
              </a:lnSpc>
              <a:defRPr/>
            </a:pPr>
            <a:r>
              <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rPr>
              <a:t>这里输入简单的文字概述这里输入简单文字概述简单的文字概述这里输入这里输入简单的文字概述这里输入简单文字概述简单的文字</a:t>
            </a:r>
            <a:endPar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矩形 9"/>
          <p:cNvSpPr/>
          <p:nvPr/>
        </p:nvSpPr>
        <p:spPr bwMode="auto">
          <a:xfrm>
            <a:off x="981877" y="3478723"/>
            <a:ext cx="2693537" cy="369277"/>
          </a:xfrm>
          <a:prstGeom prst="rect">
            <a:avLst/>
          </a:prstGeom>
        </p:spPr>
        <p:txBody>
          <a:bodyPr lIns="121869" tIns="60933" rIns="121869" bIns="60933">
            <a:spAutoFit/>
          </a:bodyPr>
          <a:lstStyle/>
          <a:p>
            <a:pPr eaLnBrk="1" hangingPunct="1">
              <a:defRPr/>
            </a:pPr>
            <a:r>
              <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输入相关标题</a:t>
            </a:r>
            <a:endPar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1" name="TextBox 10"/>
          <p:cNvSpPr txBox="1"/>
          <p:nvPr/>
        </p:nvSpPr>
        <p:spPr bwMode="auto">
          <a:xfrm>
            <a:off x="884547" y="5304743"/>
            <a:ext cx="6172072" cy="644994"/>
          </a:xfrm>
          <a:prstGeom prst="rect">
            <a:avLst/>
          </a:prstGeom>
          <a:noFill/>
        </p:spPr>
        <p:txBody>
          <a:bodyPr lIns="121869" tIns="60933" rIns="121869" bIns="60933">
            <a:spAutoFit/>
          </a:bodyPr>
          <a:lstStyle/>
          <a:p>
            <a:pPr eaLnBrk="1" hangingPunct="1">
              <a:lnSpc>
                <a:spcPct val="150000"/>
              </a:lnSpc>
              <a:defRPr/>
            </a:pPr>
            <a:r>
              <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rPr>
              <a:t>这里输入简单的文字概述这里输入简单文字概述简单的文字概述这里输入这里输入简单的文字概述这里输入简单文字概述简单的文字</a:t>
            </a:r>
            <a:endParaRPr lang="zh-CN" altLang="en-US" sz="1200" dirty="0">
              <a:solidFill>
                <a:schemeClr val="tx1">
                  <a:lumMod val="50000"/>
                  <a:lumOff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矩形 11"/>
          <p:cNvSpPr/>
          <p:nvPr/>
        </p:nvSpPr>
        <p:spPr bwMode="auto">
          <a:xfrm>
            <a:off x="981877" y="4873101"/>
            <a:ext cx="2693537" cy="369277"/>
          </a:xfrm>
          <a:prstGeom prst="rect">
            <a:avLst/>
          </a:prstGeom>
        </p:spPr>
        <p:txBody>
          <a:bodyPr lIns="121869" tIns="60933" rIns="121869" bIns="60933">
            <a:spAutoFit/>
          </a:bodyPr>
          <a:lstStyle/>
          <a:p>
            <a:pPr eaLnBrk="1" hangingPunct="1">
              <a:defRPr/>
            </a:pPr>
            <a:r>
              <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输入相关标题</a:t>
            </a:r>
            <a:endPar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 name="组合 15"/>
          <p:cNvGrpSpPr/>
          <p:nvPr/>
        </p:nvGrpSpPr>
        <p:grpSpPr>
          <a:xfrm>
            <a:off x="9368195" y="1557473"/>
            <a:ext cx="833367" cy="5035948"/>
            <a:chOff x="7331124" y="625256"/>
            <a:chExt cx="625252" cy="4066685"/>
          </a:xfrm>
          <a:solidFill>
            <a:schemeClr val="accent2"/>
          </a:solidFill>
        </p:grpSpPr>
        <p:sp>
          <p:nvSpPr>
            <p:cNvPr id="17" name="五边形 16"/>
            <p:cNvSpPr/>
            <p:nvPr/>
          </p:nvSpPr>
          <p:spPr>
            <a:xfrm rot="5400000">
              <a:off x="5610407" y="2345973"/>
              <a:ext cx="4066685" cy="62525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600" dirty="0">
                <a:solidFill>
                  <a:schemeClr val="bg1">
                    <a:lumMod val="9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8" name="TextBox 17"/>
            <p:cNvSpPr txBox="1"/>
            <p:nvPr/>
          </p:nvSpPr>
          <p:spPr>
            <a:xfrm>
              <a:off x="7551297" y="1536332"/>
              <a:ext cx="323282" cy="1400104"/>
            </a:xfrm>
            <a:prstGeom prst="rect">
              <a:avLst/>
            </a:prstGeom>
            <a:grpFill/>
          </p:spPr>
          <p:txBody>
            <a:bodyPr vert="eaVert" wrap="none">
              <a:spAutoFit/>
            </a:bodyPr>
            <a:lstStyle/>
            <a:p>
              <a:pPr eaLnBrk="1" hangingPunct="1">
                <a:defRPr/>
              </a:pPr>
              <a:r>
                <a:rPr lang="zh-CN" altLang="en-US" sz="1600" dirty="0">
                  <a:solidFill>
                    <a:schemeClr val="bg1">
                      <a:lumMod val="95000"/>
                    </a:schemeClr>
                  </a:solidFill>
                  <a:latin typeface="FZHei-B01S" panose="02010601030101010101" pitchFamily="2" charset="-122"/>
                  <a:ea typeface="FZHei-B01S" panose="02010601030101010101" pitchFamily="2" charset="-122"/>
                  <a:sym typeface="FZHei-B01S" panose="02010601030101010101" pitchFamily="2" charset="-122"/>
                </a:rPr>
                <a:t>输入相关文字标题</a:t>
              </a:r>
              <a:endParaRPr lang="zh-CN" altLang="en-US" sz="1600" dirty="0">
                <a:solidFill>
                  <a:schemeClr val="bg1">
                    <a:lumMod val="95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 name="组合 18"/>
          <p:cNvGrpSpPr/>
          <p:nvPr/>
        </p:nvGrpSpPr>
        <p:grpSpPr>
          <a:xfrm>
            <a:off x="8159482" y="3251700"/>
            <a:ext cx="833367" cy="3635621"/>
            <a:chOff x="6395020" y="2376256"/>
            <a:chExt cx="625252" cy="2726025"/>
          </a:xfrm>
          <a:solidFill>
            <a:schemeClr val="accent1"/>
          </a:solidFill>
        </p:grpSpPr>
        <p:sp>
          <p:nvSpPr>
            <p:cNvPr id="20" name="五边形 19"/>
            <p:cNvSpPr/>
            <p:nvPr/>
          </p:nvSpPr>
          <p:spPr>
            <a:xfrm rot="16200000" flipV="1">
              <a:off x="5344633" y="3426643"/>
              <a:ext cx="2726025" cy="625252"/>
            </a:xfrm>
            <a:prstGeom prst="homePlat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zh-CN" altLang="en-US" sz="1600"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5" name="TextBox 24"/>
            <p:cNvSpPr txBox="1"/>
            <p:nvPr/>
          </p:nvSpPr>
          <p:spPr>
            <a:xfrm>
              <a:off x="6615196" y="2921377"/>
              <a:ext cx="323282" cy="1300027"/>
            </a:xfrm>
            <a:prstGeom prst="rect">
              <a:avLst/>
            </a:prstGeom>
            <a:grpFill/>
          </p:spPr>
          <p:txBody>
            <a:bodyPr vert="eaVert" wrap="none">
              <a:spAutoFit/>
            </a:bodyPr>
            <a:lstStyle/>
            <a:p>
              <a:pPr eaLnBrk="1" hangingPunct="1">
                <a:defRPr/>
              </a:pPr>
              <a:r>
                <a:rPr lang="zh-CN" altLang="en-US" sz="16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输入相关文字标题</a:t>
              </a:r>
              <a:endParaRPr lang="zh-CN" altLang="en-US" sz="16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16" name="矩形 15"/>
          <p:cNvSpPr/>
          <p:nvPr/>
        </p:nvSpPr>
        <p:spPr>
          <a:xfrm>
            <a:off x="4848316" y="357776"/>
            <a:ext cx="1033139" cy="296876"/>
          </a:xfrm>
          <a:prstGeom prst="rect">
            <a:avLst/>
          </a:prstGeom>
        </p:spPr>
        <p:txBody>
          <a:bodyPr wrap="square">
            <a:spAutoFit/>
          </a:bodyPr>
          <a:lstStyle/>
          <a:p>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模板下载：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www.1ppt.com/moban/     </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行业</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模板：</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www.1ppt.com/hangye/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节日</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模板：</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www.1ppt.com/jieri/           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素材下载：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www.1ppt.com/sucai/</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背景图片：</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www.1ppt.com/beijing/      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图表下载：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www.1ppt.com/tubiao/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优秀</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www.1ppt.com/xiazai/        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教程： </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www.1ppt.com/powerpoint/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Word</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教程： </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www.1ppt.com/word/              Excel</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教程：</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www.1ppt.com/excel/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资料下载：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www.1ppt.com/ziliao/                PPT</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课件下载：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www.1ppt.com/kejian/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范文下载：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www.1ppt.com/fanwen/             </a:t>
            </a:r>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试卷下载：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www.1ppt.com/shiti/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教案下载：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www.1ppt.com/jiaoan/        </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字体下载：</a:t>
            </a:r>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www.1ppt.com/ziti/</a:t>
            </a:r>
            <a:endPar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a:p>
            <a:r>
              <a:rPr lang="en-US" altLang="zh-CN" sz="135" dirty="0">
                <a:solidFill>
                  <a:prstClr val="white"/>
                </a:solidFill>
                <a:latin typeface="FZHei-B01S" panose="02010601030101010101" pitchFamily="2" charset="-122"/>
                <a:ea typeface="FZHei-B01S" panose="02010601030101010101" pitchFamily="2" charset="-122"/>
                <a:sym typeface="FZHei-B01S" panose="02010601030101010101" pitchFamily="2" charset="-122"/>
              </a:rPr>
              <a:t> </a:t>
            </a:r>
            <a:endParaRPr lang="zh-CN" altLang="en-US" sz="135" dirty="0">
              <a:solidFill>
                <a:prstClr val="white"/>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19" name="组合 18"/>
          <p:cNvGrpSpPr/>
          <p:nvPr/>
        </p:nvGrpSpPr>
        <p:grpSpPr>
          <a:xfrm>
            <a:off x="124448" y="148429"/>
            <a:ext cx="4146731" cy="679115"/>
            <a:chOff x="124448" y="148429"/>
            <a:chExt cx="4146731" cy="679115"/>
          </a:xfrm>
        </p:grpSpPr>
        <p:sp>
          <p:nvSpPr>
            <p:cNvPr id="21" name="矩形 20"/>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2" name="泪滴形 21"/>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500"/>
                                        <p:tgtEl>
                                          <p:spTgt spid="2"/>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ipe(down)">
                                      <p:cBhvr>
                                        <p:cTn id="15" dur="500"/>
                                        <p:tgtEl>
                                          <p:spTgt spid="6"/>
                                        </p:tgtEl>
                                      </p:cBhvr>
                                    </p:animEffect>
                                  </p:childTnLst>
                                </p:cTn>
                              </p:par>
                            </p:childTnLst>
                          </p:cTn>
                        </p:par>
                        <p:par>
                          <p:cTn id="16" fill="hold">
                            <p:stCondLst>
                              <p:cond delay="1500"/>
                            </p:stCondLst>
                            <p:childTnLst>
                              <p:par>
                                <p:cTn id="17" presetID="2" presetClass="entr" presetSubtype="2" fill="hold" grpId="0"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additive="base">
                                        <p:cTn id="19" dur="500" fill="hold"/>
                                        <p:tgtEl>
                                          <p:spTgt spid="8"/>
                                        </p:tgtEl>
                                        <p:attrNameLst>
                                          <p:attrName>ppt_x</p:attrName>
                                        </p:attrNameLst>
                                      </p:cBhvr>
                                      <p:tavLst>
                                        <p:tav tm="0">
                                          <p:val>
                                            <p:strVal val="1+#ppt_w/2"/>
                                          </p:val>
                                        </p:tav>
                                        <p:tav tm="100000">
                                          <p:val>
                                            <p:strVal val="#ppt_x"/>
                                          </p:val>
                                        </p:tav>
                                      </p:tavLst>
                                    </p:anim>
                                    <p:anim calcmode="lin" valueType="num">
                                      <p:cBhvr additive="base">
                                        <p:cTn id="20" dur="500" fill="hold"/>
                                        <p:tgtEl>
                                          <p:spTgt spid="8"/>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additive="base">
                                        <p:cTn id="23" dur="500" fill="hold"/>
                                        <p:tgtEl>
                                          <p:spTgt spid="7"/>
                                        </p:tgtEl>
                                        <p:attrNameLst>
                                          <p:attrName>ppt_x</p:attrName>
                                        </p:attrNameLst>
                                      </p:cBhvr>
                                      <p:tavLst>
                                        <p:tav tm="0">
                                          <p:val>
                                            <p:strVal val="1+#ppt_w/2"/>
                                          </p:val>
                                        </p:tav>
                                        <p:tav tm="100000">
                                          <p:val>
                                            <p:strVal val="#ppt_x"/>
                                          </p:val>
                                        </p:tav>
                                      </p:tavLst>
                                    </p:anim>
                                    <p:anim calcmode="lin" valueType="num">
                                      <p:cBhvr additive="base">
                                        <p:cTn id="24" dur="500" fill="hold"/>
                                        <p:tgtEl>
                                          <p:spTgt spid="7"/>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 presetClass="entr" presetSubtype="2" fill="hold" grpId="0" nodeType="after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additive="base">
                                        <p:cTn id="28" dur="500" fill="hold"/>
                                        <p:tgtEl>
                                          <p:spTgt spid="10"/>
                                        </p:tgtEl>
                                        <p:attrNameLst>
                                          <p:attrName>ppt_x</p:attrName>
                                        </p:attrNameLst>
                                      </p:cBhvr>
                                      <p:tavLst>
                                        <p:tav tm="0">
                                          <p:val>
                                            <p:strVal val="1+#ppt_w/2"/>
                                          </p:val>
                                        </p:tav>
                                        <p:tav tm="100000">
                                          <p:val>
                                            <p:strVal val="#ppt_x"/>
                                          </p:val>
                                        </p:tav>
                                      </p:tavLst>
                                    </p:anim>
                                    <p:anim calcmode="lin" valueType="num">
                                      <p:cBhvr additive="base">
                                        <p:cTn id="29" dur="500" fill="hold"/>
                                        <p:tgtEl>
                                          <p:spTgt spid="10"/>
                                        </p:tgtEl>
                                        <p:attrNameLst>
                                          <p:attrName>ppt_y</p:attrName>
                                        </p:attrNameLst>
                                      </p:cBhvr>
                                      <p:tavLst>
                                        <p:tav tm="0">
                                          <p:val>
                                            <p:strVal val="#ppt_y"/>
                                          </p:val>
                                        </p:tav>
                                        <p:tav tm="100000">
                                          <p:val>
                                            <p:strVal val="#ppt_y"/>
                                          </p:val>
                                        </p:tav>
                                      </p:tavLst>
                                    </p:anim>
                                  </p:childTnLst>
                                </p:cTn>
                              </p:par>
                              <p:par>
                                <p:cTn id="30" presetID="2" presetClass="entr" presetSubtype="2"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additive="base">
                                        <p:cTn id="32" dur="500" fill="hold"/>
                                        <p:tgtEl>
                                          <p:spTgt spid="9"/>
                                        </p:tgtEl>
                                        <p:attrNameLst>
                                          <p:attrName>ppt_x</p:attrName>
                                        </p:attrNameLst>
                                      </p:cBhvr>
                                      <p:tavLst>
                                        <p:tav tm="0">
                                          <p:val>
                                            <p:strVal val="1+#ppt_w/2"/>
                                          </p:val>
                                        </p:tav>
                                        <p:tav tm="100000">
                                          <p:val>
                                            <p:strVal val="#ppt_x"/>
                                          </p:val>
                                        </p:tav>
                                      </p:tavLst>
                                    </p:anim>
                                    <p:anim calcmode="lin" valueType="num">
                                      <p:cBhvr additive="base">
                                        <p:cTn id="33" dur="500" fill="hold"/>
                                        <p:tgtEl>
                                          <p:spTgt spid="9"/>
                                        </p:tgtEl>
                                        <p:attrNameLst>
                                          <p:attrName>ppt_y</p:attrName>
                                        </p:attrNameLst>
                                      </p:cBhvr>
                                      <p:tavLst>
                                        <p:tav tm="0">
                                          <p:val>
                                            <p:strVal val="#ppt_y"/>
                                          </p:val>
                                        </p:tav>
                                        <p:tav tm="100000">
                                          <p:val>
                                            <p:strVal val="#ppt_y"/>
                                          </p:val>
                                        </p:tav>
                                      </p:tavLst>
                                    </p:anim>
                                  </p:childTnLst>
                                </p:cTn>
                              </p:par>
                            </p:childTnLst>
                          </p:cTn>
                        </p:par>
                        <p:par>
                          <p:cTn id="34" fill="hold">
                            <p:stCondLst>
                              <p:cond delay="2500"/>
                            </p:stCondLst>
                            <p:childTnLst>
                              <p:par>
                                <p:cTn id="35" presetID="2" presetClass="entr" presetSubtype="2" fill="hold" grpId="0" nodeType="afterEffect">
                                  <p:stCondLst>
                                    <p:cond delay="0"/>
                                  </p:stCondLst>
                                  <p:childTnLst>
                                    <p:set>
                                      <p:cBhvr>
                                        <p:cTn id="36" dur="1" fill="hold">
                                          <p:stCondLst>
                                            <p:cond delay="0"/>
                                          </p:stCondLst>
                                        </p:cTn>
                                        <p:tgtEl>
                                          <p:spTgt spid="12"/>
                                        </p:tgtEl>
                                        <p:attrNameLst>
                                          <p:attrName>style.visibility</p:attrName>
                                        </p:attrNameLst>
                                      </p:cBhvr>
                                      <p:to>
                                        <p:strVal val="visible"/>
                                      </p:to>
                                    </p:set>
                                    <p:anim calcmode="lin" valueType="num">
                                      <p:cBhvr additive="base">
                                        <p:cTn id="37" dur="500" fill="hold"/>
                                        <p:tgtEl>
                                          <p:spTgt spid="12"/>
                                        </p:tgtEl>
                                        <p:attrNameLst>
                                          <p:attrName>ppt_x</p:attrName>
                                        </p:attrNameLst>
                                      </p:cBhvr>
                                      <p:tavLst>
                                        <p:tav tm="0">
                                          <p:val>
                                            <p:strVal val="1+#ppt_w/2"/>
                                          </p:val>
                                        </p:tav>
                                        <p:tav tm="100000">
                                          <p:val>
                                            <p:strVal val="#ppt_x"/>
                                          </p:val>
                                        </p:tav>
                                      </p:tavLst>
                                    </p:anim>
                                    <p:anim calcmode="lin" valueType="num">
                                      <p:cBhvr additive="base">
                                        <p:cTn id="38" dur="500" fill="hold"/>
                                        <p:tgtEl>
                                          <p:spTgt spid="12"/>
                                        </p:tgtEl>
                                        <p:attrNameLst>
                                          <p:attrName>ppt_y</p:attrName>
                                        </p:attrNameLst>
                                      </p:cBhvr>
                                      <p:tavLst>
                                        <p:tav tm="0">
                                          <p:val>
                                            <p:strVal val="#ppt_y"/>
                                          </p:val>
                                        </p:tav>
                                        <p:tav tm="100000">
                                          <p:val>
                                            <p:strVal val="#ppt_y"/>
                                          </p:val>
                                        </p:tav>
                                      </p:tavLst>
                                    </p:anim>
                                  </p:childTnLst>
                                </p:cTn>
                              </p:par>
                              <p:par>
                                <p:cTn id="39" presetID="2" presetClass="entr" presetSubtype="2" fill="hold" grpId="0" nodeType="withEffect">
                                  <p:stCondLst>
                                    <p:cond delay="0"/>
                                  </p:stCondLst>
                                  <p:childTnLst>
                                    <p:set>
                                      <p:cBhvr>
                                        <p:cTn id="40" dur="1" fill="hold">
                                          <p:stCondLst>
                                            <p:cond delay="0"/>
                                          </p:stCondLst>
                                        </p:cTn>
                                        <p:tgtEl>
                                          <p:spTgt spid="11"/>
                                        </p:tgtEl>
                                        <p:attrNameLst>
                                          <p:attrName>style.visibility</p:attrName>
                                        </p:attrNameLst>
                                      </p:cBhvr>
                                      <p:to>
                                        <p:strVal val="visible"/>
                                      </p:to>
                                    </p:set>
                                    <p:anim calcmode="lin" valueType="num">
                                      <p:cBhvr additive="base">
                                        <p:cTn id="41" dur="500" fill="hold"/>
                                        <p:tgtEl>
                                          <p:spTgt spid="11"/>
                                        </p:tgtEl>
                                        <p:attrNameLst>
                                          <p:attrName>ppt_x</p:attrName>
                                        </p:attrNameLst>
                                      </p:cBhvr>
                                      <p:tavLst>
                                        <p:tav tm="0">
                                          <p:val>
                                            <p:strVal val="1+#ppt_w/2"/>
                                          </p:val>
                                        </p:tav>
                                        <p:tav tm="100000">
                                          <p:val>
                                            <p:strVal val="#ppt_x"/>
                                          </p:val>
                                        </p:tav>
                                      </p:tavLst>
                                    </p:anim>
                                    <p:anim calcmode="lin" valueType="num">
                                      <p:cBhvr additive="base">
                                        <p:cTn id="42"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椭圆 5"/>
          <p:cNvSpPr/>
          <p:nvPr/>
        </p:nvSpPr>
        <p:spPr>
          <a:xfrm>
            <a:off x="5762923" y="2184614"/>
            <a:ext cx="576588" cy="57662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lstStyle/>
          <a:p>
            <a:pPr algn="ctr"/>
            <a:r>
              <a:rPr lang="en-US" altLang="zh-CN" sz="1705" dirty="0">
                <a:latin typeface="FZHei-B01S" panose="02010601030101010101" pitchFamily="2" charset="-122"/>
                <a:ea typeface="FZHei-B01S" panose="02010601030101010101" pitchFamily="2" charset="-122"/>
                <a:sym typeface="FZHei-B01S" panose="02010601030101010101" pitchFamily="2" charset="-122"/>
              </a:rPr>
              <a:t>1</a:t>
            </a:r>
            <a:endParaRPr lang="zh-CN" altLang="en-US" sz="1705" dirty="0">
              <a:latin typeface="FZHei-B01S" panose="02010601030101010101" pitchFamily="2" charset="-122"/>
              <a:ea typeface="FZHei-B01S" panose="02010601030101010101" pitchFamily="2" charset="-122"/>
              <a:sym typeface="FZHei-B01S" panose="02010601030101010101" pitchFamily="2" charset="-122"/>
            </a:endParaRPr>
          </a:p>
        </p:txBody>
      </p:sp>
      <p:cxnSp>
        <p:nvCxnSpPr>
          <p:cNvPr id="7" name="直接连接符 6"/>
          <p:cNvCxnSpPr/>
          <p:nvPr/>
        </p:nvCxnSpPr>
        <p:spPr>
          <a:xfrm>
            <a:off x="6327327" y="2451268"/>
            <a:ext cx="1006979"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9" name="标题 11"/>
          <p:cNvSpPr txBox="1"/>
          <p:nvPr/>
        </p:nvSpPr>
        <p:spPr>
          <a:xfrm>
            <a:off x="7356807" y="2230743"/>
            <a:ext cx="3865700" cy="796424"/>
          </a:xfrm>
          <a:prstGeom prst="rect">
            <a:avLst/>
          </a:prstGeom>
        </p:spPr>
        <p:txBody>
          <a:bodyPr lIns="91413" tIns="45707" rIns="91413" bIns="45707">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请在此处输入详细的文字介绍信息和简介，表达图表的含义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algn="l"/>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椭圆 9"/>
          <p:cNvSpPr/>
          <p:nvPr/>
        </p:nvSpPr>
        <p:spPr>
          <a:xfrm>
            <a:off x="5762923" y="3116299"/>
            <a:ext cx="576588" cy="57662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lstStyle/>
          <a:p>
            <a:pPr algn="ctr"/>
            <a:r>
              <a:rPr lang="en-US" altLang="zh-CN" sz="1705" dirty="0">
                <a:latin typeface="FZHei-B01S" panose="02010601030101010101" pitchFamily="2" charset="-122"/>
                <a:ea typeface="FZHei-B01S" panose="02010601030101010101" pitchFamily="2" charset="-122"/>
                <a:sym typeface="FZHei-B01S" panose="02010601030101010101" pitchFamily="2" charset="-122"/>
              </a:rPr>
              <a:t>2</a:t>
            </a:r>
            <a:endParaRPr lang="zh-CN" altLang="en-US" sz="1705" dirty="0">
              <a:latin typeface="FZHei-B01S" panose="02010601030101010101" pitchFamily="2" charset="-122"/>
              <a:ea typeface="FZHei-B01S" panose="02010601030101010101" pitchFamily="2" charset="-122"/>
              <a:sym typeface="FZHei-B01S" panose="02010601030101010101" pitchFamily="2" charset="-122"/>
            </a:endParaRPr>
          </a:p>
        </p:txBody>
      </p:sp>
      <p:cxnSp>
        <p:nvCxnSpPr>
          <p:cNvPr id="12" name="直接连接符 11"/>
          <p:cNvCxnSpPr/>
          <p:nvPr/>
        </p:nvCxnSpPr>
        <p:spPr>
          <a:xfrm>
            <a:off x="6327328" y="3382951"/>
            <a:ext cx="1006979"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3" name="标题 11"/>
          <p:cNvSpPr txBox="1"/>
          <p:nvPr/>
        </p:nvSpPr>
        <p:spPr>
          <a:xfrm>
            <a:off x="7356809" y="3162428"/>
            <a:ext cx="3865700" cy="796424"/>
          </a:xfrm>
          <a:prstGeom prst="rect">
            <a:avLst/>
          </a:prstGeom>
        </p:spPr>
        <p:txBody>
          <a:bodyPr lIns="91413" tIns="45707" rIns="91413" bIns="45707">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请在此处输入详细的文字介绍信息和简介，表达图表的含义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algn="l"/>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4" name="椭圆 13"/>
          <p:cNvSpPr/>
          <p:nvPr/>
        </p:nvSpPr>
        <p:spPr>
          <a:xfrm>
            <a:off x="5762923" y="4031335"/>
            <a:ext cx="576588" cy="576621"/>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lstStyle/>
          <a:p>
            <a:pPr algn="ctr"/>
            <a:r>
              <a:rPr lang="en-US" altLang="zh-CN" sz="1705" dirty="0">
                <a:latin typeface="FZHei-B01S" panose="02010601030101010101" pitchFamily="2" charset="-122"/>
                <a:ea typeface="FZHei-B01S" panose="02010601030101010101" pitchFamily="2" charset="-122"/>
                <a:sym typeface="FZHei-B01S" panose="02010601030101010101" pitchFamily="2" charset="-122"/>
              </a:rPr>
              <a:t>3</a:t>
            </a:r>
            <a:endParaRPr lang="zh-CN" altLang="en-US" sz="1705" dirty="0">
              <a:latin typeface="FZHei-B01S" panose="02010601030101010101" pitchFamily="2" charset="-122"/>
              <a:ea typeface="FZHei-B01S" panose="02010601030101010101" pitchFamily="2" charset="-122"/>
              <a:sym typeface="FZHei-B01S" panose="02010601030101010101" pitchFamily="2" charset="-122"/>
            </a:endParaRPr>
          </a:p>
        </p:txBody>
      </p:sp>
      <p:cxnSp>
        <p:nvCxnSpPr>
          <p:cNvPr id="15" name="直接连接符 14"/>
          <p:cNvCxnSpPr/>
          <p:nvPr/>
        </p:nvCxnSpPr>
        <p:spPr>
          <a:xfrm>
            <a:off x="6327328" y="4297988"/>
            <a:ext cx="1006979"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6" name="标题 11"/>
          <p:cNvSpPr txBox="1"/>
          <p:nvPr/>
        </p:nvSpPr>
        <p:spPr>
          <a:xfrm>
            <a:off x="7356809" y="4077465"/>
            <a:ext cx="3865700" cy="796424"/>
          </a:xfrm>
          <a:prstGeom prst="rect">
            <a:avLst/>
          </a:prstGeom>
        </p:spPr>
        <p:txBody>
          <a:bodyPr lIns="91413" tIns="45707" rIns="91413" bIns="45707">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请在此处输入详细的文字介绍信息和简介，表达图表的含义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algn="l"/>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7" name="椭圆 16"/>
          <p:cNvSpPr/>
          <p:nvPr/>
        </p:nvSpPr>
        <p:spPr>
          <a:xfrm>
            <a:off x="5762925" y="4929576"/>
            <a:ext cx="576588" cy="576621"/>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91413" tIns="45707" rIns="91413" bIns="45707" rtlCol="0" anchor="ctr"/>
          <a:lstStyle/>
          <a:p>
            <a:pPr algn="ctr"/>
            <a:r>
              <a:rPr lang="en-US" altLang="zh-CN" sz="1705" dirty="0">
                <a:latin typeface="FZHei-B01S" panose="02010601030101010101" pitchFamily="2" charset="-122"/>
                <a:ea typeface="FZHei-B01S" panose="02010601030101010101" pitchFamily="2" charset="-122"/>
                <a:sym typeface="FZHei-B01S" panose="02010601030101010101" pitchFamily="2" charset="-122"/>
              </a:rPr>
              <a:t>4</a:t>
            </a:r>
            <a:endParaRPr lang="zh-CN" altLang="en-US" sz="1705" dirty="0">
              <a:latin typeface="FZHei-B01S" panose="02010601030101010101" pitchFamily="2" charset="-122"/>
              <a:ea typeface="FZHei-B01S" panose="02010601030101010101" pitchFamily="2" charset="-122"/>
              <a:sym typeface="FZHei-B01S" panose="02010601030101010101" pitchFamily="2" charset="-122"/>
            </a:endParaRPr>
          </a:p>
        </p:txBody>
      </p:sp>
      <p:cxnSp>
        <p:nvCxnSpPr>
          <p:cNvPr id="18" name="直接连接符 17"/>
          <p:cNvCxnSpPr/>
          <p:nvPr/>
        </p:nvCxnSpPr>
        <p:spPr>
          <a:xfrm>
            <a:off x="6327329" y="5196229"/>
            <a:ext cx="1006979" cy="0"/>
          </a:xfrm>
          <a:prstGeom prst="line">
            <a:avLst/>
          </a:prstGeom>
          <a:ln w="6350">
            <a:solidFill>
              <a:schemeClr val="bg1">
                <a:lumMod val="50000"/>
              </a:schemeClr>
            </a:solidFill>
            <a:prstDash val="dash"/>
            <a:tailEnd type="oval" w="sm" len="sm"/>
          </a:ln>
        </p:spPr>
        <p:style>
          <a:lnRef idx="1">
            <a:schemeClr val="accent1"/>
          </a:lnRef>
          <a:fillRef idx="0">
            <a:schemeClr val="accent1"/>
          </a:fillRef>
          <a:effectRef idx="0">
            <a:schemeClr val="accent1"/>
          </a:effectRef>
          <a:fontRef idx="minor">
            <a:schemeClr val="tx1"/>
          </a:fontRef>
        </p:style>
      </p:cxnSp>
      <p:sp>
        <p:nvSpPr>
          <p:cNvPr id="19" name="标题 11"/>
          <p:cNvSpPr txBox="1"/>
          <p:nvPr/>
        </p:nvSpPr>
        <p:spPr>
          <a:xfrm>
            <a:off x="7356810" y="4975705"/>
            <a:ext cx="3865700" cy="796424"/>
          </a:xfrm>
          <a:prstGeom prst="rect">
            <a:avLst/>
          </a:prstGeom>
        </p:spPr>
        <p:txBody>
          <a:bodyPr lIns="91413" tIns="45707" rIns="91413" bIns="45707">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请在此处输入详细的文字介绍信息和简介，表达图表的含义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r>
              <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表达图表的含义</a:t>
            </a:r>
            <a:r>
              <a:rPr lang="en-US" altLang="zh-CN"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a:t>
            </a:r>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algn="l"/>
            <a:endParaRPr lang="zh-CN" altLang="en-US" sz="14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 name="组合 19"/>
          <p:cNvGrpSpPr/>
          <p:nvPr/>
        </p:nvGrpSpPr>
        <p:grpSpPr>
          <a:xfrm>
            <a:off x="1330294" y="2043096"/>
            <a:ext cx="3757717" cy="3767659"/>
            <a:chOff x="9047294" y="2420132"/>
            <a:chExt cx="3920868" cy="3932135"/>
          </a:xfrm>
        </p:grpSpPr>
        <p:sp>
          <p:nvSpPr>
            <p:cNvPr id="21" name="Oval 7"/>
            <p:cNvSpPr>
              <a:spLocks noChangeArrowheads="1"/>
            </p:cNvSpPr>
            <p:nvPr/>
          </p:nvSpPr>
          <p:spPr bwMode="auto">
            <a:xfrm>
              <a:off x="9047294" y="2420132"/>
              <a:ext cx="3920868" cy="3932135"/>
            </a:xfrm>
            <a:prstGeom prst="ellipse">
              <a:avLst/>
            </a:prstGeom>
            <a:noFill/>
            <a:ln w="9525" cap="flat">
              <a:solidFill>
                <a:schemeClr val="bg1">
                  <a:lumMod val="65000"/>
                </a:schemeClr>
              </a:solidFill>
              <a:prstDash val="sysDash"/>
              <a:miter lim="800000"/>
            </a:ln>
            <a:extLst>
              <a:ext uri="{909E8E84-426E-40DD-AFC4-6F175D3DCCD1}">
                <a14:hiddenFill xmlns:a14="http://schemas.microsoft.com/office/drawing/2010/main">
                  <a:solidFill>
                    <a:srgbClr val="FFFFFF"/>
                  </a:solidFill>
                </a14:hiddenFill>
              </a:ext>
            </a:extLst>
          </p:spPr>
          <p:txBody>
            <a:bodyPr vert="horz" wrap="square" lIns="121764" tIns="60884" rIns="121764" bIns="60884" numCol="1" anchor="t" anchorCtr="0" compatLnSpc="1"/>
            <a:lstStyle/>
            <a:p>
              <a:endParaRPr lang="zh-CN" altLang="en-US" sz="186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2" name="Freeform 34"/>
            <p:cNvSpPr/>
            <p:nvPr/>
          </p:nvSpPr>
          <p:spPr bwMode="auto">
            <a:xfrm>
              <a:off x="9521570" y="2931414"/>
              <a:ext cx="1362315" cy="1372639"/>
            </a:xfrm>
            <a:custGeom>
              <a:avLst/>
              <a:gdLst>
                <a:gd name="T0" fmla="*/ 33 w 66"/>
                <a:gd name="T1" fmla="*/ 0 h 66"/>
                <a:gd name="T2" fmla="*/ 66 w 66"/>
                <a:gd name="T3" fmla="*/ 33 h 66"/>
                <a:gd name="T4" fmla="*/ 64 w 66"/>
                <a:gd name="T5" fmla="*/ 46 h 66"/>
                <a:gd name="T6" fmla="*/ 50 w 66"/>
                <a:gd name="T7" fmla="*/ 36 h 66"/>
                <a:gd name="T8" fmla="*/ 50 w 66"/>
                <a:gd name="T9" fmla="*/ 33 h 66"/>
                <a:gd name="T10" fmla="*/ 33 w 66"/>
                <a:gd name="T11" fmla="*/ 16 h 66"/>
                <a:gd name="T12" fmla="*/ 16 w 66"/>
                <a:gd name="T13" fmla="*/ 33 h 66"/>
                <a:gd name="T14" fmla="*/ 33 w 66"/>
                <a:gd name="T15" fmla="*/ 50 h 66"/>
                <a:gd name="T16" fmla="*/ 34 w 66"/>
                <a:gd name="T17" fmla="*/ 50 h 66"/>
                <a:gd name="T18" fmla="*/ 34 w 66"/>
                <a:gd name="T19" fmla="*/ 51 h 66"/>
                <a:gd name="T20" fmla="*/ 42 w 66"/>
                <a:gd name="T21" fmla="*/ 65 h 66"/>
                <a:gd name="T22" fmla="*/ 33 w 66"/>
                <a:gd name="T23" fmla="*/ 66 h 66"/>
                <a:gd name="T24" fmla="*/ 0 w 66"/>
                <a:gd name="T25" fmla="*/ 33 h 66"/>
                <a:gd name="T26" fmla="*/ 33 w 66"/>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6">
                  <a:moveTo>
                    <a:pt x="33" y="0"/>
                  </a:moveTo>
                  <a:cubicBezTo>
                    <a:pt x="51" y="0"/>
                    <a:pt x="66" y="15"/>
                    <a:pt x="66" y="33"/>
                  </a:cubicBezTo>
                  <a:cubicBezTo>
                    <a:pt x="66" y="38"/>
                    <a:pt x="66" y="42"/>
                    <a:pt x="64" y="46"/>
                  </a:cubicBezTo>
                  <a:cubicBezTo>
                    <a:pt x="62" y="40"/>
                    <a:pt x="56" y="36"/>
                    <a:pt x="50" y="36"/>
                  </a:cubicBezTo>
                  <a:cubicBezTo>
                    <a:pt x="50" y="35"/>
                    <a:pt x="50" y="34"/>
                    <a:pt x="50" y="33"/>
                  </a:cubicBezTo>
                  <a:cubicBezTo>
                    <a:pt x="50" y="24"/>
                    <a:pt x="42" y="16"/>
                    <a:pt x="33" y="16"/>
                  </a:cubicBezTo>
                  <a:cubicBezTo>
                    <a:pt x="24" y="16"/>
                    <a:pt x="16" y="24"/>
                    <a:pt x="16" y="33"/>
                  </a:cubicBezTo>
                  <a:cubicBezTo>
                    <a:pt x="16" y="42"/>
                    <a:pt x="24" y="50"/>
                    <a:pt x="33" y="50"/>
                  </a:cubicBezTo>
                  <a:cubicBezTo>
                    <a:pt x="34" y="50"/>
                    <a:pt x="34" y="50"/>
                    <a:pt x="34" y="50"/>
                  </a:cubicBezTo>
                  <a:cubicBezTo>
                    <a:pt x="34" y="50"/>
                    <a:pt x="34" y="51"/>
                    <a:pt x="34" y="51"/>
                  </a:cubicBezTo>
                  <a:cubicBezTo>
                    <a:pt x="34" y="57"/>
                    <a:pt x="37" y="63"/>
                    <a:pt x="42" y="65"/>
                  </a:cubicBezTo>
                  <a:cubicBezTo>
                    <a:pt x="39" y="66"/>
                    <a:pt x="36" y="66"/>
                    <a:pt x="33" y="66"/>
                  </a:cubicBezTo>
                  <a:cubicBezTo>
                    <a:pt x="15" y="66"/>
                    <a:pt x="0" y="51"/>
                    <a:pt x="0" y="33"/>
                  </a:cubicBezTo>
                  <a:cubicBezTo>
                    <a:pt x="0" y="15"/>
                    <a:pt x="15" y="0"/>
                    <a:pt x="33" y="0"/>
                  </a:cubicBezTo>
                  <a:close/>
                </a:path>
              </a:pathLst>
            </a:custGeom>
            <a:solidFill>
              <a:schemeClr val="accent4"/>
            </a:solidFill>
            <a:ln w="4" cap="flat">
              <a:noFill/>
              <a:prstDash val="solid"/>
              <a:miter lim="800000"/>
            </a:ln>
          </p:spPr>
          <p:txBody>
            <a:bodyPr vert="horz" wrap="square" lIns="121764" tIns="60884" rIns="121764" bIns="60884"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3" name="Freeform 35"/>
            <p:cNvSpPr/>
            <p:nvPr/>
          </p:nvSpPr>
          <p:spPr bwMode="auto">
            <a:xfrm>
              <a:off x="9521570" y="4469169"/>
              <a:ext cx="1362315" cy="1382956"/>
            </a:xfrm>
            <a:custGeom>
              <a:avLst/>
              <a:gdLst>
                <a:gd name="T0" fmla="*/ 33 w 66"/>
                <a:gd name="T1" fmla="*/ 67 h 67"/>
                <a:gd name="T2" fmla="*/ 66 w 66"/>
                <a:gd name="T3" fmla="*/ 33 h 67"/>
                <a:gd name="T4" fmla="*/ 64 w 66"/>
                <a:gd name="T5" fmla="*/ 20 h 67"/>
                <a:gd name="T6" fmla="*/ 50 w 66"/>
                <a:gd name="T7" fmla="*/ 30 h 67"/>
                <a:gd name="T8" fmla="*/ 50 w 66"/>
                <a:gd name="T9" fmla="*/ 33 h 67"/>
                <a:gd name="T10" fmla="*/ 33 w 66"/>
                <a:gd name="T11" fmla="*/ 50 h 67"/>
                <a:gd name="T12" fmla="*/ 16 w 66"/>
                <a:gd name="T13" fmla="*/ 33 h 67"/>
                <a:gd name="T14" fmla="*/ 33 w 66"/>
                <a:gd name="T15" fmla="*/ 17 h 67"/>
                <a:gd name="T16" fmla="*/ 34 w 66"/>
                <a:gd name="T17" fmla="*/ 17 h 67"/>
                <a:gd name="T18" fmla="*/ 34 w 66"/>
                <a:gd name="T19" fmla="*/ 15 h 67"/>
                <a:gd name="T20" fmla="*/ 42 w 66"/>
                <a:gd name="T21" fmla="*/ 1 h 67"/>
                <a:gd name="T22" fmla="*/ 33 w 66"/>
                <a:gd name="T23" fmla="*/ 0 h 67"/>
                <a:gd name="T24" fmla="*/ 0 w 66"/>
                <a:gd name="T25" fmla="*/ 33 h 67"/>
                <a:gd name="T26" fmla="*/ 33 w 66"/>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6" h="67">
                  <a:moveTo>
                    <a:pt x="33" y="67"/>
                  </a:moveTo>
                  <a:cubicBezTo>
                    <a:pt x="51" y="67"/>
                    <a:pt x="66" y="52"/>
                    <a:pt x="66" y="33"/>
                  </a:cubicBezTo>
                  <a:cubicBezTo>
                    <a:pt x="66" y="29"/>
                    <a:pt x="66" y="24"/>
                    <a:pt x="64" y="20"/>
                  </a:cubicBezTo>
                  <a:cubicBezTo>
                    <a:pt x="62" y="26"/>
                    <a:pt x="56" y="30"/>
                    <a:pt x="50" y="30"/>
                  </a:cubicBezTo>
                  <a:cubicBezTo>
                    <a:pt x="50" y="31"/>
                    <a:pt x="50" y="32"/>
                    <a:pt x="50" y="33"/>
                  </a:cubicBezTo>
                  <a:cubicBezTo>
                    <a:pt x="50" y="43"/>
                    <a:pt x="42" y="50"/>
                    <a:pt x="33" y="50"/>
                  </a:cubicBezTo>
                  <a:cubicBezTo>
                    <a:pt x="24" y="50"/>
                    <a:pt x="16" y="43"/>
                    <a:pt x="16" y="33"/>
                  </a:cubicBezTo>
                  <a:cubicBezTo>
                    <a:pt x="16" y="24"/>
                    <a:pt x="24" y="17"/>
                    <a:pt x="33" y="17"/>
                  </a:cubicBezTo>
                  <a:cubicBezTo>
                    <a:pt x="34" y="17"/>
                    <a:pt x="34" y="17"/>
                    <a:pt x="34" y="17"/>
                  </a:cubicBezTo>
                  <a:cubicBezTo>
                    <a:pt x="34" y="16"/>
                    <a:pt x="34" y="16"/>
                    <a:pt x="34" y="15"/>
                  </a:cubicBezTo>
                  <a:cubicBezTo>
                    <a:pt x="34" y="9"/>
                    <a:pt x="37" y="4"/>
                    <a:pt x="42" y="1"/>
                  </a:cubicBezTo>
                  <a:cubicBezTo>
                    <a:pt x="39" y="0"/>
                    <a:pt x="36" y="0"/>
                    <a:pt x="33" y="0"/>
                  </a:cubicBezTo>
                  <a:cubicBezTo>
                    <a:pt x="15" y="0"/>
                    <a:pt x="0" y="15"/>
                    <a:pt x="0" y="33"/>
                  </a:cubicBezTo>
                  <a:cubicBezTo>
                    <a:pt x="0" y="52"/>
                    <a:pt x="15" y="67"/>
                    <a:pt x="33" y="67"/>
                  </a:cubicBezTo>
                  <a:close/>
                </a:path>
              </a:pathLst>
            </a:custGeom>
            <a:solidFill>
              <a:schemeClr val="accent3"/>
            </a:solidFill>
            <a:ln w="4" cap="flat">
              <a:noFill/>
              <a:prstDash val="solid"/>
              <a:miter lim="800000"/>
            </a:ln>
          </p:spPr>
          <p:txBody>
            <a:bodyPr vert="horz" wrap="square" lIns="121764" tIns="60884" rIns="121764" bIns="60884"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4" name="Freeform 37"/>
            <p:cNvSpPr/>
            <p:nvPr/>
          </p:nvSpPr>
          <p:spPr bwMode="auto">
            <a:xfrm>
              <a:off x="11110936" y="2931414"/>
              <a:ext cx="1382957" cy="1372639"/>
            </a:xfrm>
            <a:custGeom>
              <a:avLst/>
              <a:gdLst>
                <a:gd name="T0" fmla="*/ 34 w 67"/>
                <a:gd name="T1" fmla="*/ 0 h 66"/>
                <a:gd name="T2" fmla="*/ 0 w 67"/>
                <a:gd name="T3" fmla="*/ 33 h 66"/>
                <a:gd name="T4" fmla="*/ 3 w 67"/>
                <a:gd name="T5" fmla="*/ 46 h 66"/>
                <a:gd name="T6" fmla="*/ 17 w 67"/>
                <a:gd name="T7" fmla="*/ 36 h 66"/>
                <a:gd name="T8" fmla="*/ 17 w 67"/>
                <a:gd name="T9" fmla="*/ 33 h 66"/>
                <a:gd name="T10" fmla="*/ 34 w 67"/>
                <a:gd name="T11" fmla="*/ 16 h 66"/>
                <a:gd name="T12" fmla="*/ 51 w 67"/>
                <a:gd name="T13" fmla="*/ 33 h 66"/>
                <a:gd name="T14" fmla="*/ 34 w 67"/>
                <a:gd name="T15" fmla="*/ 50 h 66"/>
                <a:gd name="T16" fmla="*/ 33 w 67"/>
                <a:gd name="T17" fmla="*/ 50 h 66"/>
                <a:gd name="T18" fmla="*/ 33 w 67"/>
                <a:gd name="T19" fmla="*/ 51 h 66"/>
                <a:gd name="T20" fmla="*/ 24 w 67"/>
                <a:gd name="T21" fmla="*/ 65 h 66"/>
                <a:gd name="T22" fmla="*/ 34 w 67"/>
                <a:gd name="T23" fmla="*/ 66 h 66"/>
                <a:gd name="T24" fmla="*/ 67 w 67"/>
                <a:gd name="T25" fmla="*/ 33 h 66"/>
                <a:gd name="T26" fmla="*/ 34 w 67"/>
                <a:gd name="T27" fmla="*/ 0 h 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6">
                  <a:moveTo>
                    <a:pt x="34" y="0"/>
                  </a:moveTo>
                  <a:cubicBezTo>
                    <a:pt x="15" y="0"/>
                    <a:pt x="0" y="15"/>
                    <a:pt x="0" y="33"/>
                  </a:cubicBezTo>
                  <a:cubicBezTo>
                    <a:pt x="0" y="38"/>
                    <a:pt x="1" y="42"/>
                    <a:pt x="3" y="46"/>
                  </a:cubicBezTo>
                  <a:cubicBezTo>
                    <a:pt x="5" y="40"/>
                    <a:pt x="11" y="36"/>
                    <a:pt x="17" y="36"/>
                  </a:cubicBezTo>
                  <a:cubicBezTo>
                    <a:pt x="17" y="35"/>
                    <a:pt x="17" y="34"/>
                    <a:pt x="17" y="33"/>
                  </a:cubicBezTo>
                  <a:cubicBezTo>
                    <a:pt x="17" y="24"/>
                    <a:pt x="24" y="16"/>
                    <a:pt x="34" y="16"/>
                  </a:cubicBezTo>
                  <a:cubicBezTo>
                    <a:pt x="43" y="16"/>
                    <a:pt x="51" y="24"/>
                    <a:pt x="51" y="33"/>
                  </a:cubicBezTo>
                  <a:cubicBezTo>
                    <a:pt x="51" y="42"/>
                    <a:pt x="43" y="50"/>
                    <a:pt x="34" y="50"/>
                  </a:cubicBezTo>
                  <a:cubicBezTo>
                    <a:pt x="33" y="50"/>
                    <a:pt x="33" y="50"/>
                    <a:pt x="33" y="50"/>
                  </a:cubicBezTo>
                  <a:cubicBezTo>
                    <a:pt x="33" y="50"/>
                    <a:pt x="33" y="51"/>
                    <a:pt x="33" y="51"/>
                  </a:cubicBezTo>
                  <a:cubicBezTo>
                    <a:pt x="33" y="57"/>
                    <a:pt x="29" y="63"/>
                    <a:pt x="24" y="65"/>
                  </a:cubicBezTo>
                  <a:cubicBezTo>
                    <a:pt x="27" y="66"/>
                    <a:pt x="30" y="66"/>
                    <a:pt x="34" y="66"/>
                  </a:cubicBezTo>
                  <a:cubicBezTo>
                    <a:pt x="52" y="66"/>
                    <a:pt x="67" y="51"/>
                    <a:pt x="67" y="33"/>
                  </a:cubicBezTo>
                  <a:cubicBezTo>
                    <a:pt x="67" y="15"/>
                    <a:pt x="52" y="0"/>
                    <a:pt x="34" y="0"/>
                  </a:cubicBezTo>
                  <a:close/>
                </a:path>
              </a:pathLst>
            </a:custGeom>
            <a:solidFill>
              <a:schemeClr val="accent1"/>
            </a:solidFill>
            <a:ln w="4" cap="flat">
              <a:noFill/>
              <a:prstDash val="solid"/>
              <a:miter lim="800000"/>
            </a:ln>
          </p:spPr>
          <p:txBody>
            <a:bodyPr vert="horz" wrap="square" lIns="121764" tIns="60884" rIns="121764" bIns="60884"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5" name="Freeform 39"/>
            <p:cNvSpPr/>
            <p:nvPr/>
          </p:nvSpPr>
          <p:spPr bwMode="auto">
            <a:xfrm>
              <a:off x="11110936" y="4469169"/>
              <a:ext cx="1382957" cy="1382956"/>
            </a:xfrm>
            <a:custGeom>
              <a:avLst/>
              <a:gdLst>
                <a:gd name="T0" fmla="*/ 34 w 67"/>
                <a:gd name="T1" fmla="*/ 67 h 67"/>
                <a:gd name="T2" fmla="*/ 0 w 67"/>
                <a:gd name="T3" fmla="*/ 33 h 67"/>
                <a:gd name="T4" fmla="*/ 3 w 67"/>
                <a:gd name="T5" fmla="*/ 20 h 67"/>
                <a:gd name="T6" fmla="*/ 17 w 67"/>
                <a:gd name="T7" fmla="*/ 30 h 67"/>
                <a:gd name="T8" fmla="*/ 17 w 67"/>
                <a:gd name="T9" fmla="*/ 33 h 67"/>
                <a:gd name="T10" fmla="*/ 34 w 67"/>
                <a:gd name="T11" fmla="*/ 50 h 67"/>
                <a:gd name="T12" fmla="*/ 51 w 67"/>
                <a:gd name="T13" fmla="*/ 33 h 67"/>
                <a:gd name="T14" fmla="*/ 34 w 67"/>
                <a:gd name="T15" fmla="*/ 17 h 67"/>
                <a:gd name="T16" fmla="*/ 33 w 67"/>
                <a:gd name="T17" fmla="*/ 17 h 67"/>
                <a:gd name="T18" fmla="*/ 33 w 67"/>
                <a:gd name="T19" fmla="*/ 15 h 67"/>
                <a:gd name="T20" fmla="*/ 24 w 67"/>
                <a:gd name="T21" fmla="*/ 1 h 67"/>
                <a:gd name="T22" fmla="*/ 34 w 67"/>
                <a:gd name="T23" fmla="*/ 0 h 67"/>
                <a:gd name="T24" fmla="*/ 67 w 67"/>
                <a:gd name="T25" fmla="*/ 33 h 67"/>
                <a:gd name="T26" fmla="*/ 34 w 67"/>
                <a:gd name="T27"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7" h="67">
                  <a:moveTo>
                    <a:pt x="34" y="67"/>
                  </a:moveTo>
                  <a:cubicBezTo>
                    <a:pt x="15" y="67"/>
                    <a:pt x="0" y="52"/>
                    <a:pt x="0" y="33"/>
                  </a:cubicBezTo>
                  <a:cubicBezTo>
                    <a:pt x="0" y="29"/>
                    <a:pt x="1" y="24"/>
                    <a:pt x="3" y="20"/>
                  </a:cubicBezTo>
                  <a:cubicBezTo>
                    <a:pt x="5" y="26"/>
                    <a:pt x="11" y="30"/>
                    <a:pt x="17" y="30"/>
                  </a:cubicBezTo>
                  <a:cubicBezTo>
                    <a:pt x="17" y="31"/>
                    <a:pt x="17" y="32"/>
                    <a:pt x="17" y="33"/>
                  </a:cubicBezTo>
                  <a:cubicBezTo>
                    <a:pt x="17" y="43"/>
                    <a:pt x="24" y="50"/>
                    <a:pt x="34" y="50"/>
                  </a:cubicBezTo>
                  <a:cubicBezTo>
                    <a:pt x="43" y="50"/>
                    <a:pt x="51" y="43"/>
                    <a:pt x="51" y="33"/>
                  </a:cubicBezTo>
                  <a:cubicBezTo>
                    <a:pt x="51" y="24"/>
                    <a:pt x="43" y="17"/>
                    <a:pt x="34" y="17"/>
                  </a:cubicBezTo>
                  <a:cubicBezTo>
                    <a:pt x="33" y="17"/>
                    <a:pt x="33" y="17"/>
                    <a:pt x="33" y="17"/>
                  </a:cubicBezTo>
                  <a:cubicBezTo>
                    <a:pt x="33" y="16"/>
                    <a:pt x="33" y="16"/>
                    <a:pt x="33" y="15"/>
                  </a:cubicBezTo>
                  <a:cubicBezTo>
                    <a:pt x="33" y="9"/>
                    <a:pt x="29" y="4"/>
                    <a:pt x="24" y="1"/>
                  </a:cubicBezTo>
                  <a:cubicBezTo>
                    <a:pt x="27" y="0"/>
                    <a:pt x="30" y="0"/>
                    <a:pt x="34" y="0"/>
                  </a:cubicBezTo>
                  <a:cubicBezTo>
                    <a:pt x="52" y="0"/>
                    <a:pt x="67" y="15"/>
                    <a:pt x="67" y="33"/>
                  </a:cubicBezTo>
                  <a:cubicBezTo>
                    <a:pt x="67" y="52"/>
                    <a:pt x="52" y="67"/>
                    <a:pt x="34" y="67"/>
                  </a:cubicBezTo>
                  <a:close/>
                </a:path>
              </a:pathLst>
            </a:custGeom>
            <a:solidFill>
              <a:schemeClr val="accent2"/>
            </a:solidFill>
            <a:ln w="4" cap="flat">
              <a:noFill/>
              <a:prstDash val="solid"/>
              <a:miter lim="800000"/>
            </a:ln>
          </p:spPr>
          <p:txBody>
            <a:bodyPr vert="horz" wrap="square" lIns="121764" tIns="60884" rIns="121764" bIns="60884"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grpSp>
          <p:nvGrpSpPr>
            <p:cNvPr id="3" name="组合 25"/>
            <p:cNvGrpSpPr/>
            <p:nvPr/>
          </p:nvGrpSpPr>
          <p:grpSpPr>
            <a:xfrm>
              <a:off x="10264647" y="3726102"/>
              <a:ext cx="617239" cy="536670"/>
              <a:chOff x="5481877" y="3723806"/>
              <a:chExt cx="617239" cy="536669"/>
            </a:xfrm>
            <a:solidFill>
              <a:srgbClr val="7C3D67"/>
            </a:solidFill>
          </p:grpSpPr>
          <p:sp>
            <p:nvSpPr>
              <p:cNvPr id="36" name="Oval 32"/>
              <p:cNvSpPr>
                <a:spLocks noChangeArrowheads="1"/>
              </p:cNvSpPr>
              <p:nvPr/>
            </p:nvSpPr>
            <p:spPr bwMode="auto">
              <a:xfrm>
                <a:off x="5481877" y="3723806"/>
                <a:ext cx="536669" cy="536669"/>
              </a:xfrm>
              <a:prstGeom prst="ellipse">
                <a:avLst/>
              </a:prstGeom>
              <a:grpFill/>
              <a:ln w="9525">
                <a:noFill/>
                <a:round/>
              </a:ln>
            </p:spPr>
            <p:txBody>
              <a:bodyPr vert="horz" wrap="square" lIns="121876" tIns="60937" rIns="121876" bIns="60937"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37" name="Oval 33"/>
              <p:cNvSpPr>
                <a:spLocks noChangeArrowheads="1"/>
              </p:cNvSpPr>
              <p:nvPr/>
            </p:nvSpPr>
            <p:spPr bwMode="auto">
              <a:xfrm>
                <a:off x="5481877" y="3723806"/>
                <a:ext cx="536669" cy="536669"/>
              </a:xfrm>
              <a:prstGeom prst="ellipse">
                <a:avLst/>
              </a:prstGeom>
              <a:solidFill>
                <a:schemeClr val="accent4"/>
              </a:solidFill>
              <a:ln w="4" cap="flat">
                <a:noFill/>
                <a:prstDash val="solid"/>
                <a:miter lim="800000"/>
              </a:ln>
            </p:spPr>
            <p:txBody>
              <a:bodyPr vert="horz" wrap="square" lIns="121876" tIns="60937" rIns="121876" bIns="60937"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38" name="TextBox 20"/>
              <p:cNvSpPr txBox="1"/>
              <p:nvPr/>
            </p:nvSpPr>
            <p:spPr>
              <a:xfrm>
                <a:off x="5516320" y="3774002"/>
                <a:ext cx="582796" cy="438789"/>
              </a:xfrm>
              <a:prstGeom prst="rect">
                <a:avLst/>
              </a:prstGeom>
              <a:noFill/>
            </p:spPr>
            <p:txBody>
              <a:bodyPr wrap="square" rtlCol="0">
                <a:spAutoFit/>
              </a:bodyPr>
              <a:lstStyle/>
              <a:p>
                <a:r>
                  <a:rPr lang="en-US" altLang="zh-CN"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01</a:t>
                </a:r>
                <a:endParaRPr lang="zh-CN" altLang="en-US"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4" name="组合 26"/>
            <p:cNvGrpSpPr/>
            <p:nvPr/>
          </p:nvGrpSpPr>
          <p:grpSpPr>
            <a:xfrm>
              <a:off x="11193502" y="3726102"/>
              <a:ext cx="608913" cy="536670"/>
              <a:chOff x="6410728" y="3723806"/>
              <a:chExt cx="608913" cy="536669"/>
            </a:xfrm>
            <a:solidFill>
              <a:srgbClr val="DF6282"/>
            </a:solidFill>
          </p:grpSpPr>
          <p:sp>
            <p:nvSpPr>
              <p:cNvPr id="34" name="Oval 38"/>
              <p:cNvSpPr>
                <a:spLocks noChangeArrowheads="1"/>
              </p:cNvSpPr>
              <p:nvPr/>
            </p:nvSpPr>
            <p:spPr bwMode="auto">
              <a:xfrm>
                <a:off x="6410728" y="3723806"/>
                <a:ext cx="536669" cy="536669"/>
              </a:xfrm>
              <a:prstGeom prst="ellipse">
                <a:avLst/>
              </a:prstGeom>
              <a:solidFill>
                <a:schemeClr val="accent1"/>
              </a:solidFill>
              <a:ln w="4" cap="flat">
                <a:noFill/>
                <a:prstDash val="solid"/>
                <a:miter lim="800000"/>
              </a:ln>
            </p:spPr>
            <p:txBody>
              <a:bodyPr vert="horz" wrap="square" lIns="121876" tIns="60937" rIns="121876" bIns="60937"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35" name="TextBox 23"/>
              <p:cNvSpPr txBox="1"/>
              <p:nvPr/>
            </p:nvSpPr>
            <p:spPr>
              <a:xfrm>
                <a:off x="6436843" y="3774006"/>
                <a:ext cx="582798" cy="438789"/>
              </a:xfrm>
              <a:prstGeom prst="rect">
                <a:avLst/>
              </a:prstGeom>
              <a:noFill/>
            </p:spPr>
            <p:txBody>
              <a:bodyPr wrap="square" rtlCol="0">
                <a:spAutoFit/>
              </a:bodyPr>
              <a:lstStyle/>
              <a:p>
                <a:r>
                  <a:rPr lang="en-US" altLang="zh-CN"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02</a:t>
                </a:r>
                <a:endParaRPr lang="zh-CN" altLang="en-US"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5" name="组合 27"/>
            <p:cNvGrpSpPr/>
            <p:nvPr/>
          </p:nvGrpSpPr>
          <p:grpSpPr>
            <a:xfrm>
              <a:off x="11193502" y="4510459"/>
              <a:ext cx="608913" cy="536669"/>
              <a:chOff x="6410728" y="4508169"/>
              <a:chExt cx="608913" cy="536669"/>
            </a:xfrm>
            <a:solidFill>
              <a:srgbClr val="7C3D67"/>
            </a:solidFill>
          </p:grpSpPr>
          <p:sp>
            <p:nvSpPr>
              <p:cNvPr id="32" name="Oval 40"/>
              <p:cNvSpPr>
                <a:spLocks noChangeArrowheads="1"/>
              </p:cNvSpPr>
              <p:nvPr/>
            </p:nvSpPr>
            <p:spPr bwMode="auto">
              <a:xfrm>
                <a:off x="6410728" y="4508169"/>
                <a:ext cx="536669" cy="536669"/>
              </a:xfrm>
              <a:prstGeom prst="ellipse">
                <a:avLst/>
              </a:prstGeom>
              <a:solidFill>
                <a:schemeClr val="accent2"/>
              </a:solidFill>
              <a:ln w="4" cap="flat">
                <a:noFill/>
                <a:prstDash val="solid"/>
                <a:miter lim="800000"/>
              </a:ln>
            </p:spPr>
            <p:txBody>
              <a:bodyPr vert="horz" wrap="square" lIns="121876" tIns="60937" rIns="121876" bIns="60937"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33" name="TextBox 26"/>
              <p:cNvSpPr txBox="1"/>
              <p:nvPr/>
            </p:nvSpPr>
            <p:spPr>
              <a:xfrm>
                <a:off x="6436843" y="4545670"/>
                <a:ext cx="582798" cy="438790"/>
              </a:xfrm>
              <a:prstGeom prst="rect">
                <a:avLst/>
              </a:prstGeom>
              <a:noFill/>
            </p:spPr>
            <p:txBody>
              <a:bodyPr wrap="square" rtlCol="0">
                <a:spAutoFit/>
              </a:bodyPr>
              <a:lstStyle/>
              <a:p>
                <a:r>
                  <a:rPr lang="en-US" altLang="zh-CN"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03</a:t>
                </a:r>
                <a:endParaRPr lang="zh-CN" altLang="en-US"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8" name="组合 28"/>
            <p:cNvGrpSpPr/>
            <p:nvPr/>
          </p:nvGrpSpPr>
          <p:grpSpPr>
            <a:xfrm>
              <a:off x="10264651" y="4510459"/>
              <a:ext cx="607823" cy="536669"/>
              <a:chOff x="5481877" y="4508169"/>
              <a:chExt cx="607824" cy="536669"/>
            </a:xfrm>
            <a:solidFill>
              <a:srgbClr val="DF6282"/>
            </a:solidFill>
          </p:grpSpPr>
          <p:sp>
            <p:nvSpPr>
              <p:cNvPr id="30" name="Oval 36"/>
              <p:cNvSpPr>
                <a:spLocks noChangeArrowheads="1"/>
              </p:cNvSpPr>
              <p:nvPr/>
            </p:nvSpPr>
            <p:spPr bwMode="auto">
              <a:xfrm>
                <a:off x="5481877" y="4508169"/>
                <a:ext cx="536669" cy="536669"/>
              </a:xfrm>
              <a:prstGeom prst="ellipse">
                <a:avLst/>
              </a:prstGeom>
              <a:solidFill>
                <a:schemeClr val="accent3"/>
              </a:solidFill>
              <a:ln w="4" cap="flat">
                <a:noFill/>
                <a:prstDash val="solid"/>
                <a:miter lim="800000"/>
              </a:ln>
            </p:spPr>
            <p:txBody>
              <a:bodyPr vert="horz" wrap="square" lIns="121876" tIns="60937" rIns="121876" bIns="60937" numCol="1" anchor="t" anchorCtr="0" compatLnSpc="1"/>
              <a:lstStyle/>
              <a:p>
                <a:endParaRPr lang="zh-CN" altLang="en-US" sz="1865" b="1" dirty="0">
                  <a:latin typeface="FZHei-B01S" panose="02010601030101010101" pitchFamily="2" charset="-122"/>
                  <a:ea typeface="FZHei-B01S" panose="02010601030101010101" pitchFamily="2" charset="-122"/>
                  <a:sym typeface="FZHei-B01S" panose="02010601030101010101" pitchFamily="2" charset="-122"/>
                </a:endParaRPr>
              </a:p>
            </p:txBody>
          </p:sp>
          <p:sp>
            <p:nvSpPr>
              <p:cNvPr id="31" name="TextBox 29"/>
              <p:cNvSpPr txBox="1"/>
              <p:nvPr/>
            </p:nvSpPr>
            <p:spPr>
              <a:xfrm>
                <a:off x="5506902" y="4545670"/>
                <a:ext cx="582799" cy="438790"/>
              </a:xfrm>
              <a:prstGeom prst="rect">
                <a:avLst/>
              </a:prstGeom>
              <a:noFill/>
            </p:spPr>
            <p:txBody>
              <a:bodyPr wrap="square" rtlCol="0">
                <a:spAutoFit/>
              </a:bodyPr>
              <a:lstStyle/>
              <a:p>
                <a:r>
                  <a:rPr lang="en-US" altLang="zh-CN"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04</a:t>
                </a:r>
                <a:endParaRPr lang="zh-CN" altLang="en-US" sz="2130" spc="-15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grpSp>
        <p:nvGrpSpPr>
          <p:cNvPr id="39" name="组合 38"/>
          <p:cNvGrpSpPr/>
          <p:nvPr/>
        </p:nvGrpSpPr>
        <p:grpSpPr>
          <a:xfrm>
            <a:off x="124448" y="148429"/>
            <a:ext cx="4146731" cy="679115"/>
            <a:chOff x="124448" y="148429"/>
            <a:chExt cx="4146731" cy="679115"/>
          </a:xfrm>
        </p:grpSpPr>
        <p:sp>
          <p:nvSpPr>
            <p:cNvPr id="40" name="矩形 39"/>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1" name="泪滴形 40"/>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wipe(left)">
                                      <p:cBhvr>
                                        <p:cTn id="11" dur="500"/>
                                        <p:tgtEl>
                                          <p:spTgt spid="7"/>
                                        </p:tgtEl>
                                      </p:cBhvr>
                                    </p:animEffect>
                                  </p:childTnLst>
                                </p:cTn>
                              </p:par>
                            </p:childTnLst>
                          </p:cTn>
                        </p:par>
                        <p:par>
                          <p:cTn id="12" fill="hold">
                            <p:stCondLst>
                              <p:cond delay="1000"/>
                            </p:stCondLst>
                            <p:childTnLst>
                              <p:par>
                                <p:cTn id="13" presetID="53" presetClass="entr" presetSubtype="16"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p:cTn id="15" dur="500" fill="hold"/>
                                        <p:tgtEl>
                                          <p:spTgt spid="9"/>
                                        </p:tgtEl>
                                        <p:attrNameLst>
                                          <p:attrName>ppt_w</p:attrName>
                                        </p:attrNameLst>
                                      </p:cBhvr>
                                      <p:tavLst>
                                        <p:tav tm="0">
                                          <p:val>
                                            <p:fltVal val="0"/>
                                          </p:val>
                                        </p:tav>
                                        <p:tav tm="100000">
                                          <p:val>
                                            <p:strVal val="#ppt_w"/>
                                          </p:val>
                                        </p:tav>
                                      </p:tavLst>
                                    </p:anim>
                                    <p:anim calcmode="lin" valueType="num">
                                      <p:cBhvr>
                                        <p:cTn id="16" dur="500" fill="hold"/>
                                        <p:tgtEl>
                                          <p:spTgt spid="9"/>
                                        </p:tgtEl>
                                        <p:attrNameLst>
                                          <p:attrName>ppt_h</p:attrName>
                                        </p:attrNameLst>
                                      </p:cBhvr>
                                      <p:tavLst>
                                        <p:tav tm="0">
                                          <p:val>
                                            <p:fltVal val="0"/>
                                          </p:val>
                                        </p:tav>
                                        <p:tav tm="100000">
                                          <p:val>
                                            <p:strVal val="#ppt_h"/>
                                          </p:val>
                                        </p:tav>
                                      </p:tavLst>
                                    </p:anim>
                                    <p:animEffect transition="in" filter="fade">
                                      <p:cBhvr>
                                        <p:cTn id="17" dur="500"/>
                                        <p:tgtEl>
                                          <p:spTgt spid="9"/>
                                        </p:tgtEl>
                                      </p:cBhvr>
                                    </p:animEffect>
                                  </p:childTnLst>
                                </p:cTn>
                              </p:par>
                            </p:childTnLst>
                          </p:cTn>
                        </p:par>
                        <p:par>
                          <p:cTn id="18" fill="hold">
                            <p:stCondLst>
                              <p:cond delay="1500"/>
                            </p:stCondLst>
                            <p:childTnLst>
                              <p:par>
                                <p:cTn id="19" presetID="10" presetClass="entr" presetSubtype="0" fill="hold" grpId="0" nodeType="after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fade">
                                      <p:cBhvr>
                                        <p:cTn id="21" dur="500"/>
                                        <p:tgtEl>
                                          <p:spTgt spid="10"/>
                                        </p:tgtEl>
                                      </p:cBhvr>
                                    </p:animEffect>
                                  </p:childTnLst>
                                </p:cTn>
                              </p:par>
                            </p:childTnLst>
                          </p:cTn>
                        </p:par>
                        <p:par>
                          <p:cTn id="22" fill="hold">
                            <p:stCondLst>
                              <p:cond delay="2000"/>
                            </p:stCondLst>
                            <p:childTnLst>
                              <p:par>
                                <p:cTn id="23" presetID="22" presetClass="entr" presetSubtype="8" fill="hold" nodeType="after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left)">
                                      <p:cBhvr>
                                        <p:cTn id="25" dur="500"/>
                                        <p:tgtEl>
                                          <p:spTgt spid="12"/>
                                        </p:tgtEl>
                                      </p:cBhvr>
                                    </p:animEffect>
                                  </p:childTnLst>
                                </p:cTn>
                              </p:par>
                            </p:childTnLst>
                          </p:cTn>
                        </p:par>
                        <p:par>
                          <p:cTn id="26" fill="hold">
                            <p:stCondLst>
                              <p:cond delay="2500"/>
                            </p:stCondLst>
                            <p:childTnLst>
                              <p:par>
                                <p:cTn id="27" presetID="53" presetClass="entr" presetSubtype="16" fill="hold" grpId="0" nodeType="afterEffect">
                                  <p:stCondLst>
                                    <p:cond delay="0"/>
                                  </p:stCondLst>
                                  <p:childTnLst>
                                    <p:set>
                                      <p:cBhvr>
                                        <p:cTn id="28" dur="1" fill="hold">
                                          <p:stCondLst>
                                            <p:cond delay="0"/>
                                          </p:stCondLst>
                                        </p:cTn>
                                        <p:tgtEl>
                                          <p:spTgt spid="13"/>
                                        </p:tgtEl>
                                        <p:attrNameLst>
                                          <p:attrName>style.visibility</p:attrName>
                                        </p:attrNameLst>
                                      </p:cBhvr>
                                      <p:to>
                                        <p:strVal val="visible"/>
                                      </p:to>
                                    </p:set>
                                    <p:anim calcmode="lin" valueType="num">
                                      <p:cBhvr>
                                        <p:cTn id="29" dur="500" fill="hold"/>
                                        <p:tgtEl>
                                          <p:spTgt spid="13"/>
                                        </p:tgtEl>
                                        <p:attrNameLst>
                                          <p:attrName>ppt_w</p:attrName>
                                        </p:attrNameLst>
                                      </p:cBhvr>
                                      <p:tavLst>
                                        <p:tav tm="0">
                                          <p:val>
                                            <p:fltVal val="0"/>
                                          </p:val>
                                        </p:tav>
                                        <p:tav tm="100000">
                                          <p:val>
                                            <p:strVal val="#ppt_w"/>
                                          </p:val>
                                        </p:tav>
                                      </p:tavLst>
                                    </p:anim>
                                    <p:anim calcmode="lin" valueType="num">
                                      <p:cBhvr>
                                        <p:cTn id="30" dur="500" fill="hold"/>
                                        <p:tgtEl>
                                          <p:spTgt spid="13"/>
                                        </p:tgtEl>
                                        <p:attrNameLst>
                                          <p:attrName>ppt_h</p:attrName>
                                        </p:attrNameLst>
                                      </p:cBhvr>
                                      <p:tavLst>
                                        <p:tav tm="0">
                                          <p:val>
                                            <p:fltVal val="0"/>
                                          </p:val>
                                        </p:tav>
                                        <p:tav tm="100000">
                                          <p:val>
                                            <p:strVal val="#ppt_h"/>
                                          </p:val>
                                        </p:tav>
                                      </p:tavLst>
                                    </p:anim>
                                    <p:animEffect transition="in" filter="fade">
                                      <p:cBhvr>
                                        <p:cTn id="31" dur="500"/>
                                        <p:tgtEl>
                                          <p:spTgt spid="13"/>
                                        </p:tgtEl>
                                      </p:cBhvr>
                                    </p:animEffect>
                                  </p:childTnLst>
                                </p:cTn>
                              </p:par>
                            </p:childTnLst>
                          </p:cTn>
                        </p:par>
                        <p:par>
                          <p:cTn id="32" fill="hold">
                            <p:stCondLst>
                              <p:cond delay="3000"/>
                            </p:stCondLst>
                            <p:childTnLst>
                              <p:par>
                                <p:cTn id="33" presetID="10"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Effect transition="in" filter="fade">
                                      <p:cBhvr>
                                        <p:cTn id="35" dur="500"/>
                                        <p:tgtEl>
                                          <p:spTgt spid="14"/>
                                        </p:tgtEl>
                                      </p:cBhvr>
                                    </p:animEffect>
                                  </p:childTnLst>
                                </p:cTn>
                              </p:par>
                            </p:childTnLst>
                          </p:cTn>
                        </p:par>
                        <p:par>
                          <p:cTn id="36" fill="hold">
                            <p:stCondLst>
                              <p:cond delay="3500"/>
                            </p:stCondLst>
                            <p:childTnLst>
                              <p:par>
                                <p:cTn id="37" presetID="22" presetClass="entr" presetSubtype="8" fill="hold"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wipe(left)">
                                      <p:cBhvr>
                                        <p:cTn id="39" dur="500"/>
                                        <p:tgtEl>
                                          <p:spTgt spid="15"/>
                                        </p:tgtEl>
                                      </p:cBhvr>
                                    </p:animEffect>
                                  </p:childTnLst>
                                </p:cTn>
                              </p:par>
                            </p:childTnLst>
                          </p:cTn>
                        </p:par>
                        <p:par>
                          <p:cTn id="40" fill="hold">
                            <p:stCondLst>
                              <p:cond delay="4000"/>
                            </p:stCondLst>
                            <p:childTnLst>
                              <p:par>
                                <p:cTn id="41" presetID="53" presetClass="entr" presetSubtype="16" fill="hold" grpId="0" nodeType="afterEffect">
                                  <p:stCondLst>
                                    <p:cond delay="0"/>
                                  </p:stCondLst>
                                  <p:childTnLst>
                                    <p:set>
                                      <p:cBhvr>
                                        <p:cTn id="42" dur="1" fill="hold">
                                          <p:stCondLst>
                                            <p:cond delay="0"/>
                                          </p:stCondLst>
                                        </p:cTn>
                                        <p:tgtEl>
                                          <p:spTgt spid="16"/>
                                        </p:tgtEl>
                                        <p:attrNameLst>
                                          <p:attrName>style.visibility</p:attrName>
                                        </p:attrNameLst>
                                      </p:cBhvr>
                                      <p:to>
                                        <p:strVal val="visible"/>
                                      </p:to>
                                    </p:set>
                                    <p:anim calcmode="lin" valueType="num">
                                      <p:cBhvr>
                                        <p:cTn id="43" dur="500" fill="hold"/>
                                        <p:tgtEl>
                                          <p:spTgt spid="16"/>
                                        </p:tgtEl>
                                        <p:attrNameLst>
                                          <p:attrName>ppt_w</p:attrName>
                                        </p:attrNameLst>
                                      </p:cBhvr>
                                      <p:tavLst>
                                        <p:tav tm="0">
                                          <p:val>
                                            <p:fltVal val="0"/>
                                          </p:val>
                                        </p:tav>
                                        <p:tav tm="100000">
                                          <p:val>
                                            <p:strVal val="#ppt_w"/>
                                          </p:val>
                                        </p:tav>
                                      </p:tavLst>
                                    </p:anim>
                                    <p:anim calcmode="lin" valueType="num">
                                      <p:cBhvr>
                                        <p:cTn id="44" dur="500" fill="hold"/>
                                        <p:tgtEl>
                                          <p:spTgt spid="16"/>
                                        </p:tgtEl>
                                        <p:attrNameLst>
                                          <p:attrName>ppt_h</p:attrName>
                                        </p:attrNameLst>
                                      </p:cBhvr>
                                      <p:tavLst>
                                        <p:tav tm="0">
                                          <p:val>
                                            <p:fltVal val="0"/>
                                          </p:val>
                                        </p:tav>
                                        <p:tav tm="100000">
                                          <p:val>
                                            <p:strVal val="#ppt_h"/>
                                          </p:val>
                                        </p:tav>
                                      </p:tavLst>
                                    </p:anim>
                                    <p:animEffect transition="in" filter="fade">
                                      <p:cBhvr>
                                        <p:cTn id="45" dur="500"/>
                                        <p:tgtEl>
                                          <p:spTgt spid="16"/>
                                        </p:tgtEl>
                                      </p:cBhvr>
                                    </p:animEffect>
                                  </p:childTnLst>
                                </p:cTn>
                              </p:par>
                            </p:childTnLst>
                          </p:cTn>
                        </p:par>
                        <p:par>
                          <p:cTn id="46" fill="hold">
                            <p:stCondLst>
                              <p:cond delay="4500"/>
                            </p:stCondLst>
                            <p:childTnLst>
                              <p:par>
                                <p:cTn id="47" presetID="10" presetClass="entr" presetSubtype="0" fill="hold" grpId="0" nodeType="after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fade">
                                      <p:cBhvr>
                                        <p:cTn id="49" dur="500"/>
                                        <p:tgtEl>
                                          <p:spTgt spid="17"/>
                                        </p:tgtEl>
                                      </p:cBhvr>
                                    </p:animEffect>
                                  </p:childTnLst>
                                </p:cTn>
                              </p:par>
                            </p:childTnLst>
                          </p:cTn>
                        </p:par>
                        <p:par>
                          <p:cTn id="50" fill="hold">
                            <p:stCondLst>
                              <p:cond delay="5000"/>
                            </p:stCondLst>
                            <p:childTnLst>
                              <p:par>
                                <p:cTn id="51" presetID="22" presetClass="entr" presetSubtype="8" fill="hold" nodeType="afterEffect">
                                  <p:stCondLst>
                                    <p:cond delay="0"/>
                                  </p:stCondLst>
                                  <p:childTnLst>
                                    <p:set>
                                      <p:cBhvr>
                                        <p:cTn id="52" dur="1" fill="hold">
                                          <p:stCondLst>
                                            <p:cond delay="0"/>
                                          </p:stCondLst>
                                        </p:cTn>
                                        <p:tgtEl>
                                          <p:spTgt spid="18"/>
                                        </p:tgtEl>
                                        <p:attrNameLst>
                                          <p:attrName>style.visibility</p:attrName>
                                        </p:attrNameLst>
                                      </p:cBhvr>
                                      <p:to>
                                        <p:strVal val="visible"/>
                                      </p:to>
                                    </p:set>
                                    <p:animEffect transition="in" filter="wipe(left)">
                                      <p:cBhvr>
                                        <p:cTn id="53" dur="500"/>
                                        <p:tgtEl>
                                          <p:spTgt spid="18"/>
                                        </p:tgtEl>
                                      </p:cBhvr>
                                    </p:animEffect>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p:cTn id="57" dur="500" fill="hold"/>
                                        <p:tgtEl>
                                          <p:spTgt spid="19"/>
                                        </p:tgtEl>
                                        <p:attrNameLst>
                                          <p:attrName>ppt_w</p:attrName>
                                        </p:attrNameLst>
                                      </p:cBhvr>
                                      <p:tavLst>
                                        <p:tav tm="0">
                                          <p:val>
                                            <p:fltVal val="0"/>
                                          </p:val>
                                        </p:tav>
                                        <p:tav tm="100000">
                                          <p:val>
                                            <p:strVal val="#ppt_w"/>
                                          </p:val>
                                        </p:tav>
                                      </p:tavLst>
                                    </p:anim>
                                    <p:anim calcmode="lin" valueType="num">
                                      <p:cBhvr>
                                        <p:cTn id="58" dur="500" fill="hold"/>
                                        <p:tgtEl>
                                          <p:spTgt spid="19"/>
                                        </p:tgtEl>
                                        <p:attrNameLst>
                                          <p:attrName>ppt_h</p:attrName>
                                        </p:attrNameLst>
                                      </p:cBhvr>
                                      <p:tavLst>
                                        <p:tav tm="0">
                                          <p:val>
                                            <p:fltVal val="0"/>
                                          </p:val>
                                        </p:tav>
                                        <p:tav tm="100000">
                                          <p:val>
                                            <p:strVal val="#ppt_h"/>
                                          </p:val>
                                        </p:tav>
                                      </p:tavLst>
                                    </p:anim>
                                    <p:animEffect transition="in" filter="fade">
                                      <p:cBhvr>
                                        <p:cTn id="59" dur="500"/>
                                        <p:tgtEl>
                                          <p:spTgt spid="19"/>
                                        </p:tgtEl>
                                      </p:cBhvr>
                                    </p:animEffect>
                                  </p:childTnLst>
                                </p:cTn>
                              </p:par>
                              <p:par>
                                <p:cTn id="60" presetID="42" presetClass="entr" presetSubtype="0" fill="hold" nodeType="withEffect">
                                  <p:stCondLst>
                                    <p:cond delay="0"/>
                                  </p:stCondLst>
                                  <p:childTnLst>
                                    <p:set>
                                      <p:cBhvr>
                                        <p:cTn id="61" dur="1" fill="hold">
                                          <p:stCondLst>
                                            <p:cond delay="0"/>
                                          </p:stCondLst>
                                        </p:cTn>
                                        <p:tgtEl>
                                          <p:spTgt spid="2"/>
                                        </p:tgtEl>
                                        <p:attrNameLst>
                                          <p:attrName>style.visibility</p:attrName>
                                        </p:attrNameLst>
                                      </p:cBhvr>
                                      <p:to>
                                        <p:strVal val="visible"/>
                                      </p:to>
                                    </p:set>
                                    <p:animEffect transition="in" filter="fade">
                                      <p:cBhvr>
                                        <p:cTn id="62" dur="1000"/>
                                        <p:tgtEl>
                                          <p:spTgt spid="2"/>
                                        </p:tgtEl>
                                      </p:cBhvr>
                                    </p:animEffect>
                                    <p:anim calcmode="lin" valueType="num">
                                      <p:cBhvr>
                                        <p:cTn id="63" dur="1000" fill="hold"/>
                                        <p:tgtEl>
                                          <p:spTgt spid="2"/>
                                        </p:tgtEl>
                                        <p:attrNameLst>
                                          <p:attrName>ppt_x</p:attrName>
                                        </p:attrNameLst>
                                      </p:cBhvr>
                                      <p:tavLst>
                                        <p:tav tm="0">
                                          <p:val>
                                            <p:strVal val="#ppt_x"/>
                                          </p:val>
                                        </p:tav>
                                        <p:tav tm="100000">
                                          <p:val>
                                            <p:strVal val="#ppt_x"/>
                                          </p:val>
                                        </p:tav>
                                      </p:tavLst>
                                    </p:anim>
                                    <p:anim calcmode="lin" valueType="num">
                                      <p:cBhvr>
                                        <p:cTn id="6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animBg="1"/>
      <p:bldP spid="13" grpId="0"/>
      <p:bldP spid="14" grpId="0" animBg="1"/>
      <p:bldP spid="16" grpId="0"/>
      <p:bldP spid="17" grpId="0" animBg="1"/>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54"/>
        <p:cNvGrpSpPr/>
        <p:nvPr/>
      </p:nvGrpSpPr>
      <p:grpSpPr>
        <a:xfrm>
          <a:off x="0" y="0"/>
          <a:ext cx="0" cy="0"/>
          <a:chOff x="0" y="0"/>
          <a:chExt cx="0" cy="0"/>
        </a:xfrm>
      </p:grpSpPr>
      <p:sp>
        <p:nvSpPr>
          <p:cNvPr id="555" name="Shape 555"/>
          <p:cNvSpPr/>
          <p:nvPr/>
        </p:nvSpPr>
        <p:spPr>
          <a:xfrm>
            <a:off x="7296405" y="2203723"/>
            <a:ext cx="724483" cy="724483"/>
          </a:xfrm>
          <a:prstGeom prst="ellipse">
            <a:avLst/>
          </a:prstGeom>
          <a:solidFill>
            <a:schemeClr val="accent1"/>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1</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56" name="Shape 556"/>
          <p:cNvSpPr/>
          <p:nvPr/>
        </p:nvSpPr>
        <p:spPr>
          <a:xfrm>
            <a:off x="8731731" y="2203723"/>
            <a:ext cx="724483" cy="724483"/>
          </a:xfrm>
          <a:prstGeom prst="ellipse">
            <a:avLst/>
          </a:prstGeom>
          <a:solidFill>
            <a:schemeClr val="accent2"/>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2</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57" name="Shape 557"/>
          <p:cNvSpPr/>
          <p:nvPr/>
        </p:nvSpPr>
        <p:spPr>
          <a:xfrm>
            <a:off x="10167057" y="2203723"/>
            <a:ext cx="724483" cy="724483"/>
          </a:xfrm>
          <a:prstGeom prst="ellipse">
            <a:avLst/>
          </a:prstGeom>
          <a:solidFill>
            <a:schemeClr val="accent3"/>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3</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58" name="Shape 558"/>
          <p:cNvSpPr/>
          <p:nvPr/>
        </p:nvSpPr>
        <p:spPr>
          <a:xfrm>
            <a:off x="7296405" y="3961793"/>
            <a:ext cx="724483" cy="724483"/>
          </a:xfrm>
          <a:prstGeom prst="ellipse">
            <a:avLst/>
          </a:prstGeom>
          <a:solidFill>
            <a:schemeClr val="accent4"/>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4</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59" name="Shape 559"/>
          <p:cNvSpPr/>
          <p:nvPr/>
        </p:nvSpPr>
        <p:spPr>
          <a:xfrm>
            <a:off x="8731731" y="3961793"/>
            <a:ext cx="724483" cy="724483"/>
          </a:xfrm>
          <a:prstGeom prst="ellipse">
            <a:avLst/>
          </a:prstGeom>
          <a:solidFill>
            <a:schemeClr val="accent5"/>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5</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0" name="Shape 560"/>
          <p:cNvSpPr/>
          <p:nvPr/>
        </p:nvSpPr>
        <p:spPr>
          <a:xfrm>
            <a:off x="10167057" y="3961793"/>
            <a:ext cx="724483" cy="724483"/>
          </a:xfrm>
          <a:prstGeom prst="ellipse">
            <a:avLst/>
          </a:prstGeom>
          <a:solidFill>
            <a:schemeClr val="accent6"/>
          </a:solidFill>
          <a:ln>
            <a:noFill/>
          </a:ln>
        </p:spPr>
        <p:txBody>
          <a:bodyPr lIns="45713" tIns="22851" rIns="45713" bIns="22851" anchor="ctr" anchorCtr="0">
            <a:noAutofit/>
          </a:bodyPr>
          <a:lstStyle/>
          <a:p>
            <a:pPr algn="ctr" defTabSz="456565">
              <a:buSzPct val="25000"/>
            </a:pPr>
            <a:r>
              <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6</a:t>
            </a:r>
            <a:endParaRPr lang="en-US" sz="2200" kern="0">
              <a:solidFill>
                <a:srgbClr val="FFFFFF"/>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1" name="Shape 561"/>
          <p:cNvSpPr txBox="1"/>
          <p:nvPr/>
        </p:nvSpPr>
        <p:spPr>
          <a:xfrm>
            <a:off x="6842673" y="3024303"/>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endParaRPr 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2" name="Shape 562"/>
          <p:cNvSpPr txBox="1"/>
          <p:nvPr/>
        </p:nvSpPr>
        <p:spPr>
          <a:xfrm>
            <a:off x="8277999" y="3024303"/>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3" name="Shape 563"/>
          <p:cNvSpPr txBox="1"/>
          <p:nvPr/>
        </p:nvSpPr>
        <p:spPr>
          <a:xfrm>
            <a:off x="6842673" y="4695215"/>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4" name="Shape 564"/>
          <p:cNvSpPr txBox="1"/>
          <p:nvPr/>
        </p:nvSpPr>
        <p:spPr>
          <a:xfrm>
            <a:off x="8277999" y="4695215"/>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5" name="Shape 565"/>
          <p:cNvSpPr txBox="1"/>
          <p:nvPr/>
        </p:nvSpPr>
        <p:spPr>
          <a:xfrm>
            <a:off x="9713325" y="3024303"/>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66" name="Shape 566"/>
          <p:cNvSpPr txBox="1"/>
          <p:nvPr/>
        </p:nvSpPr>
        <p:spPr>
          <a:xfrm>
            <a:off x="9717563" y="4695215"/>
            <a:ext cx="1631948" cy="769420"/>
          </a:xfrm>
          <a:prstGeom prst="rect">
            <a:avLst/>
          </a:prstGeom>
          <a:noFill/>
          <a:ln>
            <a:noFill/>
          </a:ln>
        </p:spPr>
        <p:txBody>
          <a:bodyPr lIns="121888" tIns="60939" rIns="121888" bIns="60939" anchor="t" anchorCtr="0">
            <a:noAutofit/>
          </a:bodyPr>
          <a:lstStyle/>
          <a:p>
            <a:pPr algn="ctr" defTabSz="456565">
              <a:lnSpc>
                <a:spcPct val="150000"/>
              </a:lnSpc>
              <a:buSzPct val="25000"/>
            </a:pPr>
            <a:r>
              <a:rPr lang="zh-CN" altLang="en-US"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点击输入您的标题</a:t>
            </a:r>
            <a:endParaRPr lang="en-US" altLang="zh-CN" sz="12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a:p>
            <a:pPr algn="ctr" defTabSz="456565">
              <a:lnSpc>
                <a:spcPct val="150000"/>
              </a:lnSpc>
              <a:buSzPct val="25000"/>
            </a:pPr>
            <a:r>
              <a:rPr lang="zh-CN" altLang="en-US"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rPr>
              <a:t>点击添加标题文字点击添加标题文字</a:t>
            </a:r>
            <a:endParaRPr lang="en-US" altLang="zh-CN" sz="800" kern="0" dirty="0">
              <a:solidFill>
                <a:srgbClr val="737572"/>
              </a:solidFill>
              <a:latin typeface="FZHei-B01S" panose="02010601030101010101" pitchFamily="2" charset="-122"/>
              <a:ea typeface="FZHei-B01S" panose="02010601030101010101" pitchFamily="2" charset="-122"/>
              <a:cs typeface="Arial" panose="020B0604020202020204"/>
              <a:sym typeface="FZHei-B01S" panose="02010601030101010101" pitchFamily="2" charset="-122"/>
            </a:endParaRPr>
          </a:p>
        </p:txBody>
      </p:sp>
      <p:sp>
        <p:nvSpPr>
          <p:cNvPr id="5" name="矩形 4"/>
          <p:cNvSpPr/>
          <p:nvPr/>
        </p:nvSpPr>
        <p:spPr>
          <a:xfrm>
            <a:off x="12219" y="1747206"/>
            <a:ext cx="6585561" cy="4093034"/>
          </a:xfrm>
          <a:prstGeom prst="rect">
            <a:avLst/>
          </a:prstGeom>
          <a:blipFill dpi="0" rotWithShape="1">
            <a:blip r:embed="rId1">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15" name="组合 14"/>
          <p:cNvGrpSpPr/>
          <p:nvPr/>
        </p:nvGrpSpPr>
        <p:grpSpPr>
          <a:xfrm>
            <a:off x="124448" y="148429"/>
            <a:ext cx="4146731" cy="679115"/>
            <a:chOff x="124448" y="148429"/>
            <a:chExt cx="4146731" cy="679115"/>
          </a:xfrm>
        </p:grpSpPr>
        <p:sp>
          <p:nvSpPr>
            <p:cNvPr id="16" name="矩形 15"/>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17" name="泪滴形 16"/>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0-#ppt_w/2"/>
                                          </p:val>
                                        </p:tav>
                                        <p:tav tm="100000">
                                          <p:val>
                                            <p:strVal val="#ppt_x"/>
                                          </p:val>
                                        </p:tav>
                                      </p:tavLst>
                                    </p:anim>
                                    <p:anim calcmode="lin" valueType="num">
                                      <p:cBhvr additive="base">
                                        <p:cTn id="8" dur="500" fill="hold"/>
                                        <p:tgtEl>
                                          <p:spTgt spid="5"/>
                                        </p:tgtEl>
                                        <p:attrNameLst>
                                          <p:attrName>ppt_y</p:attrName>
                                        </p:attrNameLst>
                                      </p:cBhvr>
                                      <p:tavLst>
                                        <p:tav tm="0">
                                          <p:val>
                                            <p:strVal val="#ppt_y"/>
                                          </p:val>
                                        </p:tav>
                                        <p:tav tm="100000">
                                          <p:val>
                                            <p:strVal val="#ppt_y"/>
                                          </p:val>
                                        </p:tav>
                                      </p:tavLst>
                                    </p:anim>
                                  </p:childTnLst>
                                </p:cTn>
                              </p:par>
                              <p:par>
                                <p:cTn id="9" presetID="2" presetClass="entr" presetSubtype="2" fill="hold" grpId="0" nodeType="withEffect">
                                  <p:stCondLst>
                                    <p:cond delay="0"/>
                                  </p:stCondLst>
                                  <p:childTnLst>
                                    <p:set>
                                      <p:cBhvr>
                                        <p:cTn id="10" dur="1" fill="hold">
                                          <p:stCondLst>
                                            <p:cond delay="0"/>
                                          </p:stCondLst>
                                        </p:cTn>
                                        <p:tgtEl>
                                          <p:spTgt spid="555"/>
                                        </p:tgtEl>
                                        <p:attrNameLst>
                                          <p:attrName>style.visibility</p:attrName>
                                        </p:attrNameLst>
                                      </p:cBhvr>
                                      <p:to>
                                        <p:strVal val="visible"/>
                                      </p:to>
                                    </p:set>
                                    <p:anim calcmode="lin" valueType="num">
                                      <p:cBhvr additive="base">
                                        <p:cTn id="11" dur="500" fill="hold"/>
                                        <p:tgtEl>
                                          <p:spTgt spid="555"/>
                                        </p:tgtEl>
                                        <p:attrNameLst>
                                          <p:attrName>ppt_x</p:attrName>
                                        </p:attrNameLst>
                                      </p:cBhvr>
                                      <p:tavLst>
                                        <p:tav tm="0">
                                          <p:val>
                                            <p:strVal val="1+#ppt_w/2"/>
                                          </p:val>
                                        </p:tav>
                                        <p:tav tm="100000">
                                          <p:val>
                                            <p:strVal val="#ppt_x"/>
                                          </p:val>
                                        </p:tav>
                                      </p:tavLst>
                                    </p:anim>
                                    <p:anim calcmode="lin" valueType="num">
                                      <p:cBhvr additive="base">
                                        <p:cTn id="12" dur="500" fill="hold"/>
                                        <p:tgtEl>
                                          <p:spTgt spid="555"/>
                                        </p:tgtEl>
                                        <p:attrNameLst>
                                          <p:attrName>ppt_y</p:attrName>
                                        </p:attrNameLst>
                                      </p:cBhvr>
                                      <p:tavLst>
                                        <p:tav tm="0">
                                          <p:val>
                                            <p:strVal val="#ppt_y"/>
                                          </p:val>
                                        </p:tav>
                                        <p:tav tm="100000">
                                          <p:val>
                                            <p:strVal val="#ppt_y"/>
                                          </p:val>
                                        </p:tav>
                                      </p:tavLst>
                                    </p:anim>
                                  </p:childTnLst>
                                </p:cTn>
                              </p:par>
                              <p:par>
                                <p:cTn id="13" presetID="2" presetClass="entr" presetSubtype="2" fill="hold" grpId="0" nodeType="withEffect">
                                  <p:stCondLst>
                                    <p:cond delay="0"/>
                                  </p:stCondLst>
                                  <p:childTnLst>
                                    <p:set>
                                      <p:cBhvr>
                                        <p:cTn id="14" dur="1" fill="hold">
                                          <p:stCondLst>
                                            <p:cond delay="0"/>
                                          </p:stCondLst>
                                        </p:cTn>
                                        <p:tgtEl>
                                          <p:spTgt spid="561"/>
                                        </p:tgtEl>
                                        <p:attrNameLst>
                                          <p:attrName>style.visibility</p:attrName>
                                        </p:attrNameLst>
                                      </p:cBhvr>
                                      <p:to>
                                        <p:strVal val="visible"/>
                                      </p:to>
                                    </p:set>
                                    <p:anim calcmode="lin" valueType="num">
                                      <p:cBhvr additive="base">
                                        <p:cTn id="15" dur="500" fill="hold"/>
                                        <p:tgtEl>
                                          <p:spTgt spid="561"/>
                                        </p:tgtEl>
                                        <p:attrNameLst>
                                          <p:attrName>ppt_x</p:attrName>
                                        </p:attrNameLst>
                                      </p:cBhvr>
                                      <p:tavLst>
                                        <p:tav tm="0">
                                          <p:val>
                                            <p:strVal val="1+#ppt_w/2"/>
                                          </p:val>
                                        </p:tav>
                                        <p:tav tm="100000">
                                          <p:val>
                                            <p:strVal val="#ppt_x"/>
                                          </p:val>
                                        </p:tav>
                                      </p:tavLst>
                                    </p:anim>
                                    <p:anim calcmode="lin" valueType="num">
                                      <p:cBhvr additive="base">
                                        <p:cTn id="16" dur="500" fill="hold"/>
                                        <p:tgtEl>
                                          <p:spTgt spid="561"/>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556"/>
                                        </p:tgtEl>
                                        <p:attrNameLst>
                                          <p:attrName>style.visibility</p:attrName>
                                        </p:attrNameLst>
                                      </p:cBhvr>
                                      <p:to>
                                        <p:strVal val="visible"/>
                                      </p:to>
                                    </p:set>
                                    <p:anim calcmode="lin" valueType="num">
                                      <p:cBhvr additive="base">
                                        <p:cTn id="19" dur="500" fill="hold"/>
                                        <p:tgtEl>
                                          <p:spTgt spid="556"/>
                                        </p:tgtEl>
                                        <p:attrNameLst>
                                          <p:attrName>ppt_x</p:attrName>
                                        </p:attrNameLst>
                                      </p:cBhvr>
                                      <p:tavLst>
                                        <p:tav tm="0">
                                          <p:val>
                                            <p:strVal val="1+#ppt_w/2"/>
                                          </p:val>
                                        </p:tav>
                                        <p:tav tm="100000">
                                          <p:val>
                                            <p:strVal val="#ppt_x"/>
                                          </p:val>
                                        </p:tav>
                                      </p:tavLst>
                                    </p:anim>
                                    <p:anim calcmode="lin" valueType="num">
                                      <p:cBhvr additive="base">
                                        <p:cTn id="20" dur="500" fill="hold"/>
                                        <p:tgtEl>
                                          <p:spTgt spid="556"/>
                                        </p:tgtEl>
                                        <p:attrNameLst>
                                          <p:attrName>ppt_y</p:attrName>
                                        </p:attrNameLst>
                                      </p:cBhvr>
                                      <p:tavLst>
                                        <p:tav tm="0">
                                          <p:val>
                                            <p:strVal val="#ppt_y"/>
                                          </p:val>
                                        </p:tav>
                                        <p:tav tm="100000">
                                          <p:val>
                                            <p:strVal val="#ppt_y"/>
                                          </p:val>
                                        </p:tav>
                                      </p:tavLst>
                                    </p:anim>
                                  </p:childTnLst>
                                </p:cTn>
                              </p:par>
                              <p:par>
                                <p:cTn id="21" presetID="2" presetClass="entr" presetSubtype="2" fill="hold" grpId="0" nodeType="withEffect">
                                  <p:stCondLst>
                                    <p:cond delay="0"/>
                                  </p:stCondLst>
                                  <p:childTnLst>
                                    <p:set>
                                      <p:cBhvr>
                                        <p:cTn id="22" dur="1" fill="hold">
                                          <p:stCondLst>
                                            <p:cond delay="0"/>
                                          </p:stCondLst>
                                        </p:cTn>
                                        <p:tgtEl>
                                          <p:spTgt spid="562"/>
                                        </p:tgtEl>
                                        <p:attrNameLst>
                                          <p:attrName>style.visibility</p:attrName>
                                        </p:attrNameLst>
                                      </p:cBhvr>
                                      <p:to>
                                        <p:strVal val="visible"/>
                                      </p:to>
                                    </p:set>
                                    <p:anim calcmode="lin" valueType="num">
                                      <p:cBhvr additive="base">
                                        <p:cTn id="23" dur="500" fill="hold"/>
                                        <p:tgtEl>
                                          <p:spTgt spid="562"/>
                                        </p:tgtEl>
                                        <p:attrNameLst>
                                          <p:attrName>ppt_x</p:attrName>
                                        </p:attrNameLst>
                                      </p:cBhvr>
                                      <p:tavLst>
                                        <p:tav tm="0">
                                          <p:val>
                                            <p:strVal val="1+#ppt_w/2"/>
                                          </p:val>
                                        </p:tav>
                                        <p:tav tm="100000">
                                          <p:val>
                                            <p:strVal val="#ppt_x"/>
                                          </p:val>
                                        </p:tav>
                                      </p:tavLst>
                                    </p:anim>
                                    <p:anim calcmode="lin" valueType="num">
                                      <p:cBhvr additive="base">
                                        <p:cTn id="24" dur="500" fill="hold"/>
                                        <p:tgtEl>
                                          <p:spTgt spid="562"/>
                                        </p:tgtEl>
                                        <p:attrNameLst>
                                          <p:attrName>ppt_y</p:attrName>
                                        </p:attrNameLst>
                                      </p:cBhvr>
                                      <p:tavLst>
                                        <p:tav tm="0">
                                          <p:val>
                                            <p:strVal val="#ppt_y"/>
                                          </p:val>
                                        </p:tav>
                                        <p:tav tm="100000">
                                          <p:val>
                                            <p:strVal val="#ppt_y"/>
                                          </p:val>
                                        </p:tav>
                                      </p:tavLst>
                                    </p:anim>
                                  </p:childTnLst>
                                </p:cTn>
                              </p:par>
                              <p:par>
                                <p:cTn id="25" presetID="2" presetClass="entr" presetSubtype="2" fill="hold" grpId="0" nodeType="withEffect">
                                  <p:stCondLst>
                                    <p:cond delay="0"/>
                                  </p:stCondLst>
                                  <p:childTnLst>
                                    <p:set>
                                      <p:cBhvr>
                                        <p:cTn id="26" dur="1" fill="hold">
                                          <p:stCondLst>
                                            <p:cond delay="0"/>
                                          </p:stCondLst>
                                        </p:cTn>
                                        <p:tgtEl>
                                          <p:spTgt spid="557"/>
                                        </p:tgtEl>
                                        <p:attrNameLst>
                                          <p:attrName>style.visibility</p:attrName>
                                        </p:attrNameLst>
                                      </p:cBhvr>
                                      <p:to>
                                        <p:strVal val="visible"/>
                                      </p:to>
                                    </p:set>
                                    <p:anim calcmode="lin" valueType="num">
                                      <p:cBhvr additive="base">
                                        <p:cTn id="27" dur="500" fill="hold"/>
                                        <p:tgtEl>
                                          <p:spTgt spid="557"/>
                                        </p:tgtEl>
                                        <p:attrNameLst>
                                          <p:attrName>ppt_x</p:attrName>
                                        </p:attrNameLst>
                                      </p:cBhvr>
                                      <p:tavLst>
                                        <p:tav tm="0">
                                          <p:val>
                                            <p:strVal val="1+#ppt_w/2"/>
                                          </p:val>
                                        </p:tav>
                                        <p:tav tm="100000">
                                          <p:val>
                                            <p:strVal val="#ppt_x"/>
                                          </p:val>
                                        </p:tav>
                                      </p:tavLst>
                                    </p:anim>
                                    <p:anim calcmode="lin" valueType="num">
                                      <p:cBhvr additive="base">
                                        <p:cTn id="28" dur="500" fill="hold"/>
                                        <p:tgtEl>
                                          <p:spTgt spid="557"/>
                                        </p:tgtEl>
                                        <p:attrNameLst>
                                          <p:attrName>ppt_y</p:attrName>
                                        </p:attrNameLst>
                                      </p:cBhvr>
                                      <p:tavLst>
                                        <p:tav tm="0">
                                          <p:val>
                                            <p:strVal val="#ppt_y"/>
                                          </p:val>
                                        </p:tav>
                                        <p:tav tm="100000">
                                          <p:val>
                                            <p:strVal val="#ppt_y"/>
                                          </p:val>
                                        </p:tav>
                                      </p:tavLst>
                                    </p:anim>
                                  </p:childTnLst>
                                </p:cTn>
                              </p:par>
                              <p:par>
                                <p:cTn id="29" presetID="2" presetClass="entr" presetSubtype="2" fill="hold" grpId="0" nodeType="withEffect">
                                  <p:stCondLst>
                                    <p:cond delay="0"/>
                                  </p:stCondLst>
                                  <p:childTnLst>
                                    <p:set>
                                      <p:cBhvr>
                                        <p:cTn id="30" dur="1" fill="hold">
                                          <p:stCondLst>
                                            <p:cond delay="0"/>
                                          </p:stCondLst>
                                        </p:cTn>
                                        <p:tgtEl>
                                          <p:spTgt spid="565"/>
                                        </p:tgtEl>
                                        <p:attrNameLst>
                                          <p:attrName>style.visibility</p:attrName>
                                        </p:attrNameLst>
                                      </p:cBhvr>
                                      <p:to>
                                        <p:strVal val="visible"/>
                                      </p:to>
                                    </p:set>
                                    <p:anim calcmode="lin" valueType="num">
                                      <p:cBhvr additive="base">
                                        <p:cTn id="31" dur="500" fill="hold"/>
                                        <p:tgtEl>
                                          <p:spTgt spid="565"/>
                                        </p:tgtEl>
                                        <p:attrNameLst>
                                          <p:attrName>ppt_x</p:attrName>
                                        </p:attrNameLst>
                                      </p:cBhvr>
                                      <p:tavLst>
                                        <p:tav tm="0">
                                          <p:val>
                                            <p:strVal val="1+#ppt_w/2"/>
                                          </p:val>
                                        </p:tav>
                                        <p:tav tm="100000">
                                          <p:val>
                                            <p:strVal val="#ppt_x"/>
                                          </p:val>
                                        </p:tav>
                                      </p:tavLst>
                                    </p:anim>
                                    <p:anim calcmode="lin" valueType="num">
                                      <p:cBhvr additive="base">
                                        <p:cTn id="32" dur="500" fill="hold"/>
                                        <p:tgtEl>
                                          <p:spTgt spid="565"/>
                                        </p:tgtEl>
                                        <p:attrNameLst>
                                          <p:attrName>ppt_y</p:attrName>
                                        </p:attrNameLst>
                                      </p:cBhvr>
                                      <p:tavLst>
                                        <p:tav tm="0">
                                          <p:val>
                                            <p:strVal val="#ppt_y"/>
                                          </p:val>
                                        </p:tav>
                                        <p:tav tm="100000">
                                          <p:val>
                                            <p:strVal val="#ppt_y"/>
                                          </p:val>
                                        </p:tav>
                                      </p:tavLst>
                                    </p:anim>
                                  </p:childTnLst>
                                </p:cTn>
                              </p:par>
                              <p:par>
                                <p:cTn id="33" presetID="2" presetClass="entr" presetSubtype="2" fill="hold" grpId="0" nodeType="withEffect">
                                  <p:stCondLst>
                                    <p:cond delay="0"/>
                                  </p:stCondLst>
                                  <p:childTnLst>
                                    <p:set>
                                      <p:cBhvr>
                                        <p:cTn id="34" dur="1" fill="hold">
                                          <p:stCondLst>
                                            <p:cond delay="0"/>
                                          </p:stCondLst>
                                        </p:cTn>
                                        <p:tgtEl>
                                          <p:spTgt spid="558"/>
                                        </p:tgtEl>
                                        <p:attrNameLst>
                                          <p:attrName>style.visibility</p:attrName>
                                        </p:attrNameLst>
                                      </p:cBhvr>
                                      <p:to>
                                        <p:strVal val="visible"/>
                                      </p:to>
                                    </p:set>
                                    <p:anim calcmode="lin" valueType="num">
                                      <p:cBhvr additive="base">
                                        <p:cTn id="35" dur="500" fill="hold"/>
                                        <p:tgtEl>
                                          <p:spTgt spid="558"/>
                                        </p:tgtEl>
                                        <p:attrNameLst>
                                          <p:attrName>ppt_x</p:attrName>
                                        </p:attrNameLst>
                                      </p:cBhvr>
                                      <p:tavLst>
                                        <p:tav tm="0">
                                          <p:val>
                                            <p:strVal val="1+#ppt_w/2"/>
                                          </p:val>
                                        </p:tav>
                                        <p:tav tm="100000">
                                          <p:val>
                                            <p:strVal val="#ppt_x"/>
                                          </p:val>
                                        </p:tav>
                                      </p:tavLst>
                                    </p:anim>
                                    <p:anim calcmode="lin" valueType="num">
                                      <p:cBhvr additive="base">
                                        <p:cTn id="36" dur="500" fill="hold"/>
                                        <p:tgtEl>
                                          <p:spTgt spid="558"/>
                                        </p:tgtEl>
                                        <p:attrNameLst>
                                          <p:attrName>ppt_y</p:attrName>
                                        </p:attrNameLst>
                                      </p:cBhvr>
                                      <p:tavLst>
                                        <p:tav tm="0">
                                          <p:val>
                                            <p:strVal val="#ppt_y"/>
                                          </p:val>
                                        </p:tav>
                                        <p:tav tm="100000">
                                          <p:val>
                                            <p:strVal val="#ppt_y"/>
                                          </p:val>
                                        </p:tav>
                                      </p:tavLst>
                                    </p:anim>
                                  </p:childTnLst>
                                </p:cTn>
                              </p:par>
                              <p:par>
                                <p:cTn id="37" presetID="2" presetClass="entr" presetSubtype="2" fill="hold" grpId="0" nodeType="withEffect">
                                  <p:stCondLst>
                                    <p:cond delay="0"/>
                                  </p:stCondLst>
                                  <p:childTnLst>
                                    <p:set>
                                      <p:cBhvr>
                                        <p:cTn id="38" dur="1" fill="hold">
                                          <p:stCondLst>
                                            <p:cond delay="0"/>
                                          </p:stCondLst>
                                        </p:cTn>
                                        <p:tgtEl>
                                          <p:spTgt spid="563"/>
                                        </p:tgtEl>
                                        <p:attrNameLst>
                                          <p:attrName>style.visibility</p:attrName>
                                        </p:attrNameLst>
                                      </p:cBhvr>
                                      <p:to>
                                        <p:strVal val="visible"/>
                                      </p:to>
                                    </p:set>
                                    <p:anim calcmode="lin" valueType="num">
                                      <p:cBhvr additive="base">
                                        <p:cTn id="39" dur="500" fill="hold"/>
                                        <p:tgtEl>
                                          <p:spTgt spid="563"/>
                                        </p:tgtEl>
                                        <p:attrNameLst>
                                          <p:attrName>ppt_x</p:attrName>
                                        </p:attrNameLst>
                                      </p:cBhvr>
                                      <p:tavLst>
                                        <p:tav tm="0">
                                          <p:val>
                                            <p:strVal val="1+#ppt_w/2"/>
                                          </p:val>
                                        </p:tav>
                                        <p:tav tm="100000">
                                          <p:val>
                                            <p:strVal val="#ppt_x"/>
                                          </p:val>
                                        </p:tav>
                                      </p:tavLst>
                                    </p:anim>
                                    <p:anim calcmode="lin" valueType="num">
                                      <p:cBhvr additive="base">
                                        <p:cTn id="40" dur="500" fill="hold"/>
                                        <p:tgtEl>
                                          <p:spTgt spid="563"/>
                                        </p:tgtEl>
                                        <p:attrNameLst>
                                          <p:attrName>ppt_y</p:attrName>
                                        </p:attrNameLst>
                                      </p:cBhvr>
                                      <p:tavLst>
                                        <p:tav tm="0">
                                          <p:val>
                                            <p:strVal val="#ppt_y"/>
                                          </p:val>
                                        </p:tav>
                                        <p:tav tm="100000">
                                          <p:val>
                                            <p:strVal val="#ppt_y"/>
                                          </p:val>
                                        </p:tav>
                                      </p:tavLst>
                                    </p:anim>
                                  </p:childTnLst>
                                </p:cTn>
                              </p:par>
                              <p:par>
                                <p:cTn id="41" presetID="2" presetClass="entr" presetSubtype="2" fill="hold" grpId="0" nodeType="withEffect">
                                  <p:stCondLst>
                                    <p:cond delay="0"/>
                                  </p:stCondLst>
                                  <p:childTnLst>
                                    <p:set>
                                      <p:cBhvr>
                                        <p:cTn id="42" dur="1" fill="hold">
                                          <p:stCondLst>
                                            <p:cond delay="0"/>
                                          </p:stCondLst>
                                        </p:cTn>
                                        <p:tgtEl>
                                          <p:spTgt spid="559"/>
                                        </p:tgtEl>
                                        <p:attrNameLst>
                                          <p:attrName>style.visibility</p:attrName>
                                        </p:attrNameLst>
                                      </p:cBhvr>
                                      <p:to>
                                        <p:strVal val="visible"/>
                                      </p:to>
                                    </p:set>
                                    <p:anim calcmode="lin" valueType="num">
                                      <p:cBhvr additive="base">
                                        <p:cTn id="43" dur="500" fill="hold"/>
                                        <p:tgtEl>
                                          <p:spTgt spid="559"/>
                                        </p:tgtEl>
                                        <p:attrNameLst>
                                          <p:attrName>ppt_x</p:attrName>
                                        </p:attrNameLst>
                                      </p:cBhvr>
                                      <p:tavLst>
                                        <p:tav tm="0">
                                          <p:val>
                                            <p:strVal val="1+#ppt_w/2"/>
                                          </p:val>
                                        </p:tav>
                                        <p:tav tm="100000">
                                          <p:val>
                                            <p:strVal val="#ppt_x"/>
                                          </p:val>
                                        </p:tav>
                                      </p:tavLst>
                                    </p:anim>
                                    <p:anim calcmode="lin" valueType="num">
                                      <p:cBhvr additive="base">
                                        <p:cTn id="44" dur="500" fill="hold"/>
                                        <p:tgtEl>
                                          <p:spTgt spid="559"/>
                                        </p:tgtEl>
                                        <p:attrNameLst>
                                          <p:attrName>ppt_y</p:attrName>
                                        </p:attrNameLst>
                                      </p:cBhvr>
                                      <p:tavLst>
                                        <p:tav tm="0">
                                          <p:val>
                                            <p:strVal val="#ppt_y"/>
                                          </p:val>
                                        </p:tav>
                                        <p:tav tm="100000">
                                          <p:val>
                                            <p:strVal val="#ppt_y"/>
                                          </p:val>
                                        </p:tav>
                                      </p:tavLst>
                                    </p:anim>
                                  </p:childTnLst>
                                </p:cTn>
                              </p:par>
                              <p:par>
                                <p:cTn id="45" presetID="2" presetClass="entr" presetSubtype="2" fill="hold" grpId="0" nodeType="withEffect">
                                  <p:stCondLst>
                                    <p:cond delay="0"/>
                                  </p:stCondLst>
                                  <p:childTnLst>
                                    <p:set>
                                      <p:cBhvr>
                                        <p:cTn id="46" dur="1" fill="hold">
                                          <p:stCondLst>
                                            <p:cond delay="0"/>
                                          </p:stCondLst>
                                        </p:cTn>
                                        <p:tgtEl>
                                          <p:spTgt spid="564"/>
                                        </p:tgtEl>
                                        <p:attrNameLst>
                                          <p:attrName>style.visibility</p:attrName>
                                        </p:attrNameLst>
                                      </p:cBhvr>
                                      <p:to>
                                        <p:strVal val="visible"/>
                                      </p:to>
                                    </p:set>
                                    <p:anim calcmode="lin" valueType="num">
                                      <p:cBhvr additive="base">
                                        <p:cTn id="47" dur="500" fill="hold"/>
                                        <p:tgtEl>
                                          <p:spTgt spid="564"/>
                                        </p:tgtEl>
                                        <p:attrNameLst>
                                          <p:attrName>ppt_x</p:attrName>
                                        </p:attrNameLst>
                                      </p:cBhvr>
                                      <p:tavLst>
                                        <p:tav tm="0">
                                          <p:val>
                                            <p:strVal val="1+#ppt_w/2"/>
                                          </p:val>
                                        </p:tav>
                                        <p:tav tm="100000">
                                          <p:val>
                                            <p:strVal val="#ppt_x"/>
                                          </p:val>
                                        </p:tav>
                                      </p:tavLst>
                                    </p:anim>
                                    <p:anim calcmode="lin" valueType="num">
                                      <p:cBhvr additive="base">
                                        <p:cTn id="48" dur="500" fill="hold"/>
                                        <p:tgtEl>
                                          <p:spTgt spid="564"/>
                                        </p:tgtEl>
                                        <p:attrNameLst>
                                          <p:attrName>ppt_y</p:attrName>
                                        </p:attrNameLst>
                                      </p:cBhvr>
                                      <p:tavLst>
                                        <p:tav tm="0">
                                          <p:val>
                                            <p:strVal val="#ppt_y"/>
                                          </p:val>
                                        </p:tav>
                                        <p:tav tm="100000">
                                          <p:val>
                                            <p:strVal val="#ppt_y"/>
                                          </p:val>
                                        </p:tav>
                                      </p:tavLst>
                                    </p:anim>
                                  </p:childTnLst>
                                </p:cTn>
                              </p:par>
                              <p:par>
                                <p:cTn id="49" presetID="2" presetClass="entr" presetSubtype="2" fill="hold" grpId="0" nodeType="withEffect">
                                  <p:stCondLst>
                                    <p:cond delay="0"/>
                                  </p:stCondLst>
                                  <p:childTnLst>
                                    <p:set>
                                      <p:cBhvr>
                                        <p:cTn id="50" dur="1" fill="hold">
                                          <p:stCondLst>
                                            <p:cond delay="0"/>
                                          </p:stCondLst>
                                        </p:cTn>
                                        <p:tgtEl>
                                          <p:spTgt spid="560"/>
                                        </p:tgtEl>
                                        <p:attrNameLst>
                                          <p:attrName>style.visibility</p:attrName>
                                        </p:attrNameLst>
                                      </p:cBhvr>
                                      <p:to>
                                        <p:strVal val="visible"/>
                                      </p:to>
                                    </p:set>
                                    <p:anim calcmode="lin" valueType="num">
                                      <p:cBhvr additive="base">
                                        <p:cTn id="51" dur="500" fill="hold"/>
                                        <p:tgtEl>
                                          <p:spTgt spid="560"/>
                                        </p:tgtEl>
                                        <p:attrNameLst>
                                          <p:attrName>ppt_x</p:attrName>
                                        </p:attrNameLst>
                                      </p:cBhvr>
                                      <p:tavLst>
                                        <p:tav tm="0">
                                          <p:val>
                                            <p:strVal val="1+#ppt_w/2"/>
                                          </p:val>
                                        </p:tav>
                                        <p:tav tm="100000">
                                          <p:val>
                                            <p:strVal val="#ppt_x"/>
                                          </p:val>
                                        </p:tav>
                                      </p:tavLst>
                                    </p:anim>
                                    <p:anim calcmode="lin" valueType="num">
                                      <p:cBhvr additive="base">
                                        <p:cTn id="52" dur="500" fill="hold"/>
                                        <p:tgtEl>
                                          <p:spTgt spid="560"/>
                                        </p:tgtEl>
                                        <p:attrNameLst>
                                          <p:attrName>ppt_y</p:attrName>
                                        </p:attrNameLst>
                                      </p:cBhvr>
                                      <p:tavLst>
                                        <p:tav tm="0">
                                          <p:val>
                                            <p:strVal val="#ppt_y"/>
                                          </p:val>
                                        </p:tav>
                                        <p:tav tm="100000">
                                          <p:val>
                                            <p:strVal val="#ppt_y"/>
                                          </p:val>
                                        </p:tav>
                                      </p:tavLst>
                                    </p:anim>
                                  </p:childTnLst>
                                </p:cTn>
                              </p:par>
                              <p:par>
                                <p:cTn id="53" presetID="2" presetClass="entr" presetSubtype="2" fill="hold" grpId="0" nodeType="withEffect">
                                  <p:stCondLst>
                                    <p:cond delay="0"/>
                                  </p:stCondLst>
                                  <p:childTnLst>
                                    <p:set>
                                      <p:cBhvr>
                                        <p:cTn id="54" dur="1" fill="hold">
                                          <p:stCondLst>
                                            <p:cond delay="0"/>
                                          </p:stCondLst>
                                        </p:cTn>
                                        <p:tgtEl>
                                          <p:spTgt spid="566"/>
                                        </p:tgtEl>
                                        <p:attrNameLst>
                                          <p:attrName>style.visibility</p:attrName>
                                        </p:attrNameLst>
                                      </p:cBhvr>
                                      <p:to>
                                        <p:strVal val="visible"/>
                                      </p:to>
                                    </p:set>
                                    <p:anim calcmode="lin" valueType="num">
                                      <p:cBhvr additive="base">
                                        <p:cTn id="55" dur="500" fill="hold"/>
                                        <p:tgtEl>
                                          <p:spTgt spid="566"/>
                                        </p:tgtEl>
                                        <p:attrNameLst>
                                          <p:attrName>ppt_x</p:attrName>
                                        </p:attrNameLst>
                                      </p:cBhvr>
                                      <p:tavLst>
                                        <p:tav tm="0">
                                          <p:val>
                                            <p:strVal val="1+#ppt_w/2"/>
                                          </p:val>
                                        </p:tav>
                                        <p:tav tm="100000">
                                          <p:val>
                                            <p:strVal val="#ppt_x"/>
                                          </p:val>
                                        </p:tav>
                                      </p:tavLst>
                                    </p:anim>
                                    <p:anim calcmode="lin" valueType="num">
                                      <p:cBhvr additive="base">
                                        <p:cTn id="56" dur="500" fill="hold"/>
                                        <p:tgtEl>
                                          <p:spTgt spid="56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5" grpId="0" animBg="1"/>
      <p:bldP spid="556" grpId="0" animBg="1"/>
      <p:bldP spid="557" grpId="0" animBg="1"/>
      <p:bldP spid="558" grpId="0" animBg="1"/>
      <p:bldP spid="559" grpId="0" animBg="1"/>
      <p:bldP spid="560" grpId="0" animBg="1"/>
      <p:bldP spid="561" grpId="0"/>
      <p:bldP spid="562" grpId="0"/>
      <p:bldP spid="563" grpId="0"/>
      <p:bldP spid="564" grpId="0"/>
      <p:bldP spid="565" grpId="0"/>
      <p:bldP spid="566" grpId="0"/>
      <p:bldP spid="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组合 38"/>
          <p:cNvGrpSpPr/>
          <p:nvPr/>
        </p:nvGrpSpPr>
        <p:grpSpPr>
          <a:xfrm>
            <a:off x="6533401" y="1987185"/>
            <a:ext cx="4706945" cy="3243351"/>
            <a:chOff x="4900050" y="1490388"/>
            <a:chExt cx="3530209" cy="2432513"/>
          </a:xfrm>
        </p:grpSpPr>
        <p:sp>
          <p:nvSpPr>
            <p:cNvPr id="6" name="TextBox 23"/>
            <p:cNvSpPr txBox="1"/>
            <p:nvPr/>
          </p:nvSpPr>
          <p:spPr>
            <a:xfrm>
              <a:off x="5354995" y="1511287"/>
              <a:ext cx="3075264" cy="396262"/>
            </a:xfrm>
            <a:prstGeom prst="rect">
              <a:avLst/>
            </a:prstGeom>
            <a:noFill/>
          </p:spPr>
          <p:txBody>
            <a:bodyPr wrap="square">
              <a:normAutofit/>
            </a:bodyPr>
            <a:lstStyle/>
            <a:p>
              <a:pPr>
                <a:lnSpc>
                  <a:spcPct val="120000"/>
                </a:lnSpc>
                <a:defRPr/>
              </a:pPr>
              <a:r>
                <a:rPr lang="zh-CN" altLang="en-US" sz="93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此部分内容作为文字排版占位显示（建议使用主题字体）通常规则为在</a:t>
              </a:r>
              <a:r>
                <a:rPr lang="en-US" altLang="zh-CN" sz="93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93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文档下中英文各使用一种字体以保持全文档统一</a:t>
              </a:r>
              <a:endParaRPr lang="zh-CN" altLang="en-US" sz="93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7" name="Oval 24"/>
            <p:cNvSpPr/>
            <p:nvPr/>
          </p:nvSpPr>
          <p:spPr>
            <a:xfrm>
              <a:off x="4900914" y="1490388"/>
              <a:ext cx="426575" cy="4265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 name="TextBox 25"/>
            <p:cNvSpPr txBox="1"/>
            <p:nvPr/>
          </p:nvSpPr>
          <p:spPr>
            <a:xfrm>
              <a:off x="5354995" y="2183328"/>
              <a:ext cx="3075264" cy="396262"/>
            </a:xfrm>
            <a:prstGeom prst="rect">
              <a:avLst/>
            </a:prstGeom>
            <a:noFill/>
          </p:spPr>
          <p:txBody>
            <a:bodyPr wrap="square">
              <a:normAutofit/>
            </a:bodyPr>
            <a:lstStyle/>
            <a:p>
              <a:pPr>
                <a:lnSpc>
                  <a:spcPct val="120000"/>
                </a:lnSpc>
                <a:defRPr/>
              </a:pP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此部分内容作为文字排版占位显示（建议使用主题字体）通常规则为在</a:t>
              </a:r>
              <a:r>
                <a:rPr lang="en-US" altLang="zh-CN"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文档下中英文各使用一种字体以保持全文档统一</a:t>
              </a:r>
              <a:endPar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9" name="Oval 26"/>
            <p:cNvSpPr/>
            <p:nvPr/>
          </p:nvSpPr>
          <p:spPr>
            <a:xfrm>
              <a:off x="4900914" y="2162428"/>
              <a:ext cx="426575" cy="42657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TextBox 27"/>
            <p:cNvSpPr txBox="1"/>
            <p:nvPr/>
          </p:nvSpPr>
          <p:spPr>
            <a:xfrm>
              <a:off x="5354995" y="2845184"/>
              <a:ext cx="3075264" cy="396262"/>
            </a:xfrm>
            <a:prstGeom prst="rect">
              <a:avLst/>
            </a:prstGeom>
            <a:noFill/>
          </p:spPr>
          <p:txBody>
            <a:bodyPr wrap="square">
              <a:normAutofit/>
            </a:bodyPr>
            <a:lstStyle/>
            <a:p>
              <a:pPr>
                <a:lnSpc>
                  <a:spcPct val="120000"/>
                </a:lnSpc>
                <a:defRPr/>
              </a:pP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此部分内容作为文字排版占位显示（建议使用主题字体）通常规则为在</a:t>
              </a:r>
              <a:r>
                <a:rPr lang="en-US" altLang="zh-CN"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文档下中英文各使用一种字体以保持全文档统一</a:t>
              </a:r>
              <a:endPar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1" name="Oval 28"/>
            <p:cNvSpPr/>
            <p:nvPr/>
          </p:nvSpPr>
          <p:spPr>
            <a:xfrm>
              <a:off x="4900914" y="2824285"/>
              <a:ext cx="426575" cy="426575"/>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TextBox 29"/>
            <p:cNvSpPr txBox="1"/>
            <p:nvPr/>
          </p:nvSpPr>
          <p:spPr>
            <a:xfrm>
              <a:off x="5354995" y="3517225"/>
              <a:ext cx="3075264" cy="396262"/>
            </a:xfrm>
            <a:prstGeom prst="rect">
              <a:avLst/>
            </a:prstGeom>
            <a:noFill/>
          </p:spPr>
          <p:txBody>
            <a:bodyPr wrap="square">
              <a:normAutofit/>
            </a:bodyPr>
            <a:lstStyle/>
            <a:p>
              <a:pPr>
                <a:lnSpc>
                  <a:spcPct val="120000"/>
                </a:lnSpc>
                <a:defRPr/>
              </a:pP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此部分内容作为文字排版占位显示（建议使用主题字体）通常规则为在</a:t>
              </a:r>
              <a:r>
                <a:rPr lang="en-US" altLang="zh-CN"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PPT</a:t>
              </a:r>
              <a:r>
                <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文档下中英文各使用一种字体以保持全文档统一</a:t>
              </a:r>
              <a:endParaRPr lang="zh-CN" altLang="en-US" sz="9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3" name="Oval 30"/>
            <p:cNvSpPr/>
            <p:nvPr/>
          </p:nvSpPr>
          <p:spPr>
            <a:xfrm>
              <a:off x="4900914" y="3496326"/>
              <a:ext cx="426575" cy="426575"/>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4" name="TextBox 31"/>
            <p:cNvSpPr txBox="1"/>
            <p:nvPr/>
          </p:nvSpPr>
          <p:spPr>
            <a:xfrm>
              <a:off x="4900914" y="1563163"/>
              <a:ext cx="446276" cy="253915"/>
            </a:xfrm>
            <a:prstGeom prst="rect">
              <a:avLst/>
            </a:prstGeom>
            <a:noFill/>
          </p:spPr>
          <p:txBody>
            <a:bodyPr wrap="none">
              <a:normAutofit/>
            </a:bodyPr>
            <a:lstStyle/>
            <a:p>
              <a:r>
                <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rPr>
                <a:t>30%</a:t>
              </a:r>
              <a:endPar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5" name="TextBox 32"/>
            <p:cNvSpPr txBox="1"/>
            <p:nvPr/>
          </p:nvSpPr>
          <p:spPr>
            <a:xfrm>
              <a:off x="4900050" y="2237066"/>
              <a:ext cx="446276" cy="253915"/>
            </a:xfrm>
            <a:prstGeom prst="rect">
              <a:avLst/>
            </a:prstGeom>
            <a:noFill/>
          </p:spPr>
          <p:txBody>
            <a:bodyPr wrap="none">
              <a:normAutofit/>
            </a:bodyPr>
            <a:lstStyle/>
            <a:p>
              <a:r>
                <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rPr>
                <a:t>70%</a:t>
              </a:r>
              <a:endPar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6" name="TextBox 33"/>
            <p:cNvSpPr txBox="1"/>
            <p:nvPr/>
          </p:nvSpPr>
          <p:spPr>
            <a:xfrm>
              <a:off x="4903218" y="2898922"/>
              <a:ext cx="446276" cy="253915"/>
            </a:xfrm>
            <a:prstGeom prst="rect">
              <a:avLst/>
            </a:prstGeom>
            <a:noFill/>
          </p:spPr>
          <p:txBody>
            <a:bodyPr wrap="none">
              <a:normAutofit/>
            </a:bodyPr>
            <a:lstStyle/>
            <a:p>
              <a:r>
                <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rPr>
                <a:t>50%</a:t>
              </a:r>
              <a:endParaRPr lang="en-US" sz="1465"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7" name="TextBox 34"/>
            <p:cNvSpPr txBox="1"/>
            <p:nvPr/>
          </p:nvSpPr>
          <p:spPr>
            <a:xfrm>
              <a:off x="4900050" y="3570964"/>
              <a:ext cx="446276" cy="253915"/>
            </a:xfrm>
            <a:prstGeom prst="rect">
              <a:avLst/>
            </a:prstGeom>
            <a:noFill/>
          </p:spPr>
          <p:txBody>
            <a:bodyPr wrap="none">
              <a:normAutofit/>
            </a:bodyPr>
            <a:lstStyle/>
            <a:p>
              <a:r>
                <a:rPr lang="en-US" sz="1465"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40%</a:t>
              </a:r>
              <a:endParaRPr lang="en-US" sz="1465"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8" name="组合 37"/>
          <p:cNvGrpSpPr/>
          <p:nvPr/>
        </p:nvGrpSpPr>
        <p:grpSpPr>
          <a:xfrm>
            <a:off x="412047" y="1812682"/>
            <a:ext cx="5405879" cy="2997261"/>
            <a:chOff x="309035" y="1359511"/>
            <a:chExt cx="4054409" cy="2247946"/>
          </a:xfrm>
        </p:grpSpPr>
        <p:sp>
          <p:nvSpPr>
            <p:cNvPr id="4" name="TextBox 8"/>
            <p:cNvSpPr txBox="1"/>
            <p:nvPr/>
          </p:nvSpPr>
          <p:spPr>
            <a:xfrm>
              <a:off x="309035" y="2886385"/>
              <a:ext cx="4054409" cy="396262"/>
            </a:xfrm>
            <a:prstGeom prst="rect">
              <a:avLst/>
            </a:prstGeom>
            <a:noFill/>
          </p:spPr>
          <p:txBody>
            <a:bodyPr wrap="square">
              <a:normAutofit/>
            </a:bodyPr>
            <a:lstStyle/>
            <a:p>
              <a:pPr algn="ctr">
                <a:lnSpc>
                  <a:spcPct val="120000"/>
                </a:lnSpc>
                <a:defRPr/>
              </a:pPr>
              <a:r>
                <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此部分内容作为文字排版占位显示（建议使用主题字体）</a:t>
              </a:r>
              <a:br>
                <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br>
              <a:r>
                <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如需更改请在（设置形状格式）菜单下（文本选项）中调整</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 name="TextBox 9"/>
            <p:cNvSpPr txBox="1"/>
            <p:nvPr/>
          </p:nvSpPr>
          <p:spPr>
            <a:xfrm>
              <a:off x="1771870" y="2594450"/>
              <a:ext cx="1177245" cy="276999"/>
            </a:xfrm>
            <a:prstGeom prst="rect">
              <a:avLst/>
            </a:prstGeom>
            <a:noFill/>
          </p:spPr>
          <p:txBody>
            <a:bodyPr wrap="none">
              <a:noAutofit/>
            </a:bodyPr>
            <a:lstStyle/>
            <a:p>
              <a:pPr algn="ctr"/>
              <a:r>
                <a:rPr lang="zh-CN" altLang="en-US"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标题文本预设</a:t>
              </a:r>
              <a:endParaRPr lang="zh-CN" altLang="en-US"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19" name="Group 41"/>
            <p:cNvGrpSpPr/>
            <p:nvPr/>
          </p:nvGrpSpPr>
          <p:grpSpPr>
            <a:xfrm>
              <a:off x="500271" y="1776195"/>
              <a:ext cx="3752041" cy="757063"/>
              <a:chOff x="38765" y="1803577"/>
              <a:chExt cx="8847120" cy="1471937"/>
            </a:xfrm>
          </p:grpSpPr>
          <p:sp>
            <p:nvSpPr>
              <p:cNvPr id="33" name="Freeform: Shape 37"/>
              <p:cNvSpPr/>
              <p:nvPr/>
            </p:nvSpPr>
            <p:spPr>
              <a:xfrm>
                <a:off x="38765" y="1903085"/>
                <a:ext cx="6489813" cy="1358046"/>
              </a:xfrm>
              <a:custGeom>
                <a:avLst/>
                <a:gdLst>
                  <a:gd name="connsiteX0" fmla="*/ 0 w 1795861"/>
                  <a:gd name="connsiteY0" fmla="*/ 1723829 h 1723829"/>
                  <a:gd name="connsiteX1" fmla="*/ 865569 w 1795861"/>
                  <a:gd name="connsiteY1" fmla="*/ 0 h 1723829"/>
                  <a:gd name="connsiteX2" fmla="*/ 1795861 w 1795861"/>
                  <a:gd name="connsiteY2" fmla="*/ 1723829 h 1723829"/>
                  <a:gd name="connsiteX3" fmla="*/ 0 w 1795861"/>
                  <a:gd name="connsiteY3" fmla="*/ 1723829 h 1723829"/>
                  <a:gd name="connsiteX0-1" fmla="*/ 21574 w 1835151"/>
                  <a:gd name="connsiteY0-2" fmla="*/ 1723829 h 1723829"/>
                  <a:gd name="connsiteX1-3" fmla="*/ 887143 w 1835151"/>
                  <a:gd name="connsiteY1-4" fmla="*/ 0 h 1723829"/>
                  <a:gd name="connsiteX2-5" fmla="*/ 1817435 w 1835151"/>
                  <a:gd name="connsiteY2-6" fmla="*/ 1723829 h 1723829"/>
                  <a:gd name="connsiteX3-7" fmla="*/ 21574 w 1835151"/>
                  <a:gd name="connsiteY3-8" fmla="*/ 1723829 h 1723829"/>
                  <a:gd name="connsiteX0-9" fmla="*/ 21574 w 1835151"/>
                  <a:gd name="connsiteY0-10" fmla="*/ 1723829 h 1723829"/>
                  <a:gd name="connsiteX1-11" fmla="*/ 887143 w 1835151"/>
                  <a:gd name="connsiteY1-12" fmla="*/ 0 h 1723829"/>
                  <a:gd name="connsiteX2-13" fmla="*/ 1817435 w 1835151"/>
                  <a:gd name="connsiteY2-14" fmla="*/ 1723829 h 1723829"/>
                  <a:gd name="connsiteX3-15" fmla="*/ 21574 w 1835151"/>
                  <a:gd name="connsiteY3-16" fmla="*/ 1723829 h 1723829"/>
                  <a:gd name="connsiteX0-17" fmla="*/ 21574 w 1817435"/>
                  <a:gd name="connsiteY0-18" fmla="*/ 1723829 h 1723829"/>
                  <a:gd name="connsiteX1-19" fmla="*/ 887143 w 1817435"/>
                  <a:gd name="connsiteY1-20" fmla="*/ 0 h 1723829"/>
                  <a:gd name="connsiteX2-21" fmla="*/ 1817435 w 1817435"/>
                  <a:gd name="connsiteY2-22" fmla="*/ 1723829 h 1723829"/>
                  <a:gd name="connsiteX3-23" fmla="*/ 21574 w 1817435"/>
                  <a:gd name="connsiteY3-24" fmla="*/ 1723829 h 1723829"/>
                  <a:gd name="connsiteX0-25" fmla="*/ 0 w 1795861"/>
                  <a:gd name="connsiteY0-26" fmla="*/ 1723829 h 1723835"/>
                  <a:gd name="connsiteX1-27" fmla="*/ 865569 w 1795861"/>
                  <a:gd name="connsiteY1-28" fmla="*/ 0 h 1723835"/>
                  <a:gd name="connsiteX2-29" fmla="*/ 1795861 w 1795861"/>
                  <a:gd name="connsiteY2-30" fmla="*/ 1723829 h 1723835"/>
                  <a:gd name="connsiteX3-31" fmla="*/ 0 w 1795861"/>
                  <a:gd name="connsiteY3-32" fmla="*/ 1723829 h 1723835"/>
                </a:gdLst>
                <a:ahLst/>
                <a:cxnLst>
                  <a:cxn ang="0">
                    <a:pos x="connsiteX0-1" y="connsiteY0-2"/>
                  </a:cxn>
                  <a:cxn ang="0">
                    <a:pos x="connsiteX1-3" y="connsiteY1-4"/>
                  </a:cxn>
                  <a:cxn ang="0">
                    <a:pos x="connsiteX2-5" y="connsiteY2-6"/>
                  </a:cxn>
                  <a:cxn ang="0">
                    <a:pos x="connsiteX3-7" y="connsiteY3-8"/>
                  </a:cxn>
                </a:cxnLst>
                <a:rect l="l" t="t" r="r" b="b"/>
                <a:pathLst>
                  <a:path w="1795861" h="1723835">
                    <a:moveTo>
                      <a:pt x="0" y="1723829"/>
                    </a:moveTo>
                    <a:cubicBezTo>
                      <a:pt x="492651" y="1727609"/>
                      <a:pt x="566259" y="0"/>
                      <a:pt x="865569" y="0"/>
                    </a:cubicBezTo>
                    <a:cubicBezTo>
                      <a:pt x="1164879" y="0"/>
                      <a:pt x="1203522" y="1721281"/>
                      <a:pt x="1795861" y="1723829"/>
                    </a:cubicBezTo>
                    <a:lnTo>
                      <a:pt x="0" y="1723829"/>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4" name="Freeform: Shape 38"/>
              <p:cNvSpPr/>
              <p:nvPr/>
            </p:nvSpPr>
            <p:spPr>
              <a:xfrm>
                <a:off x="1189755" y="1803577"/>
                <a:ext cx="5877136" cy="1465558"/>
              </a:xfrm>
              <a:custGeom>
                <a:avLst/>
                <a:gdLst>
                  <a:gd name="connsiteX0" fmla="*/ 0 w 1795861"/>
                  <a:gd name="connsiteY0" fmla="*/ 1723829 h 1723829"/>
                  <a:gd name="connsiteX1" fmla="*/ 865569 w 1795861"/>
                  <a:gd name="connsiteY1" fmla="*/ 0 h 1723829"/>
                  <a:gd name="connsiteX2" fmla="*/ 1795861 w 1795861"/>
                  <a:gd name="connsiteY2" fmla="*/ 1723829 h 1723829"/>
                  <a:gd name="connsiteX3" fmla="*/ 0 w 1795861"/>
                  <a:gd name="connsiteY3" fmla="*/ 1723829 h 1723829"/>
                  <a:gd name="connsiteX0-1" fmla="*/ 21574 w 1835151"/>
                  <a:gd name="connsiteY0-2" fmla="*/ 1723829 h 1723829"/>
                  <a:gd name="connsiteX1-3" fmla="*/ 887143 w 1835151"/>
                  <a:gd name="connsiteY1-4" fmla="*/ 0 h 1723829"/>
                  <a:gd name="connsiteX2-5" fmla="*/ 1817435 w 1835151"/>
                  <a:gd name="connsiteY2-6" fmla="*/ 1723829 h 1723829"/>
                  <a:gd name="connsiteX3-7" fmla="*/ 21574 w 1835151"/>
                  <a:gd name="connsiteY3-8" fmla="*/ 1723829 h 1723829"/>
                  <a:gd name="connsiteX0-9" fmla="*/ 21574 w 1835151"/>
                  <a:gd name="connsiteY0-10" fmla="*/ 1723829 h 1723829"/>
                  <a:gd name="connsiteX1-11" fmla="*/ 887143 w 1835151"/>
                  <a:gd name="connsiteY1-12" fmla="*/ 0 h 1723829"/>
                  <a:gd name="connsiteX2-13" fmla="*/ 1817435 w 1835151"/>
                  <a:gd name="connsiteY2-14" fmla="*/ 1723829 h 1723829"/>
                  <a:gd name="connsiteX3-15" fmla="*/ 21574 w 1835151"/>
                  <a:gd name="connsiteY3-16" fmla="*/ 1723829 h 1723829"/>
                  <a:gd name="connsiteX0-17" fmla="*/ 21574 w 1817435"/>
                  <a:gd name="connsiteY0-18" fmla="*/ 1723829 h 1723829"/>
                  <a:gd name="connsiteX1-19" fmla="*/ 887143 w 1817435"/>
                  <a:gd name="connsiteY1-20" fmla="*/ 0 h 1723829"/>
                  <a:gd name="connsiteX2-21" fmla="*/ 1817435 w 1817435"/>
                  <a:gd name="connsiteY2-22" fmla="*/ 1723829 h 1723829"/>
                  <a:gd name="connsiteX3-23" fmla="*/ 21574 w 1817435"/>
                  <a:gd name="connsiteY3-24" fmla="*/ 1723829 h 1723829"/>
                  <a:gd name="connsiteX0-25" fmla="*/ 0 w 1795861"/>
                  <a:gd name="connsiteY0-26" fmla="*/ 1723829 h 1723835"/>
                  <a:gd name="connsiteX1-27" fmla="*/ 865569 w 1795861"/>
                  <a:gd name="connsiteY1-28" fmla="*/ 0 h 1723835"/>
                  <a:gd name="connsiteX2-29" fmla="*/ 1795861 w 1795861"/>
                  <a:gd name="connsiteY2-30" fmla="*/ 1723829 h 1723835"/>
                  <a:gd name="connsiteX3-31" fmla="*/ 0 w 1795861"/>
                  <a:gd name="connsiteY3-32" fmla="*/ 1723829 h 1723835"/>
                </a:gdLst>
                <a:ahLst/>
                <a:cxnLst>
                  <a:cxn ang="0">
                    <a:pos x="connsiteX0-1" y="connsiteY0-2"/>
                  </a:cxn>
                  <a:cxn ang="0">
                    <a:pos x="connsiteX1-3" y="connsiteY1-4"/>
                  </a:cxn>
                  <a:cxn ang="0">
                    <a:pos x="connsiteX2-5" y="connsiteY2-6"/>
                  </a:cxn>
                  <a:cxn ang="0">
                    <a:pos x="connsiteX3-7" y="connsiteY3-8"/>
                  </a:cxn>
                </a:cxnLst>
                <a:rect l="l" t="t" r="r" b="b"/>
                <a:pathLst>
                  <a:path w="1795861" h="1723835">
                    <a:moveTo>
                      <a:pt x="0" y="1723829"/>
                    </a:moveTo>
                    <a:cubicBezTo>
                      <a:pt x="492651" y="1727609"/>
                      <a:pt x="566259" y="0"/>
                      <a:pt x="865569" y="0"/>
                    </a:cubicBezTo>
                    <a:cubicBezTo>
                      <a:pt x="1164879" y="0"/>
                      <a:pt x="1203522" y="1721281"/>
                      <a:pt x="1795861" y="1723829"/>
                    </a:cubicBezTo>
                    <a:lnTo>
                      <a:pt x="0" y="1723829"/>
                    </a:lnTo>
                    <a:close/>
                  </a:path>
                </a:pathLst>
              </a:custGeom>
              <a:solidFill>
                <a:schemeClr val="accent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5" name="Freeform: Shape 39"/>
              <p:cNvSpPr/>
              <p:nvPr/>
            </p:nvSpPr>
            <p:spPr>
              <a:xfrm>
                <a:off x="2233303" y="1819246"/>
                <a:ext cx="5956337" cy="1450560"/>
              </a:xfrm>
              <a:custGeom>
                <a:avLst/>
                <a:gdLst>
                  <a:gd name="connsiteX0" fmla="*/ 0 w 1795861"/>
                  <a:gd name="connsiteY0" fmla="*/ 1723829 h 1723829"/>
                  <a:gd name="connsiteX1" fmla="*/ 865569 w 1795861"/>
                  <a:gd name="connsiteY1" fmla="*/ 0 h 1723829"/>
                  <a:gd name="connsiteX2" fmla="*/ 1795861 w 1795861"/>
                  <a:gd name="connsiteY2" fmla="*/ 1723829 h 1723829"/>
                  <a:gd name="connsiteX3" fmla="*/ 0 w 1795861"/>
                  <a:gd name="connsiteY3" fmla="*/ 1723829 h 1723829"/>
                  <a:gd name="connsiteX0-1" fmla="*/ 21574 w 1835151"/>
                  <a:gd name="connsiteY0-2" fmla="*/ 1723829 h 1723829"/>
                  <a:gd name="connsiteX1-3" fmla="*/ 887143 w 1835151"/>
                  <a:gd name="connsiteY1-4" fmla="*/ 0 h 1723829"/>
                  <a:gd name="connsiteX2-5" fmla="*/ 1817435 w 1835151"/>
                  <a:gd name="connsiteY2-6" fmla="*/ 1723829 h 1723829"/>
                  <a:gd name="connsiteX3-7" fmla="*/ 21574 w 1835151"/>
                  <a:gd name="connsiteY3-8" fmla="*/ 1723829 h 1723829"/>
                  <a:gd name="connsiteX0-9" fmla="*/ 21574 w 1835151"/>
                  <a:gd name="connsiteY0-10" fmla="*/ 1723829 h 1723829"/>
                  <a:gd name="connsiteX1-11" fmla="*/ 887143 w 1835151"/>
                  <a:gd name="connsiteY1-12" fmla="*/ 0 h 1723829"/>
                  <a:gd name="connsiteX2-13" fmla="*/ 1817435 w 1835151"/>
                  <a:gd name="connsiteY2-14" fmla="*/ 1723829 h 1723829"/>
                  <a:gd name="connsiteX3-15" fmla="*/ 21574 w 1835151"/>
                  <a:gd name="connsiteY3-16" fmla="*/ 1723829 h 1723829"/>
                  <a:gd name="connsiteX0-17" fmla="*/ 21574 w 1817435"/>
                  <a:gd name="connsiteY0-18" fmla="*/ 1723829 h 1723829"/>
                  <a:gd name="connsiteX1-19" fmla="*/ 887143 w 1817435"/>
                  <a:gd name="connsiteY1-20" fmla="*/ 0 h 1723829"/>
                  <a:gd name="connsiteX2-21" fmla="*/ 1817435 w 1817435"/>
                  <a:gd name="connsiteY2-22" fmla="*/ 1723829 h 1723829"/>
                  <a:gd name="connsiteX3-23" fmla="*/ 21574 w 1817435"/>
                  <a:gd name="connsiteY3-24" fmla="*/ 1723829 h 1723829"/>
                  <a:gd name="connsiteX0-25" fmla="*/ 0 w 1795861"/>
                  <a:gd name="connsiteY0-26" fmla="*/ 1723829 h 1723835"/>
                  <a:gd name="connsiteX1-27" fmla="*/ 865569 w 1795861"/>
                  <a:gd name="connsiteY1-28" fmla="*/ 0 h 1723835"/>
                  <a:gd name="connsiteX2-29" fmla="*/ 1795861 w 1795861"/>
                  <a:gd name="connsiteY2-30" fmla="*/ 1723829 h 1723835"/>
                  <a:gd name="connsiteX3-31" fmla="*/ 0 w 1795861"/>
                  <a:gd name="connsiteY3-32" fmla="*/ 1723829 h 1723835"/>
                </a:gdLst>
                <a:ahLst/>
                <a:cxnLst>
                  <a:cxn ang="0">
                    <a:pos x="connsiteX0-1" y="connsiteY0-2"/>
                  </a:cxn>
                  <a:cxn ang="0">
                    <a:pos x="connsiteX1-3" y="connsiteY1-4"/>
                  </a:cxn>
                  <a:cxn ang="0">
                    <a:pos x="connsiteX2-5" y="connsiteY2-6"/>
                  </a:cxn>
                  <a:cxn ang="0">
                    <a:pos x="connsiteX3-7" y="connsiteY3-8"/>
                  </a:cxn>
                </a:cxnLst>
                <a:rect l="l" t="t" r="r" b="b"/>
                <a:pathLst>
                  <a:path w="1795861" h="1723835">
                    <a:moveTo>
                      <a:pt x="0" y="1723829"/>
                    </a:moveTo>
                    <a:cubicBezTo>
                      <a:pt x="492651" y="1727609"/>
                      <a:pt x="566259" y="0"/>
                      <a:pt x="865569" y="0"/>
                    </a:cubicBezTo>
                    <a:cubicBezTo>
                      <a:pt x="1164879" y="0"/>
                      <a:pt x="1203522" y="1721281"/>
                      <a:pt x="1795861" y="1723829"/>
                    </a:cubicBezTo>
                    <a:lnTo>
                      <a:pt x="0" y="1723829"/>
                    </a:lnTo>
                    <a:close/>
                  </a:path>
                </a:pathLst>
              </a:custGeom>
              <a:solidFill>
                <a:schemeClr val="accent4">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Freeform: Shape 40"/>
              <p:cNvSpPr/>
              <p:nvPr/>
            </p:nvSpPr>
            <p:spPr>
              <a:xfrm>
                <a:off x="3111226" y="2047372"/>
                <a:ext cx="5774659" cy="1228142"/>
              </a:xfrm>
              <a:custGeom>
                <a:avLst/>
                <a:gdLst>
                  <a:gd name="connsiteX0" fmla="*/ 0 w 1795861"/>
                  <a:gd name="connsiteY0" fmla="*/ 1723829 h 1723829"/>
                  <a:gd name="connsiteX1" fmla="*/ 865569 w 1795861"/>
                  <a:gd name="connsiteY1" fmla="*/ 0 h 1723829"/>
                  <a:gd name="connsiteX2" fmla="*/ 1795861 w 1795861"/>
                  <a:gd name="connsiteY2" fmla="*/ 1723829 h 1723829"/>
                  <a:gd name="connsiteX3" fmla="*/ 0 w 1795861"/>
                  <a:gd name="connsiteY3" fmla="*/ 1723829 h 1723829"/>
                  <a:gd name="connsiteX0-1" fmla="*/ 21574 w 1835151"/>
                  <a:gd name="connsiteY0-2" fmla="*/ 1723829 h 1723829"/>
                  <a:gd name="connsiteX1-3" fmla="*/ 887143 w 1835151"/>
                  <a:gd name="connsiteY1-4" fmla="*/ 0 h 1723829"/>
                  <a:gd name="connsiteX2-5" fmla="*/ 1817435 w 1835151"/>
                  <a:gd name="connsiteY2-6" fmla="*/ 1723829 h 1723829"/>
                  <a:gd name="connsiteX3-7" fmla="*/ 21574 w 1835151"/>
                  <a:gd name="connsiteY3-8" fmla="*/ 1723829 h 1723829"/>
                  <a:gd name="connsiteX0-9" fmla="*/ 21574 w 1835151"/>
                  <a:gd name="connsiteY0-10" fmla="*/ 1723829 h 1723829"/>
                  <a:gd name="connsiteX1-11" fmla="*/ 887143 w 1835151"/>
                  <a:gd name="connsiteY1-12" fmla="*/ 0 h 1723829"/>
                  <a:gd name="connsiteX2-13" fmla="*/ 1817435 w 1835151"/>
                  <a:gd name="connsiteY2-14" fmla="*/ 1723829 h 1723829"/>
                  <a:gd name="connsiteX3-15" fmla="*/ 21574 w 1835151"/>
                  <a:gd name="connsiteY3-16" fmla="*/ 1723829 h 1723829"/>
                  <a:gd name="connsiteX0-17" fmla="*/ 21574 w 1817435"/>
                  <a:gd name="connsiteY0-18" fmla="*/ 1723829 h 1723829"/>
                  <a:gd name="connsiteX1-19" fmla="*/ 887143 w 1817435"/>
                  <a:gd name="connsiteY1-20" fmla="*/ 0 h 1723829"/>
                  <a:gd name="connsiteX2-21" fmla="*/ 1817435 w 1817435"/>
                  <a:gd name="connsiteY2-22" fmla="*/ 1723829 h 1723829"/>
                  <a:gd name="connsiteX3-23" fmla="*/ 21574 w 1817435"/>
                  <a:gd name="connsiteY3-24" fmla="*/ 1723829 h 1723829"/>
                  <a:gd name="connsiteX0-25" fmla="*/ 0 w 1795861"/>
                  <a:gd name="connsiteY0-26" fmla="*/ 1723829 h 1723835"/>
                  <a:gd name="connsiteX1-27" fmla="*/ 865569 w 1795861"/>
                  <a:gd name="connsiteY1-28" fmla="*/ 0 h 1723835"/>
                  <a:gd name="connsiteX2-29" fmla="*/ 1795861 w 1795861"/>
                  <a:gd name="connsiteY2-30" fmla="*/ 1723829 h 1723835"/>
                  <a:gd name="connsiteX3-31" fmla="*/ 0 w 1795861"/>
                  <a:gd name="connsiteY3-32" fmla="*/ 1723829 h 1723835"/>
                </a:gdLst>
                <a:ahLst/>
                <a:cxnLst>
                  <a:cxn ang="0">
                    <a:pos x="connsiteX0-1" y="connsiteY0-2"/>
                  </a:cxn>
                  <a:cxn ang="0">
                    <a:pos x="connsiteX1-3" y="connsiteY1-4"/>
                  </a:cxn>
                  <a:cxn ang="0">
                    <a:pos x="connsiteX2-5" y="connsiteY2-6"/>
                  </a:cxn>
                  <a:cxn ang="0">
                    <a:pos x="connsiteX3-7" y="connsiteY3-8"/>
                  </a:cxn>
                </a:cxnLst>
                <a:rect l="l" t="t" r="r" b="b"/>
                <a:pathLst>
                  <a:path w="1795861" h="1723835">
                    <a:moveTo>
                      <a:pt x="0" y="1723829"/>
                    </a:moveTo>
                    <a:cubicBezTo>
                      <a:pt x="492651" y="1727609"/>
                      <a:pt x="566259" y="0"/>
                      <a:pt x="865569" y="0"/>
                    </a:cubicBezTo>
                    <a:cubicBezTo>
                      <a:pt x="1164879" y="0"/>
                      <a:pt x="1203522" y="1721281"/>
                      <a:pt x="1795861" y="1723829"/>
                    </a:cubicBezTo>
                    <a:lnTo>
                      <a:pt x="0" y="1723829"/>
                    </a:lnTo>
                    <a:close/>
                  </a:path>
                </a:pathLst>
              </a:custGeom>
              <a:solidFill>
                <a:schemeClr val="accent5">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20" name="TextBox 42"/>
            <p:cNvSpPr txBox="1"/>
            <p:nvPr/>
          </p:nvSpPr>
          <p:spPr>
            <a:xfrm>
              <a:off x="1577109" y="1488848"/>
              <a:ext cx="394579" cy="223090"/>
            </a:xfrm>
            <a:prstGeom prst="rect">
              <a:avLst/>
            </a:prstGeom>
            <a:noFill/>
          </p:spPr>
          <p:txBody>
            <a:bodyPr wrap="none">
              <a:normAutofit/>
            </a:bodyPr>
            <a:lstStyle/>
            <a:p>
              <a:r>
                <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30%</a:t>
              </a:r>
              <a:endPar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1" name="TextBox 43"/>
            <p:cNvSpPr txBox="1"/>
            <p:nvPr/>
          </p:nvSpPr>
          <p:spPr>
            <a:xfrm>
              <a:off x="2005188" y="1359511"/>
              <a:ext cx="394579" cy="223090"/>
            </a:xfrm>
            <a:prstGeom prst="rect">
              <a:avLst/>
            </a:prstGeom>
            <a:noFill/>
          </p:spPr>
          <p:txBody>
            <a:bodyPr wrap="none">
              <a:normAutofit/>
            </a:bodyPr>
            <a:lstStyle/>
            <a:p>
              <a:r>
                <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70%</a:t>
              </a:r>
              <a:endPar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2" name="TextBox 44"/>
            <p:cNvSpPr txBox="1"/>
            <p:nvPr/>
          </p:nvSpPr>
          <p:spPr>
            <a:xfrm>
              <a:off x="2464494" y="1463851"/>
              <a:ext cx="394579" cy="223090"/>
            </a:xfrm>
            <a:prstGeom prst="rect">
              <a:avLst/>
            </a:prstGeom>
            <a:noFill/>
          </p:spPr>
          <p:txBody>
            <a:bodyPr wrap="none">
              <a:normAutofit/>
            </a:bodyPr>
            <a:lstStyle/>
            <a:p>
              <a:r>
                <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50%</a:t>
              </a:r>
              <a:endPar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3" name="TextBox 45"/>
            <p:cNvSpPr txBox="1"/>
            <p:nvPr/>
          </p:nvSpPr>
          <p:spPr>
            <a:xfrm>
              <a:off x="2825097" y="1588039"/>
              <a:ext cx="394579" cy="223090"/>
            </a:xfrm>
            <a:prstGeom prst="rect">
              <a:avLst/>
            </a:prstGeom>
            <a:noFill/>
          </p:spPr>
          <p:txBody>
            <a:bodyPr wrap="none">
              <a:normAutofit/>
            </a:bodyPr>
            <a:lstStyle/>
            <a:p>
              <a:r>
                <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40%</a:t>
              </a:r>
              <a:endParaRPr lang="en-US" sz="12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4" name="Group 46"/>
            <p:cNvGrpSpPr/>
            <p:nvPr/>
          </p:nvGrpSpPr>
          <p:grpSpPr>
            <a:xfrm>
              <a:off x="1166638" y="3478283"/>
              <a:ext cx="2387702" cy="129174"/>
              <a:chOff x="3632609" y="4343239"/>
              <a:chExt cx="4541393" cy="245688"/>
            </a:xfrm>
          </p:grpSpPr>
          <p:sp>
            <p:nvSpPr>
              <p:cNvPr id="25" name="Oval 47"/>
              <p:cNvSpPr/>
              <p:nvPr/>
            </p:nvSpPr>
            <p:spPr>
              <a:xfrm>
                <a:off x="3632609" y="4388132"/>
                <a:ext cx="158953" cy="158953"/>
              </a:xfrm>
              <a:prstGeom prst="ellipse">
                <a:avLst/>
              </a:prstGeom>
              <a:solidFill>
                <a:schemeClr val="accent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6" name="Oval 48"/>
              <p:cNvSpPr/>
              <p:nvPr/>
            </p:nvSpPr>
            <p:spPr>
              <a:xfrm>
                <a:off x="4855395" y="4385779"/>
                <a:ext cx="158953" cy="158953"/>
              </a:xfrm>
              <a:prstGeom prst="ellipse">
                <a:avLst/>
              </a:prstGeom>
              <a:solidFill>
                <a:schemeClr val="accent2">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7" name="TextBox 49"/>
              <p:cNvSpPr txBox="1"/>
              <p:nvPr/>
            </p:nvSpPr>
            <p:spPr>
              <a:xfrm>
                <a:off x="5060262" y="4347455"/>
                <a:ext cx="631122" cy="241472"/>
              </a:xfrm>
              <a:prstGeom prst="rect">
                <a:avLst/>
              </a:prstGeom>
              <a:noFill/>
            </p:spPr>
            <p:txBody>
              <a:bodyPr wrap="none" lIns="0" tIns="0" rIns="0" bIns="0" anchor="ctr" anchorCtr="1">
                <a:noAutofit/>
              </a:bodyPr>
              <a:lstStyle/>
              <a:p>
                <a:pPr algn="ctr"/>
                <a:r>
                  <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Data 2</a:t>
                </a:r>
                <a:endPar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8" name="Oval 50"/>
              <p:cNvSpPr/>
              <p:nvPr/>
            </p:nvSpPr>
            <p:spPr>
              <a:xfrm>
                <a:off x="6124010" y="4387843"/>
                <a:ext cx="158953" cy="158953"/>
              </a:xfrm>
              <a:prstGeom prst="ellipse">
                <a:avLst/>
              </a:prstGeom>
              <a:solidFill>
                <a:schemeClr val="accent4">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9" name="TextBox 51"/>
              <p:cNvSpPr txBox="1"/>
              <p:nvPr/>
            </p:nvSpPr>
            <p:spPr>
              <a:xfrm>
                <a:off x="6328878" y="4345304"/>
                <a:ext cx="631122" cy="241473"/>
              </a:xfrm>
              <a:prstGeom prst="rect">
                <a:avLst/>
              </a:prstGeom>
              <a:noFill/>
            </p:spPr>
            <p:txBody>
              <a:bodyPr wrap="none" lIns="0" tIns="0" rIns="0" bIns="0" anchor="ctr" anchorCtr="1">
                <a:noAutofit/>
              </a:bodyPr>
              <a:lstStyle/>
              <a:p>
                <a:pPr algn="ctr"/>
                <a:r>
                  <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Data 3</a:t>
                </a:r>
                <a:endPar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0" name="Oval 52"/>
              <p:cNvSpPr/>
              <p:nvPr/>
            </p:nvSpPr>
            <p:spPr>
              <a:xfrm>
                <a:off x="7338012" y="4395153"/>
                <a:ext cx="158953" cy="158953"/>
              </a:xfrm>
              <a:prstGeom prst="ellipse">
                <a:avLst/>
              </a:prstGeom>
              <a:solidFill>
                <a:schemeClr val="accent5">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1" name="TextBox 53"/>
              <p:cNvSpPr txBox="1"/>
              <p:nvPr/>
            </p:nvSpPr>
            <p:spPr>
              <a:xfrm>
                <a:off x="7542880" y="4344182"/>
                <a:ext cx="631122" cy="241473"/>
              </a:xfrm>
              <a:prstGeom prst="rect">
                <a:avLst/>
              </a:prstGeom>
              <a:noFill/>
            </p:spPr>
            <p:txBody>
              <a:bodyPr wrap="none" lIns="0" tIns="0" rIns="0" bIns="0" anchor="ctr" anchorCtr="1">
                <a:noAutofit/>
              </a:bodyPr>
              <a:lstStyle/>
              <a:p>
                <a:pPr algn="ctr"/>
                <a:r>
                  <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Data 4</a:t>
                </a:r>
                <a:endPar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2" name="TextBox 54"/>
              <p:cNvSpPr txBox="1"/>
              <p:nvPr/>
            </p:nvSpPr>
            <p:spPr>
              <a:xfrm>
                <a:off x="3846261" y="4343239"/>
                <a:ext cx="631122" cy="241473"/>
              </a:xfrm>
              <a:prstGeom prst="rect">
                <a:avLst/>
              </a:prstGeom>
              <a:noFill/>
            </p:spPr>
            <p:txBody>
              <a:bodyPr wrap="none" lIns="0" tIns="0" rIns="0" bIns="0" anchor="ctr" anchorCtr="1">
                <a:noAutofit/>
              </a:bodyPr>
              <a:lstStyle/>
              <a:p>
                <a:pPr algn="ctr"/>
                <a:r>
                  <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Data 1</a:t>
                </a:r>
                <a:endParaRPr lang="en-US" sz="120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grpSp>
        <p:nvGrpSpPr>
          <p:cNvPr id="37" name="组合 36"/>
          <p:cNvGrpSpPr/>
          <p:nvPr/>
        </p:nvGrpSpPr>
        <p:grpSpPr>
          <a:xfrm>
            <a:off x="124448" y="148429"/>
            <a:ext cx="4146731" cy="679115"/>
            <a:chOff x="124448" y="148429"/>
            <a:chExt cx="4146731" cy="679115"/>
          </a:xfrm>
        </p:grpSpPr>
        <p:sp>
          <p:nvSpPr>
            <p:cNvPr id="40" name="矩形 39"/>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1" name="泪滴形 40"/>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1000"/>
                                        <p:tgtEl>
                                          <p:spTgt spid="38"/>
                                        </p:tgtEl>
                                      </p:cBhvr>
                                    </p:animEffect>
                                    <p:anim calcmode="lin" valueType="num">
                                      <p:cBhvr>
                                        <p:cTn id="8" dur="1000" fill="hold"/>
                                        <p:tgtEl>
                                          <p:spTgt spid="38"/>
                                        </p:tgtEl>
                                        <p:attrNameLst>
                                          <p:attrName>ppt_x</p:attrName>
                                        </p:attrNameLst>
                                      </p:cBhvr>
                                      <p:tavLst>
                                        <p:tav tm="0">
                                          <p:val>
                                            <p:strVal val="#ppt_x"/>
                                          </p:val>
                                        </p:tav>
                                        <p:tav tm="100000">
                                          <p:val>
                                            <p:strVal val="#ppt_x"/>
                                          </p:val>
                                        </p:tav>
                                      </p:tavLst>
                                    </p:anim>
                                    <p:anim calcmode="lin" valueType="num">
                                      <p:cBhvr>
                                        <p:cTn id="9" dur="1000" fill="hold"/>
                                        <p:tgtEl>
                                          <p:spTgt spid="3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 presetClass="entr" presetSubtype="8" fill="hold" nodeType="afterEffect">
                                  <p:stCondLst>
                                    <p:cond delay="0"/>
                                  </p:stCondLst>
                                  <p:childTnLst>
                                    <p:set>
                                      <p:cBhvr>
                                        <p:cTn id="12" dur="1" fill="hold">
                                          <p:stCondLst>
                                            <p:cond delay="0"/>
                                          </p:stCondLst>
                                        </p:cTn>
                                        <p:tgtEl>
                                          <p:spTgt spid="39"/>
                                        </p:tgtEl>
                                        <p:attrNameLst>
                                          <p:attrName>style.visibility</p:attrName>
                                        </p:attrNameLst>
                                      </p:cBhvr>
                                      <p:to>
                                        <p:strVal val="visible"/>
                                      </p:to>
                                    </p:set>
                                    <p:anim calcmode="lin" valueType="num">
                                      <p:cBhvr additive="base">
                                        <p:cTn id="13" dur="500" fill="hold"/>
                                        <p:tgtEl>
                                          <p:spTgt spid="39"/>
                                        </p:tgtEl>
                                        <p:attrNameLst>
                                          <p:attrName>ppt_x</p:attrName>
                                        </p:attrNameLst>
                                      </p:cBhvr>
                                      <p:tavLst>
                                        <p:tav tm="0">
                                          <p:val>
                                            <p:strVal val="0-#ppt_w/2"/>
                                          </p:val>
                                        </p:tav>
                                        <p:tav tm="100000">
                                          <p:val>
                                            <p:strVal val="#ppt_x"/>
                                          </p:val>
                                        </p:tav>
                                      </p:tavLst>
                                    </p:anim>
                                    <p:anim calcmode="lin" valueType="num">
                                      <p:cBhvr additive="base">
                                        <p:cTn id="14" dur="500" fill="hold"/>
                                        <p:tgtEl>
                                          <p:spTgt spid="3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08781" y="566430"/>
            <a:ext cx="10174438" cy="5725140"/>
          </a:xfrm>
          <a:prstGeom prst="rect">
            <a:avLst/>
          </a:prstGeom>
        </p:spPr>
      </p:pic>
      <p:sp>
        <p:nvSpPr>
          <p:cNvPr id="34" name="矩形 33"/>
          <p:cNvSpPr/>
          <p:nvPr/>
        </p:nvSpPr>
        <p:spPr>
          <a:xfrm>
            <a:off x="3763347" y="1790855"/>
            <a:ext cx="4665306" cy="4180737"/>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文本框 24"/>
          <p:cNvSpPr txBox="1"/>
          <p:nvPr/>
        </p:nvSpPr>
        <p:spPr>
          <a:xfrm>
            <a:off x="5497116" y="2173063"/>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汇报要点</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泪滴形 35"/>
          <p:cNvSpPr/>
          <p:nvPr/>
        </p:nvSpPr>
        <p:spPr>
          <a:xfrm flipH="1">
            <a:off x="3929752" y="19747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泪滴形 36"/>
          <p:cNvSpPr/>
          <p:nvPr/>
        </p:nvSpPr>
        <p:spPr>
          <a:xfrm rot="10319776" flipH="1">
            <a:off x="7583134" y="5112909"/>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占位符 4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7861971" y="2347622"/>
            <a:ext cx="2860351" cy="1609514"/>
          </a:xfrm>
          <a:custGeom>
            <a:avLst/>
            <a:gdLst>
              <a:gd name="connsiteX0" fmla="*/ 0 w 2972256"/>
              <a:gd name="connsiteY0" fmla="*/ 0 h 2446480"/>
              <a:gd name="connsiteX1" fmla="*/ 2972256 w 2972256"/>
              <a:gd name="connsiteY1" fmla="*/ 0 h 2446480"/>
              <a:gd name="connsiteX2" fmla="*/ 2972256 w 2972256"/>
              <a:gd name="connsiteY2" fmla="*/ 2446480 h 2446480"/>
              <a:gd name="connsiteX3" fmla="*/ 0 w 2972256"/>
              <a:gd name="connsiteY3" fmla="*/ 2446480 h 2446480"/>
            </a:gdLst>
            <a:ahLst/>
            <a:cxnLst>
              <a:cxn ang="0">
                <a:pos x="connsiteX0" y="connsiteY0"/>
              </a:cxn>
              <a:cxn ang="0">
                <a:pos x="connsiteX1" y="connsiteY1"/>
              </a:cxn>
              <a:cxn ang="0">
                <a:pos x="connsiteX2" y="connsiteY2"/>
              </a:cxn>
              <a:cxn ang="0">
                <a:pos x="connsiteX3" y="connsiteY3"/>
              </a:cxn>
            </a:cxnLst>
            <a:rect l="l" t="t" r="r" b="b"/>
            <a:pathLst>
              <a:path w="2972256" h="2446480">
                <a:moveTo>
                  <a:pt x="0" y="0"/>
                </a:moveTo>
                <a:lnTo>
                  <a:pt x="2972256" y="0"/>
                </a:lnTo>
                <a:lnTo>
                  <a:pt x="2972256" y="2446480"/>
                </a:lnTo>
                <a:lnTo>
                  <a:pt x="0" y="2446480"/>
                </a:lnTo>
                <a:close/>
              </a:path>
            </a:pathLst>
          </a:custGeom>
          <a:ln>
            <a:solidFill>
              <a:schemeClr val="bg1">
                <a:lumMod val="85000"/>
              </a:schemeClr>
            </a:solidFill>
          </a:ln>
        </p:spPr>
      </p:pic>
      <p:pic>
        <p:nvPicPr>
          <p:cNvPr id="20" name="图片占位符 4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4401866" y="2347622"/>
            <a:ext cx="2860351" cy="1609514"/>
          </a:xfrm>
          <a:custGeom>
            <a:avLst/>
            <a:gdLst>
              <a:gd name="connsiteX0" fmla="*/ 0 w 2972256"/>
              <a:gd name="connsiteY0" fmla="*/ 0 h 2446480"/>
              <a:gd name="connsiteX1" fmla="*/ 2972256 w 2972256"/>
              <a:gd name="connsiteY1" fmla="*/ 0 h 2446480"/>
              <a:gd name="connsiteX2" fmla="*/ 2972256 w 2972256"/>
              <a:gd name="connsiteY2" fmla="*/ 2446480 h 2446480"/>
              <a:gd name="connsiteX3" fmla="*/ 0 w 2972256"/>
              <a:gd name="connsiteY3" fmla="*/ 2446480 h 2446480"/>
            </a:gdLst>
            <a:ahLst/>
            <a:cxnLst>
              <a:cxn ang="0">
                <a:pos x="connsiteX0" y="connsiteY0"/>
              </a:cxn>
              <a:cxn ang="0">
                <a:pos x="connsiteX1" y="connsiteY1"/>
              </a:cxn>
              <a:cxn ang="0">
                <a:pos x="connsiteX2" y="connsiteY2"/>
              </a:cxn>
              <a:cxn ang="0">
                <a:pos x="connsiteX3" y="connsiteY3"/>
              </a:cxn>
            </a:cxnLst>
            <a:rect l="l" t="t" r="r" b="b"/>
            <a:pathLst>
              <a:path w="2972256" h="2446480">
                <a:moveTo>
                  <a:pt x="0" y="0"/>
                </a:moveTo>
                <a:lnTo>
                  <a:pt x="2972256" y="0"/>
                </a:lnTo>
                <a:lnTo>
                  <a:pt x="2972256" y="2446480"/>
                </a:lnTo>
                <a:lnTo>
                  <a:pt x="0" y="2446480"/>
                </a:lnTo>
                <a:close/>
              </a:path>
            </a:pathLst>
          </a:custGeom>
          <a:ln>
            <a:solidFill>
              <a:schemeClr val="bg1">
                <a:lumMod val="85000"/>
              </a:schemeClr>
            </a:solidFill>
          </a:ln>
        </p:spPr>
      </p:pic>
      <p:pic>
        <p:nvPicPr>
          <p:cNvPr id="21" name="图片占位符 4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14253" y="2347622"/>
            <a:ext cx="2860351" cy="1609514"/>
          </a:xfrm>
          <a:custGeom>
            <a:avLst/>
            <a:gdLst>
              <a:gd name="connsiteX0" fmla="*/ 0 w 2972256"/>
              <a:gd name="connsiteY0" fmla="*/ 0 h 2446480"/>
              <a:gd name="connsiteX1" fmla="*/ 2972256 w 2972256"/>
              <a:gd name="connsiteY1" fmla="*/ 0 h 2446480"/>
              <a:gd name="connsiteX2" fmla="*/ 2972256 w 2972256"/>
              <a:gd name="connsiteY2" fmla="*/ 2446480 h 2446480"/>
              <a:gd name="connsiteX3" fmla="*/ 0 w 2972256"/>
              <a:gd name="connsiteY3" fmla="*/ 2446480 h 2446480"/>
            </a:gdLst>
            <a:ahLst/>
            <a:cxnLst>
              <a:cxn ang="0">
                <a:pos x="connsiteX0" y="connsiteY0"/>
              </a:cxn>
              <a:cxn ang="0">
                <a:pos x="connsiteX1" y="connsiteY1"/>
              </a:cxn>
              <a:cxn ang="0">
                <a:pos x="connsiteX2" y="connsiteY2"/>
              </a:cxn>
              <a:cxn ang="0">
                <a:pos x="connsiteX3" y="connsiteY3"/>
              </a:cxn>
            </a:cxnLst>
            <a:rect l="l" t="t" r="r" b="b"/>
            <a:pathLst>
              <a:path w="2972256" h="2446480">
                <a:moveTo>
                  <a:pt x="0" y="0"/>
                </a:moveTo>
                <a:lnTo>
                  <a:pt x="2972256" y="0"/>
                </a:lnTo>
                <a:lnTo>
                  <a:pt x="2972256" y="2446480"/>
                </a:lnTo>
                <a:lnTo>
                  <a:pt x="0" y="2446480"/>
                </a:lnTo>
                <a:close/>
              </a:path>
            </a:pathLst>
          </a:custGeom>
          <a:ln>
            <a:solidFill>
              <a:schemeClr val="bg1">
                <a:lumMod val="85000"/>
              </a:schemeClr>
            </a:solidFill>
          </a:ln>
        </p:spPr>
      </p:pic>
      <p:sp>
        <p:nvSpPr>
          <p:cNvPr id="5" name="Rectangle: Folded Corner 1"/>
          <p:cNvSpPr/>
          <p:nvPr/>
        </p:nvSpPr>
        <p:spPr>
          <a:xfrm>
            <a:off x="3196017" y="3748900"/>
            <a:ext cx="678587" cy="73593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7930"/>
            <a:endParaRPr>
              <a:solidFill>
                <a:prstClr val="white"/>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 name="Rectangle: Folded Corner 2"/>
          <p:cNvSpPr/>
          <p:nvPr/>
        </p:nvSpPr>
        <p:spPr>
          <a:xfrm>
            <a:off x="6456053" y="3748900"/>
            <a:ext cx="678587" cy="735933"/>
          </a:xfrm>
          <a:prstGeom prst="round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7930"/>
            <a:endParaRPr>
              <a:solidFill>
                <a:prstClr val="white"/>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7" name="Rectangle: Folded Corner 3"/>
          <p:cNvSpPr/>
          <p:nvPr/>
        </p:nvSpPr>
        <p:spPr>
          <a:xfrm>
            <a:off x="9722281" y="3739340"/>
            <a:ext cx="678587" cy="735933"/>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1217930"/>
            <a:endParaRPr>
              <a:solidFill>
                <a:prstClr val="white"/>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 name="Freeform: Shape 11"/>
          <p:cNvSpPr/>
          <p:nvPr/>
        </p:nvSpPr>
        <p:spPr bwMode="auto">
          <a:xfrm>
            <a:off x="9852603" y="3903243"/>
            <a:ext cx="408116" cy="408116"/>
          </a:xfrm>
          <a:custGeom>
            <a:avLst/>
            <a:gdLst>
              <a:gd name="T0" fmla="*/ 74 w 236"/>
              <a:gd name="T1" fmla="*/ 160 h 236"/>
              <a:gd name="T2" fmla="*/ 93 w 236"/>
              <a:gd name="T3" fmla="*/ 160 h 236"/>
              <a:gd name="T4" fmla="*/ 93 w 236"/>
              <a:gd name="T5" fmla="*/ 103 h 236"/>
              <a:gd name="T6" fmla="*/ 74 w 236"/>
              <a:gd name="T7" fmla="*/ 103 h 236"/>
              <a:gd name="T8" fmla="*/ 74 w 236"/>
              <a:gd name="T9" fmla="*/ 160 h 236"/>
              <a:gd name="T10" fmla="*/ 140 w 236"/>
              <a:gd name="T11" fmla="*/ 102 h 236"/>
              <a:gd name="T12" fmla="*/ 122 w 236"/>
              <a:gd name="T13" fmla="*/ 111 h 236"/>
              <a:gd name="T14" fmla="*/ 122 w 236"/>
              <a:gd name="T15" fmla="*/ 103 h 236"/>
              <a:gd name="T16" fmla="*/ 103 w 236"/>
              <a:gd name="T17" fmla="*/ 103 h 236"/>
              <a:gd name="T18" fmla="*/ 103 w 236"/>
              <a:gd name="T19" fmla="*/ 160 h 236"/>
              <a:gd name="T20" fmla="*/ 122 w 236"/>
              <a:gd name="T21" fmla="*/ 160 h 236"/>
              <a:gd name="T22" fmla="*/ 122 w 236"/>
              <a:gd name="T23" fmla="*/ 128 h 236"/>
              <a:gd name="T24" fmla="*/ 123 w 236"/>
              <a:gd name="T25" fmla="*/ 124 h 236"/>
              <a:gd name="T26" fmla="*/ 133 w 236"/>
              <a:gd name="T27" fmla="*/ 117 h 236"/>
              <a:gd name="T28" fmla="*/ 142 w 236"/>
              <a:gd name="T29" fmla="*/ 130 h 236"/>
              <a:gd name="T30" fmla="*/ 142 w 236"/>
              <a:gd name="T31" fmla="*/ 160 h 236"/>
              <a:gd name="T32" fmla="*/ 161 w 236"/>
              <a:gd name="T33" fmla="*/ 160 h 236"/>
              <a:gd name="T34" fmla="*/ 161 w 236"/>
              <a:gd name="T35" fmla="*/ 160 h 236"/>
              <a:gd name="T36" fmla="*/ 161 w 236"/>
              <a:gd name="T37" fmla="*/ 127 h 236"/>
              <a:gd name="T38" fmla="*/ 140 w 236"/>
              <a:gd name="T39" fmla="*/ 102 h 236"/>
              <a:gd name="T40" fmla="*/ 122 w 236"/>
              <a:gd name="T41" fmla="*/ 111 h 236"/>
              <a:gd name="T42" fmla="*/ 122 w 236"/>
              <a:gd name="T43" fmla="*/ 111 h 236"/>
              <a:gd name="T44" fmla="*/ 122 w 236"/>
              <a:gd name="T45" fmla="*/ 111 h 236"/>
              <a:gd name="T46" fmla="*/ 83 w 236"/>
              <a:gd name="T47" fmla="*/ 75 h 236"/>
              <a:gd name="T48" fmla="*/ 73 w 236"/>
              <a:gd name="T49" fmla="*/ 85 h 236"/>
              <a:gd name="T50" fmla="*/ 83 w 236"/>
              <a:gd name="T51" fmla="*/ 95 h 236"/>
              <a:gd name="T52" fmla="*/ 83 w 236"/>
              <a:gd name="T53" fmla="*/ 95 h 236"/>
              <a:gd name="T54" fmla="*/ 94 w 236"/>
              <a:gd name="T55" fmla="*/ 85 h 236"/>
              <a:gd name="T56" fmla="*/ 83 w 236"/>
              <a:gd name="T57" fmla="*/ 75 h 236"/>
              <a:gd name="T58" fmla="*/ 118 w 236"/>
              <a:gd name="T59" fmla="*/ 0 h 236"/>
              <a:gd name="T60" fmla="*/ 0 w 236"/>
              <a:gd name="T61" fmla="*/ 118 h 236"/>
              <a:gd name="T62" fmla="*/ 118 w 236"/>
              <a:gd name="T63" fmla="*/ 236 h 236"/>
              <a:gd name="T64" fmla="*/ 236 w 236"/>
              <a:gd name="T65" fmla="*/ 118 h 236"/>
              <a:gd name="T66" fmla="*/ 118 w 236"/>
              <a:gd name="T67" fmla="*/ 0 h 236"/>
              <a:gd name="T68" fmla="*/ 181 w 236"/>
              <a:gd name="T69" fmla="*/ 172 h 236"/>
              <a:gd name="T70" fmla="*/ 171 w 236"/>
              <a:gd name="T71" fmla="*/ 181 h 236"/>
              <a:gd name="T72" fmla="*/ 64 w 236"/>
              <a:gd name="T73" fmla="*/ 181 h 236"/>
              <a:gd name="T74" fmla="*/ 55 w 236"/>
              <a:gd name="T75" fmla="*/ 172 h 236"/>
              <a:gd name="T76" fmla="*/ 55 w 236"/>
              <a:gd name="T77" fmla="*/ 63 h 236"/>
              <a:gd name="T78" fmla="*/ 64 w 236"/>
              <a:gd name="T79" fmla="*/ 54 h 236"/>
              <a:gd name="T80" fmla="*/ 171 w 236"/>
              <a:gd name="T81" fmla="*/ 54 h 236"/>
              <a:gd name="T82" fmla="*/ 181 w 236"/>
              <a:gd name="T83" fmla="*/ 63 h 236"/>
              <a:gd name="T84" fmla="*/ 181 w 236"/>
              <a:gd name="T85" fmla="*/ 17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36" h="236">
                <a:moveTo>
                  <a:pt x="74" y="160"/>
                </a:moveTo>
                <a:cubicBezTo>
                  <a:pt x="93" y="160"/>
                  <a:pt x="93" y="160"/>
                  <a:pt x="93" y="160"/>
                </a:cubicBezTo>
                <a:cubicBezTo>
                  <a:pt x="93" y="103"/>
                  <a:pt x="93" y="103"/>
                  <a:pt x="93" y="103"/>
                </a:cubicBezTo>
                <a:cubicBezTo>
                  <a:pt x="74" y="103"/>
                  <a:pt x="74" y="103"/>
                  <a:pt x="74" y="103"/>
                </a:cubicBezTo>
                <a:lnTo>
                  <a:pt x="74" y="160"/>
                </a:lnTo>
                <a:close/>
                <a:moveTo>
                  <a:pt x="140" y="102"/>
                </a:moveTo>
                <a:cubicBezTo>
                  <a:pt x="129" y="102"/>
                  <a:pt x="125" y="107"/>
                  <a:pt x="122" y="111"/>
                </a:cubicBezTo>
                <a:cubicBezTo>
                  <a:pt x="122" y="103"/>
                  <a:pt x="122" y="103"/>
                  <a:pt x="122" y="103"/>
                </a:cubicBezTo>
                <a:cubicBezTo>
                  <a:pt x="103" y="103"/>
                  <a:pt x="103" y="103"/>
                  <a:pt x="103" y="103"/>
                </a:cubicBezTo>
                <a:cubicBezTo>
                  <a:pt x="104" y="108"/>
                  <a:pt x="103" y="160"/>
                  <a:pt x="103" y="160"/>
                </a:cubicBezTo>
                <a:cubicBezTo>
                  <a:pt x="122" y="160"/>
                  <a:pt x="122" y="160"/>
                  <a:pt x="122" y="160"/>
                </a:cubicBezTo>
                <a:cubicBezTo>
                  <a:pt x="122" y="128"/>
                  <a:pt x="122" y="128"/>
                  <a:pt x="122" y="128"/>
                </a:cubicBezTo>
                <a:cubicBezTo>
                  <a:pt x="122" y="127"/>
                  <a:pt x="123" y="125"/>
                  <a:pt x="123" y="124"/>
                </a:cubicBezTo>
                <a:cubicBezTo>
                  <a:pt x="124" y="120"/>
                  <a:pt x="128" y="117"/>
                  <a:pt x="133" y="117"/>
                </a:cubicBezTo>
                <a:cubicBezTo>
                  <a:pt x="140" y="117"/>
                  <a:pt x="142" y="122"/>
                  <a:pt x="142" y="130"/>
                </a:cubicBezTo>
                <a:cubicBezTo>
                  <a:pt x="142" y="160"/>
                  <a:pt x="142" y="160"/>
                  <a:pt x="142" y="160"/>
                </a:cubicBezTo>
                <a:cubicBezTo>
                  <a:pt x="161" y="160"/>
                  <a:pt x="161" y="160"/>
                  <a:pt x="161" y="160"/>
                </a:cubicBezTo>
                <a:cubicBezTo>
                  <a:pt x="161" y="160"/>
                  <a:pt x="161" y="160"/>
                  <a:pt x="161" y="160"/>
                </a:cubicBezTo>
                <a:cubicBezTo>
                  <a:pt x="161" y="127"/>
                  <a:pt x="161" y="127"/>
                  <a:pt x="161" y="127"/>
                </a:cubicBezTo>
                <a:cubicBezTo>
                  <a:pt x="161" y="110"/>
                  <a:pt x="152" y="102"/>
                  <a:pt x="140" y="102"/>
                </a:cubicBezTo>
                <a:close/>
                <a:moveTo>
                  <a:pt x="122" y="111"/>
                </a:moveTo>
                <a:cubicBezTo>
                  <a:pt x="122" y="111"/>
                  <a:pt x="122" y="111"/>
                  <a:pt x="122" y="111"/>
                </a:cubicBezTo>
                <a:cubicBezTo>
                  <a:pt x="122" y="111"/>
                  <a:pt x="122" y="111"/>
                  <a:pt x="122" y="111"/>
                </a:cubicBezTo>
                <a:close/>
                <a:moveTo>
                  <a:pt x="83" y="75"/>
                </a:moveTo>
                <a:cubicBezTo>
                  <a:pt x="77" y="75"/>
                  <a:pt x="73" y="80"/>
                  <a:pt x="73" y="85"/>
                </a:cubicBezTo>
                <a:cubicBezTo>
                  <a:pt x="73" y="91"/>
                  <a:pt x="77" y="95"/>
                  <a:pt x="83" y="95"/>
                </a:cubicBezTo>
                <a:cubicBezTo>
                  <a:pt x="83" y="95"/>
                  <a:pt x="83" y="95"/>
                  <a:pt x="83" y="95"/>
                </a:cubicBezTo>
                <a:cubicBezTo>
                  <a:pt x="90" y="95"/>
                  <a:pt x="94" y="91"/>
                  <a:pt x="94" y="85"/>
                </a:cubicBezTo>
                <a:cubicBezTo>
                  <a:pt x="94" y="80"/>
                  <a:pt x="90" y="75"/>
                  <a:pt x="83" y="75"/>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81" y="172"/>
                </a:moveTo>
                <a:cubicBezTo>
                  <a:pt x="181" y="177"/>
                  <a:pt x="176" y="181"/>
                  <a:pt x="171" y="181"/>
                </a:cubicBezTo>
                <a:cubicBezTo>
                  <a:pt x="64" y="181"/>
                  <a:pt x="64" y="181"/>
                  <a:pt x="64" y="181"/>
                </a:cubicBezTo>
                <a:cubicBezTo>
                  <a:pt x="59" y="181"/>
                  <a:pt x="55" y="177"/>
                  <a:pt x="55" y="172"/>
                </a:cubicBezTo>
                <a:cubicBezTo>
                  <a:pt x="55" y="63"/>
                  <a:pt x="55" y="63"/>
                  <a:pt x="55" y="63"/>
                </a:cubicBezTo>
                <a:cubicBezTo>
                  <a:pt x="55" y="58"/>
                  <a:pt x="59" y="54"/>
                  <a:pt x="64" y="54"/>
                </a:cubicBezTo>
                <a:cubicBezTo>
                  <a:pt x="171" y="54"/>
                  <a:pt x="171" y="54"/>
                  <a:pt x="171" y="54"/>
                </a:cubicBezTo>
                <a:cubicBezTo>
                  <a:pt x="176" y="54"/>
                  <a:pt x="181" y="58"/>
                  <a:pt x="181" y="63"/>
                </a:cubicBezTo>
                <a:cubicBezTo>
                  <a:pt x="181" y="172"/>
                  <a:pt x="181" y="172"/>
                  <a:pt x="181" y="172"/>
                </a:cubicBezTo>
                <a:close/>
              </a:path>
            </a:pathLst>
          </a:custGeom>
          <a:solidFill>
            <a:schemeClr val="bg1"/>
          </a:solidFill>
          <a:ln>
            <a:noFill/>
          </a:ln>
        </p:spPr>
        <p:txBody>
          <a:bodyPr anchor="ctr"/>
          <a:lstStyle/>
          <a:p>
            <a:pPr algn="ctr" defTabSz="1217930"/>
            <a:endParaRPr>
              <a:solidFill>
                <a:prstClr val="black"/>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9" name="Freeform: Shape 12"/>
          <p:cNvSpPr/>
          <p:nvPr/>
        </p:nvSpPr>
        <p:spPr bwMode="auto">
          <a:xfrm>
            <a:off x="6591283" y="3903247"/>
            <a:ext cx="408116" cy="408116"/>
          </a:xfrm>
          <a:custGeom>
            <a:avLst/>
            <a:gdLst>
              <a:gd name="T0" fmla="*/ 0 w 236"/>
              <a:gd name="T1" fmla="*/ 118 h 236"/>
              <a:gd name="T2" fmla="*/ 236 w 236"/>
              <a:gd name="T3" fmla="*/ 118 h 236"/>
              <a:gd name="T4" fmla="*/ 150 w 236"/>
              <a:gd name="T5" fmla="*/ 168 h 236"/>
              <a:gd name="T6" fmla="*/ 128 w 236"/>
              <a:gd name="T7" fmla="*/ 196 h 236"/>
              <a:gd name="T8" fmla="*/ 125 w 236"/>
              <a:gd name="T9" fmla="*/ 199 h 236"/>
              <a:gd name="T10" fmla="*/ 111 w 236"/>
              <a:gd name="T11" fmla="*/ 198 h 236"/>
              <a:gd name="T12" fmla="*/ 110 w 236"/>
              <a:gd name="T13" fmla="*/ 180 h 236"/>
              <a:gd name="T14" fmla="*/ 90 w 236"/>
              <a:gd name="T15" fmla="*/ 173 h 236"/>
              <a:gd name="T16" fmla="*/ 79 w 236"/>
              <a:gd name="T17" fmla="*/ 166 h 236"/>
              <a:gd name="T18" fmla="*/ 78 w 236"/>
              <a:gd name="T19" fmla="*/ 160 h 236"/>
              <a:gd name="T20" fmla="*/ 89 w 236"/>
              <a:gd name="T21" fmla="*/ 147 h 236"/>
              <a:gd name="T22" fmla="*/ 91 w 236"/>
              <a:gd name="T23" fmla="*/ 148 h 236"/>
              <a:gd name="T24" fmla="*/ 119 w 236"/>
              <a:gd name="T25" fmla="*/ 160 h 236"/>
              <a:gd name="T26" fmla="*/ 137 w 236"/>
              <a:gd name="T27" fmla="*/ 145 h 236"/>
              <a:gd name="T28" fmla="*/ 133 w 236"/>
              <a:gd name="T29" fmla="*/ 137 h 236"/>
              <a:gd name="T30" fmla="*/ 122 w 236"/>
              <a:gd name="T31" fmla="*/ 130 h 236"/>
              <a:gd name="T32" fmla="*/ 109 w 236"/>
              <a:gd name="T33" fmla="*/ 125 h 236"/>
              <a:gd name="T34" fmla="*/ 98 w 236"/>
              <a:gd name="T35" fmla="*/ 120 h 236"/>
              <a:gd name="T36" fmla="*/ 89 w 236"/>
              <a:gd name="T37" fmla="*/ 113 h 236"/>
              <a:gd name="T38" fmla="*/ 82 w 236"/>
              <a:gd name="T39" fmla="*/ 103 h 236"/>
              <a:gd name="T40" fmla="*/ 79 w 236"/>
              <a:gd name="T41" fmla="*/ 90 h 236"/>
              <a:gd name="T42" fmla="*/ 110 w 236"/>
              <a:gd name="T43" fmla="*/ 57 h 236"/>
              <a:gd name="T44" fmla="*/ 111 w 236"/>
              <a:gd name="T45" fmla="*/ 38 h 236"/>
              <a:gd name="T46" fmla="*/ 125 w 236"/>
              <a:gd name="T47" fmla="*/ 37 h 236"/>
              <a:gd name="T48" fmla="*/ 128 w 236"/>
              <a:gd name="T49" fmla="*/ 40 h 236"/>
              <a:gd name="T50" fmla="*/ 137 w 236"/>
              <a:gd name="T51" fmla="*/ 58 h 236"/>
              <a:gd name="T52" fmla="*/ 151 w 236"/>
              <a:gd name="T53" fmla="*/ 65 h 236"/>
              <a:gd name="T54" fmla="*/ 155 w 236"/>
              <a:gd name="T55" fmla="*/ 69 h 236"/>
              <a:gd name="T56" fmla="*/ 149 w 236"/>
              <a:gd name="T57" fmla="*/ 85 h 236"/>
              <a:gd name="T58" fmla="*/ 144 w 236"/>
              <a:gd name="T59" fmla="*/ 86 h 236"/>
              <a:gd name="T60" fmla="*/ 140 w 236"/>
              <a:gd name="T61" fmla="*/ 82 h 236"/>
              <a:gd name="T62" fmla="*/ 128 w 236"/>
              <a:gd name="T63" fmla="*/ 77 h 236"/>
              <a:gd name="T64" fmla="*/ 107 w 236"/>
              <a:gd name="T65" fmla="*/ 80 h 236"/>
              <a:gd name="T66" fmla="*/ 102 w 236"/>
              <a:gd name="T67" fmla="*/ 94 h 236"/>
              <a:gd name="T68" fmla="*/ 108 w 236"/>
              <a:gd name="T69" fmla="*/ 101 h 236"/>
              <a:gd name="T70" fmla="*/ 118 w 236"/>
              <a:gd name="T71" fmla="*/ 106 h 236"/>
              <a:gd name="T72" fmla="*/ 132 w 236"/>
              <a:gd name="T73" fmla="*/ 112 h 236"/>
              <a:gd name="T74" fmla="*/ 145 w 236"/>
              <a:gd name="T75" fmla="*/ 119 h 236"/>
              <a:gd name="T76" fmla="*/ 155 w 236"/>
              <a:gd name="T77" fmla="*/ 129 h 236"/>
              <a:gd name="T78" fmla="*/ 159 w 236"/>
              <a:gd name="T79" fmla="*/ 144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236" h="236">
                <a:moveTo>
                  <a:pt x="118" y="0"/>
                </a:moveTo>
                <a:cubicBezTo>
                  <a:pt x="53" y="0"/>
                  <a:pt x="0" y="53"/>
                  <a:pt x="0" y="118"/>
                </a:cubicBezTo>
                <a:cubicBezTo>
                  <a:pt x="0" y="183"/>
                  <a:pt x="53" y="236"/>
                  <a:pt x="118" y="236"/>
                </a:cubicBezTo>
                <a:cubicBezTo>
                  <a:pt x="183" y="236"/>
                  <a:pt x="236" y="183"/>
                  <a:pt x="236" y="118"/>
                </a:cubicBezTo>
                <a:cubicBezTo>
                  <a:pt x="236" y="53"/>
                  <a:pt x="183" y="0"/>
                  <a:pt x="118" y="0"/>
                </a:cubicBezTo>
                <a:moveTo>
                  <a:pt x="150" y="168"/>
                </a:moveTo>
                <a:cubicBezTo>
                  <a:pt x="145" y="175"/>
                  <a:pt x="137" y="179"/>
                  <a:pt x="128" y="180"/>
                </a:cubicBezTo>
                <a:cubicBezTo>
                  <a:pt x="128" y="196"/>
                  <a:pt x="128" y="196"/>
                  <a:pt x="128" y="196"/>
                </a:cubicBezTo>
                <a:cubicBezTo>
                  <a:pt x="128" y="197"/>
                  <a:pt x="127" y="198"/>
                  <a:pt x="127" y="198"/>
                </a:cubicBezTo>
                <a:cubicBezTo>
                  <a:pt x="126" y="199"/>
                  <a:pt x="126" y="199"/>
                  <a:pt x="125" y="199"/>
                </a:cubicBezTo>
                <a:cubicBezTo>
                  <a:pt x="113" y="199"/>
                  <a:pt x="113" y="199"/>
                  <a:pt x="113" y="199"/>
                </a:cubicBezTo>
                <a:cubicBezTo>
                  <a:pt x="112" y="199"/>
                  <a:pt x="111" y="199"/>
                  <a:pt x="111" y="198"/>
                </a:cubicBezTo>
                <a:cubicBezTo>
                  <a:pt x="110" y="197"/>
                  <a:pt x="110" y="197"/>
                  <a:pt x="110" y="196"/>
                </a:cubicBezTo>
                <a:cubicBezTo>
                  <a:pt x="110" y="180"/>
                  <a:pt x="110" y="180"/>
                  <a:pt x="110" y="180"/>
                </a:cubicBezTo>
                <a:cubicBezTo>
                  <a:pt x="106" y="180"/>
                  <a:pt x="102" y="179"/>
                  <a:pt x="99" y="177"/>
                </a:cubicBezTo>
                <a:cubicBezTo>
                  <a:pt x="95" y="176"/>
                  <a:pt x="92" y="175"/>
                  <a:pt x="90" y="173"/>
                </a:cubicBezTo>
                <a:cubicBezTo>
                  <a:pt x="88" y="172"/>
                  <a:pt x="85" y="171"/>
                  <a:pt x="83" y="169"/>
                </a:cubicBezTo>
                <a:cubicBezTo>
                  <a:pt x="81" y="168"/>
                  <a:pt x="80" y="166"/>
                  <a:pt x="79" y="166"/>
                </a:cubicBezTo>
                <a:cubicBezTo>
                  <a:pt x="79" y="165"/>
                  <a:pt x="78" y="164"/>
                  <a:pt x="78" y="164"/>
                </a:cubicBezTo>
                <a:cubicBezTo>
                  <a:pt x="77" y="163"/>
                  <a:pt x="77" y="162"/>
                  <a:pt x="78" y="160"/>
                </a:cubicBezTo>
                <a:cubicBezTo>
                  <a:pt x="87" y="148"/>
                  <a:pt x="87" y="148"/>
                  <a:pt x="87" y="148"/>
                </a:cubicBezTo>
                <a:cubicBezTo>
                  <a:pt x="87" y="148"/>
                  <a:pt x="88" y="147"/>
                  <a:pt x="89" y="147"/>
                </a:cubicBezTo>
                <a:cubicBezTo>
                  <a:pt x="90" y="147"/>
                  <a:pt x="90" y="147"/>
                  <a:pt x="91" y="148"/>
                </a:cubicBezTo>
                <a:cubicBezTo>
                  <a:pt x="91" y="148"/>
                  <a:pt x="91" y="148"/>
                  <a:pt x="91" y="148"/>
                </a:cubicBezTo>
                <a:cubicBezTo>
                  <a:pt x="98" y="154"/>
                  <a:pt x="105" y="158"/>
                  <a:pt x="112" y="159"/>
                </a:cubicBezTo>
                <a:cubicBezTo>
                  <a:pt x="115" y="160"/>
                  <a:pt x="117" y="160"/>
                  <a:pt x="119" y="160"/>
                </a:cubicBezTo>
                <a:cubicBezTo>
                  <a:pt x="124" y="160"/>
                  <a:pt x="128" y="159"/>
                  <a:pt x="131" y="156"/>
                </a:cubicBezTo>
                <a:cubicBezTo>
                  <a:pt x="135" y="154"/>
                  <a:pt x="137" y="150"/>
                  <a:pt x="137" y="145"/>
                </a:cubicBezTo>
                <a:cubicBezTo>
                  <a:pt x="137" y="144"/>
                  <a:pt x="136" y="142"/>
                  <a:pt x="136" y="140"/>
                </a:cubicBezTo>
                <a:cubicBezTo>
                  <a:pt x="135" y="139"/>
                  <a:pt x="134" y="138"/>
                  <a:pt x="133" y="137"/>
                </a:cubicBezTo>
                <a:cubicBezTo>
                  <a:pt x="132" y="136"/>
                  <a:pt x="130" y="135"/>
                  <a:pt x="127" y="133"/>
                </a:cubicBezTo>
                <a:cubicBezTo>
                  <a:pt x="125" y="132"/>
                  <a:pt x="123" y="131"/>
                  <a:pt x="122" y="130"/>
                </a:cubicBezTo>
                <a:cubicBezTo>
                  <a:pt x="120" y="130"/>
                  <a:pt x="118" y="129"/>
                  <a:pt x="115" y="128"/>
                </a:cubicBezTo>
                <a:cubicBezTo>
                  <a:pt x="112" y="127"/>
                  <a:pt x="110" y="126"/>
                  <a:pt x="109" y="125"/>
                </a:cubicBezTo>
                <a:cubicBezTo>
                  <a:pt x="108" y="125"/>
                  <a:pt x="106" y="124"/>
                  <a:pt x="104" y="123"/>
                </a:cubicBezTo>
                <a:cubicBezTo>
                  <a:pt x="101" y="122"/>
                  <a:pt x="100" y="121"/>
                  <a:pt x="98" y="120"/>
                </a:cubicBezTo>
                <a:cubicBezTo>
                  <a:pt x="97" y="119"/>
                  <a:pt x="95" y="118"/>
                  <a:pt x="93" y="117"/>
                </a:cubicBezTo>
                <a:cubicBezTo>
                  <a:pt x="91" y="116"/>
                  <a:pt x="90" y="114"/>
                  <a:pt x="89" y="113"/>
                </a:cubicBezTo>
                <a:cubicBezTo>
                  <a:pt x="87" y="112"/>
                  <a:pt x="86" y="110"/>
                  <a:pt x="85" y="109"/>
                </a:cubicBezTo>
                <a:cubicBezTo>
                  <a:pt x="83" y="107"/>
                  <a:pt x="82" y="105"/>
                  <a:pt x="82" y="103"/>
                </a:cubicBezTo>
                <a:cubicBezTo>
                  <a:pt x="81" y="102"/>
                  <a:pt x="80" y="100"/>
                  <a:pt x="80" y="97"/>
                </a:cubicBezTo>
                <a:cubicBezTo>
                  <a:pt x="79" y="95"/>
                  <a:pt x="79" y="93"/>
                  <a:pt x="79" y="90"/>
                </a:cubicBezTo>
                <a:cubicBezTo>
                  <a:pt x="79" y="82"/>
                  <a:pt x="82" y="75"/>
                  <a:pt x="88" y="69"/>
                </a:cubicBezTo>
                <a:cubicBezTo>
                  <a:pt x="93" y="62"/>
                  <a:pt x="101" y="58"/>
                  <a:pt x="110" y="57"/>
                </a:cubicBezTo>
                <a:cubicBezTo>
                  <a:pt x="110" y="40"/>
                  <a:pt x="110" y="40"/>
                  <a:pt x="110" y="40"/>
                </a:cubicBezTo>
                <a:cubicBezTo>
                  <a:pt x="110" y="40"/>
                  <a:pt x="110" y="39"/>
                  <a:pt x="111" y="38"/>
                </a:cubicBezTo>
                <a:cubicBezTo>
                  <a:pt x="111" y="38"/>
                  <a:pt x="112" y="37"/>
                  <a:pt x="113" y="37"/>
                </a:cubicBezTo>
                <a:cubicBezTo>
                  <a:pt x="125" y="37"/>
                  <a:pt x="125" y="37"/>
                  <a:pt x="125" y="37"/>
                </a:cubicBezTo>
                <a:cubicBezTo>
                  <a:pt x="126" y="37"/>
                  <a:pt x="126" y="38"/>
                  <a:pt x="127" y="38"/>
                </a:cubicBezTo>
                <a:cubicBezTo>
                  <a:pt x="127" y="39"/>
                  <a:pt x="128" y="39"/>
                  <a:pt x="128" y="40"/>
                </a:cubicBezTo>
                <a:cubicBezTo>
                  <a:pt x="128" y="56"/>
                  <a:pt x="128" y="56"/>
                  <a:pt x="128" y="56"/>
                </a:cubicBezTo>
                <a:cubicBezTo>
                  <a:pt x="131" y="57"/>
                  <a:pt x="134" y="57"/>
                  <a:pt x="137" y="58"/>
                </a:cubicBezTo>
                <a:cubicBezTo>
                  <a:pt x="140" y="59"/>
                  <a:pt x="143" y="60"/>
                  <a:pt x="145" y="61"/>
                </a:cubicBezTo>
                <a:cubicBezTo>
                  <a:pt x="147" y="62"/>
                  <a:pt x="149" y="63"/>
                  <a:pt x="151" y="65"/>
                </a:cubicBezTo>
                <a:cubicBezTo>
                  <a:pt x="152" y="66"/>
                  <a:pt x="153" y="67"/>
                  <a:pt x="154" y="67"/>
                </a:cubicBezTo>
                <a:cubicBezTo>
                  <a:pt x="155" y="68"/>
                  <a:pt x="155" y="68"/>
                  <a:pt x="155" y="69"/>
                </a:cubicBezTo>
                <a:cubicBezTo>
                  <a:pt x="156" y="70"/>
                  <a:pt x="156" y="71"/>
                  <a:pt x="156" y="72"/>
                </a:cubicBezTo>
                <a:cubicBezTo>
                  <a:pt x="149" y="85"/>
                  <a:pt x="149" y="85"/>
                  <a:pt x="149" y="85"/>
                </a:cubicBezTo>
                <a:cubicBezTo>
                  <a:pt x="148" y="86"/>
                  <a:pt x="148" y="86"/>
                  <a:pt x="147" y="87"/>
                </a:cubicBezTo>
                <a:cubicBezTo>
                  <a:pt x="146" y="87"/>
                  <a:pt x="145" y="86"/>
                  <a:pt x="144" y="86"/>
                </a:cubicBezTo>
                <a:cubicBezTo>
                  <a:pt x="144" y="86"/>
                  <a:pt x="144" y="85"/>
                  <a:pt x="143" y="85"/>
                </a:cubicBezTo>
                <a:cubicBezTo>
                  <a:pt x="142" y="84"/>
                  <a:pt x="141" y="83"/>
                  <a:pt x="140" y="82"/>
                </a:cubicBezTo>
                <a:cubicBezTo>
                  <a:pt x="138" y="81"/>
                  <a:pt x="136" y="80"/>
                  <a:pt x="134" y="80"/>
                </a:cubicBezTo>
                <a:cubicBezTo>
                  <a:pt x="133" y="79"/>
                  <a:pt x="130" y="78"/>
                  <a:pt x="128" y="77"/>
                </a:cubicBezTo>
                <a:cubicBezTo>
                  <a:pt x="125" y="77"/>
                  <a:pt x="123" y="76"/>
                  <a:pt x="120" y="76"/>
                </a:cubicBezTo>
                <a:cubicBezTo>
                  <a:pt x="115" y="76"/>
                  <a:pt x="110" y="77"/>
                  <a:pt x="107" y="80"/>
                </a:cubicBezTo>
                <a:cubicBezTo>
                  <a:pt x="103" y="83"/>
                  <a:pt x="101" y="86"/>
                  <a:pt x="101" y="90"/>
                </a:cubicBezTo>
                <a:cubicBezTo>
                  <a:pt x="101" y="92"/>
                  <a:pt x="102" y="93"/>
                  <a:pt x="102" y="94"/>
                </a:cubicBezTo>
                <a:cubicBezTo>
                  <a:pt x="103" y="96"/>
                  <a:pt x="103" y="97"/>
                  <a:pt x="105" y="98"/>
                </a:cubicBezTo>
                <a:cubicBezTo>
                  <a:pt x="106" y="99"/>
                  <a:pt x="107" y="100"/>
                  <a:pt x="108" y="101"/>
                </a:cubicBezTo>
                <a:cubicBezTo>
                  <a:pt x="109" y="102"/>
                  <a:pt x="111" y="103"/>
                  <a:pt x="113" y="104"/>
                </a:cubicBezTo>
                <a:cubicBezTo>
                  <a:pt x="115" y="105"/>
                  <a:pt x="117" y="106"/>
                  <a:pt x="118" y="106"/>
                </a:cubicBezTo>
                <a:cubicBezTo>
                  <a:pt x="120" y="107"/>
                  <a:pt x="122" y="108"/>
                  <a:pt x="125" y="109"/>
                </a:cubicBezTo>
                <a:cubicBezTo>
                  <a:pt x="128" y="110"/>
                  <a:pt x="130" y="111"/>
                  <a:pt x="132" y="112"/>
                </a:cubicBezTo>
                <a:cubicBezTo>
                  <a:pt x="133" y="112"/>
                  <a:pt x="136" y="113"/>
                  <a:pt x="138" y="115"/>
                </a:cubicBezTo>
                <a:cubicBezTo>
                  <a:pt x="141" y="116"/>
                  <a:pt x="143" y="117"/>
                  <a:pt x="145" y="119"/>
                </a:cubicBezTo>
                <a:cubicBezTo>
                  <a:pt x="147" y="120"/>
                  <a:pt x="149" y="121"/>
                  <a:pt x="151" y="123"/>
                </a:cubicBezTo>
                <a:cubicBezTo>
                  <a:pt x="153" y="125"/>
                  <a:pt x="154" y="127"/>
                  <a:pt x="155" y="129"/>
                </a:cubicBezTo>
                <a:cubicBezTo>
                  <a:pt x="156" y="131"/>
                  <a:pt x="157" y="133"/>
                  <a:pt x="158" y="136"/>
                </a:cubicBezTo>
                <a:cubicBezTo>
                  <a:pt x="159" y="138"/>
                  <a:pt x="159" y="141"/>
                  <a:pt x="159" y="144"/>
                </a:cubicBezTo>
                <a:cubicBezTo>
                  <a:pt x="159" y="153"/>
                  <a:pt x="156" y="161"/>
                  <a:pt x="150" y="168"/>
                </a:cubicBezTo>
              </a:path>
            </a:pathLst>
          </a:custGeom>
          <a:solidFill>
            <a:schemeClr val="bg1"/>
          </a:solidFill>
          <a:ln>
            <a:noFill/>
          </a:ln>
        </p:spPr>
        <p:txBody>
          <a:bodyPr anchor="ctr"/>
          <a:lstStyle/>
          <a:p>
            <a:pPr algn="ctr" defTabSz="1217930"/>
            <a:endParaRPr>
              <a:solidFill>
                <a:prstClr val="black"/>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Freeform: Shape 13"/>
          <p:cNvSpPr/>
          <p:nvPr/>
        </p:nvSpPr>
        <p:spPr bwMode="auto">
          <a:xfrm>
            <a:off x="3331247" y="3903247"/>
            <a:ext cx="408116" cy="408116"/>
          </a:xfrm>
          <a:custGeom>
            <a:avLst/>
            <a:gdLst>
              <a:gd name="T0" fmla="*/ 182 w 236"/>
              <a:gd name="T1" fmla="*/ 109 h 236"/>
              <a:gd name="T2" fmla="*/ 157 w 236"/>
              <a:gd name="T3" fmla="*/ 103 h 236"/>
              <a:gd name="T4" fmla="*/ 134 w 236"/>
              <a:gd name="T5" fmla="*/ 102 h 236"/>
              <a:gd name="T6" fmla="*/ 120 w 236"/>
              <a:gd name="T7" fmla="*/ 114 h 236"/>
              <a:gd name="T8" fmla="*/ 118 w 236"/>
              <a:gd name="T9" fmla="*/ 129 h 236"/>
              <a:gd name="T10" fmla="*/ 122 w 236"/>
              <a:gd name="T11" fmla="*/ 141 h 236"/>
              <a:gd name="T12" fmla="*/ 135 w 236"/>
              <a:gd name="T13" fmla="*/ 156 h 236"/>
              <a:gd name="T14" fmla="*/ 139 w 236"/>
              <a:gd name="T15" fmla="*/ 185 h 236"/>
              <a:gd name="T16" fmla="*/ 152 w 236"/>
              <a:gd name="T17" fmla="*/ 198 h 236"/>
              <a:gd name="T18" fmla="*/ 169 w 236"/>
              <a:gd name="T19" fmla="*/ 180 h 236"/>
              <a:gd name="T20" fmla="*/ 187 w 236"/>
              <a:gd name="T21" fmla="*/ 150 h 236"/>
              <a:gd name="T22" fmla="*/ 200 w 236"/>
              <a:gd name="T23" fmla="*/ 122 h 236"/>
              <a:gd name="T24" fmla="*/ 182 w 236"/>
              <a:gd name="T25" fmla="*/ 109 h 236"/>
              <a:gd name="T26" fmla="*/ 118 w 236"/>
              <a:gd name="T27" fmla="*/ 0 h 236"/>
              <a:gd name="T28" fmla="*/ 0 w 236"/>
              <a:gd name="T29" fmla="*/ 118 h 236"/>
              <a:gd name="T30" fmla="*/ 118 w 236"/>
              <a:gd name="T31" fmla="*/ 236 h 236"/>
              <a:gd name="T32" fmla="*/ 236 w 236"/>
              <a:gd name="T33" fmla="*/ 118 h 236"/>
              <a:gd name="T34" fmla="*/ 118 w 236"/>
              <a:gd name="T35" fmla="*/ 0 h 236"/>
              <a:gd name="T36" fmla="*/ 126 w 236"/>
              <a:gd name="T37" fmla="*/ 212 h 236"/>
              <a:gd name="T38" fmla="*/ 128 w 236"/>
              <a:gd name="T39" fmla="*/ 208 h 236"/>
              <a:gd name="T40" fmla="*/ 125 w 236"/>
              <a:gd name="T41" fmla="*/ 186 h 236"/>
              <a:gd name="T42" fmla="*/ 105 w 236"/>
              <a:gd name="T43" fmla="*/ 186 h 236"/>
              <a:gd name="T44" fmla="*/ 98 w 236"/>
              <a:gd name="T45" fmla="*/ 207 h 236"/>
              <a:gd name="T46" fmla="*/ 102 w 236"/>
              <a:gd name="T47" fmla="*/ 211 h 236"/>
              <a:gd name="T48" fmla="*/ 34 w 236"/>
              <a:gd name="T49" fmla="*/ 161 h 236"/>
              <a:gd name="T50" fmla="*/ 44 w 236"/>
              <a:gd name="T51" fmla="*/ 157 h 236"/>
              <a:gd name="T52" fmla="*/ 44 w 236"/>
              <a:gd name="T53" fmla="*/ 157 h 236"/>
              <a:gd name="T54" fmla="*/ 81 w 236"/>
              <a:gd name="T55" fmla="*/ 142 h 236"/>
              <a:gd name="T56" fmla="*/ 81 w 236"/>
              <a:gd name="T57" fmla="*/ 118 h 236"/>
              <a:gd name="T58" fmla="*/ 55 w 236"/>
              <a:gd name="T59" fmla="*/ 94 h 236"/>
              <a:gd name="T60" fmla="*/ 28 w 236"/>
              <a:gd name="T61" fmla="*/ 90 h 236"/>
              <a:gd name="T62" fmla="*/ 84 w 236"/>
              <a:gd name="T63" fmla="*/ 30 h 236"/>
              <a:gd name="T64" fmla="*/ 84 w 236"/>
              <a:gd name="T65" fmla="*/ 31 h 236"/>
              <a:gd name="T66" fmla="*/ 102 w 236"/>
              <a:gd name="T67" fmla="*/ 56 h 236"/>
              <a:gd name="T68" fmla="*/ 120 w 236"/>
              <a:gd name="T69" fmla="*/ 79 h 236"/>
              <a:gd name="T70" fmla="*/ 131 w 236"/>
              <a:gd name="T71" fmla="*/ 97 h 236"/>
              <a:gd name="T72" fmla="*/ 146 w 236"/>
              <a:gd name="T73" fmla="*/ 88 h 236"/>
              <a:gd name="T74" fmla="*/ 177 w 236"/>
              <a:gd name="T75" fmla="*/ 66 h 236"/>
              <a:gd name="T76" fmla="*/ 190 w 236"/>
              <a:gd name="T77" fmla="*/ 57 h 236"/>
              <a:gd name="T78" fmla="*/ 212 w 236"/>
              <a:gd name="T79" fmla="*/ 118 h 236"/>
              <a:gd name="T80" fmla="*/ 126 w 236"/>
              <a:gd name="T81" fmla="*/ 212 h 2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36" h="236">
                <a:moveTo>
                  <a:pt x="182" y="109"/>
                </a:moveTo>
                <a:cubicBezTo>
                  <a:pt x="172" y="107"/>
                  <a:pt x="161" y="105"/>
                  <a:pt x="157" y="103"/>
                </a:cubicBezTo>
                <a:cubicBezTo>
                  <a:pt x="153" y="102"/>
                  <a:pt x="143" y="101"/>
                  <a:pt x="134" y="102"/>
                </a:cubicBezTo>
                <a:cubicBezTo>
                  <a:pt x="125" y="103"/>
                  <a:pt x="119" y="109"/>
                  <a:pt x="120" y="114"/>
                </a:cubicBezTo>
                <a:cubicBezTo>
                  <a:pt x="121" y="119"/>
                  <a:pt x="120" y="126"/>
                  <a:pt x="118" y="129"/>
                </a:cubicBezTo>
                <a:cubicBezTo>
                  <a:pt x="117" y="132"/>
                  <a:pt x="118" y="138"/>
                  <a:pt x="122" y="141"/>
                </a:cubicBezTo>
                <a:cubicBezTo>
                  <a:pt x="127" y="144"/>
                  <a:pt x="132" y="151"/>
                  <a:pt x="135" y="156"/>
                </a:cubicBezTo>
                <a:cubicBezTo>
                  <a:pt x="138" y="162"/>
                  <a:pt x="140" y="175"/>
                  <a:pt x="139" y="185"/>
                </a:cubicBezTo>
                <a:cubicBezTo>
                  <a:pt x="139" y="195"/>
                  <a:pt x="145" y="201"/>
                  <a:pt x="152" y="198"/>
                </a:cubicBezTo>
                <a:cubicBezTo>
                  <a:pt x="160" y="195"/>
                  <a:pt x="167" y="187"/>
                  <a:pt x="169" y="180"/>
                </a:cubicBezTo>
                <a:cubicBezTo>
                  <a:pt x="171" y="174"/>
                  <a:pt x="179" y="160"/>
                  <a:pt x="187" y="150"/>
                </a:cubicBezTo>
                <a:cubicBezTo>
                  <a:pt x="195" y="140"/>
                  <a:pt x="201" y="127"/>
                  <a:pt x="200" y="122"/>
                </a:cubicBezTo>
                <a:cubicBezTo>
                  <a:pt x="200" y="116"/>
                  <a:pt x="191" y="111"/>
                  <a:pt x="182" y="109"/>
                </a:cubicBezTo>
                <a:close/>
                <a:moveTo>
                  <a:pt x="118" y="0"/>
                </a:moveTo>
                <a:cubicBezTo>
                  <a:pt x="53" y="0"/>
                  <a:pt x="0" y="53"/>
                  <a:pt x="0" y="118"/>
                </a:cubicBezTo>
                <a:cubicBezTo>
                  <a:pt x="0" y="183"/>
                  <a:pt x="53" y="236"/>
                  <a:pt x="118" y="236"/>
                </a:cubicBezTo>
                <a:cubicBezTo>
                  <a:pt x="183" y="236"/>
                  <a:pt x="236" y="183"/>
                  <a:pt x="236" y="118"/>
                </a:cubicBezTo>
                <a:cubicBezTo>
                  <a:pt x="236" y="53"/>
                  <a:pt x="183" y="0"/>
                  <a:pt x="118" y="0"/>
                </a:cubicBezTo>
                <a:close/>
                <a:moveTo>
                  <a:pt x="126" y="212"/>
                </a:moveTo>
                <a:cubicBezTo>
                  <a:pt x="127" y="211"/>
                  <a:pt x="128" y="209"/>
                  <a:pt x="128" y="208"/>
                </a:cubicBezTo>
                <a:cubicBezTo>
                  <a:pt x="130" y="201"/>
                  <a:pt x="128" y="191"/>
                  <a:pt x="125" y="186"/>
                </a:cubicBezTo>
                <a:cubicBezTo>
                  <a:pt x="121" y="181"/>
                  <a:pt x="112" y="181"/>
                  <a:pt x="105" y="186"/>
                </a:cubicBezTo>
                <a:cubicBezTo>
                  <a:pt x="97" y="191"/>
                  <a:pt x="94" y="200"/>
                  <a:pt x="98" y="207"/>
                </a:cubicBezTo>
                <a:cubicBezTo>
                  <a:pt x="99" y="208"/>
                  <a:pt x="100" y="210"/>
                  <a:pt x="102" y="211"/>
                </a:cubicBezTo>
                <a:cubicBezTo>
                  <a:pt x="72" y="206"/>
                  <a:pt x="47" y="187"/>
                  <a:pt x="34" y="161"/>
                </a:cubicBezTo>
                <a:cubicBezTo>
                  <a:pt x="37" y="161"/>
                  <a:pt x="40" y="159"/>
                  <a:pt x="44" y="157"/>
                </a:cubicBezTo>
                <a:cubicBezTo>
                  <a:pt x="44" y="157"/>
                  <a:pt x="44" y="157"/>
                  <a:pt x="44" y="157"/>
                </a:cubicBezTo>
                <a:cubicBezTo>
                  <a:pt x="57" y="148"/>
                  <a:pt x="74" y="141"/>
                  <a:pt x="81" y="142"/>
                </a:cubicBezTo>
                <a:cubicBezTo>
                  <a:pt x="89" y="142"/>
                  <a:pt x="89" y="131"/>
                  <a:pt x="81" y="118"/>
                </a:cubicBezTo>
                <a:cubicBezTo>
                  <a:pt x="74" y="105"/>
                  <a:pt x="62" y="94"/>
                  <a:pt x="55" y="94"/>
                </a:cubicBezTo>
                <a:cubicBezTo>
                  <a:pt x="48" y="94"/>
                  <a:pt x="36" y="92"/>
                  <a:pt x="28" y="90"/>
                </a:cubicBezTo>
                <a:cubicBezTo>
                  <a:pt x="37" y="62"/>
                  <a:pt x="58" y="41"/>
                  <a:pt x="84" y="30"/>
                </a:cubicBezTo>
                <a:cubicBezTo>
                  <a:pt x="84" y="31"/>
                  <a:pt x="84" y="31"/>
                  <a:pt x="84" y="31"/>
                </a:cubicBezTo>
                <a:cubicBezTo>
                  <a:pt x="86" y="39"/>
                  <a:pt x="95" y="50"/>
                  <a:pt x="102" y="56"/>
                </a:cubicBezTo>
                <a:cubicBezTo>
                  <a:pt x="110" y="62"/>
                  <a:pt x="118" y="72"/>
                  <a:pt x="120" y="79"/>
                </a:cubicBezTo>
                <a:cubicBezTo>
                  <a:pt x="122" y="85"/>
                  <a:pt x="127" y="93"/>
                  <a:pt x="131" y="97"/>
                </a:cubicBezTo>
                <a:cubicBezTo>
                  <a:pt x="136" y="100"/>
                  <a:pt x="142" y="96"/>
                  <a:pt x="146" y="88"/>
                </a:cubicBezTo>
                <a:cubicBezTo>
                  <a:pt x="150" y="80"/>
                  <a:pt x="164" y="70"/>
                  <a:pt x="177" y="66"/>
                </a:cubicBezTo>
                <a:cubicBezTo>
                  <a:pt x="183" y="64"/>
                  <a:pt x="187" y="61"/>
                  <a:pt x="190" y="57"/>
                </a:cubicBezTo>
                <a:cubicBezTo>
                  <a:pt x="204" y="74"/>
                  <a:pt x="212" y="95"/>
                  <a:pt x="212" y="118"/>
                </a:cubicBezTo>
                <a:cubicBezTo>
                  <a:pt x="212" y="168"/>
                  <a:pt x="174" y="208"/>
                  <a:pt x="126" y="212"/>
                </a:cubicBezTo>
                <a:close/>
              </a:path>
            </a:pathLst>
          </a:custGeom>
          <a:solidFill>
            <a:schemeClr val="bg1"/>
          </a:solidFill>
          <a:ln>
            <a:noFill/>
          </a:ln>
        </p:spPr>
        <p:txBody>
          <a:bodyPr anchor="ctr"/>
          <a:lstStyle/>
          <a:p>
            <a:pPr algn="ctr" defTabSz="1217930"/>
            <a:endParaRPr>
              <a:solidFill>
                <a:prstClr val="black"/>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11" name="组合 10"/>
          <p:cNvGrpSpPr/>
          <p:nvPr/>
        </p:nvGrpSpPr>
        <p:grpSpPr>
          <a:xfrm>
            <a:off x="1327382" y="4268858"/>
            <a:ext cx="3022607" cy="996668"/>
            <a:chOff x="937750" y="5016378"/>
            <a:chExt cx="2874865" cy="996663"/>
          </a:xfrm>
        </p:grpSpPr>
        <p:sp>
          <p:nvSpPr>
            <p:cNvPr id="12" name="矩形 11"/>
            <p:cNvSpPr/>
            <p:nvPr/>
          </p:nvSpPr>
          <p:spPr>
            <a:xfrm>
              <a:off x="937751" y="5426152"/>
              <a:ext cx="2874864" cy="586889"/>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rPr>
                <a:t>点击添加主要文字内容点击添加主要文字内容点击添加主要文字内容</a:t>
              </a:r>
              <a:endPar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3" name="矩形 12"/>
            <p:cNvSpPr/>
            <p:nvPr/>
          </p:nvSpPr>
          <p:spPr>
            <a:xfrm>
              <a:off x="937750" y="5016378"/>
              <a:ext cx="2241974" cy="396132"/>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4" name="组合 13"/>
          <p:cNvGrpSpPr/>
          <p:nvPr/>
        </p:nvGrpSpPr>
        <p:grpSpPr>
          <a:xfrm>
            <a:off x="4587417" y="4268850"/>
            <a:ext cx="3106640" cy="996666"/>
            <a:chOff x="937750" y="5016378"/>
            <a:chExt cx="2954791" cy="996665"/>
          </a:xfrm>
        </p:grpSpPr>
        <p:sp>
          <p:nvSpPr>
            <p:cNvPr id="15" name="矩形 14"/>
            <p:cNvSpPr/>
            <p:nvPr/>
          </p:nvSpPr>
          <p:spPr>
            <a:xfrm>
              <a:off x="937751" y="5426152"/>
              <a:ext cx="2954790" cy="586891"/>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rPr>
                <a:t>点击添加主要文字内容点击添加主要文字内容点击添加主要文字内容</a:t>
              </a:r>
              <a:endPar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6" name="矩形 15"/>
            <p:cNvSpPr/>
            <p:nvPr/>
          </p:nvSpPr>
          <p:spPr>
            <a:xfrm>
              <a:off x="937750" y="5016378"/>
              <a:ext cx="2241974" cy="396134"/>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7" name="组合 16"/>
          <p:cNvGrpSpPr/>
          <p:nvPr/>
        </p:nvGrpSpPr>
        <p:grpSpPr>
          <a:xfrm>
            <a:off x="7825256" y="4268858"/>
            <a:ext cx="3045944" cy="996668"/>
            <a:chOff x="937750" y="5016378"/>
            <a:chExt cx="2897061" cy="996663"/>
          </a:xfrm>
        </p:grpSpPr>
        <p:sp>
          <p:nvSpPr>
            <p:cNvPr id="18" name="矩形 17"/>
            <p:cNvSpPr/>
            <p:nvPr/>
          </p:nvSpPr>
          <p:spPr>
            <a:xfrm>
              <a:off x="937750" y="5426152"/>
              <a:ext cx="2897061" cy="586889"/>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rPr>
                <a:t>点击添加主要文字内容点击添加主要文字内容点击添加主要文字内容</a:t>
              </a:r>
              <a:endParaRPr lang="zh-CN" altLang="en-US" sz="1400" dirty="0">
                <a:solidFill>
                  <a:prstClr val="white">
                    <a:lumMod val="50000"/>
                  </a:prst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9" name="矩形 18"/>
            <p:cNvSpPr/>
            <p:nvPr/>
          </p:nvSpPr>
          <p:spPr>
            <a:xfrm>
              <a:off x="937750" y="5016378"/>
              <a:ext cx="2241975" cy="396132"/>
            </a:xfrm>
            <a:prstGeom prst="rect">
              <a:avLst/>
            </a:prstGeom>
          </p:spPr>
          <p:txBody>
            <a:bodyPr wrap="square">
              <a:spAutoFit/>
              <a:scene3d>
                <a:camera prst="orthographicFront"/>
                <a:lightRig rig="threePt" dir="t"/>
              </a:scene3d>
              <a:sp3d contourW="12700"/>
            </a:bodyPr>
            <a:lstStyle/>
            <a:p>
              <a:pPr defTabSz="1217930">
                <a:lnSpc>
                  <a:spcPct val="120000"/>
                </a:lnSpc>
              </a:pPr>
              <a:r>
                <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prstClr val="black">
                    <a:lumMod val="65000"/>
                    <a:lumOff val="35000"/>
                  </a:prst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22" name="组合 21"/>
          <p:cNvGrpSpPr/>
          <p:nvPr/>
        </p:nvGrpSpPr>
        <p:grpSpPr>
          <a:xfrm>
            <a:off x="124448" y="148429"/>
            <a:ext cx="4146731" cy="679115"/>
            <a:chOff x="124448" y="148429"/>
            <a:chExt cx="4146731" cy="679115"/>
          </a:xfrm>
        </p:grpSpPr>
        <p:sp>
          <p:nvSpPr>
            <p:cNvPr id="23" name="矩形 22"/>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4" name="泪滴形 23"/>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Effect transition="in" filter="fade">
                                      <p:cBhvr>
                                        <p:cTn id="15" dur="500"/>
                                        <p:tgtEl>
                                          <p:spTgt spid="5"/>
                                        </p:tgtEl>
                                      </p:cBhvr>
                                    </p:animEffect>
                                  </p:childTnLst>
                                </p:cTn>
                              </p:par>
                              <p:par>
                                <p:cTn id="16" presetID="53" presetClass="entr" presetSubtype="16"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500" fill="hold"/>
                                        <p:tgtEl>
                                          <p:spTgt spid="6"/>
                                        </p:tgtEl>
                                        <p:attrNameLst>
                                          <p:attrName>ppt_w</p:attrName>
                                        </p:attrNameLst>
                                      </p:cBhvr>
                                      <p:tavLst>
                                        <p:tav tm="0">
                                          <p:val>
                                            <p:fltVal val="0"/>
                                          </p:val>
                                        </p:tav>
                                        <p:tav tm="100000">
                                          <p:val>
                                            <p:strVal val="#ppt_w"/>
                                          </p:val>
                                        </p:tav>
                                      </p:tavLst>
                                    </p:anim>
                                    <p:anim calcmode="lin" valueType="num">
                                      <p:cBhvr>
                                        <p:cTn id="19" dur="500" fill="hold"/>
                                        <p:tgtEl>
                                          <p:spTgt spid="6"/>
                                        </p:tgtEl>
                                        <p:attrNameLst>
                                          <p:attrName>ppt_h</p:attrName>
                                        </p:attrNameLst>
                                      </p:cBhvr>
                                      <p:tavLst>
                                        <p:tav tm="0">
                                          <p:val>
                                            <p:fltVal val="0"/>
                                          </p:val>
                                        </p:tav>
                                        <p:tav tm="100000">
                                          <p:val>
                                            <p:strVal val="#ppt_h"/>
                                          </p:val>
                                        </p:tav>
                                      </p:tavLst>
                                    </p:anim>
                                    <p:animEffect transition="in" filter="fade">
                                      <p:cBhvr>
                                        <p:cTn id="20" dur="500"/>
                                        <p:tgtEl>
                                          <p:spTgt spid="6"/>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fltVal val="0"/>
                                          </p:val>
                                        </p:tav>
                                        <p:tav tm="100000">
                                          <p:val>
                                            <p:strVal val="#ppt_h"/>
                                          </p:val>
                                        </p:tav>
                                      </p:tavLst>
                                    </p:anim>
                                    <p:animEffect transition="in" filter="fade">
                                      <p:cBhvr>
                                        <p:cTn id="25" dur="500"/>
                                        <p:tgtEl>
                                          <p:spTgt spid="7"/>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8"/>
                                        </p:tgtEl>
                                        <p:attrNameLst>
                                          <p:attrName>style.visibility</p:attrName>
                                        </p:attrNameLst>
                                      </p:cBhvr>
                                      <p:to>
                                        <p:strVal val="visible"/>
                                      </p:to>
                                    </p:set>
                                    <p:anim calcmode="lin" valueType="num">
                                      <p:cBhvr>
                                        <p:cTn id="28" dur="500" fill="hold"/>
                                        <p:tgtEl>
                                          <p:spTgt spid="8"/>
                                        </p:tgtEl>
                                        <p:attrNameLst>
                                          <p:attrName>ppt_w</p:attrName>
                                        </p:attrNameLst>
                                      </p:cBhvr>
                                      <p:tavLst>
                                        <p:tav tm="0">
                                          <p:val>
                                            <p:fltVal val="0"/>
                                          </p:val>
                                        </p:tav>
                                        <p:tav tm="100000">
                                          <p:val>
                                            <p:strVal val="#ppt_w"/>
                                          </p:val>
                                        </p:tav>
                                      </p:tavLst>
                                    </p:anim>
                                    <p:anim calcmode="lin" valueType="num">
                                      <p:cBhvr>
                                        <p:cTn id="29" dur="500" fill="hold"/>
                                        <p:tgtEl>
                                          <p:spTgt spid="8"/>
                                        </p:tgtEl>
                                        <p:attrNameLst>
                                          <p:attrName>ppt_h</p:attrName>
                                        </p:attrNameLst>
                                      </p:cBhvr>
                                      <p:tavLst>
                                        <p:tav tm="0">
                                          <p:val>
                                            <p:fltVal val="0"/>
                                          </p:val>
                                        </p:tav>
                                        <p:tav tm="100000">
                                          <p:val>
                                            <p:strVal val="#ppt_h"/>
                                          </p:val>
                                        </p:tav>
                                      </p:tavLst>
                                    </p:anim>
                                    <p:animEffect transition="in" filter="fade">
                                      <p:cBhvr>
                                        <p:cTn id="30" dur="500"/>
                                        <p:tgtEl>
                                          <p:spTgt spid="8"/>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9"/>
                                        </p:tgtEl>
                                        <p:attrNameLst>
                                          <p:attrName>style.visibility</p:attrName>
                                        </p:attrNameLst>
                                      </p:cBhvr>
                                      <p:to>
                                        <p:strVal val="visible"/>
                                      </p:to>
                                    </p:set>
                                    <p:anim calcmode="lin" valueType="num">
                                      <p:cBhvr>
                                        <p:cTn id="33" dur="500" fill="hold"/>
                                        <p:tgtEl>
                                          <p:spTgt spid="9"/>
                                        </p:tgtEl>
                                        <p:attrNameLst>
                                          <p:attrName>ppt_w</p:attrName>
                                        </p:attrNameLst>
                                      </p:cBhvr>
                                      <p:tavLst>
                                        <p:tav tm="0">
                                          <p:val>
                                            <p:fltVal val="0"/>
                                          </p:val>
                                        </p:tav>
                                        <p:tav tm="100000">
                                          <p:val>
                                            <p:strVal val="#ppt_w"/>
                                          </p:val>
                                        </p:tav>
                                      </p:tavLst>
                                    </p:anim>
                                    <p:anim calcmode="lin" valueType="num">
                                      <p:cBhvr>
                                        <p:cTn id="34" dur="500" fill="hold"/>
                                        <p:tgtEl>
                                          <p:spTgt spid="9"/>
                                        </p:tgtEl>
                                        <p:attrNameLst>
                                          <p:attrName>ppt_h</p:attrName>
                                        </p:attrNameLst>
                                      </p:cBhvr>
                                      <p:tavLst>
                                        <p:tav tm="0">
                                          <p:val>
                                            <p:fltVal val="0"/>
                                          </p:val>
                                        </p:tav>
                                        <p:tav tm="100000">
                                          <p:val>
                                            <p:strVal val="#ppt_h"/>
                                          </p:val>
                                        </p:tav>
                                      </p:tavLst>
                                    </p:anim>
                                    <p:animEffect transition="in" filter="fade">
                                      <p:cBhvr>
                                        <p:cTn id="35" dur="500"/>
                                        <p:tgtEl>
                                          <p:spTgt spid="9"/>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10"/>
                                        </p:tgtEl>
                                        <p:attrNameLst>
                                          <p:attrName>style.visibility</p:attrName>
                                        </p:attrNameLst>
                                      </p:cBhvr>
                                      <p:to>
                                        <p:strVal val="visible"/>
                                      </p:to>
                                    </p:set>
                                    <p:anim calcmode="lin" valueType="num">
                                      <p:cBhvr>
                                        <p:cTn id="38" dur="500" fill="hold"/>
                                        <p:tgtEl>
                                          <p:spTgt spid="10"/>
                                        </p:tgtEl>
                                        <p:attrNameLst>
                                          <p:attrName>ppt_w</p:attrName>
                                        </p:attrNameLst>
                                      </p:cBhvr>
                                      <p:tavLst>
                                        <p:tav tm="0">
                                          <p:val>
                                            <p:fltVal val="0"/>
                                          </p:val>
                                        </p:tav>
                                        <p:tav tm="100000">
                                          <p:val>
                                            <p:strVal val="#ppt_w"/>
                                          </p:val>
                                        </p:tav>
                                      </p:tavLst>
                                    </p:anim>
                                    <p:anim calcmode="lin" valueType="num">
                                      <p:cBhvr>
                                        <p:cTn id="39" dur="500" fill="hold"/>
                                        <p:tgtEl>
                                          <p:spTgt spid="10"/>
                                        </p:tgtEl>
                                        <p:attrNameLst>
                                          <p:attrName>ppt_h</p:attrName>
                                        </p:attrNameLst>
                                      </p:cBhvr>
                                      <p:tavLst>
                                        <p:tav tm="0">
                                          <p:val>
                                            <p:fltVal val="0"/>
                                          </p:val>
                                        </p:tav>
                                        <p:tav tm="100000">
                                          <p:val>
                                            <p:strVal val="#ppt_h"/>
                                          </p:val>
                                        </p:tav>
                                      </p:tavLst>
                                    </p:anim>
                                    <p:animEffect transition="in" filter="fade">
                                      <p:cBhvr>
                                        <p:cTn id="40" dur="500"/>
                                        <p:tgtEl>
                                          <p:spTgt spid="10"/>
                                        </p:tgtEl>
                                      </p:cBhvr>
                                    </p:animEffect>
                                  </p:childTnLst>
                                </p:cTn>
                              </p:par>
                            </p:childTnLst>
                          </p:cTn>
                        </p:par>
                        <p:par>
                          <p:cTn id="41" fill="hold">
                            <p:stCondLst>
                              <p:cond delay="1500"/>
                            </p:stCondLst>
                            <p:childTnLst>
                              <p:par>
                                <p:cTn id="42" presetID="37" presetClass="entr" presetSubtype="0" fill="hold" nodeType="afterEffect">
                                  <p:stCondLst>
                                    <p:cond delay="0"/>
                                  </p:stCondLst>
                                  <p:childTnLst>
                                    <p:set>
                                      <p:cBhvr>
                                        <p:cTn id="43" dur="1" fill="hold">
                                          <p:stCondLst>
                                            <p:cond delay="0"/>
                                          </p:stCondLst>
                                        </p:cTn>
                                        <p:tgtEl>
                                          <p:spTgt spid="11"/>
                                        </p:tgtEl>
                                        <p:attrNameLst>
                                          <p:attrName>style.visibility</p:attrName>
                                        </p:attrNameLst>
                                      </p:cBhvr>
                                      <p:to>
                                        <p:strVal val="visible"/>
                                      </p:to>
                                    </p:set>
                                    <p:animEffect transition="in" filter="fade">
                                      <p:cBhvr>
                                        <p:cTn id="44" dur="1000"/>
                                        <p:tgtEl>
                                          <p:spTgt spid="11"/>
                                        </p:tgtEl>
                                      </p:cBhvr>
                                    </p:animEffect>
                                    <p:anim calcmode="lin" valueType="num">
                                      <p:cBhvr>
                                        <p:cTn id="45" dur="1000" fill="hold"/>
                                        <p:tgtEl>
                                          <p:spTgt spid="11"/>
                                        </p:tgtEl>
                                        <p:attrNameLst>
                                          <p:attrName>ppt_x</p:attrName>
                                        </p:attrNameLst>
                                      </p:cBhvr>
                                      <p:tavLst>
                                        <p:tav tm="0">
                                          <p:val>
                                            <p:strVal val="#ppt_x"/>
                                          </p:val>
                                        </p:tav>
                                        <p:tav tm="100000">
                                          <p:val>
                                            <p:strVal val="#ppt_x"/>
                                          </p:val>
                                        </p:tav>
                                      </p:tavLst>
                                    </p:anim>
                                    <p:anim calcmode="lin" valueType="num">
                                      <p:cBhvr>
                                        <p:cTn id="46" dur="900" decel="100000" fill="hold"/>
                                        <p:tgtEl>
                                          <p:spTgt spid="11"/>
                                        </p:tgtEl>
                                        <p:attrNameLst>
                                          <p:attrName>ppt_y</p:attrName>
                                        </p:attrNameLst>
                                      </p:cBhvr>
                                      <p:tavLst>
                                        <p:tav tm="0">
                                          <p:val>
                                            <p:strVal val="#ppt_y+1"/>
                                          </p:val>
                                        </p:tav>
                                        <p:tav tm="100000">
                                          <p:val>
                                            <p:strVal val="#ppt_y-.03"/>
                                          </p:val>
                                        </p:tav>
                                      </p:tavLst>
                                    </p:anim>
                                    <p:anim calcmode="lin" valueType="num">
                                      <p:cBhvr>
                                        <p:cTn id="47" dur="100" accel="100000" fill="hold">
                                          <p:stCondLst>
                                            <p:cond delay="900"/>
                                          </p:stCondLst>
                                        </p:cTn>
                                        <p:tgtEl>
                                          <p:spTgt spid="11"/>
                                        </p:tgtEl>
                                        <p:attrNameLst>
                                          <p:attrName>ppt_y</p:attrName>
                                        </p:attrNameLst>
                                      </p:cBhvr>
                                      <p:tavLst>
                                        <p:tav tm="0">
                                          <p:val>
                                            <p:strVal val="#ppt_y-.03"/>
                                          </p:val>
                                        </p:tav>
                                        <p:tav tm="100000">
                                          <p:val>
                                            <p:strVal val="#ppt_y"/>
                                          </p:val>
                                        </p:tav>
                                      </p:tavLst>
                                    </p:anim>
                                  </p:childTnLst>
                                </p:cTn>
                              </p:par>
                              <p:par>
                                <p:cTn id="48" presetID="37" presetClass="entr" presetSubtype="0" fill="hold" nodeType="withEffect">
                                  <p:stCondLst>
                                    <p:cond delay="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1000"/>
                                        <p:tgtEl>
                                          <p:spTgt spid="14"/>
                                        </p:tgtEl>
                                      </p:cBhvr>
                                    </p:animEffect>
                                    <p:anim calcmode="lin" valueType="num">
                                      <p:cBhvr>
                                        <p:cTn id="51" dur="1000" fill="hold"/>
                                        <p:tgtEl>
                                          <p:spTgt spid="14"/>
                                        </p:tgtEl>
                                        <p:attrNameLst>
                                          <p:attrName>ppt_x</p:attrName>
                                        </p:attrNameLst>
                                      </p:cBhvr>
                                      <p:tavLst>
                                        <p:tav tm="0">
                                          <p:val>
                                            <p:strVal val="#ppt_x"/>
                                          </p:val>
                                        </p:tav>
                                        <p:tav tm="100000">
                                          <p:val>
                                            <p:strVal val="#ppt_x"/>
                                          </p:val>
                                        </p:tav>
                                      </p:tavLst>
                                    </p:anim>
                                    <p:anim calcmode="lin" valueType="num">
                                      <p:cBhvr>
                                        <p:cTn id="52" dur="900" decel="100000" fill="hold"/>
                                        <p:tgtEl>
                                          <p:spTgt spid="14"/>
                                        </p:tgtEl>
                                        <p:attrNameLst>
                                          <p:attrName>ppt_y</p:attrName>
                                        </p:attrNameLst>
                                      </p:cBhvr>
                                      <p:tavLst>
                                        <p:tav tm="0">
                                          <p:val>
                                            <p:strVal val="#ppt_y+1"/>
                                          </p:val>
                                        </p:tav>
                                        <p:tav tm="100000">
                                          <p:val>
                                            <p:strVal val="#ppt_y-.03"/>
                                          </p:val>
                                        </p:tav>
                                      </p:tavLst>
                                    </p:anim>
                                    <p:anim calcmode="lin" valueType="num">
                                      <p:cBhvr>
                                        <p:cTn id="53" dur="100" accel="100000" fill="hold">
                                          <p:stCondLst>
                                            <p:cond delay="900"/>
                                          </p:stCondLst>
                                        </p:cTn>
                                        <p:tgtEl>
                                          <p:spTgt spid="14"/>
                                        </p:tgtEl>
                                        <p:attrNameLst>
                                          <p:attrName>ppt_y</p:attrName>
                                        </p:attrNameLst>
                                      </p:cBhvr>
                                      <p:tavLst>
                                        <p:tav tm="0">
                                          <p:val>
                                            <p:strVal val="#ppt_y-.03"/>
                                          </p:val>
                                        </p:tav>
                                        <p:tav tm="100000">
                                          <p:val>
                                            <p:strVal val="#ppt_y"/>
                                          </p:val>
                                        </p:tav>
                                      </p:tavLst>
                                    </p:anim>
                                  </p:childTnLst>
                                </p:cTn>
                              </p:par>
                              <p:par>
                                <p:cTn id="54" presetID="37" presetClass="entr" presetSubtype="0" fill="hold" nodeType="withEffect">
                                  <p:stCondLst>
                                    <p:cond delay="0"/>
                                  </p:stCondLst>
                                  <p:childTnLst>
                                    <p:set>
                                      <p:cBhvr>
                                        <p:cTn id="55" dur="1" fill="hold">
                                          <p:stCondLst>
                                            <p:cond delay="0"/>
                                          </p:stCondLst>
                                        </p:cTn>
                                        <p:tgtEl>
                                          <p:spTgt spid="17"/>
                                        </p:tgtEl>
                                        <p:attrNameLst>
                                          <p:attrName>style.visibility</p:attrName>
                                        </p:attrNameLst>
                                      </p:cBhvr>
                                      <p:to>
                                        <p:strVal val="visible"/>
                                      </p:to>
                                    </p:set>
                                    <p:animEffect transition="in" filter="fade">
                                      <p:cBhvr>
                                        <p:cTn id="56" dur="1000"/>
                                        <p:tgtEl>
                                          <p:spTgt spid="17"/>
                                        </p:tgtEl>
                                      </p:cBhvr>
                                    </p:animEffect>
                                    <p:anim calcmode="lin" valueType="num">
                                      <p:cBhvr>
                                        <p:cTn id="57" dur="1000" fill="hold"/>
                                        <p:tgtEl>
                                          <p:spTgt spid="17"/>
                                        </p:tgtEl>
                                        <p:attrNameLst>
                                          <p:attrName>ppt_x</p:attrName>
                                        </p:attrNameLst>
                                      </p:cBhvr>
                                      <p:tavLst>
                                        <p:tav tm="0">
                                          <p:val>
                                            <p:strVal val="#ppt_x"/>
                                          </p:val>
                                        </p:tav>
                                        <p:tav tm="100000">
                                          <p:val>
                                            <p:strVal val="#ppt_x"/>
                                          </p:val>
                                        </p:tav>
                                      </p:tavLst>
                                    </p:anim>
                                    <p:anim calcmode="lin" valueType="num">
                                      <p:cBhvr>
                                        <p:cTn id="58" dur="900" decel="100000" fill="hold"/>
                                        <p:tgtEl>
                                          <p:spTgt spid="17"/>
                                        </p:tgtEl>
                                        <p:attrNameLst>
                                          <p:attrName>ppt_y</p:attrName>
                                        </p:attrNameLst>
                                      </p:cBhvr>
                                      <p:tavLst>
                                        <p:tav tm="0">
                                          <p:val>
                                            <p:strVal val="#ppt_y+1"/>
                                          </p:val>
                                        </p:tav>
                                        <p:tav tm="100000">
                                          <p:val>
                                            <p:strVal val="#ppt_y-.03"/>
                                          </p:val>
                                        </p:tav>
                                      </p:tavLst>
                                    </p:anim>
                                    <p:anim calcmode="lin" valueType="num">
                                      <p:cBhvr>
                                        <p:cTn id="59" dur="100" accel="100000" fill="hold">
                                          <p:stCondLst>
                                            <p:cond delay="900"/>
                                          </p:stCondLst>
                                        </p:cTn>
                                        <p:tgtEl>
                                          <p:spTgt spid="17"/>
                                        </p:tgtEl>
                                        <p:attrNameLst>
                                          <p:attrName>ppt_y</p:attrName>
                                        </p:attrNameLst>
                                      </p:cBhvr>
                                      <p:tavLst>
                                        <p:tav tm="0">
                                          <p:val>
                                            <p:strVal val="#ppt_y-.03"/>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20"/>
                                        </p:tgtEl>
                                        <p:attrNameLst>
                                          <p:attrName>style.visibility</p:attrName>
                                        </p:attrNameLst>
                                      </p:cBhvr>
                                      <p:to>
                                        <p:strVal val="visible"/>
                                      </p:to>
                                    </p:set>
                                    <p:animEffect transition="in" filter="fade">
                                      <p:cBhvr>
                                        <p:cTn id="62" dur="1000"/>
                                        <p:tgtEl>
                                          <p:spTgt spid="20"/>
                                        </p:tgtEl>
                                      </p:cBhvr>
                                    </p:animEffect>
                                    <p:anim calcmode="lin" valueType="num">
                                      <p:cBhvr>
                                        <p:cTn id="63" dur="1000" fill="hold"/>
                                        <p:tgtEl>
                                          <p:spTgt spid="20"/>
                                        </p:tgtEl>
                                        <p:attrNameLst>
                                          <p:attrName>ppt_x</p:attrName>
                                        </p:attrNameLst>
                                      </p:cBhvr>
                                      <p:tavLst>
                                        <p:tav tm="0">
                                          <p:val>
                                            <p:strVal val="#ppt_x"/>
                                          </p:val>
                                        </p:tav>
                                        <p:tav tm="100000">
                                          <p:val>
                                            <p:strVal val="#ppt_x"/>
                                          </p:val>
                                        </p:tav>
                                      </p:tavLst>
                                    </p:anim>
                                    <p:anim calcmode="lin" valueType="num">
                                      <p:cBhvr>
                                        <p:cTn id="64" dur="1000" fill="hold"/>
                                        <p:tgtEl>
                                          <p:spTgt spid="20"/>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fade">
                                      <p:cBhvr>
                                        <p:cTn id="67" dur="1000"/>
                                        <p:tgtEl>
                                          <p:spTgt spid="21"/>
                                        </p:tgtEl>
                                      </p:cBhvr>
                                    </p:animEffect>
                                    <p:anim calcmode="lin" valueType="num">
                                      <p:cBhvr>
                                        <p:cTn id="68" dur="1000" fill="hold"/>
                                        <p:tgtEl>
                                          <p:spTgt spid="21"/>
                                        </p:tgtEl>
                                        <p:attrNameLst>
                                          <p:attrName>ppt_x</p:attrName>
                                        </p:attrNameLst>
                                      </p:cBhvr>
                                      <p:tavLst>
                                        <p:tav tm="0">
                                          <p:val>
                                            <p:strVal val="#ppt_x"/>
                                          </p:val>
                                        </p:tav>
                                        <p:tav tm="100000">
                                          <p:val>
                                            <p:strVal val="#ppt_x"/>
                                          </p:val>
                                        </p:tav>
                                      </p:tavLst>
                                    </p:anim>
                                    <p:anim calcmode="lin" valueType="num">
                                      <p:cBhvr>
                                        <p:cTn id="69"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ldLvl="0" animBg="1"/>
      <p:bldP spid="6" grpId="0" bldLvl="0" animBg="1"/>
      <p:bldP spid="7" grpId="0" bldLvl="0" animBg="1"/>
      <p:bldP spid="8" grpId="0" animBg="1"/>
      <p:bldP spid="9" grpId="0" animBg="1"/>
      <p:bldP spid="10"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28"/>
          <p:cNvSpPr/>
          <p:nvPr/>
        </p:nvSpPr>
        <p:spPr>
          <a:xfrm>
            <a:off x="6392442" y="321533"/>
            <a:ext cx="5522951" cy="6296599"/>
          </a:xfrm>
          <a:prstGeom prst="rect">
            <a:avLst/>
          </a:prstGeom>
          <a:solidFill>
            <a:schemeClr val="accent1"/>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TextBox 29"/>
          <p:cNvSpPr txBox="1"/>
          <p:nvPr/>
        </p:nvSpPr>
        <p:spPr>
          <a:xfrm>
            <a:off x="8113800" y="2988639"/>
            <a:ext cx="2031325" cy="323165"/>
          </a:xfrm>
          <a:prstGeom prst="rect">
            <a:avLst/>
          </a:prstGeom>
          <a:noFill/>
        </p:spPr>
        <p:txBody>
          <a:bodyPr wrap="none" rtlCol="0" anchor="ctr" anchorCtr="0">
            <a:spAutoFit/>
          </a:bodyPr>
          <a:lstStyle/>
          <a:p>
            <a:pPr algn="ctr" defTabSz="913765"/>
            <a:r>
              <a:rPr lang="zh-CN" altLang="en-US" sz="1500" b="1" spc="300" dirty="0">
                <a:solidFill>
                  <a:srgbClr val="FFFFFF"/>
                </a:solidFill>
                <a:latin typeface="FZHei-B01S" panose="02010601030101010101" pitchFamily="2" charset="-122"/>
                <a:ea typeface="FZHei-B01S" panose="02010601030101010101" pitchFamily="2" charset="-122"/>
                <a:cs typeface="Montserrat Semi Bold" charset="0"/>
                <a:sym typeface="FZHei-B01S" panose="02010601030101010101" pitchFamily="2" charset="-122"/>
              </a:rPr>
              <a:t>点击添加标题文字</a:t>
            </a:r>
            <a:endParaRPr lang="en-US" sz="1500" b="1" spc="300" dirty="0">
              <a:solidFill>
                <a:srgbClr val="FFFFFF"/>
              </a:solidFill>
              <a:latin typeface="FZHei-B01S" panose="02010601030101010101" pitchFamily="2" charset="-122"/>
              <a:ea typeface="FZHei-B01S" panose="02010601030101010101" pitchFamily="2" charset="-122"/>
              <a:cs typeface="Montserrat Semi Bold" charset="0"/>
              <a:sym typeface="FZHei-B01S" panose="02010601030101010101" pitchFamily="2" charset="-122"/>
            </a:endParaRPr>
          </a:p>
        </p:txBody>
      </p:sp>
      <p:sp>
        <p:nvSpPr>
          <p:cNvPr id="38" name="TextBox 30"/>
          <p:cNvSpPr txBox="1"/>
          <p:nvPr/>
        </p:nvSpPr>
        <p:spPr>
          <a:xfrm>
            <a:off x="7747153" y="3337578"/>
            <a:ext cx="2764611" cy="445763"/>
          </a:xfrm>
          <a:prstGeom prst="rect">
            <a:avLst/>
          </a:prstGeom>
          <a:noFill/>
        </p:spPr>
        <p:txBody>
          <a:bodyPr wrap="square" lIns="0" tIns="0" rIns="0" bIns="0" numCol="1" spcCol="959784">
            <a:spAutoFit/>
          </a:bodyPr>
          <a:lstStyle/>
          <a:p>
            <a:pPr algn="ctr" defTabSz="913765">
              <a:lnSpc>
                <a:spcPts val="1825"/>
              </a:lnSpc>
            </a:pPr>
            <a:r>
              <a:rPr lang="zh-CN" altLang="en-US" sz="1250" dirty="0">
                <a:solidFill>
                  <a:srgbClr val="FFFFFF"/>
                </a:solidFill>
                <a:latin typeface="FZHei-B01S" panose="02010601030101010101" pitchFamily="2" charset="-122"/>
                <a:ea typeface="FZHei-B01S" panose="02010601030101010101" pitchFamily="2" charset="-122"/>
                <a:cs typeface="Lato Light" panose="020F0302020204030203" charset="0"/>
                <a:sym typeface="FZHei-B01S" panose="02010601030101010101" pitchFamily="2" charset="-122"/>
              </a:rPr>
              <a:t>点击添加标题文字点击添加标题文字点击添加标题文字点击添加标题文字</a:t>
            </a:r>
            <a:endParaRPr lang="zh-CN" altLang="en-US" sz="1250" dirty="0">
              <a:solidFill>
                <a:srgbClr val="FFFFFF"/>
              </a:solidFill>
              <a:latin typeface="FZHei-B01S" panose="02010601030101010101" pitchFamily="2" charset="-122"/>
              <a:ea typeface="FZHei-B01S" panose="02010601030101010101" pitchFamily="2" charset="-122"/>
              <a:cs typeface="Lato Light" panose="020F0302020204030203" charset="0"/>
              <a:sym typeface="FZHei-B01S" panose="02010601030101010101" pitchFamily="2" charset="-122"/>
            </a:endParaRPr>
          </a:p>
        </p:txBody>
      </p:sp>
      <p:grpSp>
        <p:nvGrpSpPr>
          <p:cNvPr id="39" name="组合 38"/>
          <p:cNvGrpSpPr/>
          <p:nvPr/>
        </p:nvGrpSpPr>
        <p:grpSpPr>
          <a:xfrm>
            <a:off x="7984955" y="5640344"/>
            <a:ext cx="2294619" cy="345688"/>
            <a:chOff x="7984955" y="5640339"/>
            <a:chExt cx="2294618" cy="345688"/>
          </a:xfrm>
        </p:grpSpPr>
        <p:sp>
          <p:nvSpPr>
            <p:cNvPr id="40" name="Rectangle 15"/>
            <p:cNvSpPr/>
            <p:nvPr/>
          </p:nvSpPr>
          <p:spPr>
            <a:xfrm>
              <a:off x="7984955" y="5640339"/>
              <a:ext cx="2294618" cy="345688"/>
            </a:xfrm>
            <a:prstGeom prst="rect">
              <a:avLst/>
            </a:prstGeom>
            <a:solidFill>
              <a:srgbClr val="FFFFFF"/>
            </a:solidFill>
            <a:ln w="12700" cap="flat" cmpd="sng" algn="ctr">
              <a:noFill/>
              <a:prstDash val="solid"/>
              <a:miter lim="800000"/>
            </a:ln>
            <a:effectLst/>
          </p:spPr>
          <p:txBody>
            <a:bodyPr rtlCol="0" anchor="ctr"/>
            <a:lstStyle/>
            <a:p>
              <a:pPr algn="ctr" defTabSz="913765">
                <a:defRPr/>
              </a:pPr>
              <a:endParaRPr lang="en-US" kern="0">
                <a:solidFill>
                  <a:srgbClr val="1093C3"/>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1" name="TextBox 35"/>
            <p:cNvSpPr txBox="1"/>
            <p:nvPr/>
          </p:nvSpPr>
          <p:spPr>
            <a:xfrm>
              <a:off x="8250434" y="5659295"/>
              <a:ext cx="1762021" cy="307777"/>
            </a:xfrm>
            <a:prstGeom prst="rect">
              <a:avLst/>
            </a:prstGeom>
            <a:noFill/>
          </p:spPr>
          <p:txBody>
            <a:bodyPr wrap="none" rtlCol="0" anchor="ctr" anchorCtr="0">
              <a:spAutoFit/>
            </a:bodyPr>
            <a:lstStyle/>
            <a:p>
              <a:pPr algn="ctr" defTabSz="913765">
                <a:defRPr/>
              </a:pPr>
              <a:r>
                <a:rPr lang="en-US" sz="1400" b="1" kern="0" spc="300" dirty="0">
                  <a:solidFill>
                    <a:srgbClr val="99191E"/>
                  </a:solidFill>
                  <a:latin typeface="FZHei-B01S" panose="02010601030101010101" pitchFamily="2" charset="-122"/>
                  <a:ea typeface="FZHei-B01S" panose="02010601030101010101" pitchFamily="2" charset="-122"/>
                  <a:cs typeface="Montserrat Semi Bold" charset="0"/>
                  <a:sym typeface="FZHei-B01S" panose="02010601030101010101" pitchFamily="2" charset="-122"/>
                </a:rPr>
                <a:t>LEARN MORE</a:t>
              </a:r>
              <a:endParaRPr lang="en-US" sz="1400" b="1" kern="0" spc="300" dirty="0">
                <a:solidFill>
                  <a:srgbClr val="99191E"/>
                </a:solidFill>
                <a:latin typeface="FZHei-B01S" panose="02010601030101010101" pitchFamily="2" charset="-122"/>
                <a:ea typeface="FZHei-B01S" panose="02010601030101010101" pitchFamily="2" charset="-122"/>
                <a:cs typeface="Montserrat Semi Bold" charset="0"/>
                <a:sym typeface="FZHei-B01S" panose="02010601030101010101" pitchFamily="2" charset="-122"/>
              </a:endParaRPr>
            </a:p>
          </p:txBody>
        </p:sp>
      </p:grpSp>
      <p:sp>
        <p:nvSpPr>
          <p:cNvPr id="42" name="Rectangle 8"/>
          <p:cNvSpPr/>
          <p:nvPr/>
        </p:nvSpPr>
        <p:spPr bwMode="auto">
          <a:xfrm>
            <a:off x="876300" y="1709971"/>
            <a:ext cx="3116238" cy="587084"/>
          </a:xfrm>
          <a:prstGeom prst="rect">
            <a:avLst/>
          </a:prstGeom>
          <a:noFill/>
          <a:ln>
            <a:noFill/>
          </a:ln>
        </p:spPr>
        <p:txBody>
          <a:bodyPr vert="horz" wrap="none" lIns="0" tIns="0" rIns="0" bIns="0" anchor="t" anchorCtr="0">
            <a:spAutoFit/>
          </a:bodyPr>
          <a:lstStyle/>
          <a:p>
            <a:pPr defTabSz="2285365">
              <a:lnSpc>
                <a:spcPts val="4800"/>
              </a:lnSpc>
            </a:pPr>
            <a:r>
              <a:rPr lang="zh-CN" altLang="en-US" sz="3750" b="1" spc="300" dirty="0">
                <a:solidFill>
                  <a:schemeClr val="accent1"/>
                </a:solidFill>
                <a:latin typeface="FZHei-B01S" panose="02010601030101010101" pitchFamily="2" charset="-122"/>
                <a:ea typeface="FZHei-B01S" panose="02010601030101010101" pitchFamily="2" charset="-122"/>
                <a:cs typeface="Montserrat Semi" charset="0"/>
                <a:sym typeface="FZHei-B01S" panose="02010601030101010101" pitchFamily="2" charset="-122"/>
              </a:rPr>
              <a:t>点击添加标题</a:t>
            </a:r>
            <a:endParaRPr lang="zh-CN" altLang="en-US" sz="3750" b="1" spc="300" dirty="0">
              <a:solidFill>
                <a:schemeClr val="accent1"/>
              </a:solidFill>
              <a:latin typeface="FZHei-B01S" panose="02010601030101010101" pitchFamily="2" charset="-122"/>
              <a:ea typeface="FZHei-B01S" panose="02010601030101010101" pitchFamily="2" charset="-122"/>
              <a:cs typeface="Montserrat Semi" charset="0"/>
              <a:sym typeface="FZHei-B01S" panose="02010601030101010101" pitchFamily="2" charset="-122"/>
            </a:endParaRPr>
          </a:p>
        </p:txBody>
      </p:sp>
      <p:sp>
        <p:nvSpPr>
          <p:cNvPr id="75" name="TextBox 9"/>
          <p:cNvSpPr txBox="1"/>
          <p:nvPr/>
        </p:nvSpPr>
        <p:spPr>
          <a:xfrm>
            <a:off x="876301" y="2523011"/>
            <a:ext cx="4555932" cy="445763"/>
          </a:xfrm>
          <a:prstGeom prst="rect">
            <a:avLst/>
          </a:prstGeom>
          <a:noFill/>
        </p:spPr>
        <p:txBody>
          <a:bodyPr wrap="square" lIns="0" tIns="0" rIns="0" bIns="0" numCol="1" spcCol="959784">
            <a:spAutoFit/>
          </a:bodyPr>
          <a:lstStyle/>
          <a:p>
            <a:pPr defTabSz="913765">
              <a:lnSpc>
                <a:spcPts val="1825"/>
              </a:lnSpc>
            </a:pPr>
            <a:r>
              <a:rPr lang="zh-CN" altLang="en-US" sz="1250" dirty="0">
                <a:solidFill>
                  <a:srgbClr val="7F7F7F"/>
                </a:solidFill>
                <a:latin typeface="FZHei-B01S" panose="02010601030101010101" pitchFamily="2" charset="-122"/>
                <a:ea typeface="FZHei-B01S" panose="02010601030101010101" pitchFamily="2" charset="-122"/>
                <a:cs typeface="Lato Light" panose="020F0302020204030203" charset="0"/>
                <a:sym typeface="FZHei-B01S" panose="02010601030101010101" pitchFamily="2" charset="-122"/>
              </a:rPr>
              <a:t>点击添加标题文字点击添加标题文字点击添加标题文字点击添加标题</a:t>
            </a:r>
            <a:endParaRPr lang="en-US" sz="1250" dirty="0">
              <a:solidFill>
                <a:srgbClr val="7F7F7F"/>
              </a:solidFill>
              <a:latin typeface="FZHei-B01S" panose="02010601030101010101" pitchFamily="2" charset="-122"/>
              <a:ea typeface="FZHei-B01S" panose="02010601030101010101" pitchFamily="2" charset="-122"/>
              <a:cs typeface="Lato Light" panose="020F0302020204030203" charset="0"/>
              <a:sym typeface="FZHei-B01S" panose="02010601030101010101" pitchFamily="2" charset="-122"/>
            </a:endParaRPr>
          </a:p>
        </p:txBody>
      </p:sp>
      <p:grpSp>
        <p:nvGrpSpPr>
          <p:cNvPr id="76" name="组合 75"/>
          <p:cNvGrpSpPr/>
          <p:nvPr/>
        </p:nvGrpSpPr>
        <p:grpSpPr>
          <a:xfrm>
            <a:off x="886765" y="5374923"/>
            <a:ext cx="4418393" cy="167268"/>
            <a:chOff x="886763" y="5374923"/>
            <a:chExt cx="4418393" cy="167268"/>
          </a:xfrm>
        </p:grpSpPr>
        <p:sp>
          <p:nvSpPr>
            <p:cNvPr id="77" name="Rounded Rectangle 1"/>
            <p:cNvSpPr/>
            <p:nvPr/>
          </p:nvSpPr>
          <p:spPr>
            <a:xfrm>
              <a:off x="886763" y="5374923"/>
              <a:ext cx="4418393" cy="167268"/>
            </a:xfrm>
            <a:prstGeom prst="roundRect">
              <a:avLst>
                <a:gd name="adj" fmla="val 50000"/>
              </a:avLst>
            </a:prstGeom>
            <a:solidFill>
              <a:srgbClr val="FFFFFF">
                <a:lumMod val="95000"/>
              </a:srgbClr>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78" name="Rounded Rectangle 11"/>
            <p:cNvSpPr/>
            <p:nvPr/>
          </p:nvSpPr>
          <p:spPr>
            <a:xfrm>
              <a:off x="886763" y="5374923"/>
              <a:ext cx="3842942" cy="167268"/>
            </a:xfrm>
            <a:prstGeom prst="roundRect">
              <a:avLst>
                <a:gd name="adj" fmla="val 50000"/>
              </a:avLst>
            </a:prstGeom>
            <a:solidFill>
              <a:schemeClr val="accent3"/>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79" name="TextBox 12"/>
          <p:cNvSpPr txBox="1"/>
          <p:nvPr/>
        </p:nvSpPr>
        <p:spPr>
          <a:xfrm>
            <a:off x="842847" y="5030899"/>
            <a:ext cx="1587294" cy="284822"/>
          </a:xfrm>
          <a:prstGeom prst="rect">
            <a:avLst/>
          </a:prstGeom>
          <a:noFill/>
        </p:spPr>
        <p:txBody>
          <a:bodyPr wrap="none" rtlCol="0" anchor="ctr" anchorCtr="0">
            <a:spAutoFit/>
          </a:bodyPr>
          <a:lstStyle/>
          <a:p>
            <a:pPr defTabSz="913765"/>
            <a:r>
              <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rPr>
              <a:t>LEADERSHIP</a:t>
            </a:r>
            <a:endPar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endParaRPr>
          </a:p>
        </p:txBody>
      </p:sp>
      <p:grpSp>
        <p:nvGrpSpPr>
          <p:cNvPr id="80" name="组合 79"/>
          <p:cNvGrpSpPr/>
          <p:nvPr/>
        </p:nvGrpSpPr>
        <p:grpSpPr>
          <a:xfrm>
            <a:off x="886765" y="4003289"/>
            <a:ext cx="4418393" cy="167268"/>
            <a:chOff x="886763" y="4003288"/>
            <a:chExt cx="4418393" cy="167268"/>
          </a:xfrm>
        </p:grpSpPr>
        <p:sp>
          <p:nvSpPr>
            <p:cNvPr id="81" name="Rounded Rectangle 13"/>
            <p:cNvSpPr/>
            <p:nvPr/>
          </p:nvSpPr>
          <p:spPr>
            <a:xfrm>
              <a:off x="886763" y="4003288"/>
              <a:ext cx="4418393" cy="167268"/>
            </a:xfrm>
            <a:prstGeom prst="roundRect">
              <a:avLst>
                <a:gd name="adj" fmla="val 50000"/>
              </a:avLst>
            </a:prstGeom>
            <a:solidFill>
              <a:srgbClr val="FFFFFF">
                <a:lumMod val="95000"/>
              </a:srgbClr>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2" name="Rounded Rectangle 14"/>
            <p:cNvSpPr/>
            <p:nvPr/>
          </p:nvSpPr>
          <p:spPr>
            <a:xfrm>
              <a:off x="886763" y="4003288"/>
              <a:ext cx="3530589" cy="167268"/>
            </a:xfrm>
            <a:prstGeom prst="roundRect">
              <a:avLst>
                <a:gd name="adj" fmla="val 50000"/>
              </a:avLst>
            </a:prstGeom>
            <a:solidFill>
              <a:schemeClr val="accent1"/>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83" name="TextBox 16"/>
          <p:cNvSpPr txBox="1"/>
          <p:nvPr/>
        </p:nvSpPr>
        <p:spPr>
          <a:xfrm>
            <a:off x="842849" y="3659265"/>
            <a:ext cx="1789272" cy="284822"/>
          </a:xfrm>
          <a:prstGeom prst="rect">
            <a:avLst/>
          </a:prstGeom>
          <a:noFill/>
        </p:spPr>
        <p:txBody>
          <a:bodyPr wrap="none" rtlCol="0" anchor="ctr" anchorCtr="0">
            <a:spAutoFit/>
          </a:bodyPr>
          <a:lstStyle/>
          <a:p>
            <a:pPr defTabSz="913765"/>
            <a:r>
              <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rPr>
              <a:t>SOCIAL MEDIA</a:t>
            </a:r>
            <a:endPar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endParaRPr>
          </a:p>
        </p:txBody>
      </p:sp>
      <p:grpSp>
        <p:nvGrpSpPr>
          <p:cNvPr id="84" name="组合 83"/>
          <p:cNvGrpSpPr/>
          <p:nvPr/>
        </p:nvGrpSpPr>
        <p:grpSpPr>
          <a:xfrm>
            <a:off x="886765" y="4689483"/>
            <a:ext cx="4418393" cy="167268"/>
            <a:chOff x="886763" y="4689482"/>
            <a:chExt cx="4418393" cy="167268"/>
          </a:xfrm>
        </p:grpSpPr>
        <p:sp>
          <p:nvSpPr>
            <p:cNvPr id="85" name="Rounded Rectangle 17"/>
            <p:cNvSpPr/>
            <p:nvPr/>
          </p:nvSpPr>
          <p:spPr>
            <a:xfrm>
              <a:off x="886763" y="4689482"/>
              <a:ext cx="4418393" cy="167268"/>
            </a:xfrm>
            <a:prstGeom prst="roundRect">
              <a:avLst>
                <a:gd name="adj" fmla="val 50000"/>
              </a:avLst>
            </a:prstGeom>
            <a:solidFill>
              <a:srgbClr val="FFFFFF">
                <a:lumMod val="95000"/>
              </a:srgbClr>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6" name="Rounded Rectangle 18"/>
            <p:cNvSpPr/>
            <p:nvPr/>
          </p:nvSpPr>
          <p:spPr>
            <a:xfrm>
              <a:off x="886763" y="4689482"/>
              <a:ext cx="4021362" cy="167268"/>
            </a:xfrm>
            <a:prstGeom prst="roundRect">
              <a:avLst>
                <a:gd name="adj" fmla="val 50000"/>
              </a:avLst>
            </a:prstGeom>
            <a:solidFill>
              <a:schemeClr val="accent2"/>
            </a:solidFill>
            <a:ln w="12700" cap="flat" cmpd="sng" algn="ctr">
              <a:noFill/>
              <a:prstDash val="solid"/>
              <a:miter lim="800000"/>
            </a:ln>
            <a:effectLst/>
          </p:spPr>
          <p:txBody>
            <a:bodyPr rtlCol="0" anchor="ctr"/>
            <a:lstStyle/>
            <a:p>
              <a:pPr algn="ctr" defTabSz="913765">
                <a:defRPr/>
              </a:pPr>
              <a:endParaRPr lang="en-US" kern="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87" name="TextBox 19"/>
          <p:cNvSpPr txBox="1"/>
          <p:nvPr/>
        </p:nvSpPr>
        <p:spPr>
          <a:xfrm>
            <a:off x="842848" y="4345458"/>
            <a:ext cx="1484702" cy="284822"/>
          </a:xfrm>
          <a:prstGeom prst="rect">
            <a:avLst/>
          </a:prstGeom>
          <a:noFill/>
        </p:spPr>
        <p:txBody>
          <a:bodyPr wrap="none" rtlCol="0" anchor="ctr" anchorCtr="0">
            <a:spAutoFit/>
          </a:bodyPr>
          <a:lstStyle/>
          <a:p>
            <a:pPr defTabSz="913765"/>
            <a:r>
              <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rPr>
              <a:t>MARKETING</a:t>
            </a:r>
            <a:endParaRPr lang="en-US" sz="1250" b="1" spc="300" dirty="0">
              <a:solidFill>
                <a:srgbClr val="000000">
                  <a:lumMod val="50000"/>
                  <a:lumOff val="50000"/>
                </a:srgbClr>
              </a:solidFill>
              <a:latin typeface="FZHei-B01S" panose="02010601030101010101" pitchFamily="2" charset="-122"/>
              <a:ea typeface="FZHei-B01S" panose="02010601030101010101" pitchFamily="2" charset="-122"/>
              <a:cs typeface="Montserrat Semi Bold" charset="0"/>
              <a:sym typeface="FZHei-B01S" panose="02010601030101010101" pitchFamily="2" charset="-122"/>
            </a:endParaRPr>
          </a:p>
        </p:txBody>
      </p:sp>
      <p:pic>
        <p:nvPicPr>
          <p:cNvPr id="88" name="图片占位符 4"/>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8060637" y="1125111"/>
            <a:ext cx="1835640" cy="1580367"/>
          </a:xfrm>
          <a:prstGeom prst="ellipse">
            <a:avLst/>
          </a:prstGeom>
          <a:effectLst/>
        </p:spPr>
      </p:pic>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wipe(up)">
                                      <p:cBhvr>
                                        <p:cTn id="7" dur="500"/>
                                        <p:tgtEl>
                                          <p:spTgt spid="42"/>
                                        </p:tgtEl>
                                      </p:cBhvr>
                                    </p:animEffect>
                                  </p:childTnLst>
                                </p:cTn>
                              </p:par>
                            </p:childTnLst>
                          </p:cTn>
                        </p:par>
                        <p:par>
                          <p:cTn id="8" fill="hold">
                            <p:stCondLst>
                              <p:cond delay="500"/>
                            </p:stCondLst>
                            <p:childTnLst>
                              <p:par>
                                <p:cTn id="9" presetID="22" presetClass="entr" presetSubtype="1" fill="hold" grpId="0" nodeType="afterEffect">
                                  <p:stCondLst>
                                    <p:cond delay="0"/>
                                  </p:stCondLst>
                                  <p:childTnLst>
                                    <p:set>
                                      <p:cBhvr>
                                        <p:cTn id="10" dur="1" fill="hold">
                                          <p:stCondLst>
                                            <p:cond delay="0"/>
                                          </p:stCondLst>
                                        </p:cTn>
                                        <p:tgtEl>
                                          <p:spTgt spid="75"/>
                                        </p:tgtEl>
                                        <p:attrNameLst>
                                          <p:attrName>style.visibility</p:attrName>
                                        </p:attrNameLst>
                                      </p:cBhvr>
                                      <p:to>
                                        <p:strVal val="visible"/>
                                      </p:to>
                                    </p:set>
                                    <p:animEffect transition="in" filter="wipe(up)">
                                      <p:cBhvr>
                                        <p:cTn id="11" dur="500"/>
                                        <p:tgtEl>
                                          <p:spTgt spid="75"/>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83"/>
                                        </p:tgtEl>
                                        <p:attrNameLst>
                                          <p:attrName>style.visibility</p:attrName>
                                        </p:attrNameLst>
                                      </p:cBhvr>
                                      <p:to>
                                        <p:strVal val="visible"/>
                                      </p:to>
                                    </p:set>
                                    <p:animEffect transition="in" filter="fade">
                                      <p:cBhvr>
                                        <p:cTn id="15" dur="500"/>
                                        <p:tgtEl>
                                          <p:spTgt spid="83"/>
                                        </p:tgtEl>
                                      </p:cBhvr>
                                    </p:animEffect>
                                  </p:childTnLst>
                                </p:cTn>
                              </p:par>
                            </p:childTnLst>
                          </p:cTn>
                        </p:par>
                        <p:par>
                          <p:cTn id="16" fill="hold">
                            <p:stCondLst>
                              <p:cond delay="1500"/>
                            </p:stCondLst>
                            <p:childTnLst>
                              <p:par>
                                <p:cTn id="17" presetID="22" presetClass="entr" presetSubtype="8" fill="hold" nodeType="afterEffect">
                                  <p:stCondLst>
                                    <p:cond delay="0"/>
                                  </p:stCondLst>
                                  <p:childTnLst>
                                    <p:set>
                                      <p:cBhvr>
                                        <p:cTn id="18" dur="1" fill="hold">
                                          <p:stCondLst>
                                            <p:cond delay="0"/>
                                          </p:stCondLst>
                                        </p:cTn>
                                        <p:tgtEl>
                                          <p:spTgt spid="80"/>
                                        </p:tgtEl>
                                        <p:attrNameLst>
                                          <p:attrName>style.visibility</p:attrName>
                                        </p:attrNameLst>
                                      </p:cBhvr>
                                      <p:to>
                                        <p:strVal val="visible"/>
                                      </p:to>
                                    </p:set>
                                    <p:animEffect transition="in" filter="wipe(left)">
                                      <p:cBhvr>
                                        <p:cTn id="19" dur="500"/>
                                        <p:tgtEl>
                                          <p:spTgt spid="80"/>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87"/>
                                        </p:tgtEl>
                                        <p:attrNameLst>
                                          <p:attrName>style.visibility</p:attrName>
                                        </p:attrNameLst>
                                      </p:cBhvr>
                                      <p:to>
                                        <p:strVal val="visible"/>
                                      </p:to>
                                    </p:set>
                                    <p:animEffect transition="in" filter="fade">
                                      <p:cBhvr>
                                        <p:cTn id="23" dur="500"/>
                                        <p:tgtEl>
                                          <p:spTgt spid="87"/>
                                        </p:tgtEl>
                                      </p:cBhvr>
                                    </p:animEffect>
                                  </p:childTnLst>
                                </p:cTn>
                              </p:par>
                            </p:childTnLst>
                          </p:cTn>
                        </p:par>
                        <p:par>
                          <p:cTn id="24" fill="hold">
                            <p:stCondLst>
                              <p:cond delay="2500"/>
                            </p:stCondLst>
                            <p:childTnLst>
                              <p:par>
                                <p:cTn id="25" presetID="22" presetClass="entr" presetSubtype="8" fill="hold" nodeType="afterEffect">
                                  <p:stCondLst>
                                    <p:cond delay="0"/>
                                  </p:stCondLst>
                                  <p:childTnLst>
                                    <p:set>
                                      <p:cBhvr>
                                        <p:cTn id="26" dur="1" fill="hold">
                                          <p:stCondLst>
                                            <p:cond delay="0"/>
                                          </p:stCondLst>
                                        </p:cTn>
                                        <p:tgtEl>
                                          <p:spTgt spid="84"/>
                                        </p:tgtEl>
                                        <p:attrNameLst>
                                          <p:attrName>style.visibility</p:attrName>
                                        </p:attrNameLst>
                                      </p:cBhvr>
                                      <p:to>
                                        <p:strVal val="visible"/>
                                      </p:to>
                                    </p:set>
                                    <p:animEffect transition="in" filter="wipe(left)">
                                      <p:cBhvr>
                                        <p:cTn id="27" dur="500"/>
                                        <p:tgtEl>
                                          <p:spTgt spid="84"/>
                                        </p:tgtEl>
                                      </p:cBhvr>
                                    </p:animEffect>
                                  </p:childTnLst>
                                </p:cTn>
                              </p:par>
                            </p:childTnLst>
                          </p:cTn>
                        </p:par>
                        <p:par>
                          <p:cTn id="28" fill="hold">
                            <p:stCondLst>
                              <p:cond delay="3000"/>
                            </p:stCondLst>
                            <p:childTnLst>
                              <p:par>
                                <p:cTn id="29" presetID="10" presetClass="entr" presetSubtype="0" fill="hold" grpId="0" nodeType="afterEffect">
                                  <p:stCondLst>
                                    <p:cond delay="0"/>
                                  </p:stCondLst>
                                  <p:childTnLst>
                                    <p:set>
                                      <p:cBhvr>
                                        <p:cTn id="30" dur="1" fill="hold">
                                          <p:stCondLst>
                                            <p:cond delay="0"/>
                                          </p:stCondLst>
                                        </p:cTn>
                                        <p:tgtEl>
                                          <p:spTgt spid="79"/>
                                        </p:tgtEl>
                                        <p:attrNameLst>
                                          <p:attrName>style.visibility</p:attrName>
                                        </p:attrNameLst>
                                      </p:cBhvr>
                                      <p:to>
                                        <p:strVal val="visible"/>
                                      </p:to>
                                    </p:set>
                                    <p:animEffect transition="in" filter="fade">
                                      <p:cBhvr>
                                        <p:cTn id="31" dur="500"/>
                                        <p:tgtEl>
                                          <p:spTgt spid="79"/>
                                        </p:tgtEl>
                                      </p:cBhvr>
                                    </p:animEffect>
                                  </p:childTnLst>
                                </p:cTn>
                              </p:par>
                            </p:childTnLst>
                          </p:cTn>
                        </p:par>
                        <p:par>
                          <p:cTn id="32" fill="hold">
                            <p:stCondLst>
                              <p:cond delay="3500"/>
                            </p:stCondLst>
                            <p:childTnLst>
                              <p:par>
                                <p:cTn id="33" presetID="22" presetClass="entr" presetSubtype="8" fill="hold" nodeType="afterEffect">
                                  <p:stCondLst>
                                    <p:cond delay="0"/>
                                  </p:stCondLst>
                                  <p:childTnLst>
                                    <p:set>
                                      <p:cBhvr>
                                        <p:cTn id="34" dur="1" fill="hold">
                                          <p:stCondLst>
                                            <p:cond delay="0"/>
                                          </p:stCondLst>
                                        </p:cTn>
                                        <p:tgtEl>
                                          <p:spTgt spid="76"/>
                                        </p:tgtEl>
                                        <p:attrNameLst>
                                          <p:attrName>style.visibility</p:attrName>
                                        </p:attrNameLst>
                                      </p:cBhvr>
                                      <p:to>
                                        <p:strVal val="visible"/>
                                      </p:to>
                                    </p:set>
                                    <p:animEffect transition="in" filter="wipe(left)">
                                      <p:cBhvr>
                                        <p:cTn id="35" dur="500"/>
                                        <p:tgtEl>
                                          <p:spTgt spid="76"/>
                                        </p:tgtEl>
                                      </p:cBhvr>
                                    </p:animEffect>
                                  </p:childTnLst>
                                </p:cTn>
                              </p:par>
                            </p:childTnLst>
                          </p:cTn>
                        </p:par>
                        <p:par>
                          <p:cTn id="36" fill="hold">
                            <p:stCondLst>
                              <p:cond delay="4000"/>
                            </p:stCondLst>
                            <p:childTnLst>
                              <p:par>
                                <p:cTn id="37" presetID="2" presetClass="entr" presetSubtype="4" fill="hold" grpId="0" nodeType="afterEffect">
                                  <p:stCondLst>
                                    <p:cond delay="0"/>
                                  </p:stCondLst>
                                  <p:childTnLst>
                                    <p:set>
                                      <p:cBhvr>
                                        <p:cTn id="38" dur="1" fill="hold">
                                          <p:stCondLst>
                                            <p:cond delay="0"/>
                                          </p:stCondLst>
                                        </p:cTn>
                                        <p:tgtEl>
                                          <p:spTgt spid="36"/>
                                        </p:tgtEl>
                                        <p:attrNameLst>
                                          <p:attrName>style.visibility</p:attrName>
                                        </p:attrNameLst>
                                      </p:cBhvr>
                                      <p:to>
                                        <p:strVal val="visible"/>
                                      </p:to>
                                    </p:set>
                                    <p:anim calcmode="lin" valueType="num">
                                      <p:cBhvr additive="base">
                                        <p:cTn id="39" dur="500" fill="hold"/>
                                        <p:tgtEl>
                                          <p:spTgt spid="36"/>
                                        </p:tgtEl>
                                        <p:attrNameLst>
                                          <p:attrName>ppt_x</p:attrName>
                                        </p:attrNameLst>
                                      </p:cBhvr>
                                      <p:tavLst>
                                        <p:tav tm="0">
                                          <p:val>
                                            <p:strVal val="#ppt_x"/>
                                          </p:val>
                                        </p:tav>
                                        <p:tav tm="100000">
                                          <p:val>
                                            <p:strVal val="#ppt_x"/>
                                          </p:val>
                                        </p:tav>
                                      </p:tavLst>
                                    </p:anim>
                                    <p:anim calcmode="lin" valueType="num">
                                      <p:cBhvr additive="base">
                                        <p:cTn id="40" dur="500" fill="hold"/>
                                        <p:tgtEl>
                                          <p:spTgt spid="36"/>
                                        </p:tgtEl>
                                        <p:attrNameLst>
                                          <p:attrName>ppt_y</p:attrName>
                                        </p:attrNameLst>
                                      </p:cBhvr>
                                      <p:tavLst>
                                        <p:tav tm="0">
                                          <p:val>
                                            <p:strVal val="1+#ppt_h/2"/>
                                          </p:val>
                                        </p:tav>
                                        <p:tav tm="100000">
                                          <p:val>
                                            <p:strVal val="#ppt_y"/>
                                          </p:val>
                                        </p:tav>
                                      </p:tavLst>
                                    </p:anim>
                                  </p:childTnLst>
                                </p:cTn>
                              </p:par>
                            </p:childTnLst>
                          </p:cTn>
                        </p:par>
                        <p:par>
                          <p:cTn id="41" fill="hold">
                            <p:stCondLst>
                              <p:cond delay="4500"/>
                            </p:stCondLst>
                            <p:childTnLst>
                              <p:par>
                                <p:cTn id="42" presetID="53" presetClass="entr" presetSubtype="16" fill="hold" nodeType="afterEffect">
                                  <p:stCondLst>
                                    <p:cond delay="0"/>
                                  </p:stCondLst>
                                  <p:childTnLst>
                                    <p:set>
                                      <p:cBhvr>
                                        <p:cTn id="43" dur="1" fill="hold">
                                          <p:stCondLst>
                                            <p:cond delay="0"/>
                                          </p:stCondLst>
                                        </p:cTn>
                                        <p:tgtEl>
                                          <p:spTgt spid="88"/>
                                        </p:tgtEl>
                                        <p:attrNameLst>
                                          <p:attrName>style.visibility</p:attrName>
                                        </p:attrNameLst>
                                      </p:cBhvr>
                                      <p:to>
                                        <p:strVal val="visible"/>
                                      </p:to>
                                    </p:set>
                                    <p:anim calcmode="lin" valueType="num">
                                      <p:cBhvr>
                                        <p:cTn id="44" dur="500" fill="hold"/>
                                        <p:tgtEl>
                                          <p:spTgt spid="88"/>
                                        </p:tgtEl>
                                        <p:attrNameLst>
                                          <p:attrName>ppt_w</p:attrName>
                                        </p:attrNameLst>
                                      </p:cBhvr>
                                      <p:tavLst>
                                        <p:tav tm="0">
                                          <p:val>
                                            <p:fltVal val="0"/>
                                          </p:val>
                                        </p:tav>
                                        <p:tav tm="100000">
                                          <p:val>
                                            <p:strVal val="#ppt_w"/>
                                          </p:val>
                                        </p:tav>
                                      </p:tavLst>
                                    </p:anim>
                                    <p:anim calcmode="lin" valueType="num">
                                      <p:cBhvr>
                                        <p:cTn id="45" dur="500" fill="hold"/>
                                        <p:tgtEl>
                                          <p:spTgt spid="88"/>
                                        </p:tgtEl>
                                        <p:attrNameLst>
                                          <p:attrName>ppt_h</p:attrName>
                                        </p:attrNameLst>
                                      </p:cBhvr>
                                      <p:tavLst>
                                        <p:tav tm="0">
                                          <p:val>
                                            <p:fltVal val="0"/>
                                          </p:val>
                                        </p:tav>
                                        <p:tav tm="100000">
                                          <p:val>
                                            <p:strVal val="#ppt_h"/>
                                          </p:val>
                                        </p:tav>
                                      </p:tavLst>
                                    </p:anim>
                                    <p:animEffect transition="in" filter="fade">
                                      <p:cBhvr>
                                        <p:cTn id="46" dur="500"/>
                                        <p:tgtEl>
                                          <p:spTgt spid="88"/>
                                        </p:tgtEl>
                                      </p:cBhvr>
                                    </p:animEffect>
                                  </p:childTnLst>
                                </p:cTn>
                              </p:par>
                            </p:childTnLst>
                          </p:cTn>
                        </p:par>
                        <p:par>
                          <p:cTn id="47" fill="hold">
                            <p:stCondLst>
                              <p:cond delay="5000"/>
                            </p:stCondLst>
                            <p:childTnLst>
                              <p:par>
                                <p:cTn id="48" presetID="22" presetClass="entr" presetSubtype="1" fill="hold" grpId="0" nodeType="afterEffect">
                                  <p:stCondLst>
                                    <p:cond delay="0"/>
                                  </p:stCondLst>
                                  <p:childTnLst>
                                    <p:set>
                                      <p:cBhvr>
                                        <p:cTn id="49" dur="1" fill="hold">
                                          <p:stCondLst>
                                            <p:cond delay="0"/>
                                          </p:stCondLst>
                                        </p:cTn>
                                        <p:tgtEl>
                                          <p:spTgt spid="37"/>
                                        </p:tgtEl>
                                        <p:attrNameLst>
                                          <p:attrName>style.visibility</p:attrName>
                                        </p:attrNameLst>
                                      </p:cBhvr>
                                      <p:to>
                                        <p:strVal val="visible"/>
                                      </p:to>
                                    </p:set>
                                    <p:animEffect transition="in" filter="wipe(up)">
                                      <p:cBhvr>
                                        <p:cTn id="50" dur="500"/>
                                        <p:tgtEl>
                                          <p:spTgt spid="37"/>
                                        </p:tgtEl>
                                      </p:cBhvr>
                                    </p:animEffect>
                                  </p:childTnLst>
                                </p:cTn>
                              </p:par>
                            </p:childTnLst>
                          </p:cTn>
                        </p:par>
                        <p:par>
                          <p:cTn id="51" fill="hold">
                            <p:stCondLst>
                              <p:cond delay="5500"/>
                            </p:stCondLst>
                            <p:childTnLst>
                              <p:par>
                                <p:cTn id="52" presetID="22" presetClass="entr" presetSubtype="1" fill="hold" grpId="0" nodeType="afterEffect">
                                  <p:stCondLst>
                                    <p:cond delay="0"/>
                                  </p:stCondLst>
                                  <p:childTnLst>
                                    <p:set>
                                      <p:cBhvr>
                                        <p:cTn id="53" dur="1" fill="hold">
                                          <p:stCondLst>
                                            <p:cond delay="0"/>
                                          </p:stCondLst>
                                        </p:cTn>
                                        <p:tgtEl>
                                          <p:spTgt spid="38"/>
                                        </p:tgtEl>
                                        <p:attrNameLst>
                                          <p:attrName>style.visibility</p:attrName>
                                        </p:attrNameLst>
                                      </p:cBhvr>
                                      <p:to>
                                        <p:strVal val="visible"/>
                                      </p:to>
                                    </p:set>
                                    <p:animEffect transition="in" filter="wipe(up)">
                                      <p:cBhvr>
                                        <p:cTn id="54" dur="500"/>
                                        <p:tgtEl>
                                          <p:spTgt spid="38"/>
                                        </p:tgtEl>
                                      </p:cBhvr>
                                    </p:animEffect>
                                  </p:childTnLst>
                                </p:cTn>
                              </p:par>
                            </p:childTnLst>
                          </p:cTn>
                        </p:par>
                        <p:par>
                          <p:cTn id="55" fill="hold">
                            <p:stCondLst>
                              <p:cond delay="6000"/>
                            </p:stCondLst>
                            <p:childTnLst>
                              <p:par>
                                <p:cTn id="56" presetID="53" presetClass="entr" presetSubtype="16" fill="hold" nodeType="afterEffect">
                                  <p:stCondLst>
                                    <p:cond delay="0"/>
                                  </p:stCondLst>
                                  <p:childTnLst>
                                    <p:set>
                                      <p:cBhvr>
                                        <p:cTn id="57" dur="1" fill="hold">
                                          <p:stCondLst>
                                            <p:cond delay="0"/>
                                          </p:stCondLst>
                                        </p:cTn>
                                        <p:tgtEl>
                                          <p:spTgt spid="39"/>
                                        </p:tgtEl>
                                        <p:attrNameLst>
                                          <p:attrName>style.visibility</p:attrName>
                                        </p:attrNameLst>
                                      </p:cBhvr>
                                      <p:to>
                                        <p:strVal val="visible"/>
                                      </p:to>
                                    </p:set>
                                    <p:anim calcmode="lin" valueType="num">
                                      <p:cBhvr>
                                        <p:cTn id="58" dur="500" fill="hold"/>
                                        <p:tgtEl>
                                          <p:spTgt spid="39"/>
                                        </p:tgtEl>
                                        <p:attrNameLst>
                                          <p:attrName>ppt_w</p:attrName>
                                        </p:attrNameLst>
                                      </p:cBhvr>
                                      <p:tavLst>
                                        <p:tav tm="0">
                                          <p:val>
                                            <p:fltVal val="0"/>
                                          </p:val>
                                        </p:tav>
                                        <p:tav tm="100000">
                                          <p:val>
                                            <p:strVal val="#ppt_w"/>
                                          </p:val>
                                        </p:tav>
                                      </p:tavLst>
                                    </p:anim>
                                    <p:anim calcmode="lin" valueType="num">
                                      <p:cBhvr>
                                        <p:cTn id="59" dur="500" fill="hold"/>
                                        <p:tgtEl>
                                          <p:spTgt spid="39"/>
                                        </p:tgtEl>
                                        <p:attrNameLst>
                                          <p:attrName>ppt_h</p:attrName>
                                        </p:attrNameLst>
                                      </p:cBhvr>
                                      <p:tavLst>
                                        <p:tav tm="0">
                                          <p:val>
                                            <p:fltVal val="0"/>
                                          </p:val>
                                        </p:tav>
                                        <p:tav tm="100000">
                                          <p:val>
                                            <p:strVal val="#ppt_h"/>
                                          </p:val>
                                        </p:tav>
                                      </p:tavLst>
                                    </p:anim>
                                    <p:animEffect transition="in" filter="fade">
                                      <p:cBhvr>
                                        <p:cTn id="60" dur="500"/>
                                        <p:tgtEl>
                                          <p:spTgt spid="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 grpId="0" animBg="1"/>
      <p:bldP spid="37" grpId="0"/>
      <p:bldP spid="38" grpId="0"/>
      <p:bldP spid="42" grpId="0"/>
      <p:bldP spid="75" grpId="0"/>
      <p:bldP spid="79" grpId="0"/>
      <p:bldP spid="83" grpId="0"/>
      <p:bldP spid="8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6"/>
          <p:cNvSpPr>
            <a:spLocks noChangeArrowheads="1"/>
          </p:cNvSpPr>
          <p:nvPr/>
        </p:nvSpPr>
        <p:spPr bwMode="auto">
          <a:xfrm>
            <a:off x="1419868" y="2090695"/>
            <a:ext cx="1411304" cy="1413420"/>
          </a:xfrm>
          <a:prstGeom prst="ellipse">
            <a:avLst/>
          </a:prstGeom>
          <a:solidFill>
            <a:schemeClr val="accent1"/>
          </a:solidFill>
          <a:ln>
            <a:noFill/>
          </a:ln>
          <a:extLs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endParaRPr lang="zh-CN" altLang="en-US" sz="1335">
              <a:latin typeface="FZHei-B01S" panose="02010601030101010101" pitchFamily="2" charset="-122"/>
              <a:ea typeface="FZHei-B01S" panose="02010601030101010101" pitchFamily="2" charset="-122"/>
              <a:sym typeface="FZHei-B01S" panose="02010601030101010101" pitchFamily="2" charset="-122"/>
            </a:endParaRPr>
          </a:p>
        </p:txBody>
      </p:sp>
      <p:sp>
        <p:nvSpPr>
          <p:cNvPr id="5" name="Oval 7"/>
          <p:cNvSpPr>
            <a:spLocks noChangeArrowheads="1"/>
          </p:cNvSpPr>
          <p:nvPr/>
        </p:nvSpPr>
        <p:spPr bwMode="auto">
          <a:xfrm>
            <a:off x="3757935" y="2444051"/>
            <a:ext cx="706709" cy="706709"/>
          </a:xfrm>
          <a:prstGeom prst="ellipse">
            <a:avLst/>
          </a:prstGeom>
          <a:solidFill>
            <a:schemeClr val="accent2"/>
          </a:solidFill>
          <a:ln>
            <a:noFill/>
          </a:ln>
          <a:extLs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endParaRPr lang="zh-CN" altLang="en-US" sz="1335">
              <a:latin typeface="FZHei-B01S" panose="02010601030101010101" pitchFamily="2" charset="-122"/>
              <a:ea typeface="FZHei-B01S" panose="02010601030101010101" pitchFamily="2" charset="-122"/>
              <a:sym typeface="FZHei-B01S" panose="02010601030101010101" pitchFamily="2" charset="-122"/>
            </a:endParaRPr>
          </a:p>
        </p:txBody>
      </p:sp>
      <p:sp>
        <p:nvSpPr>
          <p:cNvPr id="6" name="Oval 8"/>
          <p:cNvSpPr>
            <a:spLocks noChangeArrowheads="1"/>
          </p:cNvSpPr>
          <p:nvPr/>
        </p:nvSpPr>
        <p:spPr bwMode="auto">
          <a:xfrm>
            <a:off x="5389292" y="2090695"/>
            <a:ext cx="1411304" cy="1413420"/>
          </a:xfrm>
          <a:prstGeom prst="ellipse">
            <a:avLst/>
          </a:prstGeom>
          <a:solidFill>
            <a:schemeClr val="accent3"/>
          </a:solidFill>
          <a:ln w="4" cap="flat">
            <a:noFill/>
            <a:prstDash val="solid"/>
            <a:miter lim="800000"/>
          </a:ln>
        </p:spPr>
        <p:txBody>
          <a:bodyPr lIns="91425" tIns="45713" rIns="91425" bIns="45713"/>
          <a:lstStyle/>
          <a:p>
            <a:pPr eaLnBrk="1" hangingPunct="1">
              <a:defRPr/>
            </a:pPr>
            <a:endParaRPr lang="zh-CN" alt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7" name="Oval 9"/>
          <p:cNvSpPr>
            <a:spLocks noChangeArrowheads="1"/>
          </p:cNvSpPr>
          <p:nvPr/>
        </p:nvSpPr>
        <p:spPr bwMode="auto">
          <a:xfrm>
            <a:off x="7727359" y="2444051"/>
            <a:ext cx="706709" cy="706709"/>
          </a:xfrm>
          <a:prstGeom prst="ellipse">
            <a:avLst/>
          </a:prstGeom>
          <a:solidFill>
            <a:schemeClr val="accent4"/>
          </a:solidFill>
          <a:ln w="4" cap="flat">
            <a:noFill/>
            <a:prstDash val="solid"/>
            <a:miter lim="800000"/>
          </a:ln>
        </p:spPr>
        <p:txBody>
          <a:bodyPr lIns="91425" tIns="45713" rIns="91425" bIns="45713"/>
          <a:lstStyle/>
          <a:p>
            <a:pPr eaLnBrk="1" hangingPunct="1">
              <a:defRPr/>
            </a:pPr>
            <a:endParaRPr lang="zh-CN" alt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11" name="Oval 10"/>
          <p:cNvSpPr>
            <a:spLocks noChangeArrowheads="1"/>
          </p:cNvSpPr>
          <p:nvPr/>
        </p:nvSpPr>
        <p:spPr bwMode="auto">
          <a:xfrm>
            <a:off x="9360831" y="2090695"/>
            <a:ext cx="1411304" cy="1413420"/>
          </a:xfrm>
          <a:prstGeom prst="ellipse">
            <a:avLst/>
          </a:prstGeom>
          <a:solidFill>
            <a:schemeClr val="accent1"/>
          </a:solidFill>
          <a:ln>
            <a:noFill/>
          </a:ln>
          <a:extLs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endParaRPr lang="zh-CN" altLang="en-US" sz="1335">
              <a:latin typeface="FZHei-B01S" panose="02010601030101010101" pitchFamily="2" charset="-122"/>
              <a:ea typeface="FZHei-B01S" panose="02010601030101010101" pitchFamily="2" charset="-122"/>
              <a:sym typeface="FZHei-B01S" panose="02010601030101010101" pitchFamily="2" charset="-122"/>
            </a:endParaRPr>
          </a:p>
        </p:txBody>
      </p:sp>
      <p:sp>
        <p:nvSpPr>
          <p:cNvPr id="13" name="Oval 11"/>
          <p:cNvSpPr>
            <a:spLocks noChangeArrowheads="1"/>
          </p:cNvSpPr>
          <p:nvPr/>
        </p:nvSpPr>
        <p:spPr bwMode="auto">
          <a:xfrm>
            <a:off x="3226845" y="2727580"/>
            <a:ext cx="135417" cy="137533"/>
          </a:xfrm>
          <a:prstGeom prst="ellipse">
            <a:avLst/>
          </a:prstGeom>
          <a:solidFill>
            <a:schemeClr val="accent2">
              <a:alpha val="39999"/>
            </a:schemeClr>
          </a:solidFill>
          <a:ln>
            <a:noFill/>
          </a:ln>
          <a:extLs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endParaRPr lang="zh-CN" altLang="en-US" sz="1335">
              <a:latin typeface="FZHei-B01S" panose="02010601030101010101" pitchFamily="2" charset="-122"/>
              <a:ea typeface="FZHei-B01S" panose="02010601030101010101" pitchFamily="2" charset="-122"/>
              <a:sym typeface="FZHei-B01S" panose="02010601030101010101" pitchFamily="2" charset="-122"/>
            </a:endParaRPr>
          </a:p>
        </p:txBody>
      </p:sp>
      <p:sp>
        <p:nvSpPr>
          <p:cNvPr id="14" name="Oval 12"/>
          <p:cNvSpPr>
            <a:spLocks noChangeArrowheads="1"/>
          </p:cNvSpPr>
          <p:nvPr/>
        </p:nvSpPr>
        <p:spPr bwMode="auto">
          <a:xfrm>
            <a:off x="4858202" y="2727580"/>
            <a:ext cx="135417" cy="137533"/>
          </a:xfrm>
          <a:prstGeom prst="ellipse">
            <a:avLst/>
          </a:prstGeom>
          <a:solidFill>
            <a:schemeClr val="accent3"/>
          </a:solidFill>
          <a:ln w="4" cap="flat">
            <a:noFill/>
            <a:prstDash val="solid"/>
            <a:miter lim="800000"/>
          </a:ln>
        </p:spPr>
        <p:txBody>
          <a:bodyPr lIns="91425" tIns="45713" rIns="91425" bIns="45713"/>
          <a:lstStyle/>
          <a:p>
            <a:pPr eaLnBrk="1" hangingPunct="1">
              <a:defRPr/>
            </a:pPr>
            <a:endParaRPr lang="zh-CN" alt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15" name="Oval 13"/>
          <p:cNvSpPr>
            <a:spLocks noChangeArrowheads="1"/>
          </p:cNvSpPr>
          <p:nvPr/>
        </p:nvSpPr>
        <p:spPr bwMode="auto">
          <a:xfrm>
            <a:off x="7196268" y="2727580"/>
            <a:ext cx="137533" cy="137533"/>
          </a:xfrm>
          <a:prstGeom prst="ellipse">
            <a:avLst/>
          </a:prstGeom>
          <a:solidFill>
            <a:schemeClr val="accent3"/>
          </a:solidFill>
          <a:ln w="4" cap="flat">
            <a:noFill/>
            <a:prstDash val="solid"/>
            <a:miter lim="800000"/>
          </a:ln>
        </p:spPr>
        <p:txBody>
          <a:bodyPr lIns="91425" tIns="45713" rIns="91425" bIns="45713"/>
          <a:lstStyle/>
          <a:p>
            <a:pPr eaLnBrk="1" hangingPunct="1">
              <a:defRPr/>
            </a:pPr>
            <a:endParaRPr lang="zh-CN" alt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16" name="Oval 14"/>
          <p:cNvSpPr>
            <a:spLocks noChangeArrowheads="1"/>
          </p:cNvSpPr>
          <p:nvPr/>
        </p:nvSpPr>
        <p:spPr bwMode="auto">
          <a:xfrm>
            <a:off x="8827626" y="2727580"/>
            <a:ext cx="137533" cy="137533"/>
          </a:xfrm>
          <a:prstGeom prst="ellipse">
            <a:avLst/>
          </a:prstGeom>
          <a:solidFill>
            <a:schemeClr val="accent4"/>
          </a:solidFill>
          <a:ln w="4" cap="flat">
            <a:noFill/>
            <a:prstDash val="solid"/>
            <a:miter lim="800000"/>
          </a:ln>
        </p:spPr>
        <p:txBody>
          <a:bodyPr lIns="91425" tIns="45713" rIns="91425" bIns="45713"/>
          <a:lstStyle/>
          <a:p>
            <a:pPr eaLnBrk="1" hangingPunct="1">
              <a:defRPr/>
            </a:pPr>
            <a:endParaRPr lang="zh-CN" alt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17" name="Line 15"/>
          <p:cNvSpPr>
            <a:spLocks noChangeShapeType="1"/>
          </p:cNvSpPr>
          <p:nvPr/>
        </p:nvSpPr>
        <p:spPr bwMode="auto">
          <a:xfrm>
            <a:off x="2124461" y="3603561"/>
            <a:ext cx="0" cy="49935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8" name="Line 16"/>
          <p:cNvSpPr>
            <a:spLocks noChangeShapeType="1"/>
          </p:cNvSpPr>
          <p:nvPr/>
        </p:nvSpPr>
        <p:spPr bwMode="auto">
          <a:xfrm>
            <a:off x="4111288" y="3229048"/>
            <a:ext cx="0" cy="30680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9" name="Line 17"/>
          <p:cNvSpPr>
            <a:spLocks noChangeShapeType="1"/>
          </p:cNvSpPr>
          <p:nvPr/>
        </p:nvSpPr>
        <p:spPr bwMode="auto">
          <a:xfrm>
            <a:off x="6096000" y="3603561"/>
            <a:ext cx="0" cy="49935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0" name="Line 18"/>
          <p:cNvSpPr>
            <a:spLocks noChangeShapeType="1"/>
          </p:cNvSpPr>
          <p:nvPr/>
        </p:nvSpPr>
        <p:spPr bwMode="auto">
          <a:xfrm>
            <a:off x="8080712" y="3229048"/>
            <a:ext cx="0" cy="306805"/>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1" name="Line 19"/>
          <p:cNvSpPr>
            <a:spLocks noChangeShapeType="1"/>
          </p:cNvSpPr>
          <p:nvPr/>
        </p:nvSpPr>
        <p:spPr bwMode="auto">
          <a:xfrm>
            <a:off x="10065424" y="3603561"/>
            <a:ext cx="0" cy="499352"/>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4">
                <a:solidFill>
                  <a:srgbClr val="000000"/>
                </a:solidFill>
                <a:miter lim="800000"/>
                <a:headEnd/>
                <a:tailE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5" name="Freeform 24"/>
          <p:cNvSpPr>
            <a:spLocks noEditPoints="1"/>
          </p:cNvSpPr>
          <p:nvPr/>
        </p:nvSpPr>
        <p:spPr bwMode="auto">
          <a:xfrm>
            <a:off x="3916628" y="2602745"/>
            <a:ext cx="387209" cy="387209"/>
          </a:xfrm>
          <a:custGeom>
            <a:avLst/>
            <a:gdLst>
              <a:gd name="T0" fmla="*/ 2147483646 w 1838"/>
              <a:gd name="T1" fmla="*/ 0 h 1838"/>
              <a:gd name="T2" fmla="*/ 0 w 1838"/>
              <a:gd name="T3" fmla="*/ 2147483646 h 1838"/>
              <a:gd name="T4" fmla="*/ 2147483646 w 1838"/>
              <a:gd name="T5" fmla="*/ 2147483646 h 1838"/>
              <a:gd name="T6" fmla="*/ 2147483646 w 1838"/>
              <a:gd name="T7" fmla="*/ 2147483646 h 1838"/>
              <a:gd name="T8" fmla="*/ 2147483646 w 1838"/>
              <a:gd name="T9" fmla="*/ 0 h 1838"/>
              <a:gd name="T10" fmla="*/ 2147483646 w 1838"/>
              <a:gd name="T11" fmla="*/ 2147483646 h 1838"/>
              <a:gd name="T12" fmla="*/ 2147483646 w 1838"/>
              <a:gd name="T13" fmla="*/ 2147483646 h 1838"/>
              <a:gd name="T14" fmla="*/ 2147483646 w 1838"/>
              <a:gd name="T15" fmla="*/ 2147483646 h 1838"/>
              <a:gd name="T16" fmla="*/ 2147483646 w 1838"/>
              <a:gd name="T17" fmla="*/ 2147483646 h 1838"/>
              <a:gd name="T18" fmla="*/ 2147483646 w 1838"/>
              <a:gd name="T19" fmla="*/ 2147483646 h 1838"/>
              <a:gd name="T20" fmla="*/ 2147483646 w 1838"/>
              <a:gd name="T21" fmla="*/ 2147483646 h 1838"/>
              <a:gd name="T22" fmla="*/ 2147483646 w 1838"/>
              <a:gd name="T23" fmla="*/ 2147483646 h 1838"/>
              <a:gd name="T24" fmla="*/ 2147483646 w 1838"/>
              <a:gd name="T25" fmla="*/ 2147483646 h 1838"/>
              <a:gd name="T26" fmla="*/ 2147483646 w 1838"/>
              <a:gd name="T27" fmla="*/ 2147483646 h 1838"/>
              <a:gd name="T28" fmla="*/ 2147483646 w 1838"/>
              <a:gd name="T29" fmla="*/ 2147483646 h 1838"/>
              <a:gd name="T30" fmla="*/ 2147483646 w 1838"/>
              <a:gd name="T31" fmla="*/ 2147483646 h 1838"/>
              <a:gd name="T32" fmla="*/ 2147483646 w 1838"/>
              <a:gd name="T33" fmla="*/ 2147483646 h 1838"/>
              <a:gd name="T34" fmla="*/ 2147483646 w 1838"/>
              <a:gd name="T35" fmla="*/ 2147483646 h 1838"/>
              <a:gd name="T36" fmla="*/ 2147483646 w 1838"/>
              <a:gd name="T37" fmla="*/ 2147483646 h 1838"/>
              <a:gd name="T38" fmla="*/ 2147483646 w 1838"/>
              <a:gd name="T39" fmla="*/ 2147483646 h 1838"/>
              <a:gd name="T40" fmla="*/ 2147483646 w 1838"/>
              <a:gd name="T41" fmla="*/ 2147483646 h 1838"/>
              <a:gd name="T42" fmla="*/ 2147483646 w 1838"/>
              <a:gd name="T43" fmla="*/ 2147483646 h 1838"/>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838"/>
              <a:gd name="T67" fmla="*/ 0 h 1838"/>
              <a:gd name="T68" fmla="*/ 1838 w 1838"/>
              <a:gd name="T69" fmla="*/ 1838 h 1838"/>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838" h="1838">
                <a:moveTo>
                  <a:pt x="919" y="0"/>
                </a:moveTo>
                <a:cubicBezTo>
                  <a:pt x="411" y="0"/>
                  <a:pt x="0" y="412"/>
                  <a:pt x="0" y="919"/>
                </a:cubicBezTo>
                <a:cubicBezTo>
                  <a:pt x="0" y="1427"/>
                  <a:pt x="411" y="1838"/>
                  <a:pt x="919" y="1838"/>
                </a:cubicBezTo>
                <a:cubicBezTo>
                  <a:pt x="1426" y="1838"/>
                  <a:pt x="1838" y="1427"/>
                  <a:pt x="1838" y="919"/>
                </a:cubicBezTo>
                <a:cubicBezTo>
                  <a:pt x="1838" y="412"/>
                  <a:pt x="1426" y="0"/>
                  <a:pt x="919" y="0"/>
                </a:cubicBezTo>
                <a:close/>
                <a:moveTo>
                  <a:pt x="919" y="1608"/>
                </a:moveTo>
                <a:cubicBezTo>
                  <a:pt x="919" y="1608"/>
                  <a:pt x="919" y="1608"/>
                  <a:pt x="919" y="1608"/>
                </a:cubicBezTo>
                <a:cubicBezTo>
                  <a:pt x="539" y="1608"/>
                  <a:pt x="230" y="1299"/>
                  <a:pt x="230" y="919"/>
                </a:cubicBezTo>
                <a:cubicBezTo>
                  <a:pt x="230" y="539"/>
                  <a:pt x="539" y="230"/>
                  <a:pt x="919" y="230"/>
                </a:cubicBezTo>
                <a:cubicBezTo>
                  <a:pt x="1299" y="230"/>
                  <a:pt x="1608" y="539"/>
                  <a:pt x="1608" y="919"/>
                </a:cubicBezTo>
                <a:cubicBezTo>
                  <a:pt x="1608" y="1299"/>
                  <a:pt x="1299" y="1608"/>
                  <a:pt x="919" y="1608"/>
                </a:cubicBezTo>
                <a:close/>
                <a:moveTo>
                  <a:pt x="1493" y="919"/>
                </a:moveTo>
                <a:cubicBezTo>
                  <a:pt x="1493" y="919"/>
                  <a:pt x="1493" y="919"/>
                  <a:pt x="1493" y="919"/>
                </a:cubicBezTo>
                <a:cubicBezTo>
                  <a:pt x="1493" y="983"/>
                  <a:pt x="1442" y="1034"/>
                  <a:pt x="1378" y="1034"/>
                </a:cubicBezTo>
                <a:cubicBezTo>
                  <a:pt x="919" y="1034"/>
                  <a:pt x="919" y="1034"/>
                  <a:pt x="919" y="1034"/>
                </a:cubicBezTo>
                <a:cubicBezTo>
                  <a:pt x="856" y="1034"/>
                  <a:pt x="804" y="983"/>
                  <a:pt x="804" y="919"/>
                </a:cubicBezTo>
                <a:cubicBezTo>
                  <a:pt x="804" y="460"/>
                  <a:pt x="804" y="460"/>
                  <a:pt x="804" y="460"/>
                </a:cubicBezTo>
                <a:cubicBezTo>
                  <a:pt x="804" y="396"/>
                  <a:pt x="856" y="345"/>
                  <a:pt x="919" y="345"/>
                </a:cubicBezTo>
                <a:cubicBezTo>
                  <a:pt x="982" y="345"/>
                  <a:pt x="1034" y="396"/>
                  <a:pt x="1034" y="460"/>
                </a:cubicBezTo>
                <a:cubicBezTo>
                  <a:pt x="1034" y="804"/>
                  <a:pt x="1034" y="804"/>
                  <a:pt x="1034" y="804"/>
                </a:cubicBezTo>
                <a:cubicBezTo>
                  <a:pt x="1378" y="804"/>
                  <a:pt x="1378" y="804"/>
                  <a:pt x="1378" y="804"/>
                </a:cubicBezTo>
                <a:cubicBezTo>
                  <a:pt x="1442" y="804"/>
                  <a:pt x="1493" y="856"/>
                  <a:pt x="1493" y="9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6" name="Freeform 25"/>
          <p:cNvSpPr/>
          <p:nvPr/>
        </p:nvSpPr>
        <p:spPr bwMode="auto">
          <a:xfrm>
            <a:off x="1898061" y="2389038"/>
            <a:ext cx="454919" cy="816737"/>
          </a:xfrm>
          <a:custGeom>
            <a:avLst/>
            <a:gdLst>
              <a:gd name="T0" fmla="*/ 2147483646 w 637"/>
              <a:gd name="T1" fmla="*/ 2147483646 h 1149"/>
              <a:gd name="T2" fmla="*/ 2147483646 w 637"/>
              <a:gd name="T3" fmla="*/ 2147483646 h 1149"/>
              <a:gd name="T4" fmla="*/ 2147483646 w 637"/>
              <a:gd name="T5" fmla="*/ 2147483646 h 1149"/>
              <a:gd name="T6" fmla="*/ 2147483646 w 637"/>
              <a:gd name="T7" fmla="*/ 2147483646 h 1149"/>
              <a:gd name="T8" fmla="*/ 2147483646 w 637"/>
              <a:gd name="T9" fmla="*/ 2147483646 h 1149"/>
              <a:gd name="T10" fmla="*/ 2147483646 w 637"/>
              <a:gd name="T11" fmla="*/ 2147483646 h 1149"/>
              <a:gd name="T12" fmla="*/ 2147483646 w 637"/>
              <a:gd name="T13" fmla="*/ 2147483646 h 1149"/>
              <a:gd name="T14" fmla="*/ 2147483646 w 637"/>
              <a:gd name="T15" fmla="*/ 2147483646 h 1149"/>
              <a:gd name="T16" fmla="*/ 0 w 637"/>
              <a:gd name="T17" fmla="*/ 2147483646 h 1149"/>
              <a:gd name="T18" fmla="*/ 2147483646 w 637"/>
              <a:gd name="T19" fmla="*/ 2147483646 h 1149"/>
              <a:gd name="T20" fmla="*/ 2147483646 w 637"/>
              <a:gd name="T21" fmla="*/ 2147483646 h 1149"/>
              <a:gd name="T22" fmla="*/ 2147483646 w 637"/>
              <a:gd name="T23" fmla="*/ 2147483646 h 1149"/>
              <a:gd name="T24" fmla="*/ 2147483646 w 637"/>
              <a:gd name="T25" fmla="*/ 2147483646 h 1149"/>
              <a:gd name="T26" fmla="*/ 2147483646 w 637"/>
              <a:gd name="T27" fmla="*/ 2147483646 h 1149"/>
              <a:gd name="T28" fmla="*/ 2147483646 w 637"/>
              <a:gd name="T29" fmla="*/ 2147483646 h 1149"/>
              <a:gd name="T30" fmla="*/ 2147483646 w 637"/>
              <a:gd name="T31" fmla="*/ 2147483646 h 1149"/>
              <a:gd name="T32" fmla="*/ 2147483646 w 637"/>
              <a:gd name="T33" fmla="*/ 2147483646 h 1149"/>
              <a:gd name="T34" fmla="*/ 2147483646 w 637"/>
              <a:gd name="T35" fmla="*/ 2147483646 h 1149"/>
              <a:gd name="T36" fmla="*/ 2147483646 w 637"/>
              <a:gd name="T37" fmla="*/ 2147483646 h 1149"/>
              <a:gd name="T38" fmla="*/ 2147483646 w 637"/>
              <a:gd name="T39" fmla="*/ 2147483646 h 1149"/>
              <a:gd name="T40" fmla="*/ 2147483646 w 637"/>
              <a:gd name="T41" fmla="*/ 0 h 1149"/>
              <a:gd name="T42" fmla="*/ 2147483646 w 637"/>
              <a:gd name="T43" fmla="*/ 0 h 1149"/>
              <a:gd name="T44" fmla="*/ 2147483646 w 637"/>
              <a:gd name="T45" fmla="*/ 2147483646 h 1149"/>
              <a:gd name="T46" fmla="*/ 2147483646 w 637"/>
              <a:gd name="T47" fmla="*/ 2147483646 h 1149"/>
              <a:gd name="T48" fmla="*/ 2147483646 w 637"/>
              <a:gd name="T49" fmla="*/ 2147483646 h 1149"/>
              <a:gd name="T50" fmla="*/ 2147483646 w 637"/>
              <a:gd name="T51" fmla="*/ 2147483646 h 1149"/>
              <a:gd name="T52" fmla="*/ 2147483646 w 637"/>
              <a:gd name="T53" fmla="*/ 2147483646 h 1149"/>
              <a:gd name="T54" fmla="*/ 2147483646 w 637"/>
              <a:gd name="T55" fmla="*/ 2147483646 h 1149"/>
              <a:gd name="T56" fmla="*/ 2147483646 w 637"/>
              <a:gd name="T57" fmla="*/ 2147483646 h 1149"/>
              <a:gd name="T58" fmla="*/ 2147483646 w 637"/>
              <a:gd name="T59" fmla="*/ 2147483646 h 1149"/>
              <a:gd name="T60" fmla="*/ 2147483646 w 637"/>
              <a:gd name="T61" fmla="*/ 2147483646 h 1149"/>
              <a:gd name="T62" fmla="*/ 2147483646 w 637"/>
              <a:gd name="T63" fmla="*/ 2147483646 h 1149"/>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637"/>
              <a:gd name="T97" fmla="*/ 0 h 1149"/>
              <a:gd name="T98" fmla="*/ 637 w 637"/>
              <a:gd name="T99" fmla="*/ 1149 h 1149"/>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637" h="1149">
                <a:moveTo>
                  <a:pt x="604" y="610"/>
                </a:moveTo>
                <a:cubicBezTo>
                  <a:pt x="604" y="610"/>
                  <a:pt x="604" y="610"/>
                  <a:pt x="604" y="610"/>
                </a:cubicBezTo>
                <a:cubicBezTo>
                  <a:pt x="626" y="647"/>
                  <a:pt x="637" y="690"/>
                  <a:pt x="637" y="739"/>
                </a:cubicBezTo>
                <a:cubicBezTo>
                  <a:pt x="637" y="815"/>
                  <a:pt x="614" y="879"/>
                  <a:pt x="569" y="929"/>
                </a:cubicBezTo>
                <a:cubicBezTo>
                  <a:pt x="523" y="980"/>
                  <a:pt x="458" y="1010"/>
                  <a:pt x="373" y="1019"/>
                </a:cubicBezTo>
                <a:cubicBezTo>
                  <a:pt x="373" y="1149"/>
                  <a:pt x="373" y="1149"/>
                  <a:pt x="373" y="1149"/>
                </a:cubicBezTo>
                <a:cubicBezTo>
                  <a:pt x="264" y="1149"/>
                  <a:pt x="264" y="1149"/>
                  <a:pt x="264" y="1149"/>
                </a:cubicBezTo>
                <a:cubicBezTo>
                  <a:pt x="264" y="1019"/>
                  <a:pt x="264" y="1019"/>
                  <a:pt x="264" y="1019"/>
                </a:cubicBezTo>
                <a:cubicBezTo>
                  <a:pt x="122" y="1005"/>
                  <a:pt x="34" y="922"/>
                  <a:pt x="0" y="771"/>
                </a:cubicBezTo>
                <a:cubicBezTo>
                  <a:pt x="168" y="728"/>
                  <a:pt x="168" y="728"/>
                  <a:pt x="168" y="728"/>
                </a:cubicBezTo>
                <a:cubicBezTo>
                  <a:pt x="184" y="822"/>
                  <a:pt x="235" y="870"/>
                  <a:pt x="323" y="870"/>
                </a:cubicBezTo>
                <a:cubicBezTo>
                  <a:pt x="364" y="870"/>
                  <a:pt x="394" y="860"/>
                  <a:pt x="413" y="839"/>
                </a:cubicBezTo>
                <a:cubicBezTo>
                  <a:pt x="432" y="819"/>
                  <a:pt x="442" y="795"/>
                  <a:pt x="442" y="766"/>
                </a:cubicBezTo>
                <a:cubicBezTo>
                  <a:pt x="442" y="736"/>
                  <a:pt x="432" y="714"/>
                  <a:pt x="413" y="698"/>
                </a:cubicBezTo>
                <a:cubicBezTo>
                  <a:pt x="394" y="683"/>
                  <a:pt x="351" y="664"/>
                  <a:pt x="284" y="640"/>
                </a:cubicBezTo>
                <a:cubicBezTo>
                  <a:pt x="225" y="619"/>
                  <a:pt x="178" y="599"/>
                  <a:pt x="144" y="578"/>
                </a:cubicBezTo>
                <a:cubicBezTo>
                  <a:pt x="111" y="558"/>
                  <a:pt x="83" y="530"/>
                  <a:pt x="62" y="493"/>
                </a:cubicBezTo>
                <a:cubicBezTo>
                  <a:pt x="41" y="457"/>
                  <a:pt x="31" y="414"/>
                  <a:pt x="31" y="366"/>
                </a:cubicBezTo>
                <a:cubicBezTo>
                  <a:pt x="31" y="302"/>
                  <a:pt x="50" y="245"/>
                  <a:pt x="87" y="194"/>
                </a:cubicBezTo>
                <a:cubicBezTo>
                  <a:pt x="125" y="143"/>
                  <a:pt x="184" y="112"/>
                  <a:pt x="264" y="101"/>
                </a:cubicBezTo>
                <a:cubicBezTo>
                  <a:pt x="264" y="0"/>
                  <a:pt x="264" y="0"/>
                  <a:pt x="264" y="0"/>
                </a:cubicBezTo>
                <a:cubicBezTo>
                  <a:pt x="373" y="0"/>
                  <a:pt x="373" y="0"/>
                  <a:pt x="373" y="0"/>
                </a:cubicBezTo>
                <a:cubicBezTo>
                  <a:pt x="373" y="101"/>
                  <a:pt x="373" y="101"/>
                  <a:pt x="373" y="101"/>
                </a:cubicBezTo>
                <a:cubicBezTo>
                  <a:pt x="494" y="115"/>
                  <a:pt x="573" y="184"/>
                  <a:pt x="609" y="307"/>
                </a:cubicBezTo>
                <a:cubicBezTo>
                  <a:pt x="459" y="369"/>
                  <a:pt x="459" y="369"/>
                  <a:pt x="459" y="369"/>
                </a:cubicBezTo>
                <a:cubicBezTo>
                  <a:pt x="430" y="284"/>
                  <a:pt x="385" y="242"/>
                  <a:pt x="323" y="242"/>
                </a:cubicBezTo>
                <a:cubicBezTo>
                  <a:pt x="293" y="242"/>
                  <a:pt x="268" y="252"/>
                  <a:pt x="250" y="270"/>
                </a:cubicBezTo>
                <a:cubicBezTo>
                  <a:pt x="231" y="289"/>
                  <a:pt x="222" y="312"/>
                  <a:pt x="222" y="339"/>
                </a:cubicBezTo>
                <a:cubicBezTo>
                  <a:pt x="222" y="366"/>
                  <a:pt x="231" y="387"/>
                  <a:pt x="249" y="402"/>
                </a:cubicBezTo>
                <a:cubicBezTo>
                  <a:pt x="267" y="416"/>
                  <a:pt x="305" y="435"/>
                  <a:pt x="364" y="456"/>
                </a:cubicBezTo>
                <a:cubicBezTo>
                  <a:pt x="428" y="480"/>
                  <a:pt x="479" y="502"/>
                  <a:pt x="516" y="523"/>
                </a:cubicBezTo>
                <a:cubicBezTo>
                  <a:pt x="552" y="544"/>
                  <a:pt x="582" y="573"/>
                  <a:pt x="604" y="61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7" name="Freeform 26"/>
          <p:cNvSpPr>
            <a:spLocks noEditPoints="1"/>
          </p:cNvSpPr>
          <p:nvPr/>
        </p:nvSpPr>
        <p:spPr bwMode="auto">
          <a:xfrm>
            <a:off x="5717257" y="2429240"/>
            <a:ext cx="755375" cy="734217"/>
          </a:xfrm>
          <a:custGeom>
            <a:avLst/>
            <a:gdLst>
              <a:gd name="T0" fmla="*/ 2147483646 w 1687"/>
              <a:gd name="T1" fmla="*/ 2147483646 h 1637"/>
              <a:gd name="T2" fmla="*/ 2147483646 w 1687"/>
              <a:gd name="T3" fmla="*/ 0 h 1637"/>
              <a:gd name="T4" fmla="*/ 2147483646 w 1687"/>
              <a:gd name="T5" fmla="*/ 0 h 1637"/>
              <a:gd name="T6" fmla="*/ 2147483646 w 1687"/>
              <a:gd name="T7" fmla="*/ 2147483646 h 1637"/>
              <a:gd name="T8" fmla="*/ 2147483646 w 1687"/>
              <a:gd name="T9" fmla="*/ 2147483646 h 1637"/>
              <a:gd name="T10" fmla="*/ 2147483646 w 1687"/>
              <a:gd name="T11" fmla="*/ 2147483646 h 1637"/>
              <a:gd name="T12" fmla="*/ 2147483646 w 1687"/>
              <a:gd name="T13" fmla="*/ 2147483646 h 1637"/>
              <a:gd name="T14" fmla="*/ 2147483646 w 1687"/>
              <a:gd name="T15" fmla="*/ 2147483646 h 1637"/>
              <a:gd name="T16" fmla="*/ 2147483646 w 1687"/>
              <a:gd name="T17" fmla="*/ 2147483646 h 1637"/>
              <a:gd name="T18" fmla="*/ 2147483646 w 1687"/>
              <a:gd name="T19" fmla="*/ 2147483646 h 1637"/>
              <a:gd name="T20" fmla="*/ 2147483646 w 1687"/>
              <a:gd name="T21" fmla="*/ 2147483646 h 1637"/>
              <a:gd name="T22" fmla="*/ 2147483646 w 1687"/>
              <a:gd name="T23" fmla="*/ 2147483646 h 1637"/>
              <a:gd name="T24" fmla="*/ 2147483646 w 1687"/>
              <a:gd name="T25" fmla="*/ 2147483646 h 1637"/>
              <a:gd name="T26" fmla="*/ 2147483646 w 1687"/>
              <a:gd name="T27" fmla="*/ 2147483646 h 1637"/>
              <a:gd name="T28" fmla="*/ 2147483646 w 1687"/>
              <a:gd name="T29" fmla="*/ 2147483646 h 1637"/>
              <a:gd name="T30" fmla="*/ 2147483646 w 1687"/>
              <a:gd name="T31" fmla="*/ 2147483646 h 1637"/>
              <a:gd name="T32" fmla="*/ 2147483646 w 1687"/>
              <a:gd name="T33" fmla="*/ 2147483646 h 1637"/>
              <a:gd name="T34" fmla="*/ 2147483646 w 1687"/>
              <a:gd name="T35" fmla="*/ 2147483646 h 1637"/>
              <a:gd name="T36" fmla="*/ 2147483646 w 1687"/>
              <a:gd name="T37" fmla="*/ 2147483646 h 1637"/>
              <a:gd name="T38" fmla="*/ 2147483646 w 1687"/>
              <a:gd name="T39" fmla="*/ 2147483646 h 1637"/>
              <a:gd name="T40" fmla="*/ 2147483646 w 1687"/>
              <a:gd name="T41" fmla="*/ 2147483646 h 1637"/>
              <a:gd name="T42" fmla="*/ 2147483646 w 1687"/>
              <a:gd name="T43" fmla="*/ 2147483646 h 1637"/>
              <a:gd name="T44" fmla="*/ 2147483646 w 1687"/>
              <a:gd name="T45" fmla="*/ 2147483646 h 1637"/>
              <a:gd name="T46" fmla="*/ 2147483646 w 1687"/>
              <a:gd name="T47" fmla="*/ 2147483646 h 1637"/>
              <a:gd name="T48" fmla="*/ 2147483646 w 1687"/>
              <a:gd name="T49" fmla="*/ 2147483646 h 1637"/>
              <a:gd name="T50" fmla="*/ 2147483646 w 1687"/>
              <a:gd name="T51" fmla="*/ 2147483646 h 1637"/>
              <a:gd name="T52" fmla="*/ 0 w 1687"/>
              <a:gd name="T53" fmla="*/ 2147483646 h 1637"/>
              <a:gd name="T54" fmla="*/ 0 w 1687"/>
              <a:gd name="T55" fmla="*/ 2147483646 h 1637"/>
              <a:gd name="T56" fmla="*/ 2147483646 w 1687"/>
              <a:gd name="T57" fmla="*/ 2147483646 h 1637"/>
              <a:gd name="T58" fmla="*/ 2147483646 w 1687"/>
              <a:gd name="T59" fmla="*/ 2147483646 h 1637"/>
              <a:gd name="T60" fmla="*/ 2147483646 w 1687"/>
              <a:gd name="T61" fmla="*/ 2147483646 h 1637"/>
              <a:gd name="T62" fmla="*/ 2147483646 w 1687"/>
              <a:gd name="T63" fmla="*/ 2147483646 h 1637"/>
              <a:gd name="T64" fmla="*/ 2147483646 w 1687"/>
              <a:gd name="T65" fmla="*/ 2147483646 h 1637"/>
              <a:gd name="T66" fmla="*/ 2147483646 w 1687"/>
              <a:gd name="T67" fmla="*/ 2147483646 h 1637"/>
              <a:gd name="T68" fmla="*/ 2147483646 w 1687"/>
              <a:gd name="T69" fmla="*/ 2147483646 h 1637"/>
              <a:gd name="T70" fmla="*/ 2147483646 w 1687"/>
              <a:gd name="T71" fmla="*/ 2147483646 h 1637"/>
              <a:gd name="T72" fmla="*/ 2147483646 w 1687"/>
              <a:gd name="T73" fmla="*/ 2147483646 h 1637"/>
              <a:gd name="T74" fmla="*/ 2147483646 w 1687"/>
              <a:gd name="T75" fmla="*/ 2147483646 h 1637"/>
              <a:gd name="T76" fmla="*/ 2147483646 w 1687"/>
              <a:gd name="T77" fmla="*/ 2147483646 h 1637"/>
              <a:gd name="T78" fmla="*/ 2147483646 w 1687"/>
              <a:gd name="T79" fmla="*/ 2147483646 h 1637"/>
              <a:gd name="T80" fmla="*/ 2147483646 w 1687"/>
              <a:gd name="T81" fmla="*/ 2147483646 h 1637"/>
              <a:gd name="T82" fmla="*/ 2147483646 w 1687"/>
              <a:gd name="T83" fmla="*/ 2147483646 h 1637"/>
              <a:gd name="T84" fmla="*/ 2147483646 w 1687"/>
              <a:gd name="T85" fmla="*/ 2147483646 h 1637"/>
              <a:gd name="T86" fmla="*/ 2147483646 w 1687"/>
              <a:gd name="T87" fmla="*/ 2147483646 h 1637"/>
              <a:gd name="T88" fmla="*/ 2147483646 w 1687"/>
              <a:gd name="T89" fmla="*/ 2147483646 h 1637"/>
              <a:gd name="T90" fmla="*/ 2147483646 w 1687"/>
              <a:gd name="T91" fmla="*/ 2147483646 h 1637"/>
              <a:gd name="T92" fmla="*/ 2147483646 w 1687"/>
              <a:gd name="T93" fmla="*/ 2147483646 h 1637"/>
              <a:gd name="T94" fmla="*/ 2147483646 w 1687"/>
              <a:gd name="T95" fmla="*/ 2147483646 h 1637"/>
              <a:gd name="T96" fmla="*/ 2147483646 w 1687"/>
              <a:gd name="T97" fmla="*/ 2147483646 h 1637"/>
              <a:gd name="T98" fmla="*/ 2147483646 w 1687"/>
              <a:gd name="T99" fmla="*/ 2147483646 h 1637"/>
              <a:gd name="T100" fmla="*/ 2147483646 w 1687"/>
              <a:gd name="T101" fmla="*/ 2147483646 h 1637"/>
              <a:gd name="T102" fmla="*/ 2147483646 w 1687"/>
              <a:gd name="T103" fmla="*/ 2147483646 h 163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1687"/>
              <a:gd name="T157" fmla="*/ 0 h 1637"/>
              <a:gd name="T158" fmla="*/ 1687 w 1687"/>
              <a:gd name="T159" fmla="*/ 1637 h 1637"/>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1687" h="1637">
                <a:moveTo>
                  <a:pt x="1687" y="89"/>
                </a:moveTo>
                <a:cubicBezTo>
                  <a:pt x="1687" y="40"/>
                  <a:pt x="1647" y="0"/>
                  <a:pt x="1598" y="0"/>
                </a:cubicBezTo>
                <a:cubicBezTo>
                  <a:pt x="959" y="0"/>
                  <a:pt x="959" y="0"/>
                  <a:pt x="959" y="0"/>
                </a:cubicBezTo>
                <a:cubicBezTo>
                  <a:pt x="909" y="0"/>
                  <a:pt x="869" y="40"/>
                  <a:pt x="869" y="89"/>
                </a:cubicBezTo>
                <a:cubicBezTo>
                  <a:pt x="869" y="755"/>
                  <a:pt x="869" y="755"/>
                  <a:pt x="869" y="755"/>
                </a:cubicBezTo>
                <a:cubicBezTo>
                  <a:pt x="920" y="755"/>
                  <a:pt x="920" y="755"/>
                  <a:pt x="920" y="755"/>
                </a:cubicBezTo>
                <a:cubicBezTo>
                  <a:pt x="920" y="190"/>
                  <a:pt x="920" y="190"/>
                  <a:pt x="920" y="190"/>
                </a:cubicBezTo>
                <a:cubicBezTo>
                  <a:pt x="1636" y="190"/>
                  <a:pt x="1636" y="190"/>
                  <a:pt x="1636" y="190"/>
                </a:cubicBezTo>
                <a:cubicBezTo>
                  <a:pt x="1636" y="1214"/>
                  <a:pt x="1636" y="1214"/>
                  <a:pt x="1636" y="1214"/>
                </a:cubicBezTo>
                <a:cubicBezTo>
                  <a:pt x="1535" y="1214"/>
                  <a:pt x="1535" y="1214"/>
                  <a:pt x="1535" y="1214"/>
                </a:cubicBezTo>
                <a:cubicBezTo>
                  <a:pt x="1535" y="1469"/>
                  <a:pt x="1535" y="1469"/>
                  <a:pt x="1535" y="1469"/>
                </a:cubicBezTo>
                <a:cubicBezTo>
                  <a:pt x="1598" y="1469"/>
                  <a:pt x="1598" y="1469"/>
                  <a:pt x="1598" y="1469"/>
                </a:cubicBezTo>
                <a:cubicBezTo>
                  <a:pt x="1647" y="1469"/>
                  <a:pt x="1687" y="1430"/>
                  <a:pt x="1687" y="1380"/>
                </a:cubicBezTo>
                <a:cubicBezTo>
                  <a:pt x="1687" y="89"/>
                  <a:pt x="1687" y="89"/>
                  <a:pt x="1687" y="89"/>
                </a:cubicBezTo>
                <a:cubicBezTo>
                  <a:pt x="1687" y="89"/>
                  <a:pt x="1687" y="89"/>
                  <a:pt x="1687" y="89"/>
                </a:cubicBezTo>
                <a:close/>
                <a:moveTo>
                  <a:pt x="1548" y="108"/>
                </a:moveTo>
                <a:cubicBezTo>
                  <a:pt x="1548" y="108"/>
                  <a:pt x="1548" y="108"/>
                  <a:pt x="1548" y="108"/>
                </a:cubicBezTo>
                <a:cubicBezTo>
                  <a:pt x="1008" y="108"/>
                  <a:pt x="1008" y="108"/>
                  <a:pt x="1008" y="108"/>
                </a:cubicBezTo>
                <a:cubicBezTo>
                  <a:pt x="998" y="108"/>
                  <a:pt x="990" y="100"/>
                  <a:pt x="990" y="89"/>
                </a:cubicBezTo>
                <a:cubicBezTo>
                  <a:pt x="990" y="79"/>
                  <a:pt x="998" y="71"/>
                  <a:pt x="1008" y="71"/>
                </a:cubicBezTo>
                <a:cubicBezTo>
                  <a:pt x="1548" y="71"/>
                  <a:pt x="1548" y="71"/>
                  <a:pt x="1548" y="71"/>
                </a:cubicBezTo>
                <a:cubicBezTo>
                  <a:pt x="1558" y="71"/>
                  <a:pt x="1567" y="79"/>
                  <a:pt x="1567" y="89"/>
                </a:cubicBezTo>
                <a:cubicBezTo>
                  <a:pt x="1567" y="100"/>
                  <a:pt x="1558" y="108"/>
                  <a:pt x="1548" y="108"/>
                </a:cubicBezTo>
                <a:close/>
                <a:moveTo>
                  <a:pt x="1470" y="1548"/>
                </a:moveTo>
                <a:cubicBezTo>
                  <a:pt x="1470" y="1597"/>
                  <a:pt x="1430" y="1637"/>
                  <a:pt x="1381" y="1637"/>
                </a:cubicBezTo>
                <a:cubicBezTo>
                  <a:pt x="89" y="1637"/>
                  <a:pt x="89" y="1637"/>
                  <a:pt x="89" y="1637"/>
                </a:cubicBezTo>
                <a:cubicBezTo>
                  <a:pt x="40" y="1637"/>
                  <a:pt x="0" y="1597"/>
                  <a:pt x="0" y="1548"/>
                </a:cubicBezTo>
                <a:cubicBezTo>
                  <a:pt x="0" y="908"/>
                  <a:pt x="0" y="908"/>
                  <a:pt x="0" y="908"/>
                </a:cubicBezTo>
                <a:cubicBezTo>
                  <a:pt x="0" y="859"/>
                  <a:pt x="40" y="819"/>
                  <a:pt x="89" y="819"/>
                </a:cubicBezTo>
                <a:cubicBezTo>
                  <a:pt x="1381" y="819"/>
                  <a:pt x="1381" y="819"/>
                  <a:pt x="1381" y="819"/>
                </a:cubicBezTo>
                <a:cubicBezTo>
                  <a:pt x="1430" y="819"/>
                  <a:pt x="1470" y="859"/>
                  <a:pt x="1470" y="908"/>
                </a:cubicBezTo>
                <a:cubicBezTo>
                  <a:pt x="1470" y="1548"/>
                  <a:pt x="1470" y="1548"/>
                  <a:pt x="1470" y="1548"/>
                </a:cubicBezTo>
                <a:close/>
                <a:moveTo>
                  <a:pt x="1399" y="958"/>
                </a:moveTo>
                <a:cubicBezTo>
                  <a:pt x="1399" y="958"/>
                  <a:pt x="1399" y="958"/>
                  <a:pt x="1399" y="958"/>
                </a:cubicBezTo>
                <a:cubicBezTo>
                  <a:pt x="1399" y="1498"/>
                  <a:pt x="1399" y="1498"/>
                  <a:pt x="1399" y="1498"/>
                </a:cubicBezTo>
                <a:cubicBezTo>
                  <a:pt x="1399" y="1508"/>
                  <a:pt x="1391" y="1517"/>
                  <a:pt x="1380" y="1517"/>
                </a:cubicBezTo>
                <a:cubicBezTo>
                  <a:pt x="1370" y="1517"/>
                  <a:pt x="1362" y="1508"/>
                  <a:pt x="1362" y="1498"/>
                </a:cubicBezTo>
                <a:cubicBezTo>
                  <a:pt x="1362" y="958"/>
                  <a:pt x="1362" y="958"/>
                  <a:pt x="1362" y="958"/>
                </a:cubicBezTo>
                <a:cubicBezTo>
                  <a:pt x="1362" y="948"/>
                  <a:pt x="1370" y="939"/>
                  <a:pt x="1380" y="939"/>
                </a:cubicBezTo>
                <a:cubicBezTo>
                  <a:pt x="1391" y="939"/>
                  <a:pt x="1399" y="948"/>
                  <a:pt x="1399" y="958"/>
                </a:cubicBezTo>
                <a:close/>
                <a:moveTo>
                  <a:pt x="65" y="1228"/>
                </a:moveTo>
                <a:cubicBezTo>
                  <a:pt x="65" y="1258"/>
                  <a:pt x="88" y="1282"/>
                  <a:pt x="118" y="1282"/>
                </a:cubicBezTo>
                <a:cubicBezTo>
                  <a:pt x="148" y="1282"/>
                  <a:pt x="172" y="1258"/>
                  <a:pt x="172" y="1228"/>
                </a:cubicBezTo>
                <a:cubicBezTo>
                  <a:pt x="172" y="1198"/>
                  <a:pt x="148" y="1174"/>
                  <a:pt x="118" y="1174"/>
                </a:cubicBezTo>
                <a:cubicBezTo>
                  <a:pt x="88" y="1174"/>
                  <a:pt x="65" y="1198"/>
                  <a:pt x="65" y="1228"/>
                </a:cubicBezTo>
                <a:cubicBezTo>
                  <a:pt x="65" y="1228"/>
                  <a:pt x="65" y="1228"/>
                  <a:pt x="65" y="1228"/>
                </a:cubicBezTo>
                <a:close/>
                <a:moveTo>
                  <a:pt x="255" y="870"/>
                </a:moveTo>
                <a:cubicBezTo>
                  <a:pt x="255" y="870"/>
                  <a:pt x="255" y="870"/>
                  <a:pt x="255" y="870"/>
                </a:cubicBezTo>
                <a:cubicBezTo>
                  <a:pt x="1280" y="870"/>
                  <a:pt x="1280" y="870"/>
                  <a:pt x="1280" y="870"/>
                </a:cubicBezTo>
                <a:cubicBezTo>
                  <a:pt x="1280" y="1586"/>
                  <a:pt x="1280" y="1586"/>
                  <a:pt x="1280" y="1586"/>
                </a:cubicBezTo>
                <a:cubicBezTo>
                  <a:pt x="255" y="1586"/>
                  <a:pt x="255" y="1586"/>
                  <a:pt x="255" y="1586"/>
                </a:cubicBezTo>
                <a:lnTo>
                  <a:pt x="255" y="8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8" name="Freeform 27"/>
          <p:cNvSpPr>
            <a:spLocks noEditPoints="1"/>
          </p:cNvSpPr>
          <p:nvPr/>
        </p:nvSpPr>
        <p:spPr bwMode="auto">
          <a:xfrm>
            <a:off x="7892399" y="2609091"/>
            <a:ext cx="376631" cy="376631"/>
          </a:xfrm>
          <a:custGeom>
            <a:avLst/>
            <a:gdLst>
              <a:gd name="T0" fmla="*/ 2147483646 w 1838"/>
              <a:gd name="T1" fmla="*/ 0 h 1838"/>
              <a:gd name="T2" fmla="*/ 2147483646 w 1838"/>
              <a:gd name="T3" fmla="*/ 0 h 1838"/>
              <a:gd name="T4" fmla="*/ 0 w 1838"/>
              <a:gd name="T5" fmla="*/ 2147483646 h 1838"/>
              <a:gd name="T6" fmla="*/ 0 w 1838"/>
              <a:gd name="T7" fmla="*/ 2147483646 h 1838"/>
              <a:gd name="T8" fmla="*/ 2147483646 w 1838"/>
              <a:gd name="T9" fmla="*/ 2147483646 h 1838"/>
              <a:gd name="T10" fmla="*/ 2147483646 w 1838"/>
              <a:gd name="T11" fmla="*/ 2147483646 h 1838"/>
              <a:gd name="T12" fmla="*/ 2147483646 w 1838"/>
              <a:gd name="T13" fmla="*/ 2147483646 h 1838"/>
              <a:gd name="T14" fmla="*/ 2147483646 w 1838"/>
              <a:gd name="T15" fmla="*/ 2147483646 h 1838"/>
              <a:gd name="T16" fmla="*/ 2147483646 w 1838"/>
              <a:gd name="T17" fmla="*/ 0 h 1838"/>
              <a:gd name="T18" fmla="*/ 2147483646 w 1838"/>
              <a:gd name="T19" fmla="*/ 2147483646 h 1838"/>
              <a:gd name="T20" fmla="*/ 2147483646 w 1838"/>
              <a:gd name="T21" fmla="*/ 2147483646 h 1838"/>
              <a:gd name="T22" fmla="*/ 2147483646 w 1838"/>
              <a:gd name="T23" fmla="*/ 2147483646 h 1838"/>
              <a:gd name="T24" fmla="*/ 2147483646 w 1838"/>
              <a:gd name="T25" fmla="*/ 2147483646 h 1838"/>
              <a:gd name="T26" fmla="*/ 2147483646 w 1838"/>
              <a:gd name="T27" fmla="*/ 2147483646 h 1838"/>
              <a:gd name="T28" fmla="*/ 2147483646 w 1838"/>
              <a:gd name="T29" fmla="*/ 2147483646 h 1838"/>
              <a:gd name="T30" fmla="*/ 2147483646 w 1838"/>
              <a:gd name="T31" fmla="*/ 2147483646 h 1838"/>
              <a:gd name="T32" fmla="*/ 2147483646 w 1838"/>
              <a:gd name="T33" fmla="*/ 2147483646 h 1838"/>
              <a:gd name="T34" fmla="*/ 2147483646 w 1838"/>
              <a:gd name="T35" fmla="*/ 2147483646 h 1838"/>
              <a:gd name="T36" fmla="*/ 2147483646 w 1838"/>
              <a:gd name="T37" fmla="*/ 2147483646 h 1838"/>
              <a:gd name="T38" fmla="*/ 2147483646 w 1838"/>
              <a:gd name="T39" fmla="*/ 2147483646 h 1838"/>
              <a:gd name="T40" fmla="*/ 2147483646 w 1838"/>
              <a:gd name="T41" fmla="*/ 2147483646 h 1838"/>
              <a:gd name="T42" fmla="*/ 2147483646 w 1838"/>
              <a:gd name="T43" fmla="*/ 2147483646 h 1838"/>
              <a:gd name="T44" fmla="*/ 2147483646 w 1838"/>
              <a:gd name="T45" fmla="*/ 2147483646 h 1838"/>
              <a:gd name="T46" fmla="*/ 2147483646 w 1838"/>
              <a:gd name="T47" fmla="*/ 2147483646 h 1838"/>
              <a:gd name="T48" fmla="*/ 2147483646 w 1838"/>
              <a:gd name="T49" fmla="*/ 2147483646 h 1838"/>
              <a:gd name="T50" fmla="*/ 2147483646 w 1838"/>
              <a:gd name="T51" fmla="*/ 2147483646 h 1838"/>
              <a:gd name="T52" fmla="*/ 2147483646 w 1838"/>
              <a:gd name="T53" fmla="*/ 2147483646 h 1838"/>
              <a:gd name="T54" fmla="*/ 2147483646 w 1838"/>
              <a:gd name="T55" fmla="*/ 2147483646 h 1838"/>
              <a:gd name="T56" fmla="*/ 2147483646 w 1838"/>
              <a:gd name="T57" fmla="*/ 2147483646 h 1838"/>
              <a:gd name="T58" fmla="*/ 2147483646 w 1838"/>
              <a:gd name="T59" fmla="*/ 2147483646 h 1838"/>
              <a:gd name="T60" fmla="*/ 2147483646 w 1838"/>
              <a:gd name="T61" fmla="*/ 2147483646 h 1838"/>
              <a:gd name="T62" fmla="*/ 2147483646 w 1838"/>
              <a:gd name="T63" fmla="*/ 2147483646 h 1838"/>
              <a:gd name="T64" fmla="*/ 2147483646 w 1838"/>
              <a:gd name="T65" fmla="*/ 2147483646 h 183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1838"/>
              <a:gd name="T100" fmla="*/ 0 h 1838"/>
              <a:gd name="T101" fmla="*/ 1838 w 1838"/>
              <a:gd name="T102" fmla="*/ 1838 h 1838"/>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838" h="1838">
                <a:moveTo>
                  <a:pt x="1723" y="0"/>
                </a:moveTo>
                <a:cubicBezTo>
                  <a:pt x="115" y="0"/>
                  <a:pt x="115" y="0"/>
                  <a:pt x="115" y="0"/>
                </a:cubicBezTo>
                <a:cubicBezTo>
                  <a:pt x="52" y="0"/>
                  <a:pt x="0" y="52"/>
                  <a:pt x="0" y="115"/>
                </a:cubicBezTo>
                <a:cubicBezTo>
                  <a:pt x="0" y="1321"/>
                  <a:pt x="0" y="1321"/>
                  <a:pt x="0" y="1321"/>
                </a:cubicBezTo>
                <a:cubicBezTo>
                  <a:pt x="0" y="1385"/>
                  <a:pt x="52" y="1436"/>
                  <a:pt x="115" y="1436"/>
                </a:cubicBezTo>
                <a:cubicBezTo>
                  <a:pt x="1723" y="1436"/>
                  <a:pt x="1723" y="1436"/>
                  <a:pt x="1723" y="1436"/>
                </a:cubicBezTo>
                <a:cubicBezTo>
                  <a:pt x="1786" y="1436"/>
                  <a:pt x="1838" y="1385"/>
                  <a:pt x="1838" y="1321"/>
                </a:cubicBezTo>
                <a:cubicBezTo>
                  <a:pt x="1838" y="115"/>
                  <a:pt x="1838" y="115"/>
                  <a:pt x="1838" y="115"/>
                </a:cubicBezTo>
                <a:cubicBezTo>
                  <a:pt x="1838" y="52"/>
                  <a:pt x="1786" y="0"/>
                  <a:pt x="1723" y="0"/>
                </a:cubicBezTo>
                <a:close/>
                <a:moveTo>
                  <a:pt x="1723" y="1034"/>
                </a:moveTo>
                <a:cubicBezTo>
                  <a:pt x="1723" y="1034"/>
                  <a:pt x="1723" y="1034"/>
                  <a:pt x="1723" y="1034"/>
                </a:cubicBezTo>
                <a:cubicBezTo>
                  <a:pt x="1723" y="1098"/>
                  <a:pt x="1671" y="1149"/>
                  <a:pt x="1608" y="1149"/>
                </a:cubicBezTo>
                <a:cubicBezTo>
                  <a:pt x="230" y="1149"/>
                  <a:pt x="230" y="1149"/>
                  <a:pt x="230" y="1149"/>
                </a:cubicBezTo>
                <a:cubicBezTo>
                  <a:pt x="166" y="1149"/>
                  <a:pt x="115" y="1098"/>
                  <a:pt x="115" y="1034"/>
                </a:cubicBezTo>
                <a:cubicBezTo>
                  <a:pt x="115" y="230"/>
                  <a:pt x="115" y="230"/>
                  <a:pt x="115" y="230"/>
                </a:cubicBezTo>
                <a:cubicBezTo>
                  <a:pt x="115" y="167"/>
                  <a:pt x="167" y="115"/>
                  <a:pt x="230" y="115"/>
                </a:cubicBezTo>
                <a:cubicBezTo>
                  <a:pt x="1608" y="115"/>
                  <a:pt x="1608" y="115"/>
                  <a:pt x="1608" y="115"/>
                </a:cubicBezTo>
                <a:cubicBezTo>
                  <a:pt x="1671" y="115"/>
                  <a:pt x="1723" y="167"/>
                  <a:pt x="1723" y="230"/>
                </a:cubicBezTo>
                <a:cubicBezTo>
                  <a:pt x="1723" y="1034"/>
                  <a:pt x="1723" y="1034"/>
                  <a:pt x="1723" y="1034"/>
                </a:cubicBezTo>
                <a:close/>
                <a:moveTo>
                  <a:pt x="1034" y="1493"/>
                </a:moveTo>
                <a:cubicBezTo>
                  <a:pt x="1034" y="1493"/>
                  <a:pt x="1034" y="1493"/>
                  <a:pt x="1034" y="1493"/>
                </a:cubicBezTo>
                <a:cubicBezTo>
                  <a:pt x="1065" y="1493"/>
                  <a:pt x="1091" y="1519"/>
                  <a:pt x="1091" y="1551"/>
                </a:cubicBezTo>
                <a:cubicBezTo>
                  <a:pt x="1091" y="1608"/>
                  <a:pt x="1091" y="1608"/>
                  <a:pt x="1091" y="1608"/>
                </a:cubicBezTo>
                <a:cubicBezTo>
                  <a:pt x="1091" y="1640"/>
                  <a:pt x="1112" y="1681"/>
                  <a:pt x="1137" y="1700"/>
                </a:cubicBezTo>
                <a:cubicBezTo>
                  <a:pt x="1275" y="1804"/>
                  <a:pt x="1275" y="1804"/>
                  <a:pt x="1275" y="1804"/>
                </a:cubicBezTo>
                <a:cubicBezTo>
                  <a:pt x="1300" y="1823"/>
                  <a:pt x="1295" y="1838"/>
                  <a:pt x="1264" y="1838"/>
                </a:cubicBezTo>
                <a:cubicBezTo>
                  <a:pt x="574" y="1838"/>
                  <a:pt x="574" y="1838"/>
                  <a:pt x="574" y="1838"/>
                </a:cubicBezTo>
                <a:cubicBezTo>
                  <a:pt x="543" y="1838"/>
                  <a:pt x="538" y="1823"/>
                  <a:pt x="563" y="1804"/>
                </a:cubicBezTo>
                <a:cubicBezTo>
                  <a:pt x="701" y="1700"/>
                  <a:pt x="701" y="1700"/>
                  <a:pt x="701" y="1700"/>
                </a:cubicBezTo>
                <a:cubicBezTo>
                  <a:pt x="726" y="1681"/>
                  <a:pt x="747" y="1640"/>
                  <a:pt x="747" y="1608"/>
                </a:cubicBezTo>
                <a:cubicBezTo>
                  <a:pt x="747" y="1551"/>
                  <a:pt x="747" y="1551"/>
                  <a:pt x="747" y="1551"/>
                </a:cubicBezTo>
                <a:cubicBezTo>
                  <a:pt x="747" y="1519"/>
                  <a:pt x="773" y="1493"/>
                  <a:pt x="804" y="1493"/>
                </a:cubicBezTo>
                <a:lnTo>
                  <a:pt x="1034" y="149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29" name="Freeform 28"/>
          <p:cNvSpPr>
            <a:spLocks noEditPoints="1"/>
          </p:cNvSpPr>
          <p:nvPr/>
        </p:nvSpPr>
        <p:spPr bwMode="auto">
          <a:xfrm>
            <a:off x="9803053" y="2374226"/>
            <a:ext cx="526860" cy="846359"/>
          </a:xfrm>
          <a:custGeom>
            <a:avLst/>
            <a:gdLst>
              <a:gd name="T0" fmla="*/ 2147483646 w 1148"/>
              <a:gd name="T1" fmla="*/ 2147483646 h 1838"/>
              <a:gd name="T2" fmla="*/ 2147483646 w 1148"/>
              <a:gd name="T3" fmla="*/ 2147483646 h 1838"/>
              <a:gd name="T4" fmla="*/ 2147483646 w 1148"/>
              <a:gd name="T5" fmla="*/ 2147483646 h 1838"/>
              <a:gd name="T6" fmla="*/ 2147483646 w 1148"/>
              <a:gd name="T7" fmla="*/ 2147483646 h 1838"/>
              <a:gd name="T8" fmla="*/ 2147483646 w 1148"/>
              <a:gd name="T9" fmla="*/ 2147483646 h 1838"/>
              <a:gd name="T10" fmla="*/ 2147483646 w 1148"/>
              <a:gd name="T11" fmla="*/ 2147483646 h 1838"/>
              <a:gd name="T12" fmla="*/ 2147483646 w 1148"/>
              <a:gd name="T13" fmla="*/ 2147483646 h 1838"/>
              <a:gd name="T14" fmla="*/ 2147483646 w 1148"/>
              <a:gd name="T15" fmla="*/ 2147483646 h 1838"/>
              <a:gd name="T16" fmla="*/ 2147483646 w 1148"/>
              <a:gd name="T17" fmla="*/ 2147483646 h 1838"/>
              <a:gd name="T18" fmla="*/ 2147483646 w 1148"/>
              <a:gd name="T19" fmla="*/ 2147483646 h 1838"/>
              <a:gd name="T20" fmla="*/ 2147483646 w 1148"/>
              <a:gd name="T21" fmla="*/ 2147483646 h 1838"/>
              <a:gd name="T22" fmla="*/ 2147483646 w 1148"/>
              <a:gd name="T23" fmla="*/ 2147483646 h 1838"/>
              <a:gd name="T24" fmla="*/ 2147483646 w 1148"/>
              <a:gd name="T25" fmla="*/ 2147483646 h 1838"/>
              <a:gd name="T26" fmla="*/ 2147483646 w 1148"/>
              <a:gd name="T27" fmla="*/ 2147483646 h 1838"/>
              <a:gd name="T28" fmla="*/ 2147483646 w 1148"/>
              <a:gd name="T29" fmla="*/ 2147483646 h 1838"/>
              <a:gd name="T30" fmla="*/ 2147483646 w 1148"/>
              <a:gd name="T31" fmla="*/ 2147483646 h 1838"/>
              <a:gd name="T32" fmla="*/ 2147483646 w 1148"/>
              <a:gd name="T33" fmla="*/ 2147483646 h 1838"/>
              <a:gd name="T34" fmla="*/ 2147483646 w 1148"/>
              <a:gd name="T35" fmla="*/ 2147483646 h 1838"/>
              <a:gd name="T36" fmla="*/ 2147483646 w 1148"/>
              <a:gd name="T37" fmla="*/ 2147483646 h 1838"/>
              <a:gd name="T38" fmla="*/ 2147483646 w 1148"/>
              <a:gd name="T39" fmla="*/ 2147483646 h 1838"/>
              <a:gd name="T40" fmla="*/ 2147483646 w 1148"/>
              <a:gd name="T41" fmla="*/ 2147483646 h 1838"/>
              <a:gd name="T42" fmla="*/ 2147483646 w 1148"/>
              <a:gd name="T43" fmla="*/ 2147483646 h 1838"/>
              <a:gd name="T44" fmla="*/ 2147483646 w 1148"/>
              <a:gd name="T45" fmla="*/ 2147483646 h 1838"/>
              <a:gd name="T46" fmla="*/ 2147483646 w 1148"/>
              <a:gd name="T47" fmla="*/ 2147483646 h 1838"/>
              <a:gd name="T48" fmla="*/ 2147483646 w 1148"/>
              <a:gd name="T49" fmla="*/ 2147483646 h 1838"/>
              <a:gd name="T50" fmla="*/ 2147483646 w 1148"/>
              <a:gd name="T51" fmla="*/ 2147483646 h 1838"/>
              <a:gd name="T52" fmla="*/ 2147483646 w 1148"/>
              <a:gd name="T53" fmla="*/ 2147483646 h 1838"/>
              <a:gd name="T54" fmla="*/ 2147483646 w 1148"/>
              <a:gd name="T55" fmla="*/ 2147483646 h 1838"/>
              <a:gd name="T56" fmla="*/ 2147483646 w 1148"/>
              <a:gd name="T57" fmla="*/ 0 h 1838"/>
              <a:gd name="T58" fmla="*/ 2147483646 w 1148"/>
              <a:gd name="T59" fmla="*/ 0 h 1838"/>
              <a:gd name="T60" fmla="*/ 0 w 1148"/>
              <a:gd name="T61" fmla="*/ 2147483646 h 1838"/>
              <a:gd name="T62" fmla="*/ 2147483646 w 1148"/>
              <a:gd name="T63" fmla="*/ 2147483646 h 1838"/>
              <a:gd name="T64" fmla="*/ 2147483646 w 1148"/>
              <a:gd name="T65" fmla="*/ 2147483646 h 1838"/>
              <a:gd name="T66" fmla="*/ 2147483646 w 1148"/>
              <a:gd name="T67" fmla="*/ 2147483646 h 1838"/>
              <a:gd name="T68" fmla="*/ 2147483646 w 1148"/>
              <a:gd name="T69" fmla="*/ 2147483646 h 1838"/>
              <a:gd name="T70" fmla="*/ 2147483646 w 1148"/>
              <a:gd name="T71" fmla="*/ 2147483646 h 1838"/>
              <a:gd name="T72" fmla="*/ 2147483646 w 1148"/>
              <a:gd name="T73" fmla="*/ 2147483646 h 1838"/>
              <a:gd name="T74" fmla="*/ 2147483646 w 1148"/>
              <a:gd name="T75" fmla="*/ 2147483646 h 1838"/>
              <a:gd name="T76" fmla="*/ 2147483646 w 1148"/>
              <a:gd name="T77" fmla="*/ 0 h 183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48"/>
              <a:gd name="T118" fmla="*/ 0 h 1838"/>
              <a:gd name="T119" fmla="*/ 1148 w 1148"/>
              <a:gd name="T120" fmla="*/ 1838 h 183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48" h="1838">
                <a:moveTo>
                  <a:pt x="804" y="1493"/>
                </a:moveTo>
                <a:cubicBezTo>
                  <a:pt x="804" y="1525"/>
                  <a:pt x="778" y="1551"/>
                  <a:pt x="746" y="1551"/>
                </a:cubicBezTo>
                <a:cubicBezTo>
                  <a:pt x="402" y="1551"/>
                  <a:pt x="402" y="1551"/>
                  <a:pt x="402" y="1551"/>
                </a:cubicBezTo>
                <a:cubicBezTo>
                  <a:pt x="370" y="1551"/>
                  <a:pt x="344" y="1525"/>
                  <a:pt x="344" y="1493"/>
                </a:cubicBezTo>
                <a:cubicBezTo>
                  <a:pt x="344" y="1462"/>
                  <a:pt x="370" y="1436"/>
                  <a:pt x="402" y="1436"/>
                </a:cubicBezTo>
                <a:cubicBezTo>
                  <a:pt x="746" y="1436"/>
                  <a:pt x="746" y="1436"/>
                  <a:pt x="746" y="1436"/>
                </a:cubicBezTo>
                <a:cubicBezTo>
                  <a:pt x="778" y="1436"/>
                  <a:pt x="804" y="1462"/>
                  <a:pt x="804" y="1493"/>
                </a:cubicBezTo>
                <a:close/>
                <a:moveTo>
                  <a:pt x="746" y="1608"/>
                </a:moveTo>
                <a:cubicBezTo>
                  <a:pt x="746" y="1608"/>
                  <a:pt x="746" y="1608"/>
                  <a:pt x="746" y="1608"/>
                </a:cubicBezTo>
                <a:cubicBezTo>
                  <a:pt x="402" y="1608"/>
                  <a:pt x="402" y="1608"/>
                  <a:pt x="402" y="1608"/>
                </a:cubicBezTo>
                <a:cubicBezTo>
                  <a:pt x="370" y="1608"/>
                  <a:pt x="344" y="1634"/>
                  <a:pt x="344" y="1666"/>
                </a:cubicBezTo>
                <a:cubicBezTo>
                  <a:pt x="344" y="1697"/>
                  <a:pt x="370" y="1723"/>
                  <a:pt x="402" y="1723"/>
                </a:cubicBezTo>
                <a:cubicBezTo>
                  <a:pt x="402" y="1787"/>
                  <a:pt x="453" y="1838"/>
                  <a:pt x="516" y="1838"/>
                </a:cubicBezTo>
                <a:cubicBezTo>
                  <a:pt x="631" y="1838"/>
                  <a:pt x="631" y="1838"/>
                  <a:pt x="631" y="1838"/>
                </a:cubicBezTo>
                <a:cubicBezTo>
                  <a:pt x="695" y="1838"/>
                  <a:pt x="746" y="1787"/>
                  <a:pt x="746" y="1723"/>
                </a:cubicBezTo>
                <a:cubicBezTo>
                  <a:pt x="778" y="1723"/>
                  <a:pt x="804" y="1697"/>
                  <a:pt x="804" y="1666"/>
                </a:cubicBezTo>
                <a:cubicBezTo>
                  <a:pt x="804" y="1634"/>
                  <a:pt x="778" y="1608"/>
                  <a:pt x="746" y="1608"/>
                </a:cubicBezTo>
                <a:close/>
                <a:moveTo>
                  <a:pt x="574" y="115"/>
                </a:moveTo>
                <a:cubicBezTo>
                  <a:pt x="574" y="115"/>
                  <a:pt x="574" y="115"/>
                  <a:pt x="574" y="115"/>
                </a:cubicBezTo>
                <a:cubicBezTo>
                  <a:pt x="827" y="115"/>
                  <a:pt x="1033" y="321"/>
                  <a:pt x="1033" y="575"/>
                </a:cubicBezTo>
                <a:cubicBezTo>
                  <a:pt x="1033" y="738"/>
                  <a:pt x="947" y="886"/>
                  <a:pt x="803" y="970"/>
                </a:cubicBezTo>
                <a:cubicBezTo>
                  <a:pt x="746" y="1003"/>
                  <a:pt x="746" y="1003"/>
                  <a:pt x="746" y="1003"/>
                </a:cubicBezTo>
                <a:cubicBezTo>
                  <a:pt x="746" y="1264"/>
                  <a:pt x="746" y="1264"/>
                  <a:pt x="746" y="1264"/>
                </a:cubicBezTo>
                <a:cubicBezTo>
                  <a:pt x="402" y="1264"/>
                  <a:pt x="402" y="1264"/>
                  <a:pt x="402" y="1264"/>
                </a:cubicBezTo>
                <a:cubicBezTo>
                  <a:pt x="402" y="1003"/>
                  <a:pt x="402" y="1003"/>
                  <a:pt x="402" y="1003"/>
                </a:cubicBezTo>
                <a:cubicBezTo>
                  <a:pt x="345" y="970"/>
                  <a:pt x="345" y="970"/>
                  <a:pt x="345" y="970"/>
                </a:cubicBezTo>
                <a:cubicBezTo>
                  <a:pt x="200" y="886"/>
                  <a:pt x="115" y="738"/>
                  <a:pt x="115" y="575"/>
                </a:cubicBezTo>
                <a:cubicBezTo>
                  <a:pt x="115" y="321"/>
                  <a:pt x="321" y="115"/>
                  <a:pt x="574" y="115"/>
                </a:cubicBezTo>
                <a:close/>
                <a:moveTo>
                  <a:pt x="574" y="0"/>
                </a:moveTo>
                <a:cubicBezTo>
                  <a:pt x="574" y="0"/>
                  <a:pt x="574" y="0"/>
                  <a:pt x="574" y="0"/>
                </a:cubicBezTo>
                <a:cubicBezTo>
                  <a:pt x="257" y="0"/>
                  <a:pt x="0" y="258"/>
                  <a:pt x="0" y="575"/>
                </a:cubicBezTo>
                <a:cubicBezTo>
                  <a:pt x="0" y="787"/>
                  <a:pt x="116" y="970"/>
                  <a:pt x="287" y="1069"/>
                </a:cubicBezTo>
                <a:cubicBezTo>
                  <a:pt x="287" y="1264"/>
                  <a:pt x="287" y="1264"/>
                  <a:pt x="287" y="1264"/>
                </a:cubicBezTo>
                <a:cubicBezTo>
                  <a:pt x="287" y="1327"/>
                  <a:pt x="338" y="1379"/>
                  <a:pt x="402" y="1379"/>
                </a:cubicBezTo>
                <a:cubicBezTo>
                  <a:pt x="746" y="1379"/>
                  <a:pt x="746" y="1379"/>
                  <a:pt x="746" y="1379"/>
                </a:cubicBezTo>
                <a:cubicBezTo>
                  <a:pt x="810" y="1379"/>
                  <a:pt x="861" y="1327"/>
                  <a:pt x="861" y="1264"/>
                </a:cubicBezTo>
                <a:cubicBezTo>
                  <a:pt x="861" y="1069"/>
                  <a:pt x="861" y="1069"/>
                  <a:pt x="861" y="1069"/>
                </a:cubicBezTo>
                <a:cubicBezTo>
                  <a:pt x="1032" y="970"/>
                  <a:pt x="1148" y="787"/>
                  <a:pt x="1148" y="575"/>
                </a:cubicBezTo>
                <a:cubicBezTo>
                  <a:pt x="1148" y="258"/>
                  <a:pt x="891" y="0"/>
                  <a:pt x="574" y="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33" name="矩形 32"/>
          <p:cNvSpPr/>
          <p:nvPr/>
        </p:nvSpPr>
        <p:spPr>
          <a:xfrm>
            <a:off x="1307726" y="4251544"/>
            <a:ext cx="1635588" cy="449653"/>
          </a:xfrm>
          <a:prstGeom prst="rect">
            <a:avLst/>
          </a:prstGeom>
        </p:spPr>
        <p:txBody>
          <a:bodyPr lIns="121900" tIns="60949" rIns="121900" bIns="60949" anchor="ctr">
            <a:spAutoFit/>
          </a:bodyPr>
          <a:lstStyle/>
          <a:p>
            <a:pPr algn="ctr" eaLnBrk="1" hangingPunct="1">
              <a:lnSpc>
                <a:spcPct val="150000"/>
              </a:lnSpc>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en-US"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4" name="矩形 33"/>
          <p:cNvSpPr/>
          <p:nvPr/>
        </p:nvSpPr>
        <p:spPr>
          <a:xfrm>
            <a:off x="1307726" y="4727105"/>
            <a:ext cx="1635588" cy="615724"/>
          </a:xfrm>
          <a:prstGeom prst="rect">
            <a:avLst/>
          </a:prstGeom>
        </p:spPr>
        <p:txBody>
          <a:bodyPr lIns="121900" tIns="60949" rIns="121900" bIns="60949">
            <a:spAutoFit/>
          </a:bodyPr>
          <a:lstStyle/>
          <a:p>
            <a:pPr algn="ctr"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cs typeface="华文黑体" pitchFamily="2" charset="-122"/>
                <a:sym typeface="FZHei-B01S" panose="02010601030101010101" pitchFamily="2" charset="-122"/>
              </a:rPr>
              <a:t>点击添加文本点击添加文本点击添加文本点击添加文本</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5" name="矩形 34"/>
          <p:cNvSpPr/>
          <p:nvPr/>
        </p:nvSpPr>
        <p:spPr>
          <a:xfrm>
            <a:off x="3290320" y="3623124"/>
            <a:ext cx="1635589" cy="449653"/>
          </a:xfrm>
          <a:prstGeom prst="rect">
            <a:avLst/>
          </a:prstGeom>
          <a:ln>
            <a:noFill/>
          </a:ln>
        </p:spPr>
        <p:txBody>
          <a:bodyPr lIns="121900" tIns="60949" rIns="121900" bIns="60949" anchor="ctr">
            <a:spAutoFit/>
          </a:bodyPr>
          <a:lstStyle/>
          <a:p>
            <a:pPr algn="ctr" eaLnBrk="1" hangingPunct="1">
              <a:lnSpc>
                <a:spcPct val="150000"/>
              </a:lnSpc>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en-US"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矩形 35"/>
          <p:cNvSpPr/>
          <p:nvPr/>
        </p:nvSpPr>
        <p:spPr>
          <a:xfrm>
            <a:off x="3290320" y="4096567"/>
            <a:ext cx="1635589" cy="615724"/>
          </a:xfrm>
          <a:prstGeom prst="rect">
            <a:avLst/>
          </a:prstGeom>
        </p:spPr>
        <p:txBody>
          <a:bodyPr lIns="121900" tIns="60949" rIns="121900" bIns="60949">
            <a:spAutoFit/>
          </a:bodyPr>
          <a:lstStyle/>
          <a:p>
            <a:pPr algn="ctr"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cs typeface="华文黑体" pitchFamily="2" charset="-122"/>
                <a:sym typeface="FZHei-B01S" panose="02010601030101010101" pitchFamily="2" charset="-122"/>
              </a:rPr>
              <a:t>点击添加文本点击添加文本点击添加文本点击添加文本</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矩形 36"/>
          <p:cNvSpPr/>
          <p:nvPr/>
        </p:nvSpPr>
        <p:spPr>
          <a:xfrm>
            <a:off x="5277150" y="4251544"/>
            <a:ext cx="1635588" cy="449653"/>
          </a:xfrm>
          <a:prstGeom prst="rect">
            <a:avLst/>
          </a:prstGeom>
        </p:spPr>
        <p:txBody>
          <a:bodyPr lIns="121900" tIns="60949" rIns="121900" bIns="60949" anchor="ctr">
            <a:spAutoFit/>
          </a:bodyPr>
          <a:lstStyle/>
          <a:p>
            <a:pPr algn="ctr" eaLnBrk="1" hangingPunct="1">
              <a:lnSpc>
                <a:spcPct val="150000"/>
              </a:lnSpc>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en-US"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8" name="矩形 37"/>
          <p:cNvSpPr/>
          <p:nvPr/>
        </p:nvSpPr>
        <p:spPr>
          <a:xfrm>
            <a:off x="5277150" y="4727105"/>
            <a:ext cx="1635588" cy="615724"/>
          </a:xfrm>
          <a:prstGeom prst="rect">
            <a:avLst/>
          </a:prstGeom>
        </p:spPr>
        <p:txBody>
          <a:bodyPr lIns="121900" tIns="60949" rIns="121900" bIns="60949">
            <a:spAutoFit/>
          </a:bodyPr>
          <a:lstStyle/>
          <a:p>
            <a:pPr algn="ctr"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cs typeface="华文黑体" pitchFamily="2" charset="-122"/>
                <a:sym typeface="FZHei-B01S" panose="02010601030101010101" pitchFamily="2" charset="-122"/>
              </a:rPr>
              <a:t>点击添加文本点击添加文本点击添加文本点击添加文本</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9" name="矩形 38"/>
          <p:cNvSpPr/>
          <p:nvPr/>
        </p:nvSpPr>
        <p:spPr>
          <a:xfrm>
            <a:off x="7261862" y="3623124"/>
            <a:ext cx="1635588" cy="449653"/>
          </a:xfrm>
          <a:prstGeom prst="rect">
            <a:avLst/>
          </a:prstGeom>
          <a:ln>
            <a:noFill/>
          </a:ln>
        </p:spPr>
        <p:txBody>
          <a:bodyPr lIns="121900" tIns="60949" rIns="121900" bIns="60949" anchor="ctr">
            <a:spAutoFit/>
          </a:bodyPr>
          <a:lstStyle/>
          <a:p>
            <a:pPr algn="ctr" eaLnBrk="1" hangingPunct="1">
              <a:lnSpc>
                <a:spcPct val="150000"/>
              </a:lnSpc>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en-US"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0" name="矩形 39"/>
          <p:cNvSpPr/>
          <p:nvPr/>
        </p:nvSpPr>
        <p:spPr>
          <a:xfrm>
            <a:off x="7261862" y="4096567"/>
            <a:ext cx="1635588" cy="615724"/>
          </a:xfrm>
          <a:prstGeom prst="rect">
            <a:avLst/>
          </a:prstGeom>
        </p:spPr>
        <p:txBody>
          <a:bodyPr lIns="121900" tIns="60949" rIns="121900" bIns="60949">
            <a:spAutoFit/>
          </a:bodyPr>
          <a:lstStyle/>
          <a:p>
            <a:pPr algn="ctr"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cs typeface="华文黑体" pitchFamily="2" charset="-122"/>
                <a:sym typeface="FZHei-B01S" panose="02010601030101010101" pitchFamily="2" charset="-122"/>
              </a:rPr>
              <a:t>点击添加文本点击添加文本点击添加文本点击添加文本</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1" name="矩形 40"/>
          <p:cNvSpPr/>
          <p:nvPr/>
        </p:nvSpPr>
        <p:spPr>
          <a:xfrm>
            <a:off x="9286774" y="4251544"/>
            <a:ext cx="1635589" cy="449653"/>
          </a:xfrm>
          <a:prstGeom prst="rect">
            <a:avLst/>
          </a:prstGeom>
        </p:spPr>
        <p:txBody>
          <a:bodyPr lIns="121900" tIns="60949" rIns="121900" bIns="60949" anchor="ctr">
            <a:spAutoFit/>
          </a:bodyPr>
          <a:lstStyle/>
          <a:p>
            <a:pPr algn="ctr" eaLnBrk="1" hangingPunct="1">
              <a:lnSpc>
                <a:spcPct val="150000"/>
              </a:lnSpc>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en-US"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2" name="矩形 41"/>
          <p:cNvSpPr/>
          <p:nvPr/>
        </p:nvSpPr>
        <p:spPr>
          <a:xfrm>
            <a:off x="9286774" y="4727105"/>
            <a:ext cx="1635589" cy="615724"/>
          </a:xfrm>
          <a:prstGeom prst="rect">
            <a:avLst/>
          </a:prstGeom>
        </p:spPr>
        <p:txBody>
          <a:bodyPr lIns="121900" tIns="60949" rIns="121900" bIns="60949">
            <a:spAutoFit/>
          </a:bodyPr>
          <a:lstStyle/>
          <a:p>
            <a:pPr algn="ctr"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cs typeface="华文黑体" pitchFamily="2" charset="-122"/>
                <a:sym typeface="FZHei-B01S" panose="02010601030101010101" pitchFamily="2" charset="-122"/>
              </a:rPr>
              <a:t>点击添加文本点击添加文本点击添加文本点击添加文本</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31" name="组合 30"/>
          <p:cNvGrpSpPr/>
          <p:nvPr/>
        </p:nvGrpSpPr>
        <p:grpSpPr>
          <a:xfrm>
            <a:off x="124448" y="148429"/>
            <a:ext cx="4146731" cy="679115"/>
            <a:chOff x="124448" y="148429"/>
            <a:chExt cx="4146731" cy="679115"/>
          </a:xfrm>
        </p:grpSpPr>
        <p:sp>
          <p:nvSpPr>
            <p:cNvPr id="32" name="矩形 31"/>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3" name="泪滴形 42"/>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ppt_x</p:attrName>
                                        </p:attrNameLst>
                                      </p:cBhvr>
                                      <p:tavLst>
                                        <p:tav tm="0">
                                          <p:val>
                                            <p:fltVal val="0.5"/>
                                          </p:val>
                                        </p:tav>
                                        <p:tav tm="100000">
                                          <p:val>
                                            <p:strVal val="#ppt_x"/>
                                          </p:val>
                                        </p:tav>
                                      </p:tavLst>
                                    </p:anim>
                                    <p:anim calcmode="lin" valueType="num">
                                      <p:cBhvr>
                                        <p:cTn id="10" dur="500" fill="hold"/>
                                        <p:tgtEl>
                                          <p:spTgt spid="6"/>
                                        </p:tgtEl>
                                        <p:attrNameLst>
                                          <p:attrName>ppt_y</p:attrName>
                                        </p:attrNameLst>
                                      </p:cBhvr>
                                      <p:tavLst>
                                        <p:tav tm="0">
                                          <p:val>
                                            <p:fltVal val="0.5"/>
                                          </p:val>
                                        </p:tav>
                                        <p:tav tm="100000">
                                          <p:val>
                                            <p:strVal val="#ppt_y"/>
                                          </p:val>
                                        </p:tav>
                                      </p:tavLst>
                                    </p:anim>
                                  </p:childTnLst>
                                </p:cTn>
                              </p:par>
                              <p:par>
                                <p:cTn id="11" presetID="23" presetClass="entr" presetSubtype="528" fill="hold" grpId="0" nodeType="withEffect">
                                  <p:stCondLst>
                                    <p:cond delay="100"/>
                                  </p:stCondLst>
                                  <p:childTnLst>
                                    <p:set>
                                      <p:cBhvr>
                                        <p:cTn id="12" dur="1" fill="hold">
                                          <p:stCondLst>
                                            <p:cond delay="0"/>
                                          </p:stCondLst>
                                        </p:cTn>
                                        <p:tgtEl>
                                          <p:spTgt spid="5"/>
                                        </p:tgtEl>
                                        <p:attrNameLst>
                                          <p:attrName>style.visibility</p:attrName>
                                        </p:attrNameLst>
                                      </p:cBhvr>
                                      <p:to>
                                        <p:strVal val="visible"/>
                                      </p:to>
                                    </p:set>
                                    <p:anim calcmode="lin" valueType="num">
                                      <p:cBhvr>
                                        <p:cTn id="13" dur="500" fill="hold"/>
                                        <p:tgtEl>
                                          <p:spTgt spid="5"/>
                                        </p:tgtEl>
                                        <p:attrNameLst>
                                          <p:attrName>ppt_w</p:attrName>
                                        </p:attrNameLst>
                                      </p:cBhvr>
                                      <p:tavLst>
                                        <p:tav tm="0">
                                          <p:val>
                                            <p:fltVal val="0"/>
                                          </p:val>
                                        </p:tav>
                                        <p:tav tm="100000">
                                          <p:val>
                                            <p:strVal val="#ppt_w"/>
                                          </p:val>
                                        </p:tav>
                                      </p:tavLst>
                                    </p:anim>
                                    <p:anim calcmode="lin" valueType="num">
                                      <p:cBhvr>
                                        <p:cTn id="14" dur="500" fill="hold"/>
                                        <p:tgtEl>
                                          <p:spTgt spid="5"/>
                                        </p:tgtEl>
                                        <p:attrNameLst>
                                          <p:attrName>ppt_h</p:attrName>
                                        </p:attrNameLst>
                                      </p:cBhvr>
                                      <p:tavLst>
                                        <p:tav tm="0">
                                          <p:val>
                                            <p:fltVal val="0"/>
                                          </p:val>
                                        </p:tav>
                                        <p:tav tm="100000">
                                          <p:val>
                                            <p:strVal val="#ppt_h"/>
                                          </p:val>
                                        </p:tav>
                                      </p:tavLst>
                                    </p:anim>
                                    <p:anim calcmode="lin" valueType="num">
                                      <p:cBhvr>
                                        <p:cTn id="15" dur="500" fill="hold"/>
                                        <p:tgtEl>
                                          <p:spTgt spid="5"/>
                                        </p:tgtEl>
                                        <p:attrNameLst>
                                          <p:attrName>ppt_x</p:attrName>
                                        </p:attrNameLst>
                                      </p:cBhvr>
                                      <p:tavLst>
                                        <p:tav tm="0">
                                          <p:val>
                                            <p:fltVal val="0.5"/>
                                          </p:val>
                                        </p:tav>
                                        <p:tav tm="100000">
                                          <p:val>
                                            <p:strVal val="#ppt_x"/>
                                          </p:val>
                                        </p:tav>
                                      </p:tavLst>
                                    </p:anim>
                                    <p:anim calcmode="lin" valueType="num">
                                      <p:cBhvr>
                                        <p:cTn id="16" dur="500" fill="hold"/>
                                        <p:tgtEl>
                                          <p:spTgt spid="5"/>
                                        </p:tgtEl>
                                        <p:attrNameLst>
                                          <p:attrName>ppt_y</p:attrName>
                                        </p:attrNameLst>
                                      </p:cBhvr>
                                      <p:tavLst>
                                        <p:tav tm="0">
                                          <p:val>
                                            <p:fltVal val="0.5"/>
                                          </p:val>
                                        </p:tav>
                                        <p:tav tm="100000">
                                          <p:val>
                                            <p:strVal val="#ppt_y"/>
                                          </p:val>
                                        </p:tav>
                                      </p:tavLst>
                                    </p:anim>
                                  </p:childTnLst>
                                </p:cTn>
                              </p:par>
                              <p:par>
                                <p:cTn id="17" presetID="23" presetClass="entr" presetSubtype="528" fill="hold" grpId="0" nodeType="withEffect">
                                  <p:stCondLst>
                                    <p:cond delay="100"/>
                                  </p:stCondLst>
                                  <p:childTnLst>
                                    <p:set>
                                      <p:cBhvr>
                                        <p:cTn id="18" dur="1" fill="hold">
                                          <p:stCondLst>
                                            <p:cond delay="0"/>
                                          </p:stCondLst>
                                        </p:cTn>
                                        <p:tgtEl>
                                          <p:spTgt spid="7"/>
                                        </p:tgtEl>
                                        <p:attrNameLst>
                                          <p:attrName>style.visibility</p:attrName>
                                        </p:attrNameLst>
                                      </p:cBhvr>
                                      <p:to>
                                        <p:strVal val="visible"/>
                                      </p:to>
                                    </p:set>
                                    <p:anim calcmode="lin" valueType="num">
                                      <p:cBhvr>
                                        <p:cTn id="19" dur="500" fill="hold"/>
                                        <p:tgtEl>
                                          <p:spTgt spid="7"/>
                                        </p:tgtEl>
                                        <p:attrNameLst>
                                          <p:attrName>ppt_w</p:attrName>
                                        </p:attrNameLst>
                                      </p:cBhvr>
                                      <p:tavLst>
                                        <p:tav tm="0">
                                          <p:val>
                                            <p:fltVal val="0"/>
                                          </p:val>
                                        </p:tav>
                                        <p:tav tm="100000">
                                          <p:val>
                                            <p:strVal val="#ppt_w"/>
                                          </p:val>
                                        </p:tav>
                                      </p:tavLst>
                                    </p:anim>
                                    <p:anim calcmode="lin" valueType="num">
                                      <p:cBhvr>
                                        <p:cTn id="20" dur="500" fill="hold"/>
                                        <p:tgtEl>
                                          <p:spTgt spid="7"/>
                                        </p:tgtEl>
                                        <p:attrNameLst>
                                          <p:attrName>ppt_h</p:attrName>
                                        </p:attrNameLst>
                                      </p:cBhvr>
                                      <p:tavLst>
                                        <p:tav tm="0">
                                          <p:val>
                                            <p:fltVal val="0"/>
                                          </p:val>
                                        </p:tav>
                                        <p:tav tm="100000">
                                          <p:val>
                                            <p:strVal val="#ppt_h"/>
                                          </p:val>
                                        </p:tav>
                                      </p:tavLst>
                                    </p:anim>
                                    <p:anim calcmode="lin" valueType="num">
                                      <p:cBhvr>
                                        <p:cTn id="21" dur="500" fill="hold"/>
                                        <p:tgtEl>
                                          <p:spTgt spid="7"/>
                                        </p:tgtEl>
                                        <p:attrNameLst>
                                          <p:attrName>ppt_x</p:attrName>
                                        </p:attrNameLst>
                                      </p:cBhvr>
                                      <p:tavLst>
                                        <p:tav tm="0">
                                          <p:val>
                                            <p:fltVal val="0.5"/>
                                          </p:val>
                                        </p:tav>
                                        <p:tav tm="100000">
                                          <p:val>
                                            <p:strVal val="#ppt_x"/>
                                          </p:val>
                                        </p:tav>
                                      </p:tavLst>
                                    </p:anim>
                                    <p:anim calcmode="lin" valueType="num">
                                      <p:cBhvr>
                                        <p:cTn id="22" dur="500" fill="hold"/>
                                        <p:tgtEl>
                                          <p:spTgt spid="7"/>
                                        </p:tgtEl>
                                        <p:attrNameLst>
                                          <p:attrName>ppt_y</p:attrName>
                                        </p:attrNameLst>
                                      </p:cBhvr>
                                      <p:tavLst>
                                        <p:tav tm="0">
                                          <p:val>
                                            <p:fltVal val="0.5"/>
                                          </p:val>
                                        </p:tav>
                                        <p:tav tm="100000">
                                          <p:val>
                                            <p:strVal val="#ppt_y"/>
                                          </p:val>
                                        </p:tav>
                                      </p:tavLst>
                                    </p:anim>
                                  </p:childTnLst>
                                </p:cTn>
                              </p:par>
                              <p:par>
                                <p:cTn id="23" presetID="23" presetClass="entr" presetSubtype="528" fill="hold" grpId="0" nodeType="withEffect">
                                  <p:stCondLst>
                                    <p:cond delay="200"/>
                                  </p:stCondLst>
                                  <p:childTnLst>
                                    <p:set>
                                      <p:cBhvr>
                                        <p:cTn id="24" dur="1" fill="hold">
                                          <p:stCondLst>
                                            <p:cond delay="0"/>
                                          </p:stCondLst>
                                        </p:cTn>
                                        <p:tgtEl>
                                          <p:spTgt spid="4"/>
                                        </p:tgtEl>
                                        <p:attrNameLst>
                                          <p:attrName>style.visibility</p:attrName>
                                        </p:attrNameLst>
                                      </p:cBhvr>
                                      <p:to>
                                        <p:strVal val="visible"/>
                                      </p:to>
                                    </p:set>
                                    <p:anim calcmode="lin" valueType="num">
                                      <p:cBhvr>
                                        <p:cTn id="25" dur="500" fill="hold"/>
                                        <p:tgtEl>
                                          <p:spTgt spid="4"/>
                                        </p:tgtEl>
                                        <p:attrNameLst>
                                          <p:attrName>ppt_w</p:attrName>
                                        </p:attrNameLst>
                                      </p:cBhvr>
                                      <p:tavLst>
                                        <p:tav tm="0">
                                          <p:val>
                                            <p:fltVal val="0"/>
                                          </p:val>
                                        </p:tav>
                                        <p:tav tm="100000">
                                          <p:val>
                                            <p:strVal val="#ppt_w"/>
                                          </p:val>
                                        </p:tav>
                                      </p:tavLst>
                                    </p:anim>
                                    <p:anim calcmode="lin" valueType="num">
                                      <p:cBhvr>
                                        <p:cTn id="26" dur="500" fill="hold"/>
                                        <p:tgtEl>
                                          <p:spTgt spid="4"/>
                                        </p:tgtEl>
                                        <p:attrNameLst>
                                          <p:attrName>ppt_h</p:attrName>
                                        </p:attrNameLst>
                                      </p:cBhvr>
                                      <p:tavLst>
                                        <p:tav tm="0">
                                          <p:val>
                                            <p:fltVal val="0"/>
                                          </p:val>
                                        </p:tav>
                                        <p:tav tm="100000">
                                          <p:val>
                                            <p:strVal val="#ppt_h"/>
                                          </p:val>
                                        </p:tav>
                                      </p:tavLst>
                                    </p:anim>
                                    <p:anim calcmode="lin" valueType="num">
                                      <p:cBhvr>
                                        <p:cTn id="27" dur="500" fill="hold"/>
                                        <p:tgtEl>
                                          <p:spTgt spid="4"/>
                                        </p:tgtEl>
                                        <p:attrNameLst>
                                          <p:attrName>ppt_x</p:attrName>
                                        </p:attrNameLst>
                                      </p:cBhvr>
                                      <p:tavLst>
                                        <p:tav tm="0">
                                          <p:val>
                                            <p:fltVal val="0.5"/>
                                          </p:val>
                                        </p:tav>
                                        <p:tav tm="100000">
                                          <p:val>
                                            <p:strVal val="#ppt_x"/>
                                          </p:val>
                                        </p:tav>
                                      </p:tavLst>
                                    </p:anim>
                                    <p:anim calcmode="lin" valueType="num">
                                      <p:cBhvr>
                                        <p:cTn id="28" dur="500" fill="hold"/>
                                        <p:tgtEl>
                                          <p:spTgt spid="4"/>
                                        </p:tgtEl>
                                        <p:attrNameLst>
                                          <p:attrName>ppt_y</p:attrName>
                                        </p:attrNameLst>
                                      </p:cBhvr>
                                      <p:tavLst>
                                        <p:tav tm="0">
                                          <p:val>
                                            <p:fltVal val="0.5"/>
                                          </p:val>
                                        </p:tav>
                                        <p:tav tm="100000">
                                          <p:val>
                                            <p:strVal val="#ppt_y"/>
                                          </p:val>
                                        </p:tav>
                                      </p:tavLst>
                                    </p:anim>
                                  </p:childTnLst>
                                </p:cTn>
                              </p:par>
                              <p:par>
                                <p:cTn id="29" presetID="23" presetClass="entr" presetSubtype="528" fill="hold" grpId="0" nodeType="withEffect">
                                  <p:stCondLst>
                                    <p:cond delay="200"/>
                                  </p:stCondLst>
                                  <p:childTnLst>
                                    <p:set>
                                      <p:cBhvr>
                                        <p:cTn id="30" dur="1" fill="hold">
                                          <p:stCondLst>
                                            <p:cond delay="0"/>
                                          </p:stCondLst>
                                        </p:cTn>
                                        <p:tgtEl>
                                          <p:spTgt spid="11"/>
                                        </p:tgtEl>
                                        <p:attrNameLst>
                                          <p:attrName>style.visibility</p:attrName>
                                        </p:attrNameLst>
                                      </p:cBhvr>
                                      <p:to>
                                        <p:strVal val="visible"/>
                                      </p:to>
                                    </p:set>
                                    <p:anim calcmode="lin" valueType="num">
                                      <p:cBhvr>
                                        <p:cTn id="31" dur="500" fill="hold"/>
                                        <p:tgtEl>
                                          <p:spTgt spid="11"/>
                                        </p:tgtEl>
                                        <p:attrNameLst>
                                          <p:attrName>ppt_w</p:attrName>
                                        </p:attrNameLst>
                                      </p:cBhvr>
                                      <p:tavLst>
                                        <p:tav tm="0">
                                          <p:val>
                                            <p:fltVal val="0"/>
                                          </p:val>
                                        </p:tav>
                                        <p:tav tm="100000">
                                          <p:val>
                                            <p:strVal val="#ppt_w"/>
                                          </p:val>
                                        </p:tav>
                                      </p:tavLst>
                                    </p:anim>
                                    <p:anim calcmode="lin" valueType="num">
                                      <p:cBhvr>
                                        <p:cTn id="32" dur="500" fill="hold"/>
                                        <p:tgtEl>
                                          <p:spTgt spid="11"/>
                                        </p:tgtEl>
                                        <p:attrNameLst>
                                          <p:attrName>ppt_h</p:attrName>
                                        </p:attrNameLst>
                                      </p:cBhvr>
                                      <p:tavLst>
                                        <p:tav tm="0">
                                          <p:val>
                                            <p:fltVal val="0"/>
                                          </p:val>
                                        </p:tav>
                                        <p:tav tm="100000">
                                          <p:val>
                                            <p:strVal val="#ppt_h"/>
                                          </p:val>
                                        </p:tav>
                                      </p:tavLst>
                                    </p:anim>
                                    <p:anim calcmode="lin" valueType="num">
                                      <p:cBhvr>
                                        <p:cTn id="33" dur="500" fill="hold"/>
                                        <p:tgtEl>
                                          <p:spTgt spid="11"/>
                                        </p:tgtEl>
                                        <p:attrNameLst>
                                          <p:attrName>ppt_x</p:attrName>
                                        </p:attrNameLst>
                                      </p:cBhvr>
                                      <p:tavLst>
                                        <p:tav tm="0">
                                          <p:val>
                                            <p:fltVal val="0.5"/>
                                          </p:val>
                                        </p:tav>
                                        <p:tav tm="100000">
                                          <p:val>
                                            <p:strVal val="#ppt_x"/>
                                          </p:val>
                                        </p:tav>
                                      </p:tavLst>
                                    </p:anim>
                                    <p:anim calcmode="lin" valueType="num">
                                      <p:cBhvr>
                                        <p:cTn id="34" dur="500" fill="hold"/>
                                        <p:tgtEl>
                                          <p:spTgt spid="11"/>
                                        </p:tgtEl>
                                        <p:attrNameLst>
                                          <p:attrName>ppt_y</p:attrName>
                                        </p:attrNameLst>
                                      </p:cBhvr>
                                      <p:tavLst>
                                        <p:tav tm="0">
                                          <p:val>
                                            <p:fltVal val="0.5"/>
                                          </p:val>
                                        </p:tav>
                                        <p:tav tm="100000">
                                          <p:val>
                                            <p:strVal val="#ppt_y"/>
                                          </p:val>
                                        </p:tav>
                                      </p:tavLst>
                                    </p:anim>
                                  </p:childTnLst>
                                </p:cTn>
                              </p:par>
                              <p:par>
                                <p:cTn id="35" presetID="23" presetClass="entr" presetSubtype="528" fill="hold" grpId="0" nodeType="withEffect">
                                  <p:stCondLst>
                                    <p:cond delay="300"/>
                                  </p:stCondLst>
                                  <p:childTnLst>
                                    <p:set>
                                      <p:cBhvr>
                                        <p:cTn id="36" dur="1" fill="hold">
                                          <p:stCondLst>
                                            <p:cond delay="0"/>
                                          </p:stCondLst>
                                        </p:cTn>
                                        <p:tgtEl>
                                          <p:spTgt spid="14"/>
                                        </p:tgtEl>
                                        <p:attrNameLst>
                                          <p:attrName>style.visibility</p:attrName>
                                        </p:attrNameLst>
                                      </p:cBhvr>
                                      <p:to>
                                        <p:strVal val="visible"/>
                                      </p:to>
                                    </p:set>
                                    <p:anim calcmode="lin" valueType="num">
                                      <p:cBhvr>
                                        <p:cTn id="37" dur="500" fill="hold"/>
                                        <p:tgtEl>
                                          <p:spTgt spid="14"/>
                                        </p:tgtEl>
                                        <p:attrNameLst>
                                          <p:attrName>ppt_w</p:attrName>
                                        </p:attrNameLst>
                                      </p:cBhvr>
                                      <p:tavLst>
                                        <p:tav tm="0">
                                          <p:val>
                                            <p:fltVal val="0"/>
                                          </p:val>
                                        </p:tav>
                                        <p:tav tm="100000">
                                          <p:val>
                                            <p:strVal val="#ppt_w"/>
                                          </p:val>
                                        </p:tav>
                                      </p:tavLst>
                                    </p:anim>
                                    <p:anim calcmode="lin" valueType="num">
                                      <p:cBhvr>
                                        <p:cTn id="38" dur="500" fill="hold"/>
                                        <p:tgtEl>
                                          <p:spTgt spid="14"/>
                                        </p:tgtEl>
                                        <p:attrNameLst>
                                          <p:attrName>ppt_h</p:attrName>
                                        </p:attrNameLst>
                                      </p:cBhvr>
                                      <p:tavLst>
                                        <p:tav tm="0">
                                          <p:val>
                                            <p:fltVal val="0"/>
                                          </p:val>
                                        </p:tav>
                                        <p:tav tm="100000">
                                          <p:val>
                                            <p:strVal val="#ppt_h"/>
                                          </p:val>
                                        </p:tav>
                                      </p:tavLst>
                                    </p:anim>
                                    <p:anim calcmode="lin" valueType="num">
                                      <p:cBhvr>
                                        <p:cTn id="39" dur="500" fill="hold"/>
                                        <p:tgtEl>
                                          <p:spTgt spid="14"/>
                                        </p:tgtEl>
                                        <p:attrNameLst>
                                          <p:attrName>ppt_x</p:attrName>
                                        </p:attrNameLst>
                                      </p:cBhvr>
                                      <p:tavLst>
                                        <p:tav tm="0">
                                          <p:val>
                                            <p:fltVal val="0.5"/>
                                          </p:val>
                                        </p:tav>
                                        <p:tav tm="100000">
                                          <p:val>
                                            <p:strVal val="#ppt_x"/>
                                          </p:val>
                                        </p:tav>
                                      </p:tavLst>
                                    </p:anim>
                                    <p:anim calcmode="lin" valueType="num">
                                      <p:cBhvr>
                                        <p:cTn id="40" dur="500" fill="hold"/>
                                        <p:tgtEl>
                                          <p:spTgt spid="14"/>
                                        </p:tgtEl>
                                        <p:attrNameLst>
                                          <p:attrName>ppt_y</p:attrName>
                                        </p:attrNameLst>
                                      </p:cBhvr>
                                      <p:tavLst>
                                        <p:tav tm="0">
                                          <p:val>
                                            <p:fltVal val="0.5"/>
                                          </p:val>
                                        </p:tav>
                                        <p:tav tm="100000">
                                          <p:val>
                                            <p:strVal val="#ppt_y"/>
                                          </p:val>
                                        </p:tav>
                                      </p:tavLst>
                                    </p:anim>
                                  </p:childTnLst>
                                </p:cTn>
                              </p:par>
                              <p:par>
                                <p:cTn id="41" presetID="23" presetClass="entr" presetSubtype="528" fill="hold" grpId="0" nodeType="withEffect">
                                  <p:stCondLst>
                                    <p:cond delay="300"/>
                                  </p:stCondLst>
                                  <p:childTnLst>
                                    <p:set>
                                      <p:cBhvr>
                                        <p:cTn id="42" dur="1" fill="hold">
                                          <p:stCondLst>
                                            <p:cond delay="0"/>
                                          </p:stCondLst>
                                        </p:cTn>
                                        <p:tgtEl>
                                          <p:spTgt spid="15"/>
                                        </p:tgtEl>
                                        <p:attrNameLst>
                                          <p:attrName>style.visibility</p:attrName>
                                        </p:attrNameLst>
                                      </p:cBhvr>
                                      <p:to>
                                        <p:strVal val="visible"/>
                                      </p:to>
                                    </p:set>
                                    <p:anim calcmode="lin" valueType="num">
                                      <p:cBhvr>
                                        <p:cTn id="43" dur="500" fill="hold"/>
                                        <p:tgtEl>
                                          <p:spTgt spid="15"/>
                                        </p:tgtEl>
                                        <p:attrNameLst>
                                          <p:attrName>ppt_w</p:attrName>
                                        </p:attrNameLst>
                                      </p:cBhvr>
                                      <p:tavLst>
                                        <p:tav tm="0">
                                          <p:val>
                                            <p:fltVal val="0"/>
                                          </p:val>
                                        </p:tav>
                                        <p:tav tm="100000">
                                          <p:val>
                                            <p:strVal val="#ppt_w"/>
                                          </p:val>
                                        </p:tav>
                                      </p:tavLst>
                                    </p:anim>
                                    <p:anim calcmode="lin" valueType="num">
                                      <p:cBhvr>
                                        <p:cTn id="44" dur="500" fill="hold"/>
                                        <p:tgtEl>
                                          <p:spTgt spid="15"/>
                                        </p:tgtEl>
                                        <p:attrNameLst>
                                          <p:attrName>ppt_h</p:attrName>
                                        </p:attrNameLst>
                                      </p:cBhvr>
                                      <p:tavLst>
                                        <p:tav tm="0">
                                          <p:val>
                                            <p:fltVal val="0"/>
                                          </p:val>
                                        </p:tav>
                                        <p:tav tm="100000">
                                          <p:val>
                                            <p:strVal val="#ppt_h"/>
                                          </p:val>
                                        </p:tav>
                                      </p:tavLst>
                                    </p:anim>
                                    <p:anim calcmode="lin" valueType="num">
                                      <p:cBhvr>
                                        <p:cTn id="45" dur="500" fill="hold"/>
                                        <p:tgtEl>
                                          <p:spTgt spid="15"/>
                                        </p:tgtEl>
                                        <p:attrNameLst>
                                          <p:attrName>ppt_x</p:attrName>
                                        </p:attrNameLst>
                                      </p:cBhvr>
                                      <p:tavLst>
                                        <p:tav tm="0">
                                          <p:val>
                                            <p:fltVal val="0.5"/>
                                          </p:val>
                                        </p:tav>
                                        <p:tav tm="100000">
                                          <p:val>
                                            <p:strVal val="#ppt_x"/>
                                          </p:val>
                                        </p:tav>
                                      </p:tavLst>
                                    </p:anim>
                                    <p:anim calcmode="lin" valueType="num">
                                      <p:cBhvr>
                                        <p:cTn id="46" dur="500" fill="hold"/>
                                        <p:tgtEl>
                                          <p:spTgt spid="15"/>
                                        </p:tgtEl>
                                        <p:attrNameLst>
                                          <p:attrName>ppt_y</p:attrName>
                                        </p:attrNameLst>
                                      </p:cBhvr>
                                      <p:tavLst>
                                        <p:tav tm="0">
                                          <p:val>
                                            <p:fltVal val="0.5"/>
                                          </p:val>
                                        </p:tav>
                                        <p:tav tm="100000">
                                          <p:val>
                                            <p:strVal val="#ppt_y"/>
                                          </p:val>
                                        </p:tav>
                                      </p:tavLst>
                                    </p:anim>
                                  </p:childTnLst>
                                </p:cTn>
                              </p:par>
                              <p:par>
                                <p:cTn id="47" presetID="23" presetClass="entr" presetSubtype="528" fill="hold" grpId="0" nodeType="withEffect">
                                  <p:stCondLst>
                                    <p:cond delay="400"/>
                                  </p:stCondLst>
                                  <p:childTnLst>
                                    <p:set>
                                      <p:cBhvr>
                                        <p:cTn id="48" dur="1" fill="hold">
                                          <p:stCondLst>
                                            <p:cond delay="0"/>
                                          </p:stCondLst>
                                        </p:cTn>
                                        <p:tgtEl>
                                          <p:spTgt spid="13"/>
                                        </p:tgtEl>
                                        <p:attrNameLst>
                                          <p:attrName>style.visibility</p:attrName>
                                        </p:attrNameLst>
                                      </p:cBhvr>
                                      <p:to>
                                        <p:strVal val="visible"/>
                                      </p:to>
                                    </p:set>
                                    <p:anim calcmode="lin" valueType="num">
                                      <p:cBhvr>
                                        <p:cTn id="49" dur="500" fill="hold"/>
                                        <p:tgtEl>
                                          <p:spTgt spid="13"/>
                                        </p:tgtEl>
                                        <p:attrNameLst>
                                          <p:attrName>ppt_w</p:attrName>
                                        </p:attrNameLst>
                                      </p:cBhvr>
                                      <p:tavLst>
                                        <p:tav tm="0">
                                          <p:val>
                                            <p:fltVal val="0"/>
                                          </p:val>
                                        </p:tav>
                                        <p:tav tm="100000">
                                          <p:val>
                                            <p:strVal val="#ppt_w"/>
                                          </p:val>
                                        </p:tav>
                                      </p:tavLst>
                                    </p:anim>
                                    <p:anim calcmode="lin" valueType="num">
                                      <p:cBhvr>
                                        <p:cTn id="50" dur="500" fill="hold"/>
                                        <p:tgtEl>
                                          <p:spTgt spid="13"/>
                                        </p:tgtEl>
                                        <p:attrNameLst>
                                          <p:attrName>ppt_h</p:attrName>
                                        </p:attrNameLst>
                                      </p:cBhvr>
                                      <p:tavLst>
                                        <p:tav tm="0">
                                          <p:val>
                                            <p:fltVal val="0"/>
                                          </p:val>
                                        </p:tav>
                                        <p:tav tm="100000">
                                          <p:val>
                                            <p:strVal val="#ppt_h"/>
                                          </p:val>
                                        </p:tav>
                                      </p:tavLst>
                                    </p:anim>
                                    <p:anim calcmode="lin" valueType="num">
                                      <p:cBhvr>
                                        <p:cTn id="51" dur="500" fill="hold"/>
                                        <p:tgtEl>
                                          <p:spTgt spid="13"/>
                                        </p:tgtEl>
                                        <p:attrNameLst>
                                          <p:attrName>ppt_x</p:attrName>
                                        </p:attrNameLst>
                                      </p:cBhvr>
                                      <p:tavLst>
                                        <p:tav tm="0">
                                          <p:val>
                                            <p:fltVal val="0.5"/>
                                          </p:val>
                                        </p:tav>
                                        <p:tav tm="100000">
                                          <p:val>
                                            <p:strVal val="#ppt_x"/>
                                          </p:val>
                                        </p:tav>
                                      </p:tavLst>
                                    </p:anim>
                                    <p:anim calcmode="lin" valueType="num">
                                      <p:cBhvr>
                                        <p:cTn id="52" dur="500" fill="hold"/>
                                        <p:tgtEl>
                                          <p:spTgt spid="13"/>
                                        </p:tgtEl>
                                        <p:attrNameLst>
                                          <p:attrName>ppt_y</p:attrName>
                                        </p:attrNameLst>
                                      </p:cBhvr>
                                      <p:tavLst>
                                        <p:tav tm="0">
                                          <p:val>
                                            <p:fltVal val="0.5"/>
                                          </p:val>
                                        </p:tav>
                                        <p:tav tm="100000">
                                          <p:val>
                                            <p:strVal val="#ppt_y"/>
                                          </p:val>
                                        </p:tav>
                                      </p:tavLst>
                                    </p:anim>
                                  </p:childTnLst>
                                </p:cTn>
                              </p:par>
                              <p:par>
                                <p:cTn id="53" presetID="23" presetClass="entr" presetSubtype="528" fill="hold" grpId="0" nodeType="withEffect">
                                  <p:stCondLst>
                                    <p:cond delay="400"/>
                                  </p:stCondLst>
                                  <p:childTnLst>
                                    <p:set>
                                      <p:cBhvr>
                                        <p:cTn id="54" dur="1" fill="hold">
                                          <p:stCondLst>
                                            <p:cond delay="0"/>
                                          </p:stCondLst>
                                        </p:cTn>
                                        <p:tgtEl>
                                          <p:spTgt spid="16"/>
                                        </p:tgtEl>
                                        <p:attrNameLst>
                                          <p:attrName>style.visibility</p:attrName>
                                        </p:attrNameLst>
                                      </p:cBhvr>
                                      <p:to>
                                        <p:strVal val="visible"/>
                                      </p:to>
                                    </p:set>
                                    <p:anim calcmode="lin" valueType="num">
                                      <p:cBhvr>
                                        <p:cTn id="55" dur="500" fill="hold"/>
                                        <p:tgtEl>
                                          <p:spTgt spid="16"/>
                                        </p:tgtEl>
                                        <p:attrNameLst>
                                          <p:attrName>ppt_w</p:attrName>
                                        </p:attrNameLst>
                                      </p:cBhvr>
                                      <p:tavLst>
                                        <p:tav tm="0">
                                          <p:val>
                                            <p:fltVal val="0"/>
                                          </p:val>
                                        </p:tav>
                                        <p:tav tm="100000">
                                          <p:val>
                                            <p:strVal val="#ppt_w"/>
                                          </p:val>
                                        </p:tav>
                                      </p:tavLst>
                                    </p:anim>
                                    <p:anim calcmode="lin" valueType="num">
                                      <p:cBhvr>
                                        <p:cTn id="56" dur="500" fill="hold"/>
                                        <p:tgtEl>
                                          <p:spTgt spid="16"/>
                                        </p:tgtEl>
                                        <p:attrNameLst>
                                          <p:attrName>ppt_h</p:attrName>
                                        </p:attrNameLst>
                                      </p:cBhvr>
                                      <p:tavLst>
                                        <p:tav tm="0">
                                          <p:val>
                                            <p:fltVal val="0"/>
                                          </p:val>
                                        </p:tav>
                                        <p:tav tm="100000">
                                          <p:val>
                                            <p:strVal val="#ppt_h"/>
                                          </p:val>
                                        </p:tav>
                                      </p:tavLst>
                                    </p:anim>
                                    <p:anim calcmode="lin" valueType="num">
                                      <p:cBhvr>
                                        <p:cTn id="57" dur="500" fill="hold"/>
                                        <p:tgtEl>
                                          <p:spTgt spid="16"/>
                                        </p:tgtEl>
                                        <p:attrNameLst>
                                          <p:attrName>ppt_x</p:attrName>
                                        </p:attrNameLst>
                                      </p:cBhvr>
                                      <p:tavLst>
                                        <p:tav tm="0">
                                          <p:val>
                                            <p:fltVal val="0.5"/>
                                          </p:val>
                                        </p:tav>
                                        <p:tav tm="100000">
                                          <p:val>
                                            <p:strVal val="#ppt_x"/>
                                          </p:val>
                                        </p:tav>
                                      </p:tavLst>
                                    </p:anim>
                                    <p:anim calcmode="lin" valueType="num">
                                      <p:cBhvr>
                                        <p:cTn id="58" dur="500" fill="hold"/>
                                        <p:tgtEl>
                                          <p:spTgt spid="16"/>
                                        </p:tgtEl>
                                        <p:attrNameLst>
                                          <p:attrName>ppt_y</p:attrName>
                                        </p:attrNameLst>
                                      </p:cBhvr>
                                      <p:tavLst>
                                        <p:tav tm="0">
                                          <p:val>
                                            <p:fltVal val="0.5"/>
                                          </p:val>
                                        </p:tav>
                                        <p:tav tm="100000">
                                          <p:val>
                                            <p:strVal val="#ppt_y"/>
                                          </p:val>
                                        </p:tav>
                                      </p:tavLst>
                                    </p:anim>
                                  </p:childTnLst>
                                </p:cTn>
                              </p:par>
                            </p:childTnLst>
                          </p:cTn>
                        </p:par>
                        <p:par>
                          <p:cTn id="59" fill="hold">
                            <p:stCondLst>
                              <p:cond delay="500"/>
                            </p:stCondLst>
                            <p:childTnLst>
                              <p:par>
                                <p:cTn id="60" presetID="55" presetClass="entr" presetSubtype="0" fill="hold" grpId="0" nodeType="after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p:cTn id="62" dur="500" fill="hold"/>
                                        <p:tgtEl>
                                          <p:spTgt spid="27"/>
                                        </p:tgtEl>
                                        <p:attrNameLst>
                                          <p:attrName>ppt_w</p:attrName>
                                        </p:attrNameLst>
                                      </p:cBhvr>
                                      <p:tavLst>
                                        <p:tav tm="0">
                                          <p:val>
                                            <p:strVal val="#ppt_w*0.70"/>
                                          </p:val>
                                        </p:tav>
                                        <p:tav tm="100000">
                                          <p:val>
                                            <p:strVal val="#ppt_w"/>
                                          </p:val>
                                        </p:tav>
                                      </p:tavLst>
                                    </p:anim>
                                    <p:anim calcmode="lin" valueType="num">
                                      <p:cBhvr>
                                        <p:cTn id="63" dur="500" fill="hold"/>
                                        <p:tgtEl>
                                          <p:spTgt spid="27"/>
                                        </p:tgtEl>
                                        <p:attrNameLst>
                                          <p:attrName>ppt_h</p:attrName>
                                        </p:attrNameLst>
                                      </p:cBhvr>
                                      <p:tavLst>
                                        <p:tav tm="0">
                                          <p:val>
                                            <p:strVal val="#ppt_h"/>
                                          </p:val>
                                        </p:tav>
                                        <p:tav tm="100000">
                                          <p:val>
                                            <p:strVal val="#ppt_h"/>
                                          </p:val>
                                        </p:tav>
                                      </p:tavLst>
                                    </p:anim>
                                    <p:animEffect transition="in" filter="fade">
                                      <p:cBhvr>
                                        <p:cTn id="64" dur="500"/>
                                        <p:tgtEl>
                                          <p:spTgt spid="27"/>
                                        </p:tgtEl>
                                      </p:cBhvr>
                                    </p:animEffect>
                                  </p:childTnLst>
                                </p:cTn>
                              </p:par>
                              <p:par>
                                <p:cTn id="65" presetID="55" presetClass="entr" presetSubtype="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p:cTn id="67" dur="500" fill="hold"/>
                                        <p:tgtEl>
                                          <p:spTgt spid="25"/>
                                        </p:tgtEl>
                                        <p:attrNameLst>
                                          <p:attrName>ppt_w</p:attrName>
                                        </p:attrNameLst>
                                      </p:cBhvr>
                                      <p:tavLst>
                                        <p:tav tm="0">
                                          <p:val>
                                            <p:strVal val="#ppt_w*0.70"/>
                                          </p:val>
                                        </p:tav>
                                        <p:tav tm="100000">
                                          <p:val>
                                            <p:strVal val="#ppt_w"/>
                                          </p:val>
                                        </p:tav>
                                      </p:tavLst>
                                    </p:anim>
                                    <p:anim calcmode="lin" valueType="num">
                                      <p:cBhvr>
                                        <p:cTn id="68" dur="500" fill="hold"/>
                                        <p:tgtEl>
                                          <p:spTgt spid="25"/>
                                        </p:tgtEl>
                                        <p:attrNameLst>
                                          <p:attrName>ppt_h</p:attrName>
                                        </p:attrNameLst>
                                      </p:cBhvr>
                                      <p:tavLst>
                                        <p:tav tm="0">
                                          <p:val>
                                            <p:strVal val="#ppt_h"/>
                                          </p:val>
                                        </p:tav>
                                        <p:tav tm="100000">
                                          <p:val>
                                            <p:strVal val="#ppt_h"/>
                                          </p:val>
                                        </p:tav>
                                      </p:tavLst>
                                    </p:anim>
                                    <p:animEffect transition="in" filter="fade">
                                      <p:cBhvr>
                                        <p:cTn id="69" dur="500"/>
                                        <p:tgtEl>
                                          <p:spTgt spid="25"/>
                                        </p:tgtEl>
                                      </p:cBhvr>
                                    </p:animEffect>
                                  </p:childTnLst>
                                </p:cTn>
                              </p:par>
                              <p:par>
                                <p:cTn id="70" presetID="55" presetClass="entr" presetSubtype="0" fill="hold" grpId="0" nodeType="with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strVal val="#ppt_w*0.70"/>
                                          </p:val>
                                        </p:tav>
                                        <p:tav tm="100000">
                                          <p:val>
                                            <p:strVal val="#ppt_w"/>
                                          </p:val>
                                        </p:tav>
                                      </p:tavLst>
                                    </p:anim>
                                    <p:anim calcmode="lin" valueType="num">
                                      <p:cBhvr>
                                        <p:cTn id="73" dur="500" fill="hold"/>
                                        <p:tgtEl>
                                          <p:spTgt spid="28"/>
                                        </p:tgtEl>
                                        <p:attrNameLst>
                                          <p:attrName>ppt_h</p:attrName>
                                        </p:attrNameLst>
                                      </p:cBhvr>
                                      <p:tavLst>
                                        <p:tav tm="0">
                                          <p:val>
                                            <p:strVal val="#ppt_h"/>
                                          </p:val>
                                        </p:tav>
                                        <p:tav tm="100000">
                                          <p:val>
                                            <p:strVal val="#ppt_h"/>
                                          </p:val>
                                        </p:tav>
                                      </p:tavLst>
                                    </p:anim>
                                    <p:animEffect transition="in" filter="fade">
                                      <p:cBhvr>
                                        <p:cTn id="74" dur="500"/>
                                        <p:tgtEl>
                                          <p:spTgt spid="28"/>
                                        </p:tgtEl>
                                      </p:cBhvr>
                                    </p:animEffect>
                                  </p:childTnLst>
                                </p:cTn>
                              </p:par>
                              <p:par>
                                <p:cTn id="75" presetID="55" presetClass="entr" presetSubtype="0" fill="hold" grpId="0" nodeType="withEffect">
                                  <p:stCondLst>
                                    <p:cond delay="0"/>
                                  </p:stCondLst>
                                  <p:childTnLst>
                                    <p:set>
                                      <p:cBhvr>
                                        <p:cTn id="76" dur="1" fill="hold">
                                          <p:stCondLst>
                                            <p:cond delay="0"/>
                                          </p:stCondLst>
                                        </p:cTn>
                                        <p:tgtEl>
                                          <p:spTgt spid="26"/>
                                        </p:tgtEl>
                                        <p:attrNameLst>
                                          <p:attrName>style.visibility</p:attrName>
                                        </p:attrNameLst>
                                      </p:cBhvr>
                                      <p:to>
                                        <p:strVal val="visible"/>
                                      </p:to>
                                    </p:set>
                                    <p:anim calcmode="lin" valueType="num">
                                      <p:cBhvr>
                                        <p:cTn id="77" dur="500" fill="hold"/>
                                        <p:tgtEl>
                                          <p:spTgt spid="26"/>
                                        </p:tgtEl>
                                        <p:attrNameLst>
                                          <p:attrName>ppt_w</p:attrName>
                                        </p:attrNameLst>
                                      </p:cBhvr>
                                      <p:tavLst>
                                        <p:tav tm="0">
                                          <p:val>
                                            <p:strVal val="#ppt_w*0.70"/>
                                          </p:val>
                                        </p:tav>
                                        <p:tav tm="100000">
                                          <p:val>
                                            <p:strVal val="#ppt_w"/>
                                          </p:val>
                                        </p:tav>
                                      </p:tavLst>
                                    </p:anim>
                                    <p:anim calcmode="lin" valueType="num">
                                      <p:cBhvr>
                                        <p:cTn id="78" dur="500" fill="hold"/>
                                        <p:tgtEl>
                                          <p:spTgt spid="26"/>
                                        </p:tgtEl>
                                        <p:attrNameLst>
                                          <p:attrName>ppt_h</p:attrName>
                                        </p:attrNameLst>
                                      </p:cBhvr>
                                      <p:tavLst>
                                        <p:tav tm="0">
                                          <p:val>
                                            <p:strVal val="#ppt_h"/>
                                          </p:val>
                                        </p:tav>
                                        <p:tav tm="100000">
                                          <p:val>
                                            <p:strVal val="#ppt_h"/>
                                          </p:val>
                                        </p:tav>
                                      </p:tavLst>
                                    </p:anim>
                                    <p:animEffect transition="in" filter="fade">
                                      <p:cBhvr>
                                        <p:cTn id="79" dur="500"/>
                                        <p:tgtEl>
                                          <p:spTgt spid="26"/>
                                        </p:tgtEl>
                                      </p:cBhvr>
                                    </p:animEffect>
                                  </p:childTnLst>
                                </p:cTn>
                              </p:par>
                              <p:par>
                                <p:cTn id="80" presetID="55" presetClass="entr" presetSubtype="0" fill="hold" grpId="0" nodeType="withEffect">
                                  <p:stCondLst>
                                    <p:cond delay="0"/>
                                  </p:stCondLst>
                                  <p:childTnLst>
                                    <p:set>
                                      <p:cBhvr>
                                        <p:cTn id="81" dur="1" fill="hold">
                                          <p:stCondLst>
                                            <p:cond delay="0"/>
                                          </p:stCondLst>
                                        </p:cTn>
                                        <p:tgtEl>
                                          <p:spTgt spid="29"/>
                                        </p:tgtEl>
                                        <p:attrNameLst>
                                          <p:attrName>style.visibility</p:attrName>
                                        </p:attrNameLst>
                                      </p:cBhvr>
                                      <p:to>
                                        <p:strVal val="visible"/>
                                      </p:to>
                                    </p:set>
                                    <p:anim calcmode="lin" valueType="num">
                                      <p:cBhvr>
                                        <p:cTn id="82" dur="500" fill="hold"/>
                                        <p:tgtEl>
                                          <p:spTgt spid="29"/>
                                        </p:tgtEl>
                                        <p:attrNameLst>
                                          <p:attrName>ppt_w</p:attrName>
                                        </p:attrNameLst>
                                      </p:cBhvr>
                                      <p:tavLst>
                                        <p:tav tm="0">
                                          <p:val>
                                            <p:strVal val="#ppt_w*0.70"/>
                                          </p:val>
                                        </p:tav>
                                        <p:tav tm="100000">
                                          <p:val>
                                            <p:strVal val="#ppt_w"/>
                                          </p:val>
                                        </p:tav>
                                      </p:tavLst>
                                    </p:anim>
                                    <p:anim calcmode="lin" valueType="num">
                                      <p:cBhvr>
                                        <p:cTn id="83" dur="500" fill="hold"/>
                                        <p:tgtEl>
                                          <p:spTgt spid="29"/>
                                        </p:tgtEl>
                                        <p:attrNameLst>
                                          <p:attrName>ppt_h</p:attrName>
                                        </p:attrNameLst>
                                      </p:cBhvr>
                                      <p:tavLst>
                                        <p:tav tm="0">
                                          <p:val>
                                            <p:strVal val="#ppt_h"/>
                                          </p:val>
                                        </p:tav>
                                        <p:tav tm="100000">
                                          <p:val>
                                            <p:strVal val="#ppt_h"/>
                                          </p:val>
                                        </p:tav>
                                      </p:tavLst>
                                    </p:anim>
                                    <p:animEffect transition="in" filter="fade">
                                      <p:cBhvr>
                                        <p:cTn id="84" dur="500"/>
                                        <p:tgtEl>
                                          <p:spTgt spid="29"/>
                                        </p:tgtEl>
                                      </p:cBhvr>
                                    </p:animEffect>
                                  </p:childTnLst>
                                </p:cTn>
                              </p:par>
                              <p:par>
                                <p:cTn id="85" presetID="22" presetClass="entr" presetSubtype="1" fill="hold" grpId="0" nodeType="withEffect" nodePh="1">
                                  <p:stCondLst>
                                    <p:cond delay="0"/>
                                  </p:stCondLst>
                                  <p:endCondLst>
                                    <p:cond evt="begin" delay="0">
                                      <p:tn val="85"/>
                                    </p:cond>
                                  </p:endCondLst>
                                  <p:childTnLst>
                                    <p:set>
                                      <p:cBhvr>
                                        <p:cTn id="86" dur="1" fill="hold">
                                          <p:stCondLst>
                                            <p:cond delay="0"/>
                                          </p:stCondLst>
                                        </p:cTn>
                                        <p:tgtEl>
                                          <p:spTgt spid="17"/>
                                        </p:tgtEl>
                                        <p:attrNameLst>
                                          <p:attrName>style.visibility</p:attrName>
                                        </p:attrNameLst>
                                      </p:cBhvr>
                                      <p:to>
                                        <p:strVal val="visible"/>
                                      </p:to>
                                    </p:set>
                                    <p:animEffect transition="in" filter="wipe(up)">
                                      <p:cBhvr>
                                        <p:cTn id="87" dur="500"/>
                                        <p:tgtEl>
                                          <p:spTgt spid="17"/>
                                        </p:tgtEl>
                                      </p:cBhvr>
                                    </p:animEffect>
                                  </p:childTnLst>
                                </p:cTn>
                              </p:par>
                              <p:par>
                                <p:cTn id="88" presetID="22" presetClass="entr" presetSubtype="1" fill="hold" grpId="0" nodeType="withEffect" nodePh="1">
                                  <p:stCondLst>
                                    <p:cond delay="0"/>
                                  </p:stCondLst>
                                  <p:endCondLst>
                                    <p:cond evt="begin" delay="0">
                                      <p:tn val="88"/>
                                    </p:cond>
                                  </p:endCondLst>
                                  <p:childTnLst>
                                    <p:set>
                                      <p:cBhvr>
                                        <p:cTn id="89" dur="1" fill="hold">
                                          <p:stCondLst>
                                            <p:cond delay="0"/>
                                          </p:stCondLst>
                                        </p:cTn>
                                        <p:tgtEl>
                                          <p:spTgt spid="18"/>
                                        </p:tgtEl>
                                        <p:attrNameLst>
                                          <p:attrName>style.visibility</p:attrName>
                                        </p:attrNameLst>
                                      </p:cBhvr>
                                      <p:to>
                                        <p:strVal val="visible"/>
                                      </p:to>
                                    </p:set>
                                    <p:animEffect transition="in" filter="wipe(up)">
                                      <p:cBhvr>
                                        <p:cTn id="90" dur="500"/>
                                        <p:tgtEl>
                                          <p:spTgt spid="18"/>
                                        </p:tgtEl>
                                      </p:cBhvr>
                                    </p:animEffect>
                                  </p:childTnLst>
                                </p:cTn>
                              </p:par>
                              <p:par>
                                <p:cTn id="91" presetID="22" presetClass="entr" presetSubtype="1" fill="hold" grpId="0" nodeType="withEffect" nodePh="1">
                                  <p:stCondLst>
                                    <p:cond delay="0"/>
                                  </p:stCondLst>
                                  <p:endCondLst>
                                    <p:cond evt="begin" delay="0">
                                      <p:tn val="91"/>
                                    </p:cond>
                                  </p:endCondLst>
                                  <p:childTnLst>
                                    <p:set>
                                      <p:cBhvr>
                                        <p:cTn id="92" dur="1" fill="hold">
                                          <p:stCondLst>
                                            <p:cond delay="0"/>
                                          </p:stCondLst>
                                        </p:cTn>
                                        <p:tgtEl>
                                          <p:spTgt spid="19"/>
                                        </p:tgtEl>
                                        <p:attrNameLst>
                                          <p:attrName>style.visibility</p:attrName>
                                        </p:attrNameLst>
                                      </p:cBhvr>
                                      <p:to>
                                        <p:strVal val="visible"/>
                                      </p:to>
                                    </p:set>
                                    <p:animEffect transition="in" filter="wipe(up)">
                                      <p:cBhvr>
                                        <p:cTn id="93" dur="500"/>
                                        <p:tgtEl>
                                          <p:spTgt spid="19"/>
                                        </p:tgtEl>
                                      </p:cBhvr>
                                    </p:animEffect>
                                  </p:childTnLst>
                                </p:cTn>
                              </p:par>
                              <p:par>
                                <p:cTn id="94" presetID="22" presetClass="entr" presetSubtype="1" fill="hold" grpId="0" nodeType="withEffect" nodePh="1">
                                  <p:stCondLst>
                                    <p:cond delay="0"/>
                                  </p:stCondLst>
                                  <p:endCondLst>
                                    <p:cond evt="begin" delay="0">
                                      <p:tn val="94"/>
                                    </p:cond>
                                  </p:endCondLst>
                                  <p:childTnLst>
                                    <p:set>
                                      <p:cBhvr>
                                        <p:cTn id="95" dur="1" fill="hold">
                                          <p:stCondLst>
                                            <p:cond delay="0"/>
                                          </p:stCondLst>
                                        </p:cTn>
                                        <p:tgtEl>
                                          <p:spTgt spid="20"/>
                                        </p:tgtEl>
                                        <p:attrNameLst>
                                          <p:attrName>style.visibility</p:attrName>
                                        </p:attrNameLst>
                                      </p:cBhvr>
                                      <p:to>
                                        <p:strVal val="visible"/>
                                      </p:to>
                                    </p:set>
                                    <p:animEffect transition="in" filter="wipe(up)">
                                      <p:cBhvr>
                                        <p:cTn id="96" dur="500"/>
                                        <p:tgtEl>
                                          <p:spTgt spid="20"/>
                                        </p:tgtEl>
                                      </p:cBhvr>
                                    </p:animEffect>
                                  </p:childTnLst>
                                </p:cTn>
                              </p:par>
                              <p:par>
                                <p:cTn id="97" presetID="22" presetClass="entr" presetSubtype="1" fill="hold" grpId="0" nodeType="withEffect" nodePh="1">
                                  <p:stCondLst>
                                    <p:cond delay="0"/>
                                  </p:stCondLst>
                                  <p:endCondLst>
                                    <p:cond evt="begin" delay="0">
                                      <p:tn val="97"/>
                                    </p:cond>
                                  </p:endCondLst>
                                  <p:childTnLst>
                                    <p:set>
                                      <p:cBhvr>
                                        <p:cTn id="98" dur="1" fill="hold">
                                          <p:stCondLst>
                                            <p:cond delay="0"/>
                                          </p:stCondLst>
                                        </p:cTn>
                                        <p:tgtEl>
                                          <p:spTgt spid="21"/>
                                        </p:tgtEl>
                                        <p:attrNameLst>
                                          <p:attrName>style.visibility</p:attrName>
                                        </p:attrNameLst>
                                      </p:cBhvr>
                                      <p:to>
                                        <p:strVal val="visible"/>
                                      </p:to>
                                    </p:set>
                                    <p:animEffect transition="in" filter="wipe(up)">
                                      <p:cBhvr>
                                        <p:cTn id="99" dur="500"/>
                                        <p:tgtEl>
                                          <p:spTgt spid="21"/>
                                        </p:tgtEl>
                                      </p:cBhvr>
                                    </p:animEffect>
                                  </p:childTnLst>
                                </p:cTn>
                              </p:par>
                            </p:childTnLst>
                          </p:cTn>
                        </p:par>
                        <p:par>
                          <p:cTn id="100" fill="hold">
                            <p:stCondLst>
                              <p:cond delay="1000"/>
                            </p:stCondLst>
                            <p:childTnLst>
                              <p:par>
                                <p:cTn id="101" presetID="10" presetClass="entr" presetSubtype="0" fill="hold" grpId="0" nodeType="afterEffect">
                                  <p:stCondLst>
                                    <p:cond delay="0"/>
                                  </p:stCondLst>
                                  <p:childTnLst>
                                    <p:set>
                                      <p:cBhvr>
                                        <p:cTn id="102" dur="1" fill="hold">
                                          <p:stCondLst>
                                            <p:cond delay="0"/>
                                          </p:stCondLst>
                                        </p:cTn>
                                        <p:tgtEl>
                                          <p:spTgt spid="33"/>
                                        </p:tgtEl>
                                        <p:attrNameLst>
                                          <p:attrName>style.visibility</p:attrName>
                                        </p:attrNameLst>
                                      </p:cBhvr>
                                      <p:to>
                                        <p:strVal val="visible"/>
                                      </p:to>
                                    </p:set>
                                    <p:animEffect transition="in" filter="fade">
                                      <p:cBhvr>
                                        <p:cTn id="103" dur="500"/>
                                        <p:tgtEl>
                                          <p:spTgt spid="33"/>
                                        </p:tgtEl>
                                      </p:cBhvr>
                                    </p:animEffect>
                                  </p:childTnLst>
                                </p:cTn>
                              </p:par>
                              <p:par>
                                <p:cTn id="104" presetID="10" presetClass="entr" presetSubtype="0" fill="hold" grpId="0" nodeType="withEffect">
                                  <p:stCondLst>
                                    <p:cond delay="0"/>
                                  </p:stCondLst>
                                  <p:childTnLst>
                                    <p:set>
                                      <p:cBhvr>
                                        <p:cTn id="105" dur="1" fill="hold">
                                          <p:stCondLst>
                                            <p:cond delay="0"/>
                                          </p:stCondLst>
                                        </p:cTn>
                                        <p:tgtEl>
                                          <p:spTgt spid="34"/>
                                        </p:tgtEl>
                                        <p:attrNameLst>
                                          <p:attrName>style.visibility</p:attrName>
                                        </p:attrNameLst>
                                      </p:cBhvr>
                                      <p:to>
                                        <p:strVal val="visible"/>
                                      </p:to>
                                    </p:set>
                                    <p:animEffect transition="in" filter="fade">
                                      <p:cBhvr>
                                        <p:cTn id="106" dur="500"/>
                                        <p:tgtEl>
                                          <p:spTgt spid="34"/>
                                        </p:tgtEl>
                                      </p:cBhvr>
                                    </p:animEffect>
                                  </p:childTnLst>
                                </p:cTn>
                              </p:par>
                            </p:childTnLst>
                          </p:cTn>
                        </p:par>
                        <p:par>
                          <p:cTn id="107" fill="hold">
                            <p:stCondLst>
                              <p:cond delay="1500"/>
                            </p:stCondLst>
                            <p:childTnLst>
                              <p:par>
                                <p:cTn id="108" presetID="10" presetClass="entr" presetSubtype="0" fill="hold" grpId="0" nodeType="afterEffect">
                                  <p:stCondLst>
                                    <p:cond delay="0"/>
                                  </p:stCondLst>
                                  <p:childTnLst>
                                    <p:set>
                                      <p:cBhvr>
                                        <p:cTn id="109" dur="1" fill="hold">
                                          <p:stCondLst>
                                            <p:cond delay="0"/>
                                          </p:stCondLst>
                                        </p:cTn>
                                        <p:tgtEl>
                                          <p:spTgt spid="35"/>
                                        </p:tgtEl>
                                        <p:attrNameLst>
                                          <p:attrName>style.visibility</p:attrName>
                                        </p:attrNameLst>
                                      </p:cBhvr>
                                      <p:to>
                                        <p:strVal val="visible"/>
                                      </p:to>
                                    </p:set>
                                    <p:animEffect transition="in" filter="fade">
                                      <p:cBhvr>
                                        <p:cTn id="110" dur="500"/>
                                        <p:tgtEl>
                                          <p:spTgt spid="35"/>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36"/>
                                        </p:tgtEl>
                                        <p:attrNameLst>
                                          <p:attrName>style.visibility</p:attrName>
                                        </p:attrNameLst>
                                      </p:cBhvr>
                                      <p:to>
                                        <p:strVal val="visible"/>
                                      </p:to>
                                    </p:set>
                                    <p:animEffect transition="in" filter="fade">
                                      <p:cBhvr>
                                        <p:cTn id="113" dur="500"/>
                                        <p:tgtEl>
                                          <p:spTgt spid="36"/>
                                        </p:tgtEl>
                                      </p:cBhvr>
                                    </p:animEffect>
                                  </p:childTnLst>
                                </p:cTn>
                              </p:par>
                            </p:childTnLst>
                          </p:cTn>
                        </p:par>
                        <p:par>
                          <p:cTn id="114" fill="hold">
                            <p:stCondLst>
                              <p:cond delay="2000"/>
                            </p:stCondLst>
                            <p:childTnLst>
                              <p:par>
                                <p:cTn id="115" presetID="10" presetClass="entr" presetSubtype="0" fill="hold" grpId="0" nodeType="afterEffect">
                                  <p:stCondLst>
                                    <p:cond delay="0"/>
                                  </p:stCondLst>
                                  <p:childTnLst>
                                    <p:set>
                                      <p:cBhvr>
                                        <p:cTn id="116" dur="1" fill="hold">
                                          <p:stCondLst>
                                            <p:cond delay="0"/>
                                          </p:stCondLst>
                                        </p:cTn>
                                        <p:tgtEl>
                                          <p:spTgt spid="37"/>
                                        </p:tgtEl>
                                        <p:attrNameLst>
                                          <p:attrName>style.visibility</p:attrName>
                                        </p:attrNameLst>
                                      </p:cBhvr>
                                      <p:to>
                                        <p:strVal val="visible"/>
                                      </p:to>
                                    </p:set>
                                    <p:animEffect transition="in" filter="fade">
                                      <p:cBhvr>
                                        <p:cTn id="117" dur="500"/>
                                        <p:tgtEl>
                                          <p:spTgt spid="37"/>
                                        </p:tgtEl>
                                      </p:cBhvr>
                                    </p:animEffect>
                                  </p:childTnLst>
                                </p:cTn>
                              </p:par>
                              <p:par>
                                <p:cTn id="118" presetID="10" presetClass="entr" presetSubtype="0" fill="hold" grpId="0" nodeType="withEffect">
                                  <p:stCondLst>
                                    <p:cond delay="0"/>
                                  </p:stCondLst>
                                  <p:childTnLst>
                                    <p:set>
                                      <p:cBhvr>
                                        <p:cTn id="119" dur="1" fill="hold">
                                          <p:stCondLst>
                                            <p:cond delay="0"/>
                                          </p:stCondLst>
                                        </p:cTn>
                                        <p:tgtEl>
                                          <p:spTgt spid="38"/>
                                        </p:tgtEl>
                                        <p:attrNameLst>
                                          <p:attrName>style.visibility</p:attrName>
                                        </p:attrNameLst>
                                      </p:cBhvr>
                                      <p:to>
                                        <p:strVal val="visible"/>
                                      </p:to>
                                    </p:set>
                                    <p:animEffect transition="in" filter="fade">
                                      <p:cBhvr>
                                        <p:cTn id="120" dur="500"/>
                                        <p:tgtEl>
                                          <p:spTgt spid="38"/>
                                        </p:tgtEl>
                                      </p:cBhvr>
                                    </p:animEffect>
                                  </p:childTnLst>
                                </p:cTn>
                              </p:par>
                            </p:childTnLst>
                          </p:cTn>
                        </p:par>
                        <p:par>
                          <p:cTn id="121" fill="hold">
                            <p:stCondLst>
                              <p:cond delay="2500"/>
                            </p:stCondLst>
                            <p:childTnLst>
                              <p:par>
                                <p:cTn id="122" presetID="10" presetClass="entr" presetSubtype="0" fill="hold" grpId="0" nodeType="afterEffect">
                                  <p:stCondLst>
                                    <p:cond delay="0"/>
                                  </p:stCondLst>
                                  <p:childTnLst>
                                    <p:set>
                                      <p:cBhvr>
                                        <p:cTn id="123" dur="1" fill="hold">
                                          <p:stCondLst>
                                            <p:cond delay="0"/>
                                          </p:stCondLst>
                                        </p:cTn>
                                        <p:tgtEl>
                                          <p:spTgt spid="39"/>
                                        </p:tgtEl>
                                        <p:attrNameLst>
                                          <p:attrName>style.visibility</p:attrName>
                                        </p:attrNameLst>
                                      </p:cBhvr>
                                      <p:to>
                                        <p:strVal val="visible"/>
                                      </p:to>
                                    </p:set>
                                    <p:animEffect transition="in" filter="fade">
                                      <p:cBhvr>
                                        <p:cTn id="124" dur="500"/>
                                        <p:tgtEl>
                                          <p:spTgt spid="39"/>
                                        </p:tgtEl>
                                      </p:cBhvr>
                                    </p:animEffect>
                                  </p:childTnLst>
                                </p:cTn>
                              </p:par>
                              <p:par>
                                <p:cTn id="125" presetID="10" presetClass="entr" presetSubtype="0" fill="hold" grpId="0" nodeType="withEffect">
                                  <p:stCondLst>
                                    <p:cond delay="0"/>
                                  </p:stCondLst>
                                  <p:childTnLst>
                                    <p:set>
                                      <p:cBhvr>
                                        <p:cTn id="126" dur="1" fill="hold">
                                          <p:stCondLst>
                                            <p:cond delay="0"/>
                                          </p:stCondLst>
                                        </p:cTn>
                                        <p:tgtEl>
                                          <p:spTgt spid="40"/>
                                        </p:tgtEl>
                                        <p:attrNameLst>
                                          <p:attrName>style.visibility</p:attrName>
                                        </p:attrNameLst>
                                      </p:cBhvr>
                                      <p:to>
                                        <p:strVal val="visible"/>
                                      </p:to>
                                    </p:set>
                                    <p:animEffect transition="in" filter="fade">
                                      <p:cBhvr>
                                        <p:cTn id="127" dur="500"/>
                                        <p:tgtEl>
                                          <p:spTgt spid="40"/>
                                        </p:tgtEl>
                                      </p:cBhvr>
                                    </p:animEffect>
                                  </p:childTnLst>
                                </p:cTn>
                              </p:par>
                            </p:childTnLst>
                          </p:cTn>
                        </p:par>
                        <p:par>
                          <p:cTn id="128" fill="hold">
                            <p:stCondLst>
                              <p:cond delay="3000"/>
                            </p:stCondLst>
                            <p:childTnLst>
                              <p:par>
                                <p:cTn id="129" presetID="10" presetClass="entr" presetSubtype="0" fill="hold" grpId="0" nodeType="afterEffect">
                                  <p:stCondLst>
                                    <p:cond delay="0"/>
                                  </p:stCondLst>
                                  <p:childTnLst>
                                    <p:set>
                                      <p:cBhvr>
                                        <p:cTn id="130" dur="1" fill="hold">
                                          <p:stCondLst>
                                            <p:cond delay="0"/>
                                          </p:stCondLst>
                                        </p:cTn>
                                        <p:tgtEl>
                                          <p:spTgt spid="41"/>
                                        </p:tgtEl>
                                        <p:attrNameLst>
                                          <p:attrName>style.visibility</p:attrName>
                                        </p:attrNameLst>
                                      </p:cBhvr>
                                      <p:to>
                                        <p:strVal val="visible"/>
                                      </p:to>
                                    </p:set>
                                    <p:animEffect transition="in" filter="fade">
                                      <p:cBhvr>
                                        <p:cTn id="131" dur="500"/>
                                        <p:tgtEl>
                                          <p:spTgt spid="41"/>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42"/>
                                        </p:tgtEl>
                                        <p:attrNameLst>
                                          <p:attrName>style.visibility</p:attrName>
                                        </p:attrNameLst>
                                      </p:cBhvr>
                                      <p:to>
                                        <p:strVal val="visible"/>
                                      </p:to>
                                    </p:set>
                                    <p:animEffect transition="in" filter="fade">
                                      <p:cBhvr>
                                        <p:cTn id="134"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11" grpId="0" animBg="1"/>
      <p:bldP spid="13" grpId="0" animBg="1"/>
      <p:bldP spid="14" grpId="0" animBg="1"/>
      <p:bldP spid="15" grpId="0" animBg="1"/>
      <p:bldP spid="16" grpId="0" animBg="1"/>
      <p:bldP spid="17" grpId="0" animBg="1"/>
      <p:bldP spid="18" grpId="0" animBg="1"/>
      <p:bldP spid="19" grpId="0" animBg="1"/>
      <p:bldP spid="20" grpId="0" animBg="1"/>
      <p:bldP spid="21" grpId="0" animBg="1"/>
      <p:bldP spid="25" grpId="0" animBg="1"/>
      <p:bldP spid="26" grpId="0" animBg="1"/>
      <p:bldP spid="27" grpId="0" animBg="1"/>
      <p:bldP spid="28" grpId="0" animBg="1"/>
      <p:bldP spid="29" grpId="0" animBg="1"/>
      <p:bldP spid="33" grpId="0"/>
      <p:bldP spid="34" grpId="0"/>
      <p:bldP spid="35" grpId="0"/>
      <p:bldP spid="36" grpId="0"/>
      <p:bldP spid="37" grpId="0"/>
      <p:bldP spid="38" grpId="0"/>
      <p:bldP spid="39" grpId="0"/>
      <p:bldP spid="40" grpId="0"/>
      <p:bldP spid="41" grpId="0"/>
      <p:bldP spid="4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组合 53"/>
          <p:cNvGrpSpPr/>
          <p:nvPr/>
        </p:nvGrpSpPr>
        <p:grpSpPr>
          <a:xfrm>
            <a:off x="1389357" y="1852179"/>
            <a:ext cx="4294140" cy="3422419"/>
            <a:chOff x="1174752" y="2094775"/>
            <a:chExt cx="4294140" cy="3422418"/>
          </a:xfrm>
        </p:grpSpPr>
        <p:pic>
          <p:nvPicPr>
            <p:cNvPr id="18" name="Picture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174752" y="2094775"/>
              <a:ext cx="4294140" cy="3422418"/>
            </a:xfrm>
            <a:prstGeom prst="rect">
              <a:avLst/>
            </a:prstGeom>
          </p:spPr>
        </p:pic>
        <p:sp>
          <p:nvSpPr>
            <p:cNvPr id="33" name="矩形 32"/>
            <p:cNvSpPr/>
            <p:nvPr/>
          </p:nvSpPr>
          <p:spPr>
            <a:xfrm>
              <a:off x="1397399" y="2301989"/>
              <a:ext cx="3842449" cy="2176369"/>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FZHei-B01S" panose="02010601030101010101" pitchFamily="2" charset="-122"/>
                <a:ea typeface="FZHei-B01S" panose="02010601030101010101" pitchFamily="2" charset="-122"/>
                <a:sym typeface="FZHei-B01S" panose="02010601030101010101" pitchFamily="2" charset="-122"/>
              </a:endParaRPr>
            </a:p>
          </p:txBody>
        </p:sp>
        <p:sp>
          <p:nvSpPr>
            <p:cNvPr id="20" name="透明"/>
            <p:cNvSpPr/>
            <p:nvPr/>
          </p:nvSpPr>
          <p:spPr bwMode="auto">
            <a:xfrm>
              <a:off x="3259976" y="2301989"/>
              <a:ext cx="1979872" cy="2176456"/>
            </a:xfrm>
            <a:custGeom>
              <a:avLst/>
              <a:gdLst>
                <a:gd name="T0" fmla="*/ 1682 w 1682"/>
                <a:gd name="T1" fmla="*/ 0 h 2069"/>
                <a:gd name="T2" fmla="*/ 789 w 1682"/>
                <a:gd name="T3" fmla="*/ 0 h 2069"/>
                <a:gd name="T4" fmla="*/ 0 w 1682"/>
                <a:gd name="T5" fmla="*/ 2069 h 2069"/>
                <a:gd name="T6" fmla="*/ 1682 w 1682"/>
                <a:gd name="T7" fmla="*/ 2069 h 2069"/>
                <a:gd name="T8" fmla="*/ 1682 w 1682"/>
                <a:gd name="T9" fmla="*/ 0 h 2069"/>
              </a:gdLst>
              <a:ahLst/>
              <a:cxnLst>
                <a:cxn ang="0">
                  <a:pos x="T0" y="T1"/>
                </a:cxn>
                <a:cxn ang="0">
                  <a:pos x="T2" y="T3"/>
                </a:cxn>
                <a:cxn ang="0">
                  <a:pos x="T4" y="T5"/>
                </a:cxn>
                <a:cxn ang="0">
                  <a:pos x="T6" y="T7"/>
                </a:cxn>
                <a:cxn ang="0">
                  <a:pos x="T8" y="T9"/>
                </a:cxn>
              </a:cxnLst>
              <a:rect l="0" t="0" r="r" b="b"/>
              <a:pathLst>
                <a:path w="1682" h="2069">
                  <a:moveTo>
                    <a:pt x="1682" y="0"/>
                  </a:moveTo>
                  <a:lnTo>
                    <a:pt x="789" y="0"/>
                  </a:lnTo>
                  <a:lnTo>
                    <a:pt x="0" y="2069"/>
                  </a:lnTo>
                  <a:lnTo>
                    <a:pt x="1682" y="2069"/>
                  </a:lnTo>
                  <a:lnTo>
                    <a:pt x="1682" y="0"/>
                  </a:lnTo>
                  <a:close/>
                </a:path>
              </a:pathLst>
            </a:custGeom>
            <a:gradFill flip="none" rotWithShape="1">
              <a:gsLst>
                <a:gs pos="0">
                  <a:schemeClr val="bg1">
                    <a:alpha val="30000"/>
                  </a:schemeClr>
                </a:gs>
                <a:gs pos="23000">
                  <a:schemeClr val="bg1">
                    <a:alpha val="20000"/>
                  </a:schemeClr>
                </a:gs>
                <a:gs pos="100000">
                  <a:schemeClr val="bg1">
                    <a:alpha val="0"/>
                  </a:schemeClr>
                </a:gs>
              </a:gsLst>
              <a:lin ang="8100000" scaled="1"/>
              <a:tileRect/>
            </a:gra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6" name="组合 35"/>
          <p:cNvGrpSpPr/>
          <p:nvPr/>
        </p:nvGrpSpPr>
        <p:grpSpPr>
          <a:xfrm>
            <a:off x="6697523" y="1783168"/>
            <a:ext cx="4229941" cy="775773"/>
            <a:chOff x="2486796" y="2343753"/>
            <a:chExt cx="4229941" cy="775773"/>
          </a:xfrm>
        </p:grpSpPr>
        <p:sp>
          <p:nvSpPr>
            <p:cNvPr id="37" name="文本框 36"/>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8" name="文本框 37"/>
            <p:cNvSpPr txBox="1"/>
            <p:nvPr/>
          </p:nvSpPr>
          <p:spPr>
            <a:xfrm>
              <a:off x="2486796" y="2687228"/>
              <a:ext cx="4229941" cy="432298"/>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a:t>
              </a:r>
              <a:endParaRPr lang="en-US" altLang="zh-CN"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21" name="椭圆 38"/>
          <p:cNvSpPr/>
          <p:nvPr/>
        </p:nvSpPr>
        <p:spPr>
          <a:xfrm>
            <a:off x="6077594" y="1768243"/>
            <a:ext cx="495300" cy="399183"/>
          </a:xfrm>
          <a:custGeom>
            <a:avLst/>
            <a:gdLst>
              <a:gd name="connsiteX0" fmla="*/ 50882 w 608344"/>
              <a:gd name="connsiteY0" fmla="*/ 115887 h 490289"/>
              <a:gd name="connsiteX1" fmla="*/ 50882 w 608344"/>
              <a:gd name="connsiteY1" fmla="*/ 201112 h 490289"/>
              <a:gd name="connsiteX2" fmla="*/ 438489 w 608344"/>
              <a:gd name="connsiteY2" fmla="*/ 201112 h 490289"/>
              <a:gd name="connsiteX3" fmla="*/ 438489 w 608344"/>
              <a:gd name="connsiteY3" fmla="*/ 162825 h 490289"/>
              <a:gd name="connsiteX4" fmla="*/ 219567 w 608344"/>
              <a:gd name="connsiteY4" fmla="*/ 162825 h 490289"/>
              <a:gd name="connsiteX5" fmla="*/ 174400 w 608344"/>
              <a:gd name="connsiteY5" fmla="*/ 135399 h 490289"/>
              <a:gd name="connsiteX6" fmla="*/ 165459 w 608344"/>
              <a:gd name="connsiteY6" fmla="*/ 118372 h 490289"/>
              <a:gd name="connsiteX7" fmla="*/ 164260 w 608344"/>
              <a:gd name="connsiteY7" fmla="*/ 115887 h 490289"/>
              <a:gd name="connsiteX8" fmla="*/ 50697 w 608344"/>
              <a:gd name="connsiteY8" fmla="*/ 64991 h 490289"/>
              <a:gd name="connsiteX9" fmla="*/ 164445 w 608344"/>
              <a:gd name="connsiteY9" fmla="*/ 64991 h 490289"/>
              <a:gd name="connsiteX10" fmla="*/ 210718 w 608344"/>
              <a:gd name="connsiteY10" fmla="*/ 94995 h 490289"/>
              <a:gd name="connsiteX11" fmla="*/ 219567 w 608344"/>
              <a:gd name="connsiteY11" fmla="*/ 112022 h 490289"/>
              <a:gd name="connsiteX12" fmla="*/ 438674 w 608344"/>
              <a:gd name="connsiteY12" fmla="*/ 112022 h 490289"/>
              <a:gd name="connsiteX13" fmla="*/ 489371 w 608344"/>
              <a:gd name="connsiteY13" fmla="*/ 162641 h 490289"/>
              <a:gd name="connsiteX14" fmla="*/ 489371 w 608344"/>
              <a:gd name="connsiteY14" fmla="*/ 445560 h 490289"/>
              <a:gd name="connsiteX15" fmla="*/ 444665 w 608344"/>
              <a:gd name="connsiteY15" fmla="*/ 490289 h 490289"/>
              <a:gd name="connsiteX16" fmla="*/ 44798 w 608344"/>
              <a:gd name="connsiteY16" fmla="*/ 490289 h 490289"/>
              <a:gd name="connsiteX17" fmla="*/ 0 w 608344"/>
              <a:gd name="connsiteY17" fmla="*/ 445560 h 490289"/>
              <a:gd name="connsiteX18" fmla="*/ 0 w 608344"/>
              <a:gd name="connsiteY18" fmla="*/ 115611 h 490289"/>
              <a:gd name="connsiteX19" fmla="*/ 50697 w 608344"/>
              <a:gd name="connsiteY19" fmla="*/ 64991 h 490289"/>
              <a:gd name="connsiteX20" fmla="*/ 261904 w 608344"/>
              <a:gd name="connsiteY20" fmla="*/ 0 h 490289"/>
              <a:gd name="connsiteX21" fmla="*/ 519660 w 608344"/>
              <a:gd name="connsiteY21" fmla="*/ 0 h 490289"/>
              <a:gd name="connsiteX22" fmla="*/ 608344 w 608344"/>
              <a:gd name="connsiteY22" fmla="*/ 88635 h 490289"/>
              <a:gd name="connsiteX23" fmla="*/ 608344 w 608344"/>
              <a:gd name="connsiteY23" fmla="*/ 335764 h 490289"/>
              <a:gd name="connsiteX24" fmla="*/ 578107 w 608344"/>
              <a:gd name="connsiteY24" fmla="*/ 365953 h 490289"/>
              <a:gd name="connsiteX25" fmla="*/ 547961 w 608344"/>
              <a:gd name="connsiteY25" fmla="*/ 335764 h 490289"/>
              <a:gd name="connsiteX26" fmla="*/ 547961 w 608344"/>
              <a:gd name="connsiteY26" fmla="*/ 88635 h 490289"/>
              <a:gd name="connsiteX27" fmla="*/ 519660 w 608344"/>
              <a:gd name="connsiteY27" fmla="*/ 60379 h 490289"/>
              <a:gd name="connsiteX28" fmla="*/ 261904 w 608344"/>
              <a:gd name="connsiteY28" fmla="*/ 60379 h 490289"/>
              <a:gd name="connsiteX29" fmla="*/ 231666 w 608344"/>
              <a:gd name="connsiteY29" fmla="*/ 30190 h 490289"/>
              <a:gd name="connsiteX30" fmla="*/ 261904 w 608344"/>
              <a:gd name="connsiteY30" fmla="*/ 0 h 4902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608344" h="490289">
                <a:moveTo>
                  <a:pt x="50882" y="115887"/>
                </a:moveTo>
                <a:lnTo>
                  <a:pt x="50882" y="201112"/>
                </a:lnTo>
                <a:lnTo>
                  <a:pt x="438489" y="201112"/>
                </a:lnTo>
                <a:lnTo>
                  <a:pt x="438489" y="162825"/>
                </a:lnTo>
                <a:lnTo>
                  <a:pt x="219567" y="162825"/>
                </a:lnTo>
                <a:cubicBezTo>
                  <a:pt x="200578" y="162825"/>
                  <a:pt x="183065" y="152241"/>
                  <a:pt x="174400" y="135399"/>
                </a:cubicBezTo>
                <a:lnTo>
                  <a:pt x="165459" y="118372"/>
                </a:lnTo>
                <a:cubicBezTo>
                  <a:pt x="165090" y="117544"/>
                  <a:pt x="164629" y="116715"/>
                  <a:pt x="164260" y="115887"/>
                </a:cubicBezTo>
                <a:close/>
                <a:moveTo>
                  <a:pt x="50697" y="64991"/>
                </a:moveTo>
                <a:lnTo>
                  <a:pt x="164445" y="64991"/>
                </a:lnTo>
                <a:cubicBezTo>
                  <a:pt x="184447" y="64991"/>
                  <a:pt x="202514" y="76772"/>
                  <a:pt x="210718" y="94995"/>
                </a:cubicBezTo>
                <a:lnTo>
                  <a:pt x="219567" y="112022"/>
                </a:lnTo>
                <a:lnTo>
                  <a:pt x="438674" y="112022"/>
                </a:lnTo>
                <a:cubicBezTo>
                  <a:pt x="466696" y="112022"/>
                  <a:pt x="489371" y="134662"/>
                  <a:pt x="489371" y="162641"/>
                </a:cubicBezTo>
                <a:lnTo>
                  <a:pt x="489371" y="445560"/>
                </a:lnTo>
                <a:cubicBezTo>
                  <a:pt x="489371" y="470225"/>
                  <a:pt x="469369" y="490289"/>
                  <a:pt x="444665" y="490289"/>
                </a:cubicBezTo>
                <a:lnTo>
                  <a:pt x="44798" y="490289"/>
                </a:lnTo>
                <a:cubicBezTo>
                  <a:pt x="20002" y="490289"/>
                  <a:pt x="0" y="470225"/>
                  <a:pt x="0" y="445560"/>
                </a:cubicBezTo>
                <a:lnTo>
                  <a:pt x="0" y="115611"/>
                </a:lnTo>
                <a:cubicBezTo>
                  <a:pt x="0" y="87632"/>
                  <a:pt x="22675" y="64991"/>
                  <a:pt x="50697" y="64991"/>
                </a:cubicBezTo>
                <a:close/>
                <a:moveTo>
                  <a:pt x="261904" y="0"/>
                </a:moveTo>
                <a:lnTo>
                  <a:pt x="519660" y="0"/>
                </a:lnTo>
                <a:cubicBezTo>
                  <a:pt x="568611" y="0"/>
                  <a:pt x="608344" y="39762"/>
                  <a:pt x="608344" y="88635"/>
                </a:cubicBezTo>
                <a:lnTo>
                  <a:pt x="608344" y="335764"/>
                </a:lnTo>
                <a:cubicBezTo>
                  <a:pt x="608344" y="352423"/>
                  <a:pt x="594885" y="365953"/>
                  <a:pt x="578107" y="365953"/>
                </a:cubicBezTo>
                <a:cubicBezTo>
                  <a:pt x="561421" y="365953"/>
                  <a:pt x="547961" y="352423"/>
                  <a:pt x="547961" y="335764"/>
                </a:cubicBezTo>
                <a:lnTo>
                  <a:pt x="547961" y="88635"/>
                </a:lnTo>
                <a:cubicBezTo>
                  <a:pt x="547961" y="72988"/>
                  <a:pt x="535240" y="60379"/>
                  <a:pt x="519660" y="60379"/>
                </a:cubicBezTo>
                <a:lnTo>
                  <a:pt x="261904" y="60379"/>
                </a:lnTo>
                <a:cubicBezTo>
                  <a:pt x="245218" y="60379"/>
                  <a:pt x="231666" y="46849"/>
                  <a:pt x="231666" y="30190"/>
                </a:cubicBezTo>
                <a:cubicBezTo>
                  <a:pt x="231666" y="13530"/>
                  <a:pt x="245218" y="0"/>
                  <a:pt x="261904"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40" name="组合 39"/>
          <p:cNvGrpSpPr/>
          <p:nvPr/>
        </p:nvGrpSpPr>
        <p:grpSpPr>
          <a:xfrm>
            <a:off x="6697523" y="3112603"/>
            <a:ext cx="4229941" cy="775773"/>
            <a:chOff x="2486796" y="2343753"/>
            <a:chExt cx="4229941" cy="775773"/>
          </a:xfrm>
        </p:grpSpPr>
        <p:sp>
          <p:nvSpPr>
            <p:cNvPr id="41" name="文本框 40"/>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2" name="文本框 41"/>
            <p:cNvSpPr txBox="1"/>
            <p:nvPr/>
          </p:nvSpPr>
          <p:spPr>
            <a:xfrm>
              <a:off x="2486796" y="2687228"/>
              <a:ext cx="4229941" cy="432298"/>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a:t>
              </a:r>
              <a:endParaRPr lang="en-US" altLang="zh-CN"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52" name="椭圆 42"/>
          <p:cNvSpPr/>
          <p:nvPr/>
        </p:nvSpPr>
        <p:spPr>
          <a:xfrm>
            <a:off x="6077594" y="3049964"/>
            <a:ext cx="495300" cy="494611"/>
          </a:xfrm>
          <a:custGeom>
            <a:avLst/>
            <a:gdLst>
              <a:gd name="connsiteX0" fmla="*/ 145802 w 608415"/>
              <a:gd name="connsiteY0" fmla="*/ 316204 h 607568"/>
              <a:gd name="connsiteX1" fmla="*/ 335878 w 608415"/>
              <a:gd name="connsiteY1" fmla="*/ 316204 h 607568"/>
              <a:gd name="connsiteX2" fmla="*/ 355085 w 608415"/>
              <a:gd name="connsiteY2" fmla="*/ 335363 h 607568"/>
              <a:gd name="connsiteX3" fmla="*/ 335878 w 608415"/>
              <a:gd name="connsiteY3" fmla="*/ 354521 h 607568"/>
              <a:gd name="connsiteX4" fmla="*/ 145802 w 608415"/>
              <a:gd name="connsiteY4" fmla="*/ 354521 h 607568"/>
              <a:gd name="connsiteX5" fmla="*/ 126594 w 608415"/>
              <a:gd name="connsiteY5" fmla="*/ 335363 h 607568"/>
              <a:gd name="connsiteX6" fmla="*/ 145802 w 608415"/>
              <a:gd name="connsiteY6" fmla="*/ 316204 h 607568"/>
              <a:gd name="connsiteX7" fmla="*/ 145799 w 608415"/>
              <a:gd name="connsiteY7" fmla="*/ 252977 h 607568"/>
              <a:gd name="connsiteX8" fmla="*/ 430791 w 608415"/>
              <a:gd name="connsiteY8" fmla="*/ 252977 h 607568"/>
              <a:gd name="connsiteX9" fmla="*/ 449995 w 608415"/>
              <a:gd name="connsiteY9" fmla="*/ 272171 h 607568"/>
              <a:gd name="connsiteX10" fmla="*/ 430791 w 608415"/>
              <a:gd name="connsiteY10" fmla="*/ 291365 h 607568"/>
              <a:gd name="connsiteX11" fmla="*/ 145799 w 608415"/>
              <a:gd name="connsiteY11" fmla="*/ 291365 h 607568"/>
              <a:gd name="connsiteX12" fmla="*/ 126594 w 608415"/>
              <a:gd name="connsiteY12" fmla="*/ 272171 h 607568"/>
              <a:gd name="connsiteX13" fmla="*/ 145799 w 608415"/>
              <a:gd name="connsiteY13" fmla="*/ 252977 h 607568"/>
              <a:gd name="connsiteX14" fmla="*/ 145805 w 608415"/>
              <a:gd name="connsiteY14" fmla="*/ 189750 h 607568"/>
              <a:gd name="connsiteX15" fmla="*/ 209279 w 608415"/>
              <a:gd name="connsiteY15" fmla="*/ 189750 h 607568"/>
              <a:gd name="connsiteX16" fmla="*/ 228490 w 608415"/>
              <a:gd name="connsiteY16" fmla="*/ 208944 h 607568"/>
              <a:gd name="connsiteX17" fmla="*/ 209279 w 608415"/>
              <a:gd name="connsiteY17" fmla="*/ 228138 h 607568"/>
              <a:gd name="connsiteX18" fmla="*/ 145805 w 608415"/>
              <a:gd name="connsiteY18" fmla="*/ 228138 h 607568"/>
              <a:gd name="connsiteX19" fmla="*/ 126594 w 608415"/>
              <a:gd name="connsiteY19" fmla="*/ 208944 h 607568"/>
              <a:gd name="connsiteX20" fmla="*/ 145805 w 608415"/>
              <a:gd name="connsiteY20" fmla="*/ 189750 h 607568"/>
              <a:gd name="connsiteX21" fmla="*/ 70060 w 608415"/>
              <a:gd name="connsiteY21" fmla="*/ 133174 h 607568"/>
              <a:gd name="connsiteX22" fmla="*/ 70060 w 608415"/>
              <a:gd name="connsiteY22" fmla="*/ 442788 h 607568"/>
              <a:gd name="connsiteX23" fmla="*/ 538355 w 608415"/>
              <a:gd name="connsiteY23" fmla="*/ 442788 h 607568"/>
              <a:gd name="connsiteX24" fmla="*/ 538355 w 608415"/>
              <a:gd name="connsiteY24" fmla="*/ 133174 h 607568"/>
              <a:gd name="connsiteX25" fmla="*/ 38410 w 608415"/>
              <a:gd name="connsiteY25" fmla="*/ 69962 h 607568"/>
              <a:gd name="connsiteX26" fmla="*/ 38410 w 608415"/>
              <a:gd name="connsiteY26" fmla="*/ 94817 h 607568"/>
              <a:gd name="connsiteX27" fmla="*/ 570005 w 608415"/>
              <a:gd name="connsiteY27" fmla="*/ 94817 h 607568"/>
              <a:gd name="connsiteX28" fmla="*/ 570005 w 608415"/>
              <a:gd name="connsiteY28" fmla="*/ 69962 h 607568"/>
              <a:gd name="connsiteX29" fmla="*/ 304208 w 608415"/>
              <a:gd name="connsiteY29" fmla="*/ 0 h 607568"/>
              <a:gd name="connsiteX30" fmla="*/ 323413 w 608415"/>
              <a:gd name="connsiteY30" fmla="*/ 19178 h 607568"/>
              <a:gd name="connsiteX31" fmla="*/ 323413 w 608415"/>
              <a:gd name="connsiteY31" fmla="*/ 31606 h 607568"/>
              <a:gd name="connsiteX32" fmla="*/ 589210 w 608415"/>
              <a:gd name="connsiteY32" fmla="*/ 31606 h 607568"/>
              <a:gd name="connsiteX33" fmla="*/ 608415 w 608415"/>
              <a:gd name="connsiteY33" fmla="*/ 50784 h 607568"/>
              <a:gd name="connsiteX34" fmla="*/ 608415 w 608415"/>
              <a:gd name="connsiteY34" fmla="*/ 113995 h 607568"/>
              <a:gd name="connsiteX35" fmla="*/ 589210 w 608415"/>
              <a:gd name="connsiteY35" fmla="*/ 133174 h 607568"/>
              <a:gd name="connsiteX36" fmla="*/ 576765 w 608415"/>
              <a:gd name="connsiteY36" fmla="*/ 133174 h 607568"/>
              <a:gd name="connsiteX37" fmla="*/ 576765 w 608415"/>
              <a:gd name="connsiteY37" fmla="*/ 461967 h 607568"/>
              <a:gd name="connsiteX38" fmla="*/ 557560 w 608415"/>
              <a:gd name="connsiteY38" fmla="*/ 481145 h 607568"/>
              <a:gd name="connsiteX39" fmla="*/ 342618 w 608415"/>
              <a:gd name="connsiteY39" fmla="*/ 481145 h 607568"/>
              <a:gd name="connsiteX40" fmla="*/ 414521 w 608415"/>
              <a:gd name="connsiteY40" fmla="*/ 576883 h 607568"/>
              <a:gd name="connsiteX41" fmla="*/ 410680 w 608415"/>
              <a:gd name="connsiteY41" fmla="*/ 603733 h 607568"/>
              <a:gd name="connsiteX42" fmla="*/ 399157 w 608415"/>
              <a:gd name="connsiteY42" fmla="*/ 607568 h 607568"/>
              <a:gd name="connsiteX43" fmla="*/ 383793 w 608415"/>
              <a:gd name="connsiteY43" fmla="*/ 599897 h 607568"/>
              <a:gd name="connsiteX44" fmla="*/ 323413 w 608415"/>
              <a:gd name="connsiteY44" fmla="*/ 519348 h 607568"/>
              <a:gd name="connsiteX45" fmla="*/ 323413 w 608415"/>
              <a:gd name="connsiteY45" fmla="*/ 588390 h 607568"/>
              <a:gd name="connsiteX46" fmla="*/ 304208 w 608415"/>
              <a:gd name="connsiteY46" fmla="*/ 607568 h 607568"/>
              <a:gd name="connsiteX47" fmla="*/ 285003 w 608415"/>
              <a:gd name="connsiteY47" fmla="*/ 588390 h 607568"/>
              <a:gd name="connsiteX48" fmla="*/ 285003 w 608415"/>
              <a:gd name="connsiteY48" fmla="*/ 519348 h 607568"/>
              <a:gd name="connsiteX49" fmla="*/ 224622 w 608415"/>
              <a:gd name="connsiteY49" fmla="*/ 599897 h 607568"/>
              <a:gd name="connsiteX50" fmla="*/ 209258 w 608415"/>
              <a:gd name="connsiteY50" fmla="*/ 607568 h 607568"/>
              <a:gd name="connsiteX51" fmla="*/ 197735 w 608415"/>
              <a:gd name="connsiteY51" fmla="*/ 603733 h 607568"/>
              <a:gd name="connsiteX52" fmla="*/ 193894 w 608415"/>
              <a:gd name="connsiteY52" fmla="*/ 576883 h 607568"/>
              <a:gd name="connsiteX53" fmla="*/ 265798 w 608415"/>
              <a:gd name="connsiteY53" fmla="*/ 481145 h 607568"/>
              <a:gd name="connsiteX54" fmla="*/ 50855 w 608415"/>
              <a:gd name="connsiteY54" fmla="*/ 481145 h 607568"/>
              <a:gd name="connsiteX55" fmla="*/ 31650 w 608415"/>
              <a:gd name="connsiteY55" fmla="*/ 461967 h 607568"/>
              <a:gd name="connsiteX56" fmla="*/ 31650 w 608415"/>
              <a:gd name="connsiteY56" fmla="*/ 133174 h 607568"/>
              <a:gd name="connsiteX57" fmla="*/ 19205 w 608415"/>
              <a:gd name="connsiteY57" fmla="*/ 133174 h 607568"/>
              <a:gd name="connsiteX58" fmla="*/ 0 w 608415"/>
              <a:gd name="connsiteY58" fmla="*/ 113995 h 607568"/>
              <a:gd name="connsiteX59" fmla="*/ 0 w 608415"/>
              <a:gd name="connsiteY59" fmla="*/ 50784 h 607568"/>
              <a:gd name="connsiteX60" fmla="*/ 19205 w 608415"/>
              <a:gd name="connsiteY60" fmla="*/ 31606 h 607568"/>
              <a:gd name="connsiteX61" fmla="*/ 285003 w 608415"/>
              <a:gd name="connsiteY61" fmla="*/ 31606 h 607568"/>
              <a:gd name="connsiteX62" fmla="*/ 285003 w 608415"/>
              <a:gd name="connsiteY62" fmla="*/ 19178 h 607568"/>
              <a:gd name="connsiteX63" fmla="*/ 304208 w 608415"/>
              <a:gd name="connsiteY63"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08415" h="607568">
                <a:moveTo>
                  <a:pt x="145802" y="316204"/>
                </a:moveTo>
                <a:lnTo>
                  <a:pt x="335878" y="316204"/>
                </a:lnTo>
                <a:cubicBezTo>
                  <a:pt x="346480" y="316204"/>
                  <a:pt x="355085" y="324787"/>
                  <a:pt x="355085" y="335363"/>
                </a:cubicBezTo>
                <a:cubicBezTo>
                  <a:pt x="355085" y="345938"/>
                  <a:pt x="346480" y="354521"/>
                  <a:pt x="335878" y="354521"/>
                </a:cubicBezTo>
                <a:lnTo>
                  <a:pt x="145802" y="354521"/>
                </a:lnTo>
                <a:cubicBezTo>
                  <a:pt x="135199" y="354521"/>
                  <a:pt x="126594" y="345938"/>
                  <a:pt x="126594" y="335363"/>
                </a:cubicBezTo>
                <a:cubicBezTo>
                  <a:pt x="126594" y="324787"/>
                  <a:pt x="135199" y="316204"/>
                  <a:pt x="145802" y="316204"/>
                </a:cubicBezTo>
                <a:close/>
                <a:moveTo>
                  <a:pt x="145799" y="252977"/>
                </a:moveTo>
                <a:lnTo>
                  <a:pt x="430791" y="252977"/>
                </a:lnTo>
                <a:cubicBezTo>
                  <a:pt x="441392" y="252977"/>
                  <a:pt x="449995" y="261576"/>
                  <a:pt x="449995" y="272171"/>
                </a:cubicBezTo>
                <a:cubicBezTo>
                  <a:pt x="449995" y="282766"/>
                  <a:pt x="441392" y="291365"/>
                  <a:pt x="430791" y="291365"/>
                </a:cubicBezTo>
                <a:lnTo>
                  <a:pt x="145799" y="291365"/>
                </a:lnTo>
                <a:cubicBezTo>
                  <a:pt x="135198" y="291365"/>
                  <a:pt x="126594" y="282766"/>
                  <a:pt x="126594" y="272171"/>
                </a:cubicBezTo>
                <a:cubicBezTo>
                  <a:pt x="126594" y="261576"/>
                  <a:pt x="135198" y="252977"/>
                  <a:pt x="145799" y="252977"/>
                </a:cubicBezTo>
                <a:close/>
                <a:moveTo>
                  <a:pt x="145805" y="189750"/>
                </a:moveTo>
                <a:lnTo>
                  <a:pt x="209279" y="189750"/>
                </a:lnTo>
                <a:cubicBezTo>
                  <a:pt x="219884" y="189750"/>
                  <a:pt x="228490" y="198349"/>
                  <a:pt x="228490" y="208944"/>
                </a:cubicBezTo>
                <a:cubicBezTo>
                  <a:pt x="228490" y="219539"/>
                  <a:pt x="219884" y="228138"/>
                  <a:pt x="209279" y="228138"/>
                </a:cubicBezTo>
                <a:lnTo>
                  <a:pt x="145805" y="228138"/>
                </a:lnTo>
                <a:cubicBezTo>
                  <a:pt x="135201" y="228138"/>
                  <a:pt x="126594" y="219539"/>
                  <a:pt x="126594" y="208944"/>
                </a:cubicBezTo>
                <a:cubicBezTo>
                  <a:pt x="126594" y="198349"/>
                  <a:pt x="135201" y="189750"/>
                  <a:pt x="145805" y="189750"/>
                </a:cubicBezTo>
                <a:close/>
                <a:moveTo>
                  <a:pt x="70060" y="133174"/>
                </a:moveTo>
                <a:lnTo>
                  <a:pt x="70060" y="442788"/>
                </a:lnTo>
                <a:lnTo>
                  <a:pt x="538355" y="442788"/>
                </a:lnTo>
                <a:lnTo>
                  <a:pt x="538355" y="133174"/>
                </a:lnTo>
                <a:close/>
                <a:moveTo>
                  <a:pt x="38410" y="69962"/>
                </a:moveTo>
                <a:lnTo>
                  <a:pt x="38410" y="94817"/>
                </a:lnTo>
                <a:lnTo>
                  <a:pt x="570005" y="94817"/>
                </a:lnTo>
                <a:lnTo>
                  <a:pt x="570005" y="69962"/>
                </a:lnTo>
                <a:close/>
                <a:moveTo>
                  <a:pt x="304208" y="0"/>
                </a:moveTo>
                <a:cubicBezTo>
                  <a:pt x="314809" y="0"/>
                  <a:pt x="323413" y="8592"/>
                  <a:pt x="323413" y="19178"/>
                </a:cubicBezTo>
                <a:lnTo>
                  <a:pt x="323413" y="31606"/>
                </a:lnTo>
                <a:lnTo>
                  <a:pt x="589210" y="31606"/>
                </a:lnTo>
                <a:cubicBezTo>
                  <a:pt x="599811" y="31606"/>
                  <a:pt x="608415" y="40197"/>
                  <a:pt x="608415" y="50784"/>
                </a:cubicBezTo>
                <a:lnTo>
                  <a:pt x="608415" y="113995"/>
                </a:lnTo>
                <a:cubicBezTo>
                  <a:pt x="608415" y="124582"/>
                  <a:pt x="599811" y="133174"/>
                  <a:pt x="589210" y="133174"/>
                </a:cubicBezTo>
                <a:lnTo>
                  <a:pt x="576765" y="133174"/>
                </a:lnTo>
                <a:lnTo>
                  <a:pt x="576765" y="461967"/>
                </a:lnTo>
                <a:cubicBezTo>
                  <a:pt x="576765" y="472553"/>
                  <a:pt x="568161" y="481145"/>
                  <a:pt x="557560" y="481145"/>
                </a:cubicBezTo>
                <a:lnTo>
                  <a:pt x="342618" y="481145"/>
                </a:lnTo>
                <a:lnTo>
                  <a:pt x="414521" y="576883"/>
                </a:lnTo>
                <a:cubicBezTo>
                  <a:pt x="420974" y="585321"/>
                  <a:pt x="419284" y="597442"/>
                  <a:pt x="410680" y="603733"/>
                </a:cubicBezTo>
                <a:cubicBezTo>
                  <a:pt x="407300" y="606341"/>
                  <a:pt x="403306" y="607568"/>
                  <a:pt x="399157" y="607568"/>
                </a:cubicBezTo>
                <a:cubicBezTo>
                  <a:pt x="393319" y="607568"/>
                  <a:pt x="387634" y="604960"/>
                  <a:pt x="383793" y="599897"/>
                </a:cubicBezTo>
                <a:lnTo>
                  <a:pt x="323413" y="519348"/>
                </a:lnTo>
                <a:lnTo>
                  <a:pt x="323413" y="588390"/>
                </a:lnTo>
                <a:cubicBezTo>
                  <a:pt x="323413" y="598976"/>
                  <a:pt x="314809" y="607568"/>
                  <a:pt x="304208" y="607568"/>
                </a:cubicBezTo>
                <a:cubicBezTo>
                  <a:pt x="293607" y="607568"/>
                  <a:pt x="285003" y="598976"/>
                  <a:pt x="285003" y="588390"/>
                </a:cubicBezTo>
                <a:lnTo>
                  <a:pt x="285003" y="519348"/>
                </a:lnTo>
                <a:lnTo>
                  <a:pt x="224622" y="599897"/>
                </a:lnTo>
                <a:cubicBezTo>
                  <a:pt x="220781" y="604960"/>
                  <a:pt x="215096" y="607568"/>
                  <a:pt x="209258" y="607568"/>
                </a:cubicBezTo>
                <a:cubicBezTo>
                  <a:pt x="205110" y="607568"/>
                  <a:pt x="201115" y="606341"/>
                  <a:pt x="197735" y="603733"/>
                </a:cubicBezTo>
                <a:cubicBezTo>
                  <a:pt x="189131" y="597442"/>
                  <a:pt x="187441" y="585321"/>
                  <a:pt x="193894" y="576883"/>
                </a:cubicBezTo>
                <a:lnTo>
                  <a:pt x="265798" y="481145"/>
                </a:lnTo>
                <a:lnTo>
                  <a:pt x="50855" y="481145"/>
                </a:lnTo>
                <a:cubicBezTo>
                  <a:pt x="40253" y="481145"/>
                  <a:pt x="31650" y="472553"/>
                  <a:pt x="31650" y="461967"/>
                </a:cubicBezTo>
                <a:lnTo>
                  <a:pt x="31650" y="133174"/>
                </a:lnTo>
                <a:lnTo>
                  <a:pt x="19205" y="133174"/>
                </a:lnTo>
                <a:cubicBezTo>
                  <a:pt x="8604" y="133174"/>
                  <a:pt x="0" y="124582"/>
                  <a:pt x="0" y="113995"/>
                </a:cubicBezTo>
                <a:lnTo>
                  <a:pt x="0" y="50784"/>
                </a:lnTo>
                <a:cubicBezTo>
                  <a:pt x="0" y="40197"/>
                  <a:pt x="8604" y="31606"/>
                  <a:pt x="19205" y="31606"/>
                </a:cubicBezTo>
                <a:lnTo>
                  <a:pt x="285003" y="31606"/>
                </a:lnTo>
                <a:lnTo>
                  <a:pt x="285003" y="19178"/>
                </a:lnTo>
                <a:cubicBezTo>
                  <a:pt x="285003" y="8592"/>
                  <a:pt x="293607" y="0"/>
                  <a:pt x="304208"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44" name="组合 43"/>
          <p:cNvGrpSpPr/>
          <p:nvPr/>
        </p:nvGrpSpPr>
        <p:grpSpPr>
          <a:xfrm>
            <a:off x="6697523" y="4442039"/>
            <a:ext cx="4229941" cy="775773"/>
            <a:chOff x="2486796" y="2343753"/>
            <a:chExt cx="4229941" cy="775773"/>
          </a:xfrm>
        </p:grpSpPr>
        <p:sp>
          <p:nvSpPr>
            <p:cNvPr id="45" name="文本框 44"/>
            <p:cNvSpPr txBox="1"/>
            <p:nvPr/>
          </p:nvSpPr>
          <p:spPr>
            <a:xfrm>
              <a:off x="2486796" y="2343753"/>
              <a:ext cx="3585789" cy="369332"/>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6" name="文本框 45"/>
            <p:cNvSpPr txBox="1"/>
            <p:nvPr/>
          </p:nvSpPr>
          <p:spPr>
            <a:xfrm>
              <a:off x="2486796" y="2687228"/>
              <a:ext cx="4229941" cy="432298"/>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a:t>
              </a:r>
              <a:endParaRPr lang="en-US" altLang="zh-CN"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53" name="椭圆 46"/>
          <p:cNvSpPr/>
          <p:nvPr/>
        </p:nvSpPr>
        <p:spPr>
          <a:xfrm>
            <a:off x="6077594" y="4422982"/>
            <a:ext cx="495300" cy="407447"/>
          </a:xfrm>
          <a:custGeom>
            <a:avLst/>
            <a:gdLst>
              <a:gd name="connsiteX0" fmla="*/ 440068 w 607497"/>
              <a:gd name="connsiteY0" fmla="*/ 391268 h 499744"/>
              <a:gd name="connsiteX1" fmla="*/ 440068 w 607497"/>
              <a:gd name="connsiteY1" fmla="*/ 469334 h 499744"/>
              <a:gd name="connsiteX2" fmla="*/ 577038 w 607497"/>
              <a:gd name="connsiteY2" fmla="*/ 469334 h 499744"/>
              <a:gd name="connsiteX3" fmla="*/ 577038 w 607497"/>
              <a:gd name="connsiteY3" fmla="*/ 391268 h 499744"/>
              <a:gd name="connsiteX4" fmla="*/ 508507 w 607497"/>
              <a:gd name="connsiteY4" fmla="*/ 291692 h 499744"/>
              <a:gd name="connsiteX5" fmla="*/ 467462 w 607497"/>
              <a:gd name="connsiteY5" fmla="*/ 332672 h 499744"/>
              <a:gd name="connsiteX6" fmla="*/ 467462 w 607497"/>
              <a:gd name="connsiteY6" fmla="*/ 361043 h 499744"/>
              <a:gd name="connsiteX7" fmla="*/ 549644 w 607497"/>
              <a:gd name="connsiteY7" fmla="*/ 361043 h 499744"/>
              <a:gd name="connsiteX8" fmla="*/ 549644 w 607497"/>
              <a:gd name="connsiteY8" fmla="*/ 332672 h 499744"/>
              <a:gd name="connsiteX9" fmla="*/ 508507 w 607497"/>
              <a:gd name="connsiteY9" fmla="*/ 291692 h 499744"/>
              <a:gd name="connsiteX10" fmla="*/ 508507 w 607497"/>
              <a:gd name="connsiteY10" fmla="*/ 261374 h 499744"/>
              <a:gd name="connsiteX11" fmla="*/ 580010 w 607497"/>
              <a:gd name="connsiteY11" fmla="*/ 332672 h 499744"/>
              <a:gd name="connsiteX12" fmla="*/ 580010 w 607497"/>
              <a:gd name="connsiteY12" fmla="*/ 361228 h 499744"/>
              <a:gd name="connsiteX13" fmla="*/ 607497 w 607497"/>
              <a:gd name="connsiteY13" fmla="*/ 390804 h 499744"/>
              <a:gd name="connsiteX14" fmla="*/ 607497 w 607497"/>
              <a:gd name="connsiteY14" fmla="*/ 469890 h 499744"/>
              <a:gd name="connsiteX15" fmla="*/ 577596 w 607497"/>
              <a:gd name="connsiteY15" fmla="*/ 499744 h 499744"/>
              <a:gd name="connsiteX16" fmla="*/ 439603 w 607497"/>
              <a:gd name="connsiteY16" fmla="*/ 499744 h 499744"/>
              <a:gd name="connsiteX17" fmla="*/ 409702 w 607497"/>
              <a:gd name="connsiteY17" fmla="*/ 469890 h 499744"/>
              <a:gd name="connsiteX18" fmla="*/ 409702 w 607497"/>
              <a:gd name="connsiteY18" fmla="*/ 390804 h 499744"/>
              <a:gd name="connsiteX19" fmla="*/ 437096 w 607497"/>
              <a:gd name="connsiteY19" fmla="*/ 361228 h 499744"/>
              <a:gd name="connsiteX20" fmla="*/ 437096 w 607497"/>
              <a:gd name="connsiteY20" fmla="*/ 332672 h 499744"/>
              <a:gd name="connsiteX21" fmla="*/ 508507 w 607497"/>
              <a:gd name="connsiteY21" fmla="*/ 261374 h 499744"/>
              <a:gd name="connsiteX22" fmla="*/ 360977 w 607497"/>
              <a:gd name="connsiteY22" fmla="*/ 231737 h 499744"/>
              <a:gd name="connsiteX23" fmla="*/ 379077 w 607497"/>
              <a:gd name="connsiteY23" fmla="*/ 249767 h 499744"/>
              <a:gd name="connsiteX24" fmla="*/ 360977 w 607497"/>
              <a:gd name="connsiteY24" fmla="*/ 267797 h 499744"/>
              <a:gd name="connsiteX25" fmla="*/ 342877 w 607497"/>
              <a:gd name="connsiteY25" fmla="*/ 249767 h 499744"/>
              <a:gd name="connsiteX26" fmla="*/ 360977 w 607497"/>
              <a:gd name="connsiteY26" fmla="*/ 231737 h 499744"/>
              <a:gd name="connsiteX27" fmla="*/ 283108 w 607497"/>
              <a:gd name="connsiteY27" fmla="*/ 231737 h 499744"/>
              <a:gd name="connsiteX28" fmla="*/ 301173 w 607497"/>
              <a:gd name="connsiteY28" fmla="*/ 249767 h 499744"/>
              <a:gd name="connsiteX29" fmla="*/ 283108 w 607497"/>
              <a:gd name="connsiteY29" fmla="*/ 267797 h 499744"/>
              <a:gd name="connsiteX30" fmla="*/ 265043 w 607497"/>
              <a:gd name="connsiteY30" fmla="*/ 249767 h 499744"/>
              <a:gd name="connsiteX31" fmla="*/ 283108 w 607497"/>
              <a:gd name="connsiteY31" fmla="*/ 231737 h 499744"/>
              <a:gd name="connsiteX32" fmla="*/ 205240 w 607497"/>
              <a:gd name="connsiteY32" fmla="*/ 231737 h 499744"/>
              <a:gd name="connsiteX33" fmla="*/ 223270 w 607497"/>
              <a:gd name="connsiteY33" fmla="*/ 249767 h 499744"/>
              <a:gd name="connsiteX34" fmla="*/ 205240 w 607497"/>
              <a:gd name="connsiteY34" fmla="*/ 267797 h 499744"/>
              <a:gd name="connsiteX35" fmla="*/ 187210 w 607497"/>
              <a:gd name="connsiteY35" fmla="*/ 249767 h 499744"/>
              <a:gd name="connsiteX36" fmla="*/ 205240 w 607497"/>
              <a:gd name="connsiteY36" fmla="*/ 231737 h 499744"/>
              <a:gd name="connsiteX37" fmla="*/ 283279 w 607497"/>
              <a:gd name="connsiteY37" fmla="*/ 0 h 499744"/>
              <a:gd name="connsiteX38" fmla="*/ 564608 w 607497"/>
              <a:gd name="connsiteY38" fmla="*/ 221726 h 499744"/>
              <a:gd name="connsiteX39" fmla="*/ 551516 w 607497"/>
              <a:gd name="connsiteY39" fmla="*/ 238689 h 499744"/>
              <a:gd name="connsiteX40" fmla="*/ 534525 w 607497"/>
              <a:gd name="connsiteY40" fmla="*/ 225526 h 499744"/>
              <a:gd name="connsiteX41" fmla="*/ 283093 w 607497"/>
              <a:gd name="connsiteY41" fmla="*/ 30033 h 499744"/>
              <a:gd name="connsiteX42" fmla="*/ 30176 w 607497"/>
              <a:gd name="connsiteY42" fmla="*/ 249534 h 499744"/>
              <a:gd name="connsiteX43" fmla="*/ 85791 w 607497"/>
              <a:gd name="connsiteY43" fmla="*/ 386723 h 499744"/>
              <a:gd name="connsiteX44" fmla="*/ 88855 w 607497"/>
              <a:gd name="connsiteY44" fmla="*/ 402295 h 499744"/>
              <a:gd name="connsiteX45" fmla="*/ 56823 w 607497"/>
              <a:gd name="connsiteY45" fmla="*/ 451609 h 499744"/>
              <a:gd name="connsiteX46" fmla="*/ 129708 w 607497"/>
              <a:gd name="connsiteY46" fmla="*/ 433533 h 499744"/>
              <a:gd name="connsiteX47" fmla="*/ 145121 w 607497"/>
              <a:gd name="connsiteY47" fmla="*/ 433441 h 499744"/>
              <a:gd name="connsiteX48" fmla="*/ 283279 w 607497"/>
              <a:gd name="connsiteY48" fmla="*/ 469128 h 499744"/>
              <a:gd name="connsiteX49" fmla="*/ 361735 w 607497"/>
              <a:gd name="connsiteY49" fmla="*/ 458376 h 499744"/>
              <a:gd name="connsiteX50" fmla="*/ 380398 w 607497"/>
              <a:gd name="connsiteY50" fmla="*/ 468943 h 499744"/>
              <a:gd name="connsiteX51" fmla="*/ 369999 w 607497"/>
              <a:gd name="connsiteY51" fmla="*/ 487574 h 499744"/>
              <a:gd name="connsiteX52" fmla="*/ 283279 w 607497"/>
              <a:gd name="connsiteY52" fmla="*/ 499532 h 499744"/>
              <a:gd name="connsiteX53" fmla="*/ 137693 w 607497"/>
              <a:gd name="connsiteY53" fmla="*/ 464123 h 499744"/>
              <a:gd name="connsiteX54" fmla="*/ 33054 w 607497"/>
              <a:gd name="connsiteY54" fmla="*/ 480252 h 499744"/>
              <a:gd name="connsiteX55" fmla="*/ 14206 w 607497"/>
              <a:gd name="connsiteY55" fmla="*/ 463103 h 499744"/>
              <a:gd name="connsiteX56" fmla="*/ 24048 w 607497"/>
              <a:gd name="connsiteY56" fmla="*/ 439280 h 499744"/>
              <a:gd name="connsiteX57" fmla="*/ 57101 w 607497"/>
              <a:gd name="connsiteY57" fmla="*/ 400163 h 499744"/>
              <a:gd name="connsiteX58" fmla="*/ 0 w 607497"/>
              <a:gd name="connsiteY58" fmla="*/ 249812 h 499744"/>
              <a:gd name="connsiteX59" fmla="*/ 283279 w 607497"/>
              <a:gd name="connsiteY59" fmla="*/ 0 h 49974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7497" h="499744">
                <a:moveTo>
                  <a:pt x="440068" y="391268"/>
                </a:moveTo>
                <a:lnTo>
                  <a:pt x="440068" y="469334"/>
                </a:lnTo>
                <a:lnTo>
                  <a:pt x="577038" y="469334"/>
                </a:lnTo>
                <a:lnTo>
                  <a:pt x="577038" y="391268"/>
                </a:lnTo>
                <a:close/>
                <a:moveTo>
                  <a:pt x="508507" y="291692"/>
                </a:moveTo>
                <a:cubicBezTo>
                  <a:pt x="485848" y="291692"/>
                  <a:pt x="467462" y="310049"/>
                  <a:pt x="467462" y="332672"/>
                </a:cubicBezTo>
                <a:lnTo>
                  <a:pt x="467462" y="361043"/>
                </a:lnTo>
                <a:lnTo>
                  <a:pt x="549644" y="361043"/>
                </a:lnTo>
                <a:lnTo>
                  <a:pt x="549644" y="332672"/>
                </a:lnTo>
                <a:cubicBezTo>
                  <a:pt x="549644" y="310049"/>
                  <a:pt x="531165" y="291692"/>
                  <a:pt x="508507" y="291692"/>
                </a:cubicBezTo>
                <a:close/>
                <a:moveTo>
                  <a:pt x="508507" y="261374"/>
                </a:moveTo>
                <a:cubicBezTo>
                  <a:pt x="547880" y="261374"/>
                  <a:pt x="580010" y="293361"/>
                  <a:pt x="580010" y="332672"/>
                </a:cubicBezTo>
                <a:lnTo>
                  <a:pt x="580010" y="361228"/>
                </a:lnTo>
                <a:cubicBezTo>
                  <a:pt x="595239" y="362526"/>
                  <a:pt x="607311" y="375228"/>
                  <a:pt x="607497" y="390804"/>
                </a:cubicBezTo>
                <a:lnTo>
                  <a:pt x="607497" y="469890"/>
                </a:lnTo>
                <a:cubicBezTo>
                  <a:pt x="607497" y="486393"/>
                  <a:pt x="594125" y="499744"/>
                  <a:pt x="577596" y="499744"/>
                </a:cubicBezTo>
                <a:lnTo>
                  <a:pt x="439603" y="499744"/>
                </a:lnTo>
                <a:cubicBezTo>
                  <a:pt x="423074" y="499744"/>
                  <a:pt x="409702" y="486393"/>
                  <a:pt x="409702" y="469890"/>
                </a:cubicBezTo>
                <a:lnTo>
                  <a:pt x="409702" y="390804"/>
                </a:lnTo>
                <a:cubicBezTo>
                  <a:pt x="409702" y="375228"/>
                  <a:pt x="421867" y="362526"/>
                  <a:pt x="437096" y="361228"/>
                </a:cubicBezTo>
                <a:lnTo>
                  <a:pt x="437096" y="332672"/>
                </a:lnTo>
                <a:cubicBezTo>
                  <a:pt x="437096" y="293361"/>
                  <a:pt x="469133" y="261374"/>
                  <a:pt x="508507" y="261374"/>
                </a:cubicBezTo>
                <a:close/>
                <a:moveTo>
                  <a:pt x="360977" y="231737"/>
                </a:moveTo>
                <a:cubicBezTo>
                  <a:pt x="370973" y="231737"/>
                  <a:pt x="379077" y="239809"/>
                  <a:pt x="379077" y="249767"/>
                </a:cubicBezTo>
                <a:cubicBezTo>
                  <a:pt x="379077" y="259725"/>
                  <a:pt x="370973" y="267797"/>
                  <a:pt x="360977" y="267797"/>
                </a:cubicBezTo>
                <a:cubicBezTo>
                  <a:pt x="350981" y="267797"/>
                  <a:pt x="342877" y="259725"/>
                  <a:pt x="342877" y="249767"/>
                </a:cubicBezTo>
                <a:cubicBezTo>
                  <a:pt x="342877" y="239809"/>
                  <a:pt x="350981" y="231737"/>
                  <a:pt x="360977" y="231737"/>
                </a:cubicBezTo>
                <a:close/>
                <a:moveTo>
                  <a:pt x="283108" y="231737"/>
                </a:moveTo>
                <a:cubicBezTo>
                  <a:pt x="293085" y="231737"/>
                  <a:pt x="301173" y="239809"/>
                  <a:pt x="301173" y="249767"/>
                </a:cubicBezTo>
                <a:cubicBezTo>
                  <a:pt x="301173" y="259725"/>
                  <a:pt x="293085" y="267797"/>
                  <a:pt x="283108" y="267797"/>
                </a:cubicBezTo>
                <a:cubicBezTo>
                  <a:pt x="273131" y="267797"/>
                  <a:pt x="265043" y="259725"/>
                  <a:pt x="265043" y="249767"/>
                </a:cubicBezTo>
                <a:cubicBezTo>
                  <a:pt x="265043" y="239809"/>
                  <a:pt x="273131" y="231737"/>
                  <a:pt x="283108" y="231737"/>
                </a:cubicBezTo>
                <a:close/>
                <a:moveTo>
                  <a:pt x="205240" y="231737"/>
                </a:moveTo>
                <a:cubicBezTo>
                  <a:pt x="215198" y="231737"/>
                  <a:pt x="223270" y="239809"/>
                  <a:pt x="223270" y="249767"/>
                </a:cubicBezTo>
                <a:cubicBezTo>
                  <a:pt x="223270" y="259725"/>
                  <a:pt x="215198" y="267797"/>
                  <a:pt x="205240" y="267797"/>
                </a:cubicBezTo>
                <a:cubicBezTo>
                  <a:pt x="195282" y="267797"/>
                  <a:pt x="187210" y="259725"/>
                  <a:pt x="187210" y="249767"/>
                </a:cubicBezTo>
                <a:cubicBezTo>
                  <a:pt x="187210" y="239809"/>
                  <a:pt x="195282" y="231737"/>
                  <a:pt x="205240" y="231737"/>
                </a:cubicBezTo>
                <a:close/>
                <a:moveTo>
                  <a:pt x="283279" y="0"/>
                </a:moveTo>
                <a:cubicBezTo>
                  <a:pt x="427843" y="0"/>
                  <a:pt x="548917" y="95568"/>
                  <a:pt x="564608" y="221726"/>
                </a:cubicBezTo>
                <a:cubicBezTo>
                  <a:pt x="565722" y="229976"/>
                  <a:pt x="559780" y="237669"/>
                  <a:pt x="551516" y="238689"/>
                </a:cubicBezTo>
                <a:cubicBezTo>
                  <a:pt x="543253" y="239801"/>
                  <a:pt x="535546" y="233869"/>
                  <a:pt x="534525" y="225526"/>
                </a:cubicBezTo>
                <a:cubicBezTo>
                  <a:pt x="520598" y="114107"/>
                  <a:pt x="412523" y="30033"/>
                  <a:pt x="283093" y="30033"/>
                </a:cubicBezTo>
                <a:cubicBezTo>
                  <a:pt x="143636" y="30033"/>
                  <a:pt x="30176" y="128568"/>
                  <a:pt x="30176" y="249534"/>
                </a:cubicBezTo>
                <a:cubicBezTo>
                  <a:pt x="30176" y="299960"/>
                  <a:pt x="49395" y="347420"/>
                  <a:pt x="85791" y="386723"/>
                </a:cubicBezTo>
                <a:cubicBezTo>
                  <a:pt x="89598" y="390894"/>
                  <a:pt x="90898" y="397012"/>
                  <a:pt x="88855" y="402295"/>
                </a:cubicBezTo>
                <a:cubicBezTo>
                  <a:pt x="81613" y="421947"/>
                  <a:pt x="70843" y="438539"/>
                  <a:pt x="56823" y="451609"/>
                </a:cubicBezTo>
                <a:cubicBezTo>
                  <a:pt x="77342" y="451980"/>
                  <a:pt x="104454" y="448643"/>
                  <a:pt x="129708" y="433533"/>
                </a:cubicBezTo>
                <a:cubicBezTo>
                  <a:pt x="134444" y="430845"/>
                  <a:pt x="140386" y="430753"/>
                  <a:pt x="145121" y="433441"/>
                </a:cubicBezTo>
                <a:cubicBezTo>
                  <a:pt x="186346" y="456800"/>
                  <a:pt x="234069" y="469128"/>
                  <a:pt x="283279" y="469128"/>
                </a:cubicBezTo>
                <a:cubicBezTo>
                  <a:pt x="310112" y="469128"/>
                  <a:pt x="336481" y="465606"/>
                  <a:pt x="361735" y="458376"/>
                </a:cubicBezTo>
                <a:cubicBezTo>
                  <a:pt x="369813" y="456151"/>
                  <a:pt x="378169" y="460878"/>
                  <a:pt x="380398" y="468943"/>
                </a:cubicBezTo>
                <a:cubicBezTo>
                  <a:pt x="382812" y="476915"/>
                  <a:pt x="378076" y="485257"/>
                  <a:pt x="369999" y="487574"/>
                </a:cubicBezTo>
                <a:cubicBezTo>
                  <a:pt x="342051" y="495639"/>
                  <a:pt x="312804" y="499532"/>
                  <a:pt x="283279" y="499532"/>
                </a:cubicBezTo>
                <a:cubicBezTo>
                  <a:pt x="231748" y="499532"/>
                  <a:pt x="181610" y="487296"/>
                  <a:pt x="137693" y="464123"/>
                </a:cubicBezTo>
                <a:cubicBezTo>
                  <a:pt x="97305" y="485072"/>
                  <a:pt x="55337" y="483403"/>
                  <a:pt x="33054" y="480252"/>
                </a:cubicBezTo>
                <a:cubicBezTo>
                  <a:pt x="23676" y="479047"/>
                  <a:pt x="16341" y="472280"/>
                  <a:pt x="14206" y="463103"/>
                </a:cubicBezTo>
                <a:cubicBezTo>
                  <a:pt x="12256" y="453834"/>
                  <a:pt x="15970" y="444471"/>
                  <a:pt x="24048" y="439280"/>
                </a:cubicBezTo>
                <a:cubicBezTo>
                  <a:pt x="38346" y="429826"/>
                  <a:pt x="49395" y="416756"/>
                  <a:pt x="57101" y="400163"/>
                </a:cubicBezTo>
                <a:cubicBezTo>
                  <a:pt x="20148" y="357060"/>
                  <a:pt x="0" y="304039"/>
                  <a:pt x="0" y="249812"/>
                </a:cubicBezTo>
                <a:cubicBezTo>
                  <a:pt x="0" y="112068"/>
                  <a:pt x="127016" y="0"/>
                  <a:pt x="283279" y="0"/>
                </a:cubicBez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noAutofit/>
          </a:bodyP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55" name="组合 54"/>
          <p:cNvGrpSpPr/>
          <p:nvPr/>
        </p:nvGrpSpPr>
        <p:grpSpPr>
          <a:xfrm>
            <a:off x="6367755" y="2862555"/>
            <a:ext cx="4488460" cy="1333500"/>
            <a:chOff x="6153150" y="3105150"/>
            <a:chExt cx="4488460" cy="1333500"/>
          </a:xfrm>
        </p:grpSpPr>
        <p:cxnSp>
          <p:nvCxnSpPr>
            <p:cNvPr id="35" name="直接连接符 34"/>
            <p:cNvCxnSpPr/>
            <p:nvPr/>
          </p:nvCxnSpPr>
          <p:spPr>
            <a:xfrm>
              <a:off x="6153150" y="31051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cxnSp>
          <p:nvCxnSpPr>
            <p:cNvPr id="50" name="直接连接符 49"/>
            <p:cNvCxnSpPr/>
            <p:nvPr/>
          </p:nvCxnSpPr>
          <p:spPr>
            <a:xfrm>
              <a:off x="6153150" y="4438650"/>
              <a:ext cx="4488460" cy="0"/>
            </a:xfrm>
            <a:prstGeom prst="line">
              <a:avLst/>
            </a:prstGeom>
            <a:ln>
              <a:solidFill>
                <a:schemeClr val="bg1">
                  <a:lumMod val="75000"/>
                </a:schemeClr>
              </a:solidFill>
              <a:prstDash val="sysDash"/>
              <a:headEnd type="oval"/>
              <a:tailEnd type="oval"/>
            </a:ln>
          </p:spPr>
          <p:style>
            <a:lnRef idx="1">
              <a:schemeClr val="accent1"/>
            </a:lnRef>
            <a:fillRef idx="0">
              <a:schemeClr val="accent1"/>
            </a:fillRef>
            <a:effectRef idx="0">
              <a:schemeClr val="accent1"/>
            </a:effectRef>
            <a:fontRef idx="minor">
              <a:schemeClr val="tx1"/>
            </a:fontRef>
          </p:style>
        </p:cxnSp>
      </p:grpSp>
      <p:grpSp>
        <p:nvGrpSpPr>
          <p:cNvPr id="22" name="组合 21"/>
          <p:cNvGrpSpPr/>
          <p:nvPr/>
        </p:nvGrpSpPr>
        <p:grpSpPr>
          <a:xfrm>
            <a:off x="124448" y="148429"/>
            <a:ext cx="4146731" cy="679115"/>
            <a:chOff x="124448" y="148429"/>
            <a:chExt cx="4146731" cy="679115"/>
          </a:xfrm>
        </p:grpSpPr>
        <p:sp>
          <p:nvSpPr>
            <p:cNvPr id="23" name="矩形 22"/>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4" name="泪滴形 23"/>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54"/>
                                        </p:tgtEl>
                                        <p:attrNameLst>
                                          <p:attrName>style.visibility</p:attrName>
                                        </p:attrNameLst>
                                      </p:cBhvr>
                                      <p:to>
                                        <p:strVal val="visible"/>
                                      </p:to>
                                    </p:set>
                                    <p:anim calcmode="lin" valueType="num">
                                      <p:cBhvr additive="base">
                                        <p:cTn id="7" dur="500" fill="hold"/>
                                        <p:tgtEl>
                                          <p:spTgt spid="54"/>
                                        </p:tgtEl>
                                        <p:attrNameLst>
                                          <p:attrName>ppt_x</p:attrName>
                                        </p:attrNameLst>
                                      </p:cBhvr>
                                      <p:tavLst>
                                        <p:tav tm="0">
                                          <p:val>
                                            <p:strVal val="#ppt_x"/>
                                          </p:val>
                                        </p:tav>
                                        <p:tav tm="100000">
                                          <p:val>
                                            <p:strVal val="#ppt_x"/>
                                          </p:val>
                                        </p:tav>
                                      </p:tavLst>
                                    </p:anim>
                                    <p:anim calcmode="lin" valueType="num">
                                      <p:cBhvr additive="base">
                                        <p:cTn id="8" dur="500" fill="hold"/>
                                        <p:tgtEl>
                                          <p:spTgt spid="54"/>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52"/>
                                        </p:tgtEl>
                                        <p:attrNameLst>
                                          <p:attrName>style.visibility</p:attrName>
                                        </p:attrNameLst>
                                      </p:cBhvr>
                                      <p:to>
                                        <p:strVal val="visible"/>
                                      </p:to>
                                    </p:set>
                                    <p:anim calcmode="lin" valueType="num">
                                      <p:cBhvr>
                                        <p:cTn id="12" dur="500" fill="hold"/>
                                        <p:tgtEl>
                                          <p:spTgt spid="52"/>
                                        </p:tgtEl>
                                        <p:attrNameLst>
                                          <p:attrName>ppt_w</p:attrName>
                                        </p:attrNameLst>
                                      </p:cBhvr>
                                      <p:tavLst>
                                        <p:tav tm="0">
                                          <p:val>
                                            <p:fltVal val="0"/>
                                          </p:val>
                                        </p:tav>
                                        <p:tav tm="100000">
                                          <p:val>
                                            <p:strVal val="#ppt_w"/>
                                          </p:val>
                                        </p:tav>
                                      </p:tavLst>
                                    </p:anim>
                                    <p:anim calcmode="lin" valueType="num">
                                      <p:cBhvr>
                                        <p:cTn id="13" dur="500" fill="hold"/>
                                        <p:tgtEl>
                                          <p:spTgt spid="52"/>
                                        </p:tgtEl>
                                        <p:attrNameLst>
                                          <p:attrName>ppt_h</p:attrName>
                                        </p:attrNameLst>
                                      </p:cBhvr>
                                      <p:tavLst>
                                        <p:tav tm="0">
                                          <p:val>
                                            <p:fltVal val="0"/>
                                          </p:val>
                                        </p:tav>
                                        <p:tav tm="100000">
                                          <p:val>
                                            <p:strVal val="#ppt_h"/>
                                          </p:val>
                                        </p:tav>
                                      </p:tavLst>
                                    </p:anim>
                                    <p:animEffect transition="in" filter="fade">
                                      <p:cBhvr>
                                        <p:cTn id="14" dur="500"/>
                                        <p:tgtEl>
                                          <p:spTgt spid="52"/>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3"/>
                                        </p:tgtEl>
                                        <p:attrNameLst>
                                          <p:attrName>style.visibility</p:attrName>
                                        </p:attrNameLst>
                                      </p:cBhvr>
                                      <p:to>
                                        <p:strVal val="visible"/>
                                      </p:to>
                                    </p:set>
                                    <p:anim calcmode="lin" valueType="num">
                                      <p:cBhvr>
                                        <p:cTn id="17" dur="500" fill="hold"/>
                                        <p:tgtEl>
                                          <p:spTgt spid="53"/>
                                        </p:tgtEl>
                                        <p:attrNameLst>
                                          <p:attrName>ppt_w</p:attrName>
                                        </p:attrNameLst>
                                      </p:cBhvr>
                                      <p:tavLst>
                                        <p:tav tm="0">
                                          <p:val>
                                            <p:fltVal val="0"/>
                                          </p:val>
                                        </p:tav>
                                        <p:tav tm="100000">
                                          <p:val>
                                            <p:strVal val="#ppt_w"/>
                                          </p:val>
                                        </p:tav>
                                      </p:tavLst>
                                    </p:anim>
                                    <p:anim calcmode="lin" valueType="num">
                                      <p:cBhvr>
                                        <p:cTn id="18" dur="500" fill="hold"/>
                                        <p:tgtEl>
                                          <p:spTgt spid="53"/>
                                        </p:tgtEl>
                                        <p:attrNameLst>
                                          <p:attrName>ppt_h</p:attrName>
                                        </p:attrNameLst>
                                      </p:cBhvr>
                                      <p:tavLst>
                                        <p:tav tm="0">
                                          <p:val>
                                            <p:fltVal val="0"/>
                                          </p:val>
                                        </p:tav>
                                        <p:tav tm="100000">
                                          <p:val>
                                            <p:strVal val="#ppt_h"/>
                                          </p:val>
                                        </p:tav>
                                      </p:tavLst>
                                    </p:anim>
                                    <p:animEffect transition="in" filter="fade">
                                      <p:cBhvr>
                                        <p:cTn id="19" dur="500"/>
                                        <p:tgtEl>
                                          <p:spTgt spid="53"/>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500" fill="hold"/>
                                        <p:tgtEl>
                                          <p:spTgt spid="21"/>
                                        </p:tgtEl>
                                        <p:attrNameLst>
                                          <p:attrName>ppt_w</p:attrName>
                                        </p:attrNameLst>
                                      </p:cBhvr>
                                      <p:tavLst>
                                        <p:tav tm="0">
                                          <p:val>
                                            <p:fltVal val="0"/>
                                          </p:val>
                                        </p:tav>
                                        <p:tav tm="100000">
                                          <p:val>
                                            <p:strVal val="#ppt_w"/>
                                          </p:val>
                                        </p:tav>
                                      </p:tavLst>
                                    </p:anim>
                                    <p:anim calcmode="lin" valueType="num">
                                      <p:cBhvr>
                                        <p:cTn id="23" dur="500" fill="hold"/>
                                        <p:tgtEl>
                                          <p:spTgt spid="21"/>
                                        </p:tgtEl>
                                        <p:attrNameLst>
                                          <p:attrName>ppt_h</p:attrName>
                                        </p:attrNameLst>
                                      </p:cBhvr>
                                      <p:tavLst>
                                        <p:tav tm="0">
                                          <p:val>
                                            <p:fltVal val="0"/>
                                          </p:val>
                                        </p:tav>
                                        <p:tav tm="100000">
                                          <p:val>
                                            <p:strVal val="#ppt_h"/>
                                          </p:val>
                                        </p:tav>
                                      </p:tavLst>
                                    </p:anim>
                                    <p:animEffect transition="in" filter="fade">
                                      <p:cBhvr>
                                        <p:cTn id="24" dur="500"/>
                                        <p:tgtEl>
                                          <p:spTgt spid="21"/>
                                        </p:tgtEl>
                                      </p:cBhvr>
                                    </p:animEffect>
                                  </p:childTnLst>
                                </p:cTn>
                              </p:par>
                            </p:childTnLst>
                          </p:cTn>
                        </p:par>
                        <p:par>
                          <p:cTn id="25" fill="hold">
                            <p:stCondLst>
                              <p:cond delay="1000"/>
                            </p:stCondLst>
                            <p:childTnLst>
                              <p:par>
                                <p:cTn id="26" presetID="2" presetClass="entr" presetSubtype="2" fill="hold" nodeType="afterEffect">
                                  <p:stCondLst>
                                    <p:cond delay="0"/>
                                  </p:stCondLst>
                                  <p:childTnLst>
                                    <p:set>
                                      <p:cBhvr>
                                        <p:cTn id="27" dur="1" fill="hold">
                                          <p:stCondLst>
                                            <p:cond delay="0"/>
                                          </p:stCondLst>
                                        </p:cTn>
                                        <p:tgtEl>
                                          <p:spTgt spid="36"/>
                                        </p:tgtEl>
                                        <p:attrNameLst>
                                          <p:attrName>style.visibility</p:attrName>
                                        </p:attrNameLst>
                                      </p:cBhvr>
                                      <p:to>
                                        <p:strVal val="visible"/>
                                      </p:to>
                                    </p:set>
                                    <p:anim calcmode="lin" valueType="num">
                                      <p:cBhvr additive="base">
                                        <p:cTn id="28" dur="500" fill="hold"/>
                                        <p:tgtEl>
                                          <p:spTgt spid="36"/>
                                        </p:tgtEl>
                                        <p:attrNameLst>
                                          <p:attrName>ppt_x</p:attrName>
                                        </p:attrNameLst>
                                      </p:cBhvr>
                                      <p:tavLst>
                                        <p:tav tm="0">
                                          <p:val>
                                            <p:strVal val="1+#ppt_w/2"/>
                                          </p:val>
                                        </p:tav>
                                        <p:tav tm="100000">
                                          <p:val>
                                            <p:strVal val="#ppt_x"/>
                                          </p:val>
                                        </p:tav>
                                      </p:tavLst>
                                    </p:anim>
                                    <p:anim calcmode="lin" valueType="num">
                                      <p:cBhvr additive="base">
                                        <p:cTn id="29" dur="500" fill="hold"/>
                                        <p:tgtEl>
                                          <p:spTgt spid="36"/>
                                        </p:tgtEl>
                                        <p:attrNameLst>
                                          <p:attrName>ppt_y</p:attrName>
                                        </p:attrNameLst>
                                      </p:cBhvr>
                                      <p:tavLst>
                                        <p:tav tm="0">
                                          <p:val>
                                            <p:strVal val="#ppt_y"/>
                                          </p:val>
                                        </p:tav>
                                        <p:tav tm="100000">
                                          <p:val>
                                            <p:strVal val="#ppt_y"/>
                                          </p:val>
                                        </p:tav>
                                      </p:tavLst>
                                    </p:anim>
                                  </p:childTnLst>
                                </p:cTn>
                              </p:par>
                              <p:par>
                                <p:cTn id="30" presetID="2" presetClass="entr" presetSubtype="2" fill="hold" nodeType="withEffect">
                                  <p:stCondLst>
                                    <p:cond delay="0"/>
                                  </p:stCondLst>
                                  <p:childTnLst>
                                    <p:set>
                                      <p:cBhvr>
                                        <p:cTn id="31" dur="1" fill="hold">
                                          <p:stCondLst>
                                            <p:cond delay="0"/>
                                          </p:stCondLst>
                                        </p:cTn>
                                        <p:tgtEl>
                                          <p:spTgt spid="40"/>
                                        </p:tgtEl>
                                        <p:attrNameLst>
                                          <p:attrName>style.visibility</p:attrName>
                                        </p:attrNameLst>
                                      </p:cBhvr>
                                      <p:to>
                                        <p:strVal val="visible"/>
                                      </p:to>
                                    </p:set>
                                    <p:anim calcmode="lin" valueType="num">
                                      <p:cBhvr additive="base">
                                        <p:cTn id="32" dur="500" fill="hold"/>
                                        <p:tgtEl>
                                          <p:spTgt spid="40"/>
                                        </p:tgtEl>
                                        <p:attrNameLst>
                                          <p:attrName>ppt_x</p:attrName>
                                        </p:attrNameLst>
                                      </p:cBhvr>
                                      <p:tavLst>
                                        <p:tav tm="0">
                                          <p:val>
                                            <p:strVal val="1+#ppt_w/2"/>
                                          </p:val>
                                        </p:tav>
                                        <p:tav tm="100000">
                                          <p:val>
                                            <p:strVal val="#ppt_x"/>
                                          </p:val>
                                        </p:tav>
                                      </p:tavLst>
                                    </p:anim>
                                    <p:anim calcmode="lin" valueType="num">
                                      <p:cBhvr additive="base">
                                        <p:cTn id="33" dur="500" fill="hold"/>
                                        <p:tgtEl>
                                          <p:spTgt spid="40"/>
                                        </p:tgtEl>
                                        <p:attrNameLst>
                                          <p:attrName>ppt_y</p:attrName>
                                        </p:attrNameLst>
                                      </p:cBhvr>
                                      <p:tavLst>
                                        <p:tav tm="0">
                                          <p:val>
                                            <p:strVal val="#ppt_y"/>
                                          </p:val>
                                        </p:tav>
                                        <p:tav tm="100000">
                                          <p:val>
                                            <p:strVal val="#ppt_y"/>
                                          </p:val>
                                        </p:tav>
                                      </p:tavLst>
                                    </p:anim>
                                  </p:childTnLst>
                                </p:cTn>
                              </p:par>
                              <p:par>
                                <p:cTn id="34" presetID="2" presetClass="entr" presetSubtype="2" fill="hold" nodeType="withEffect">
                                  <p:stCondLst>
                                    <p:cond delay="0"/>
                                  </p:stCondLst>
                                  <p:childTnLst>
                                    <p:set>
                                      <p:cBhvr>
                                        <p:cTn id="35" dur="1" fill="hold">
                                          <p:stCondLst>
                                            <p:cond delay="0"/>
                                          </p:stCondLst>
                                        </p:cTn>
                                        <p:tgtEl>
                                          <p:spTgt spid="44"/>
                                        </p:tgtEl>
                                        <p:attrNameLst>
                                          <p:attrName>style.visibility</p:attrName>
                                        </p:attrNameLst>
                                      </p:cBhvr>
                                      <p:to>
                                        <p:strVal val="visible"/>
                                      </p:to>
                                    </p:set>
                                    <p:anim calcmode="lin" valueType="num">
                                      <p:cBhvr additive="base">
                                        <p:cTn id="36" dur="500" fill="hold"/>
                                        <p:tgtEl>
                                          <p:spTgt spid="44"/>
                                        </p:tgtEl>
                                        <p:attrNameLst>
                                          <p:attrName>ppt_x</p:attrName>
                                        </p:attrNameLst>
                                      </p:cBhvr>
                                      <p:tavLst>
                                        <p:tav tm="0">
                                          <p:val>
                                            <p:strVal val="1+#ppt_w/2"/>
                                          </p:val>
                                        </p:tav>
                                        <p:tav tm="100000">
                                          <p:val>
                                            <p:strVal val="#ppt_x"/>
                                          </p:val>
                                        </p:tav>
                                      </p:tavLst>
                                    </p:anim>
                                    <p:anim calcmode="lin" valueType="num">
                                      <p:cBhvr additive="base">
                                        <p:cTn id="37" dur="500" fill="hold"/>
                                        <p:tgtEl>
                                          <p:spTgt spid="44"/>
                                        </p:tgtEl>
                                        <p:attrNameLst>
                                          <p:attrName>ppt_y</p:attrName>
                                        </p:attrNameLst>
                                      </p:cBhvr>
                                      <p:tavLst>
                                        <p:tav tm="0">
                                          <p:val>
                                            <p:strVal val="#ppt_y"/>
                                          </p:val>
                                        </p:tav>
                                        <p:tav tm="100000">
                                          <p:val>
                                            <p:strVal val="#ppt_y"/>
                                          </p:val>
                                        </p:tav>
                                      </p:tavLst>
                                    </p:anim>
                                  </p:childTnLst>
                                </p:cTn>
                              </p:par>
                            </p:childTnLst>
                          </p:cTn>
                        </p:par>
                        <p:par>
                          <p:cTn id="38" fill="hold">
                            <p:stCondLst>
                              <p:cond delay="1500"/>
                            </p:stCondLst>
                            <p:childTnLst>
                              <p:par>
                                <p:cTn id="39" presetID="22" presetClass="entr" presetSubtype="8" fill="hold" nodeType="afterEffect">
                                  <p:stCondLst>
                                    <p:cond delay="0"/>
                                  </p:stCondLst>
                                  <p:childTnLst>
                                    <p:set>
                                      <p:cBhvr>
                                        <p:cTn id="40" dur="1" fill="hold">
                                          <p:stCondLst>
                                            <p:cond delay="0"/>
                                          </p:stCondLst>
                                        </p:cTn>
                                        <p:tgtEl>
                                          <p:spTgt spid="55"/>
                                        </p:tgtEl>
                                        <p:attrNameLst>
                                          <p:attrName>style.visibility</p:attrName>
                                        </p:attrNameLst>
                                      </p:cBhvr>
                                      <p:to>
                                        <p:strVal val="visible"/>
                                      </p:to>
                                    </p:set>
                                    <p:animEffect transition="in" filter="wipe(left)">
                                      <p:cBhvr>
                                        <p:cTn id="41"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2" grpId="0" animBg="1"/>
      <p:bldP spid="5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08781" y="566430"/>
            <a:ext cx="10174438" cy="5725140"/>
          </a:xfrm>
          <a:prstGeom prst="rect">
            <a:avLst/>
          </a:prstGeom>
        </p:spPr>
      </p:pic>
      <p:sp>
        <p:nvSpPr>
          <p:cNvPr id="34" name="矩形 33"/>
          <p:cNvSpPr/>
          <p:nvPr/>
        </p:nvSpPr>
        <p:spPr>
          <a:xfrm>
            <a:off x="3763347" y="1790855"/>
            <a:ext cx="4665306" cy="4180737"/>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文本框 24"/>
          <p:cNvSpPr txBox="1"/>
          <p:nvPr/>
        </p:nvSpPr>
        <p:spPr>
          <a:xfrm>
            <a:off x="5497116" y="2173063"/>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汇报总结</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泪滴形 35"/>
          <p:cNvSpPr/>
          <p:nvPr/>
        </p:nvSpPr>
        <p:spPr>
          <a:xfrm flipH="1">
            <a:off x="3929752" y="19747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泪滴形 36"/>
          <p:cNvSpPr/>
          <p:nvPr/>
        </p:nvSpPr>
        <p:spPr>
          <a:xfrm rot="10319776" flipH="1">
            <a:off x="7583134" y="5112909"/>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34" name="矩形 33"/>
          <p:cNvSpPr/>
          <p:nvPr/>
        </p:nvSpPr>
        <p:spPr>
          <a:xfrm>
            <a:off x="641792" y="429208"/>
            <a:ext cx="11058796" cy="5999584"/>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文本框 24"/>
          <p:cNvSpPr txBox="1"/>
          <p:nvPr/>
        </p:nvSpPr>
        <p:spPr>
          <a:xfrm>
            <a:off x="2730398" y="2248055"/>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工作概要</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9" name="文本框 28"/>
          <p:cNvSpPr txBox="1"/>
          <p:nvPr/>
        </p:nvSpPr>
        <p:spPr>
          <a:xfrm>
            <a:off x="4506811" y="2248055"/>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年终汇报</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1" name="文本框 30"/>
          <p:cNvSpPr txBox="1"/>
          <p:nvPr/>
        </p:nvSpPr>
        <p:spPr>
          <a:xfrm>
            <a:off x="6272746" y="2248055"/>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汇报要点</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3" name="文本框 32"/>
          <p:cNvSpPr txBox="1"/>
          <p:nvPr/>
        </p:nvSpPr>
        <p:spPr>
          <a:xfrm>
            <a:off x="7947479" y="2248055"/>
            <a:ext cx="1401604"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汇报总结</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5" name="泪滴形 34"/>
          <p:cNvSpPr/>
          <p:nvPr/>
        </p:nvSpPr>
        <p:spPr>
          <a:xfrm flipH="1">
            <a:off x="2989725" y="13609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泪滴形 35"/>
          <p:cNvSpPr/>
          <p:nvPr/>
        </p:nvSpPr>
        <p:spPr>
          <a:xfrm flipH="1">
            <a:off x="4766138" y="13609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泪滴形 36"/>
          <p:cNvSpPr/>
          <p:nvPr/>
        </p:nvSpPr>
        <p:spPr>
          <a:xfrm flipH="1">
            <a:off x="6532073" y="13609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8" name="泪滴形 37"/>
          <p:cNvSpPr/>
          <p:nvPr/>
        </p:nvSpPr>
        <p:spPr>
          <a:xfrm flipH="1">
            <a:off x="8308724" y="13609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500"/>
                                        <p:tgtEl>
                                          <p:spTgt spid="25"/>
                                        </p:tgtEl>
                                      </p:cBhvr>
                                    </p:animEffect>
                                  </p:childTnLst>
                                </p:cTn>
                              </p:par>
                            </p:childTnLst>
                          </p:cTn>
                        </p:par>
                        <p:par>
                          <p:cTn id="10" fill="hold">
                            <p:stCondLst>
                              <p:cond delay="500"/>
                            </p:stCondLst>
                            <p:childTnLst>
                              <p:par>
                                <p:cTn id="11" presetID="29" presetClass="entr" presetSubtype="0" fill="hold" grpId="0" nodeType="afterEffect">
                                  <p:stCondLst>
                                    <p:cond delay="0"/>
                                  </p:stCondLst>
                                  <p:childTnLst>
                                    <p:set>
                                      <p:cBhvr>
                                        <p:cTn id="12" dur="1" fill="hold">
                                          <p:stCondLst>
                                            <p:cond delay="0"/>
                                          </p:stCondLst>
                                        </p:cTn>
                                        <p:tgtEl>
                                          <p:spTgt spid="29"/>
                                        </p:tgtEl>
                                        <p:attrNameLst>
                                          <p:attrName>style.visibility</p:attrName>
                                        </p:attrNameLst>
                                      </p:cBhvr>
                                      <p:to>
                                        <p:strVal val="visible"/>
                                      </p:to>
                                    </p:set>
                                    <p:anim calcmode="lin" valueType="num">
                                      <p:cBhvr>
                                        <p:cTn id="13" dur="500" fill="hold"/>
                                        <p:tgtEl>
                                          <p:spTgt spid="29"/>
                                        </p:tgtEl>
                                        <p:attrNameLst>
                                          <p:attrName>ppt_x</p:attrName>
                                        </p:attrNameLst>
                                      </p:cBhvr>
                                      <p:tavLst>
                                        <p:tav tm="0">
                                          <p:val>
                                            <p:strVal val="#ppt_x-.2"/>
                                          </p:val>
                                        </p:tav>
                                        <p:tav tm="100000">
                                          <p:val>
                                            <p:strVal val="#ppt_x"/>
                                          </p:val>
                                        </p:tav>
                                      </p:tavLst>
                                    </p:anim>
                                    <p:anim calcmode="lin" valueType="num">
                                      <p:cBhvr>
                                        <p:cTn id="14" dur="500" fill="hold"/>
                                        <p:tgtEl>
                                          <p:spTgt spid="29"/>
                                        </p:tgtEl>
                                        <p:attrNameLst>
                                          <p:attrName>ppt_y</p:attrName>
                                        </p:attrNameLst>
                                      </p:cBhvr>
                                      <p:tavLst>
                                        <p:tav tm="0">
                                          <p:val>
                                            <p:strVal val="#ppt_y"/>
                                          </p:val>
                                        </p:tav>
                                        <p:tav tm="100000">
                                          <p:val>
                                            <p:strVal val="#ppt_y"/>
                                          </p:val>
                                        </p:tav>
                                      </p:tavLst>
                                    </p:anim>
                                    <p:animEffect transition="in" filter="wipe(right)" prLst="gradientSize: 0.1">
                                      <p:cBhvr>
                                        <p:cTn id="15" dur="500"/>
                                        <p:tgtEl>
                                          <p:spTgt spid="29"/>
                                        </p:tgtEl>
                                      </p:cBhvr>
                                    </p:animEffect>
                                  </p:childTnLst>
                                </p:cTn>
                              </p:par>
                            </p:childTnLst>
                          </p:cTn>
                        </p:par>
                        <p:par>
                          <p:cTn id="16" fill="hold">
                            <p:stCondLst>
                              <p:cond delay="1000"/>
                            </p:stCondLst>
                            <p:childTnLst>
                              <p:par>
                                <p:cTn id="17" presetID="29" presetClass="entr" presetSubtype="0" fill="hold" grpId="0" nodeType="afterEffect">
                                  <p:stCondLst>
                                    <p:cond delay="0"/>
                                  </p:stCondLst>
                                  <p:childTnLst>
                                    <p:set>
                                      <p:cBhvr>
                                        <p:cTn id="18" dur="1" fill="hold">
                                          <p:stCondLst>
                                            <p:cond delay="0"/>
                                          </p:stCondLst>
                                        </p:cTn>
                                        <p:tgtEl>
                                          <p:spTgt spid="31"/>
                                        </p:tgtEl>
                                        <p:attrNameLst>
                                          <p:attrName>style.visibility</p:attrName>
                                        </p:attrNameLst>
                                      </p:cBhvr>
                                      <p:to>
                                        <p:strVal val="visible"/>
                                      </p:to>
                                    </p:set>
                                    <p:anim calcmode="lin" valueType="num">
                                      <p:cBhvr>
                                        <p:cTn id="19" dur="500" fill="hold"/>
                                        <p:tgtEl>
                                          <p:spTgt spid="31"/>
                                        </p:tgtEl>
                                        <p:attrNameLst>
                                          <p:attrName>ppt_x</p:attrName>
                                        </p:attrNameLst>
                                      </p:cBhvr>
                                      <p:tavLst>
                                        <p:tav tm="0">
                                          <p:val>
                                            <p:strVal val="#ppt_x-.2"/>
                                          </p:val>
                                        </p:tav>
                                        <p:tav tm="100000">
                                          <p:val>
                                            <p:strVal val="#ppt_x"/>
                                          </p:val>
                                        </p:tav>
                                      </p:tavLst>
                                    </p:anim>
                                    <p:anim calcmode="lin" valueType="num">
                                      <p:cBhvr>
                                        <p:cTn id="20" dur="500" fill="hold"/>
                                        <p:tgtEl>
                                          <p:spTgt spid="31"/>
                                        </p:tgtEl>
                                        <p:attrNameLst>
                                          <p:attrName>ppt_y</p:attrName>
                                        </p:attrNameLst>
                                      </p:cBhvr>
                                      <p:tavLst>
                                        <p:tav tm="0">
                                          <p:val>
                                            <p:strVal val="#ppt_y"/>
                                          </p:val>
                                        </p:tav>
                                        <p:tav tm="100000">
                                          <p:val>
                                            <p:strVal val="#ppt_y"/>
                                          </p:val>
                                        </p:tav>
                                      </p:tavLst>
                                    </p:anim>
                                    <p:animEffect transition="in" filter="wipe(right)" prLst="gradientSize: 0.1">
                                      <p:cBhvr>
                                        <p:cTn id="21" dur="500"/>
                                        <p:tgtEl>
                                          <p:spTgt spid="31"/>
                                        </p:tgtEl>
                                      </p:cBhvr>
                                    </p:animEffect>
                                  </p:childTnLst>
                                </p:cTn>
                              </p:par>
                            </p:childTnLst>
                          </p:cTn>
                        </p:par>
                        <p:par>
                          <p:cTn id="22" fill="hold">
                            <p:stCondLst>
                              <p:cond delay="1500"/>
                            </p:stCondLst>
                            <p:childTnLst>
                              <p:par>
                                <p:cTn id="23" presetID="29" presetClass="entr" presetSubtype="0" fill="hold" grpId="0" nodeType="afterEffect">
                                  <p:stCondLst>
                                    <p:cond delay="0"/>
                                  </p:stCondLst>
                                  <p:childTnLst>
                                    <p:set>
                                      <p:cBhvr>
                                        <p:cTn id="24" dur="1" fill="hold">
                                          <p:stCondLst>
                                            <p:cond delay="0"/>
                                          </p:stCondLst>
                                        </p:cTn>
                                        <p:tgtEl>
                                          <p:spTgt spid="33"/>
                                        </p:tgtEl>
                                        <p:attrNameLst>
                                          <p:attrName>style.visibility</p:attrName>
                                        </p:attrNameLst>
                                      </p:cBhvr>
                                      <p:to>
                                        <p:strVal val="visible"/>
                                      </p:to>
                                    </p:set>
                                    <p:anim calcmode="lin" valueType="num">
                                      <p:cBhvr>
                                        <p:cTn id="25" dur="500" fill="hold"/>
                                        <p:tgtEl>
                                          <p:spTgt spid="33"/>
                                        </p:tgtEl>
                                        <p:attrNameLst>
                                          <p:attrName>ppt_x</p:attrName>
                                        </p:attrNameLst>
                                      </p:cBhvr>
                                      <p:tavLst>
                                        <p:tav tm="0">
                                          <p:val>
                                            <p:strVal val="#ppt_x-.2"/>
                                          </p:val>
                                        </p:tav>
                                        <p:tav tm="100000">
                                          <p:val>
                                            <p:strVal val="#ppt_x"/>
                                          </p:val>
                                        </p:tav>
                                      </p:tavLst>
                                    </p:anim>
                                    <p:anim calcmode="lin" valueType="num">
                                      <p:cBhvr>
                                        <p:cTn id="26" dur="500" fill="hold"/>
                                        <p:tgtEl>
                                          <p:spTgt spid="33"/>
                                        </p:tgtEl>
                                        <p:attrNameLst>
                                          <p:attrName>ppt_y</p:attrName>
                                        </p:attrNameLst>
                                      </p:cBhvr>
                                      <p:tavLst>
                                        <p:tav tm="0">
                                          <p:val>
                                            <p:strVal val="#ppt_y"/>
                                          </p:val>
                                        </p:tav>
                                        <p:tav tm="100000">
                                          <p:val>
                                            <p:strVal val="#ppt_y"/>
                                          </p:val>
                                        </p:tav>
                                      </p:tavLst>
                                    </p:anim>
                                    <p:animEffect transition="in" filter="wipe(right)" prLst="gradientSize: 0.1">
                                      <p:cBhvr>
                                        <p:cTn id="27"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9" grpId="0"/>
      <p:bldP spid="31" grpId="0"/>
      <p:bldP spid="33"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组合 9"/>
          <p:cNvGrpSpPr/>
          <p:nvPr/>
        </p:nvGrpSpPr>
        <p:grpSpPr>
          <a:xfrm>
            <a:off x="4279184" y="1706118"/>
            <a:ext cx="3642477" cy="3602693"/>
            <a:chOff x="4512406" y="1799221"/>
            <a:chExt cx="3841675" cy="3799715"/>
          </a:xfrm>
        </p:grpSpPr>
        <p:sp>
          <p:nvSpPr>
            <p:cNvPr id="2" name="任意多边形 1"/>
            <p:cNvSpPr/>
            <p:nvPr/>
          </p:nvSpPr>
          <p:spPr>
            <a:xfrm rot="9257143">
              <a:off x="6221113" y="5062780"/>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3" name="任意多边形 2"/>
            <p:cNvSpPr/>
            <p:nvPr/>
          </p:nvSpPr>
          <p:spPr>
            <a:xfrm rot="12342857">
              <a:off x="4750179" y="5062780"/>
              <a:ext cx="1895196"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4" name="任意多边形 3"/>
            <p:cNvSpPr/>
            <p:nvPr/>
          </p:nvSpPr>
          <p:spPr>
            <a:xfrm rot="15428571">
              <a:off x="3832887" y="3912376"/>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5" name="任意多边形 4"/>
            <p:cNvSpPr/>
            <p:nvPr/>
          </p:nvSpPr>
          <p:spPr>
            <a:xfrm rot="18514286">
              <a:off x="4160409" y="2477575"/>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6" name="任意多边形 5"/>
            <p:cNvSpPr/>
            <p:nvPr/>
          </p:nvSpPr>
          <p:spPr>
            <a:xfrm>
              <a:off x="5486811" y="1838852"/>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7" name="任意多边形 6"/>
            <p:cNvSpPr/>
            <p:nvPr/>
          </p:nvSpPr>
          <p:spPr>
            <a:xfrm rot="3085714">
              <a:off x="6813215" y="2477575"/>
              <a:ext cx="189286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8" name="任意多边形 7"/>
            <p:cNvSpPr/>
            <p:nvPr/>
          </p:nvSpPr>
          <p:spPr>
            <a:xfrm rot="6171428">
              <a:off x="7138406" y="3912376"/>
              <a:ext cx="1895194" cy="536156"/>
            </a:xfrm>
            <a:custGeom>
              <a:avLst/>
              <a:gdLst>
                <a:gd name="connsiteX0" fmla="*/ 0 w 2085975"/>
                <a:gd name="connsiteY0" fmla="*/ 0 h 590550"/>
                <a:gd name="connsiteX1" fmla="*/ 2085975 w 2085975"/>
                <a:gd name="connsiteY1" fmla="*/ 0 h 590550"/>
                <a:gd name="connsiteX2" fmla="*/ 1042988 w 2085975"/>
                <a:gd name="connsiteY2" fmla="*/ 590550 h 590550"/>
              </a:gdLst>
              <a:ahLst/>
              <a:cxnLst>
                <a:cxn ang="0">
                  <a:pos x="connsiteX0" y="connsiteY0"/>
                </a:cxn>
                <a:cxn ang="0">
                  <a:pos x="connsiteX1" y="connsiteY1"/>
                </a:cxn>
                <a:cxn ang="0">
                  <a:pos x="connsiteX2" y="connsiteY2"/>
                </a:cxn>
              </a:cxnLst>
              <a:rect l="l" t="t" r="r" b="b"/>
              <a:pathLst>
                <a:path w="2085975" h="590550">
                  <a:moveTo>
                    <a:pt x="0" y="0"/>
                  </a:moveTo>
                  <a:lnTo>
                    <a:pt x="2085975" y="0"/>
                  </a:lnTo>
                  <a:lnTo>
                    <a:pt x="1042988" y="590550"/>
                  </a:lnTo>
                  <a:close/>
                </a:path>
              </a:pathLst>
            </a:cu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grpSp>
      <p:sp>
        <p:nvSpPr>
          <p:cNvPr id="9" name="矩形 3"/>
          <p:cNvSpPr>
            <a:spLocks noChangeArrowheads="1"/>
          </p:cNvSpPr>
          <p:nvPr/>
        </p:nvSpPr>
        <p:spPr bwMode="auto">
          <a:xfrm>
            <a:off x="5055595" y="3378576"/>
            <a:ext cx="2017951" cy="317395"/>
          </a:xfrm>
          <a:prstGeom prst="rect">
            <a:avLst/>
          </a:prstGeom>
          <a:solidFill>
            <a:schemeClr val="accent1"/>
          </a:solidFill>
          <a:ln>
            <a:noFill/>
          </a:ln>
        </p:spPr>
        <p:txBody>
          <a:bodyPr>
            <a:spAutoFit/>
          </a:bodyPr>
          <a:lstStyle>
            <a:lvl1pPr>
              <a:spcBef>
                <a:spcPct val="20000"/>
              </a:spcBef>
              <a:buFont typeface="Arial" panose="020B0604020202020204" pitchFamily="34" charset="0"/>
              <a:buChar char="•"/>
              <a:defRPr sz="3200">
                <a:solidFill>
                  <a:schemeClr val="tx1"/>
                </a:solidFill>
                <a:latin typeface="Arial Narrow" pitchFamily="34" charset="0"/>
                <a:ea typeface="微软雅黑" panose="020B0503020204020204" charset="-122"/>
              </a:defRPr>
            </a:lvl1pPr>
            <a:lvl2pPr marL="742950" indent="-285750">
              <a:spcBef>
                <a:spcPct val="20000"/>
              </a:spcBef>
              <a:buFont typeface="Arial" panose="020B0604020202020204" pitchFamily="34" charset="0"/>
              <a:buChar char="–"/>
              <a:defRPr sz="2800">
                <a:solidFill>
                  <a:schemeClr val="tx1"/>
                </a:solidFill>
                <a:latin typeface="Arial Narrow" pitchFamily="34" charset="0"/>
                <a:ea typeface="微软雅黑" panose="020B0503020204020204" charset="-122"/>
              </a:defRPr>
            </a:lvl2pPr>
            <a:lvl3pPr marL="1143000" indent="-228600">
              <a:spcBef>
                <a:spcPct val="20000"/>
              </a:spcBef>
              <a:buFont typeface="Arial" panose="020B0604020202020204" pitchFamily="34" charset="0"/>
              <a:buChar char="•"/>
              <a:defRPr sz="2400">
                <a:solidFill>
                  <a:schemeClr val="tx1"/>
                </a:solidFill>
                <a:latin typeface="Arial Narrow" pitchFamily="34" charset="0"/>
                <a:ea typeface="微软雅黑" panose="020B0503020204020204" charset="-122"/>
              </a:defRPr>
            </a:lvl3pPr>
            <a:lvl4pPr marL="1600200" indent="-228600">
              <a:spcBef>
                <a:spcPct val="20000"/>
              </a:spcBef>
              <a:buFont typeface="Arial" panose="020B0604020202020204" pitchFamily="34" charset="0"/>
              <a:buChar char="–"/>
              <a:defRPr sz="2000">
                <a:solidFill>
                  <a:schemeClr val="tx1"/>
                </a:solidFill>
                <a:latin typeface="Arial Narrow" pitchFamily="34" charset="0"/>
                <a:ea typeface="微软雅黑" panose="020B0503020204020204" charset="-122"/>
              </a:defRPr>
            </a:lvl4pPr>
            <a:lvl5pPr marL="2057400" indent="-228600">
              <a:spcBef>
                <a:spcPct val="20000"/>
              </a:spcBef>
              <a:buFont typeface="Arial" panose="020B0604020202020204" pitchFamily="34" charset="0"/>
              <a:buChar char="»"/>
              <a:defRPr sz="2000">
                <a:solidFill>
                  <a:schemeClr val="tx1"/>
                </a:solidFill>
                <a:latin typeface="Arial Narrow" pitchFamily="34" charset="0"/>
                <a:ea typeface="微软雅黑" panose="020B0503020204020204"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Arial Narrow" pitchFamily="34" charset="0"/>
                <a:ea typeface="微软雅黑" panose="020B0503020204020204" charset="-122"/>
              </a:defRPr>
            </a:lvl9pPr>
          </a:lstStyle>
          <a:p>
            <a:pPr algn="ctr">
              <a:lnSpc>
                <a:spcPct val="120000"/>
              </a:lnSpc>
              <a:buNone/>
            </a:pPr>
            <a:r>
              <a:rPr lang="zh-CN" altLang="en-US" sz="133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5" name="TextBox 170"/>
          <p:cNvSpPr txBox="1"/>
          <p:nvPr/>
        </p:nvSpPr>
        <p:spPr>
          <a:xfrm>
            <a:off x="1559190" y="1993182"/>
            <a:ext cx="2304215" cy="317384"/>
          </a:xfrm>
          <a:prstGeom prst="rect">
            <a:avLst/>
          </a:prstGeom>
          <a:noFill/>
        </p:spPr>
        <p:txBody>
          <a:bodyPr wrap="square" lIns="91431" tIns="45715" rIns="91431" bIns="45715" rtlCol="0">
            <a:spAutoFit/>
          </a:bodyPr>
          <a:lstStyle/>
          <a:p>
            <a:pPr algn="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6" name="TextBox 171"/>
          <p:cNvSpPr txBox="1"/>
          <p:nvPr/>
        </p:nvSpPr>
        <p:spPr>
          <a:xfrm>
            <a:off x="1453351" y="2266544"/>
            <a:ext cx="2410053" cy="597782"/>
          </a:xfrm>
          <a:prstGeom prst="rect">
            <a:avLst/>
          </a:prstGeom>
          <a:noFill/>
        </p:spPr>
        <p:txBody>
          <a:bodyPr wrap="square" lIns="91431" tIns="45715" rIns="91431" bIns="45715" rtlCol="0">
            <a:spAutoFit/>
          </a:bodyPr>
          <a:lstStyle/>
          <a:p>
            <a:pPr algn="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7" name="TextBox 170"/>
          <p:cNvSpPr txBox="1"/>
          <p:nvPr/>
        </p:nvSpPr>
        <p:spPr>
          <a:xfrm>
            <a:off x="1559190" y="3601302"/>
            <a:ext cx="2304215" cy="317384"/>
          </a:xfrm>
          <a:prstGeom prst="rect">
            <a:avLst/>
          </a:prstGeom>
          <a:noFill/>
        </p:spPr>
        <p:txBody>
          <a:bodyPr wrap="square" lIns="91431" tIns="45715" rIns="91431" bIns="45715" rtlCol="0">
            <a:spAutoFit/>
          </a:bodyPr>
          <a:lstStyle/>
          <a:p>
            <a:pPr algn="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8" name="TextBox 171"/>
          <p:cNvSpPr txBox="1"/>
          <p:nvPr/>
        </p:nvSpPr>
        <p:spPr>
          <a:xfrm>
            <a:off x="1453351" y="3874665"/>
            <a:ext cx="2410053" cy="597782"/>
          </a:xfrm>
          <a:prstGeom prst="rect">
            <a:avLst/>
          </a:prstGeom>
          <a:noFill/>
        </p:spPr>
        <p:txBody>
          <a:bodyPr wrap="square" lIns="91431" tIns="45715" rIns="91431" bIns="45715" rtlCol="0">
            <a:spAutoFit/>
          </a:bodyPr>
          <a:lstStyle/>
          <a:p>
            <a:pPr algn="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9" name="TextBox 170"/>
          <p:cNvSpPr txBox="1"/>
          <p:nvPr/>
        </p:nvSpPr>
        <p:spPr>
          <a:xfrm>
            <a:off x="1559190" y="5111538"/>
            <a:ext cx="2304215" cy="317384"/>
          </a:xfrm>
          <a:prstGeom prst="rect">
            <a:avLst/>
          </a:prstGeom>
          <a:noFill/>
        </p:spPr>
        <p:txBody>
          <a:bodyPr wrap="square" lIns="91431" tIns="45715" rIns="91431" bIns="45715" rtlCol="0">
            <a:spAutoFit/>
          </a:bodyPr>
          <a:lstStyle/>
          <a:p>
            <a:pPr algn="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0" name="TextBox 171"/>
          <p:cNvSpPr txBox="1"/>
          <p:nvPr/>
        </p:nvSpPr>
        <p:spPr>
          <a:xfrm>
            <a:off x="1453351" y="5384900"/>
            <a:ext cx="2410053" cy="597782"/>
          </a:xfrm>
          <a:prstGeom prst="rect">
            <a:avLst/>
          </a:prstGeom>
          <a:noFill/>
        </p:spPr>
        <p:txBody>
          <a:bodyPr wrap="square" lIns="91431" tIns="45715" rIns="91431" bIns="45715" rtlCol="0">
            <a:spAutoFit/>
          </a:bodyPr>
          <a:lstStyle/>
          <a:p>
            <a:pPr algn="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1" name="TextBox 170"/>
          <p:cNvSpPr txBox="1"/>
          <p:nvPr/>
        </p:nvSpPr>
        <p:spPr>
          <a:xfrm>
            <a:off x="8049658" y="5098391"/>
            <a:ext cx="2304215" cy="317384"/>
          </a:xfrm>
          <a:prstGeom prst="rect">
            <a:avLst/>
          </a:prstGeom>
          <a:noFill/>
        </p:spPr>
        <p:txBody>
          <a:bodyPr wrap="square" lIns="91431" tIns="45715" rIns="91431" bIns="45715" rtlCol="0">
            <a:spAutoFit/>
          </a:bodyPr>
          <a:lstStyle/>
          <a:p>
            <a:pP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2" name="TextBox 171"/>
          <p:cNvSpPr txBox="1"/>
          <p:nvPr/>
        </p:nvSpPr>
        <p:spPr>
          <a:xfrm>
            <a:off x="8049658" y="5371754"/>
            <a:ext cx="2451271" cy="597782"/>
          </a:xfrm>
          <a:prstGeom prst="rect">
            <a:avLst/>
          </a:prstGeom>
          <a:noFill/>
        </p:spPr>
        <p:txBody>
          <a:bodyPr wrap="square" lIns="91431" tIns="45715" rIns="91431" bIns="45715" rtlCol="0">
            <a:spAutoFit/>
          </a:bodyPr>
          <a:lstStyle/>
          <a:p>
            <a:pP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3" name="TextBox 170"/>
          <p:cNvSpPr txBox="1"/>
          <p:nvPr/>
        </p:nvSpPr>
        <p:spPr>
          <a:xfrm>
            <a:off x="8287381" y="3601302"/>
            <a:ext cx="2304215" cy="317384"/>
          </a:xfrm>
          <a:prstGeom prst="rect">
            <a:avLst/>
          </a:prstGeom>
          <a:noFill/>
        </p:spPr>
        <p:txBody>
          <a:bodyPr wrap="square" lIns="91431" tIns="45715" rIns="91431" bIns="45715" rtlCol="0">
            <a:spAutoFit/>
          </a:bodyPr>
          <a:lstStyle/>
          <a:p>
            <a:pP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4" name="TextBox 171"/>
          <p:cNvSpPr txBox="1"/>
          <p:nvPr/>
        </p:nvSpPr>
        <p:spPr>
          <a:xfrm>
            <a:off x="8287381" y="3874665"/>
            <a:ext cx="2451271" cy="597782"/>
          </a:xfrm>
          <a:prstGeom prst="rect">
            <a:avLst/>
          </a:prstGeom>
          <a:noFill/>
        </p:spPr>
        <p:txBody>
          <a:bodyPr wrap="square" lIns="91431" tIns="45715" rIns="91431" bIns="45715" rtlCol="0">
            <a:spAutoFit/>
          </a:bodyPr>
          <a:lstStyle/>
          <a:p>
            <a:pP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5" name="TextBox 170"/>
          <p:cNvSpPr txBox="1"/>
          <p:nvPr/>
        </p:nvSpPr>
        <p:spPr>
          <a:xfrm>
            <a:off x="8105593" y="1993182"/>
            <a:ext cx="2304215" cy="317384"/>
          </a:xfrm>
          <a:prstGeom prst="rect">
            <a:avLst/>
          </a:prstGeom>
          <a:noFill/>
        </p:spPr>
        <p:txBody>
          <a:bodyPr wrap="square" lIns="91431" tIns="45715" rIns="91431" bIns="45715" rtlCol="0">
            <a:spAutoFit/>
          </a:bodyPr>
          <a:lstStyle/>
          <a:p>
            <a:pPr>
              <a:lnSpc>
                <a:spcPct val="120000"/>
              </a:lnSpc>
            </a:pPr>
            <a:r>
              <a:rPr lang="zh-CN" altLang="en-US"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请替换文字内容</a:t>
            </a:r>
            <a:endParaRPr lang="en-US" altLang="zh-CN" sz="133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6" name="TextBox 171"/>
          <p:cNvSpPr txBox="1"/>
          <p:nvPr/>
        </p:nvSpPr>
        <p:spPr>
          <a:xfrm>
            <a:off x="8105593" y="2266544"/>
            <a:ext cx="2451271" cy="597782"/>
          </a:xfrm>
          <a:prstGeom prst="rect">
            <a:avLst/>
          </a:prstGeom>
          <a:noFill/>
        </p:spPr>
        <p:txBody>
          <a:bodyPr wrap="square" lIns="91431" tIns="45715" rIns="91431" bIns="45715" rtlCol="0">
            <a:spAutoFit/>
          </a:bodyPr>
          <a:lstStyle/>
          <a:p>
            <a:pPr>
              <a:lnSpc>
                <a:spcPct val="150000"/>
              </a:lnSpc>
            </a:pPr>
            <a:r>
              <a:rPr lang="zh-CN" altLang="en-US"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rPr>
              <a:t>点击添加相关标题文字，点击添加相关标题文字，点击添加相关标题文字，点击添加相关标题文字，点击添加相关标题文字。</a:t>
            </a:r>
            <a:endParaRPr lang="en-GB" altLang="zh-CN" sz="760" dirty="0">
              <a:solidFill>
                <a:schemeClr val="bg1">
                  <a:lumMod val="65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nvGrpSpPr>
          <p:cNvPr id="23" name="组合 22"/>
          <p:cNvGrpSpPr/>
          <p:nvPr/>
        </p:nvGrpSpPr>
        <p:grpSpPr>
          <a:xfrm>
            <a:off x="124448" y="148429"/>
            <a:ext cx="4146731" cy="679115"/>
            <a:chOff x="124448" y="148429"/>
            <a:chExt cx="4146731" cy="679115"/>
          </a:xfrm>
        </p:grpSpPr>
        <p:sp>
          <p:nvSpPr>
            <p:cNvPr id="24" name="矩形 23"/>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7" name="泪滴形 36"/>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52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500" fill="hold"/>
                                        <p:tgtEl>
                                          <p:spTgt spid="10"/>
                                        </p:tgtEl>
                                        <p:attrNameLst>
                                          <p:attrName>ppt_w</p:attrName>
                                        </p:attrNameLst>
                                      </p:cBhvr>
                                      <p:tavLst>
                                        <p:tav tm="0">
                                          <p:val>
                                            <p:fltVal val="0"/>
                                          </p:val>
                                        </p:tav>
                                        <p:tav tm="100000">
                                          <p:val>
                                            <p:strVal val="#ppt_w"/>
                                          </p:val>
                                        </p:tav>
                                      </p:tavLst>
                                    </p:anim>
                                    <p:anim calcmode="lin" valueType="num">
                                      <p:cBhvr>
                                        <p:cTn id="8" dur="500" fill="hold"/>
                                        <p:tgtEl>
                                          <p:spTgt spid="10"/>
                                        </p:tgtEl>
                                        <p:attrNameLst>
                                          <p:attrName>ppt_h</p:attrName>
                                        </p:attrNameLst>
                                      </p:cBhvr>
                                      <p:tavLst>
                                        <p:tav tm="0">
                                          <p:val>
                                            <p:fltVal val="0"/>
                                          </p:val>
                                        </p:tav>
                                        <p:tav tm="100000">
                                          <p:val>
                                            <p:strVal val="#ppt_h"/>
                                          </p:val>
                                        </p:tav>
                                      </p:tavLst>
                                    </p:anim>
                                    <p:anim calcmode="lin" valueType="num">
                                      <p:cBhvr>
                                        <p:cTn id="9" dur="500" fill="hold"/>
                                        <p:tgtEl>
                                          <p:spTgt spid="10"/>
                                        </p:tgtEl>
                                        <p:attrNameLst>
                                          <p:attrName>ppt_x</p:attrName>
                                        </p:attrNameLst>
                                      </p:cBhvr>
                                      <p:tavLst>
                                        <p:tav tm="0">
                                          <p:val>
                                            <p:fltVal val="0.5"/>
                                          </p:val>
                                        </p:tav>
                                        <p:tav tm="100000">
                                          <p:val>
                                            <p:strVal val="#ppt_x"/>
                                          </p:val>
                                        </p:tav>
                                      </p:tavLst>
                                    </p:anim>
                                    <p:anim calcmode="lin" valueType="num">
                                      <p:cBhvr>
                                        <p:cTn id="10" dur="500" fill="hold"/>
                                        <p:tgtEl>
                                          <p:spTgt spid="10"/>
                                        </p:tgtEl>
                                        <p:attrNameLst>
                                          <p:attrName>ppt_y</p:attrName>
                                        </p:attrNameLst>
                                      </p:cBhvr>
                                      <p:tavLst>
                                        <p:tav tm="0">
                                          <p:val>
                                            <p:fltVal val="0.5"/>
                                          </p:val>
                                        </p:tav>
                                        <p:tav tm="100000">
                                          <p:val>
                                            <p:strVal val="#ppt_y"/>
                                          </p:val>
                                        </p:tav>
                                      </p:tavLst>
                                    </p:anim>
                                  </p:childTnLst>
                                </p:cTn>
                              </p:par>
                            </p:childTnLst>
                          </p:cTn>
                        </p:par>
                        <p:par>
                          <p:cTn id="11" fill="hold">
                            <p:stCondLst>
                              <p:cond delay="500"/>
                            </p:stCondLst>
                            <p:childTnLst>
                              <p:par>
                                <p:cTn id="12" presetID="16" presetClass="entr" presetSubtype="21"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barn(inVertical)">
                                      <p:cBhvr>
                                        <p:cTn id="14" dur="500"/>
                                        <p:tgtEl>
                                          <p:spTgt spid="9"/>
                                        </p:tgtEl>
                                      </p:cBhvr>
                                    </p:animEffect>
                                  </p:childTnLst>
                                </p:cTn>
                              </p:par>
                            </p:childTnLst>
                          </p:cTn>
                        </p:par>
                        <p:par>
                          <p:cTn id="15" fill="hold">
                            <p:stCondLst>
                              <p:cond delay="1000"/>
                            </p:stCondLst>
                            <p:childTnLst>
                              <p:par>
                                <p:cTn id="16" presetID="12" presetClass="entr" presetSubtype="8" fill="hold" grpId="0" nodeType="afterEffect">
                                  <p:stCondLst>
                                    <p:cond delay="0"/>
                                  </p:stCondLst>
                                  <p:childTnLst>
                                    <p:set>
                                      <p:cBhvr>
                                        <p:cTn id="17" dur="1" fill="hold">
                                          <p:stCondLst>
                                            <p:cond delay="0"/>
                                          </p:stCondLst>
                                        </p:cTn>
                                        <p:tgtEl>
                                          <p:spTgt spid="25"/>
                                        </p:tgtEl>
                                        <p:attrNameLst>
                                          <p:attrName>style.visibility</p:attrName>
                                        </p:attrNameLst>
                                      </p:cBhvr>
                                      <p:to>
                                        <p:strVal val="visible"/>
                                      </p:to>
                                    </p:set>
                                    <p:anim calcmode="lin" valueType="num">
                                      <p:cBhvr additive="base">
                                        <p:cTn id="18" dur="500"/>
                                        <p:tgtEl>
                                          <p:spTgt spid="25"/>
                                        </p:tgtEl>
                                        <p:attrNameLst>
                                          <p:attrName>ppt_x</p:attrName>
                                        </p:attrNameLst>
                                      </p:cBhvr>
                                      <p:tavLst>
                                        <p:tav tm="0">
                                          <p:val>
                                            <p:strVal val="#ppt_x-#ppt_w*1.125000"/>
                                          </p:val>
                                        </p:tav>
                                        <p:tav tm="100000">
                                          <p:val>
                                            <p:strVal val="#ppt_x"/>
                                          </p:val>
                                        </p:tav>
                                      </p:tavLst>
                                    </p:anim>
                                    <p:animEffect transition="in" filter="wipe(right)">
                                      <p:cBhvr>
                                        <p:cTn id="19" dur="500"/>
                                        <p:tgtEl>
                                          <p:spTgt spid="25"/>
                                        </p:tgtEl>
                                      </p:cBhvr>
                                    </p:animEffect>
                                  </p:childTnLst>
                                </p:cTn>
                              </p:par>
                              <p:par>
                                <p:cTn id="20" presetID="12" presetClass="entr" presetSubtype="8" fill="hold" grpId="0" nodeType="withEffect">
                                  <p:stCondLst>
                                    <p:cond delay="0"/>
                                  </p:stCondLst>
                                  <p:childTnLst>
                                    <p:set>
                                      <p:cBhvr>
                                        <p:cTn id="21" dur="1" fill="hold">
                                          <p:stCondLst>
                                            <p:cond delay="0"/>
                                          </p:stCondLst>
                                        </p:cTn>
                                        <p:tgtEl>
                                          <p:spTgt spid="26"/>
                                        </p:tgtEl>
                                        <p:attrNameLst>
                                          <p:attrName>style.visibility</p:attrName>
                                        </p:attrNameLst>
                                      </p:cBhvr>
                                      <p:to>
                                        <p:strVal val="visible"/>
                                      </p:to>
                                    </p:set>
                                    <p:anim calcmode="lin" valueType="num">
                                      <p:cBhvr additive="base">
                                        <p:cTn id="22" dur="500"/>
                                        <p:tgtEl>
                                          <p:spTgt spid="26"/>
                                        </p:tgtEl>
                                        <p:attrNameLst>
                                          <p:attrName>ppt_x</p:attrName>
                                        </p:attrNameLst>
                                      </p:cBhvr>
                                      <p:tavLst>
                                        <p:tav tm="0">
                                          <p:val>
                                            <p:strVal val="#ppt_x-#ppt_w*1.125000"/>
                                          </p:val>
                                        </p:tav>
                                        <p:tav tm="100000">
                                          <p:val>
                                            <p:strVal val="#ppt_x"/>
                                          </p:val>
                                        </p:tav>
                                      </p:tavLst>
                                    </p:anim>
                                    <p:animEffect transition="in" filter="wipe(right)">
                                      <p:cBhvr>
                                        <p:cTn id="23" dur="500"/>
                                        <p:tgtEl>
                                          <p:spTgt spid="26"/>
                                        </p:tgtEl>
                                      </p:cBhvr>
                                    </p:animEffect>
                                  </p:childTnLst>
                                </p:cTn>
                              </p:par>
                            </p:childTnLst>
                          </p:cTn>
                        </p:par>
                        <p:par>
                          <p:cTn id="24" fill="hold">
                            <p:stCondLst>
                              <p:cond delay="1500"/>
                            </p:stCondLst>
                            <p:childTnLst>
                              <p:par>
                                <p:cTn id="25" presetID="12" presetClass="entr" presetSubtype="8"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 calcmode="lin" valueType="num">
                                      <p:cBhvr additive="base">
                                        <p:cTn id="27" dur="500"/>
                                        <p:tgtEl>
                                          <p:spTgt spid="27"/>
                                        </p:tgtEl>
                                        <p:attrNameLst>
                                          <p:attrName>ppt_x</p:attrName>
                                        </p:attrNameLst>
                                      </p:cBhvr>
                                      <p:tavLst>
                                        <p:tav tm="0">
                                          <p:val>
                                            <p:strVal val="#ppt_x-#ppt_w*1.125000"/>
                                          </p:val>
                                        </p:tav>
                                        <p:tav tm="100000">
                                          <p:val>
                                            <p:strVal val="#ppt_x"/>
                                          </p:val>
                                        </p:tav>
                                      </p:tavLst>
                                    </p:anim>
                                    <p:animEffect transition="in" filter="wipe(right)">
                                      <p:cBhvr>
                                        <p:cTn id="28" dur="500"/>
                                        <p:tgtEl>
                                          <p:spTgt spid="27"/>
                                        </p:tgtEl>
                                      </p:cBhvr>
                                    </p:animEffect>
                                  </p:childTnLst>
                                </p:cTn>
                              </p:par>
                              <p:par>
                                <p:cTn id="29" presetID="12" presetClass="entr" presetSubtype="8"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anim calcmode="lin" valueType="num">
                                      <p:cBhvr additive="base">
                                        <p:cTn id="31" dur="500"/>
                                        <p:tgtEl>
                                          <p:spTgt spid="28"/>
                                        </p:tgtEl>
                                        <p:attrNameLst>
                                          <p:attrName>ppt_x</p:attrName>
                                        </p:attrNameLst>
                                      </p:cBhvr>
                                      <p:tavLst>
                                        <p:tav tm="0">
                                          <p:val>
                                            <p:strVal val="#ppt_x-#ppt_w*1.125000"/>
                                          </p:val>
                                        </p:tav>
                                        <p:tav tm="100000">
                                          <p:val>
                                            <p:strVal val="#ppt_x"/>
                                          </p:val>
                                        </p:tav>
                                      </p:tavLst>
                                    </p:anim>
                                    <p:animEffect transition="in" filter="wipe(right)">
                                      <p:cBhvr>
                                        <p:cTn id="32" dur="500"/>
                                        <p:tgtEl>
                                          <p:spTgt spid="28"/>
                                        </p:tgtEl>
                                      </p:cBhvr>
                                    </p:animEffect>
                                  </p:childTnLst>
                                </p:cTn>
                              </p:par>
                            </p:childTnLst>
                          </p:cTn>
                        </p:par>
                        <p:par>
                          <p:cTn id="33" fill="hold">
                            <p:stCondLst>
                              <p:cond delay="2000"/>
                            </p:stCondLst>
                            <p:childTnLst>
                              <p:par>
                                <p:cTn id="34" presetID="12" presetClass="entr" presetSubtype="8" fill="hold" grpId="0" nodeType="afterEffect">
                                  <p:stCondLst>
                                    <p:cond delay="0"/>
                                  </p:stCondLst>
                                  <p:childTnLst>
                                    <p:set>
                                      <p:cBhvr>
                                        <p:cTn id="35" dur="1" fill="hold">
                                          <p:stCondLst>
                                            <p:cond delay="0"/>
                                          </p:stCondLst>
                                        </p:cTn>
                                        <p:tgtEl>
                                          <p:spTgt spid="29"/>
                                        </p:tgtEl>
                                        <p:attrNameLst>
                                          <p:attrName>style.visibility</p:attrName>
                                        </p:attrNameLst>
                                      </p:cBhvr>
                                      <p:to>
                                        <p:strVal val="visible"/>
                                      </p:to>
                                    </p:set>
                                    <p:anim calcmode="lin" valueType="num">
                                      <p:cBhvr additive="base">
                                        <p:cTn id="36" dur="500"/>
                                        <p:tgtEl>
                                          <p:spTgt spid="29"/>
                                        </p:tgtEl>
                                        <p:attrNameLst>
                                          <p:attrName>ppt_x</p:attrName>
                                        </p:attrNameLst>
                                      </p:cBhvr>
                                      <p:tavLst>
                                        <p:tav tm="0">
                                          <p:val>
                                            <p:strVal val="#ppt_x-#ppt_w*1.125000"/>
                                          </p:val>
                                        </p:tav>
                                        <p:tav tm="100000">
                                          <p:val>
                                            <p:strVal val="#ppt_x"/>
                                          </p:val>
                                        </p:tav>
                                      </p:tavLst>
                                    </p:anim>
                                    <p:animEffect transition="in" filter="wipe(right)">
                                      <p:cBhvr>
                                        <p:cTn id="37" dur="500"/>
                                        <p:tgtEl>
                                          <p:spTgt spid="29"/>
                                        </p:tgtEl>
                                      </p:cBhvr>
                                    </p:animEffect>
                                  </p:childTnLst>
                                </p:cTn>
                              </p:par>
                              <p:par>
                                <p:cTn id="38" presetID="12" presetClass="entr" presetSubtype="8" fill="hold" grpId="0" nodeType="withEffect">
                                  <p:stCondLst>
                                    <p:cond delay="0"/>
                                  </p:stCondLst>
                                  <p:childTnLst>
                                    <p:set>
                                      <p:cBhvr>
                                        <p:cTn id="39" dur="1" fill="hold">
                                          <p:stCondLst>
                                            <p:cond delay="0"/>
                                          </p:stCondLst>
                                        </p:cTn>
                                        <p:tgtEl>
                                          <p:spTgt spid="30"/>
                                        </p:tgtEl>
                                        <p:attrNameLst>
                                          <p:attrName>style.visibility</p:attrName>
                                        </p:attrNameLst>
                                      </p:cBhvr>
                                      <p:to>
                                        <p:strVal val="visible"/>
                                      </p:to>
                                    </p:set>
                                    <p:anim calcmode="lin" valueType="num">
                                      <p:cBhvr additive="base">
                                        <p:cTn id="40" dur="500"/>
                                        <p:tgtEl>
                                          <p:spTgt spid="30"/>
                                        </p:tgtEl>
                                        <p:attrNameLst>
                                          <p:attrName>ppt_x</p:attrName>
                                        </p:attrNameLst>
                                      </p:cBhvr>
                                      <p:tavLst>
                                        <p:tav tm="0">
                                          <p:val>
                                            <p:strVal val="#ppt_x-#ppt_w*1.125000"/>
                                          </p:val>
                                        </p:tav>
                                        <p:tav tm="100000">
                                          <p:val>
                                            <p:strVal val="#ppt_x"/>
                                          </p:val>
                                        </p:tav>
                                      </p:tavLst>
                                    </p:anim>
                                    <p:animEffect transition="in" filter="wipe(right)">
                                      <p:cBhvr>
                                        <p:cTn id="41" dur="500"/>
                                        <p:tgtEl>
                                          <p:spTgt spid="30"/>
                                        </p:tgtEl>
                                      </p:cBhvr>
                                    </p:animEffect>
                                  </p:childTnLst>
                                </p:cTn>
                              </p:par>
                            </p:childTnLst>
                          </p:cTn>
                        </p:par>
                        <p:par>
                          <p:cTn id="42" fill="hold">
                            <p:stCondLst>
                              <p:cond delay="2500"/>
                            </p:stCondLst>
                            <p:childTnLst>
                              <p:par>
                                <p:cTn id="43" presetID="12" presetClass="entr" presetSubtype="2" fill="hold" grpId="0" nodeType="afterEffect">
                                  <p:stCondLst>
                                    <p:cond delay="0"/>
                                  </p:stCondLst>
                                  <p:childTnLst>
                                    <p:set>
                                      <p:cBhvr>
                                        <p:cTn id="44" dur="1" fill="hold">
                                          <p:stCondLst>
                                            <p:cond delay="0"/>
                                          </p:stCondLst>
                                        </p:cTn>
                                        <p:tgtEl>
                                          <p:spTgt spid="31"/>
                                        </p:tgtEl>
                                        <p:attrNameLst>
                                          <p:attrName>style.visibility</p:attrName>
                                        </p:attrNameLst>
                                      </p:cBhvr>
                                      <p:to>
                                        <p:strVal val="visible"/>
                                      </p:to>
                                    </p:set>
                                    <p:anim calcmode="lin" valueType="num">
                                      <p:cBhvr additive="base">
                                        <p:cTn id="45" dur="500"/>
                                        <p:tgtEl>
                                          <p:spTgt spid="31"/>
                                        </p:tgtEl>
                                        <p:attrNameLst>
                                          <p:attrName>ppt_x</p:attrName>
                                        </p:attrNameLst>
                                      </p:cBhvr>
                                      <p:tavLst>
                                        <p:tav tm="0">
                                          <p:val>
                                            <p:strVal val="#ppt_x+#ppt_w*1.125000"/>
                                          </p:val>
                                        </p:tav>
                                        <p:tav tm="100000">
                                          <p:val>
                                            <p:strVal val="#ppt_x"/>
                                          </p:val>
                                        </p:tav>
                                      </p:tavLst>
                                    </p:anim>
                                    <p:animEffect transition="in" filter="wipe(left)">
                                      <p:cBhvr>
                                        <p:cTn id="46" dur="500"/>
                                        <p:tgtEl>
                                          <p:spTgt spid="31"/>
                                        </p:tgtEl>
                                      </p:cBhvr>
                                    </p:animEffect>
                                  </p:childTnLst>
                                </p:cTn>
                              </p:par>
                              <p:par>
                                <p:cTn id="47" presetID="12" presetClass="entr" presetSubtype="2" fill="hold" grpId="0" nodeType="withEffect">
                                  <p:stCondLst>
                                    <p:cond delay="0"/>
                                  </p:stCondLst>
                                  <p:childTnLst>
                                    <p:set>
                                      <p:cBhvr>
                                        <p:cTn id="48" dur="1" fill="hold">
                                          <p:stCondLst>
                                            <p:cond delay="0"/>
                                          </p:stCondLst>
                                        </p:cTn>
                                        <p:tgtEl>
                                          <p:spTgt spid="32"/>
                                        </p:tgtEl>
                                        <p:attrNameLst>
                                          <p:attrName>style.visibility</p:attrName>
                                        </p:attrNameLst>
                                      </p:cBhvr>
                                      <p:to>
                                        <p:strVal val="visible"/>
                                      </p:to>
                                    </p:set>
                                    <p:anim calcmode="lin" valueType="num">
                                      <p:cBhvr additive="base">
                                        <p:cTn id="49" dur="500"/>
                                        <p:tgtEl>
                                          <p:spTgt spid="32"/>
                                        </p:tgtEl>
                                        <p:attrNameLst>
                                          <p:attrName>ppt_x</p:attrName>
                                        </p:attrNameLst>
                                      </p:cBhvr>
                                      <p:tavLst>
                                        <p:tav tm="0">
                                          <p:val>
                                            <p:strVal val="#ppt_x+#ppt_w*1.125000"/>
                                          </p:val>
                                        </p:tav>
                                        <p:tav tm="100000">
                                          <p:val>
                                            <p:strVal val="#ppt_x"/>
                                          </p:val>
                                        </p:tav>
                                      </p:tavLst>
                                    </p:anim>
                                    <p:animEffect transition="in" filter="wipe(left)">
                                      <p:cBhvr>
                                        <p:cTn id="50" dur="500"/>
                                        <p:tgtEl>
                                          <p:spTgt spid="32"/>
                                        </p:tgtEl>
                                      </p:cBhvr>
                                    </p:animEffect>
                                  </p:childTnLst>
                                </p:cTn>
                              </p:par>
                            </p:childTnLst>
                          </p:cTn>
                        </p:par>
                        <p:par>
                          <p:cTn id="51" fill="hold">
                            <p:stCondLst>
                              <p:cond delay="3000"/>
                            </p:stCondLst>
                            <p:childTnLst>
                              <p:par>
                                <p:cTn id="52" presetID="12" presetClass="entr" presetSubtype="2" fill="hold" grpId="0" nodeType="afterEffect">
                                  <p:stCondLst>
                                    <p:cond delay="0"/>
                                  </p:stCondLst>
                                  <p:childTnLst>
                                    <p:set>
                                      <p:cBhvr>
                                        <p:cTn id="53" dur="1" fill="hold">
                                          <p:stCondLst>
                                            <p:cond delay="0"/>
                                          </p:stCondLst>
                                        </p:cTn>
                                        <p:tgtEl>
                                          <p:spTgt spid="33"/>
                                        </p:tgtEl>
                                        <p:attrNameLst>
                                          <p:attrName>style.visibility</p:attrName>
                                        </p:attrNameLst>
                                      </p:cBhvr>
                                      <p:to>
                                        <p:strVal val="visible"/>
                                      </p:to>
                                    </p:set>
                                    <p:anim calcmode="lin" valueType="num">
                                      <p:cBhvr additive="base">
                                        <p:cTn id="54" dur="500"/>
                                        <p:tgtEl>
                                          <p:spTgt spid="33"/>
                                        </p:tgtEl>
                                        <p:attrNameLst>
                                          <p:attrName>ppt_x</p:attrName>
                                        </p:attrNameLst>
                                      </p:cBhvr>
                                      <p:tavLst>
                                        <p:tav tm="0">
                                          <p:val>
                                            <p:strVal val="#ppt_x+#ppt_w*1.125000"/>
                                          </p:val>
                                        </p:tav>
                                        <p:tav tm="100000">
                                          <p:val>
                                            <p:strVal val="#ppt_x"/>
                                          </p:val>
                                        </p:tav>
                                      </p:tavLst>
                                    </p:anim>
                                    <p:animEffect transition="in" filter="wipe(left)">
                                      <p:cBhvr>
                                        <p:cTn id="55" dur="500"/>
                                        <p:tgtEl>
                                          <p:spTgt spid="33"/>
                                        </p:tgtEl>
                                      </p:cBhvr>
                                    </p:animEffect>
                                  </p:childTnLst>
                                </p:cTn>
                              </p:par>
                              <p:par>
                                <p:cTn id="56" presetID="12" presetClass="entr" presetSubtype="2" fill="hold" grpId="0" nodeType="withEffect">
                                  <p:stCondLst>
                                    <p:cond delay="0"/>
                                  </p:stCondLst>
                                  <p:childTnLst>
                                    <p:set>
                                      <p:cBhvr>
                                        <p:cTn id="57" dur="1" fill="hold">
                                          <p:stCondLst>
                                            <p:cond delay="0"/>
                                          </p:stCondLst>
                                        </p:cTn>
                                        <p:tgtEl>
                                          <p:spTgt spid="34"/>
                                        </p:tgtEl>
                                        <p:attrNameLst>
                                          <p:attrName>style.visibility</p:attrName>
                                        </p:attrNameLst>
                                      </p:cBhvr>
                                      <p:to>
                                        <p:strVal val="visible"/>
                                      </p:to>
                                    </p:set>
                                    <p:anim calcmode="lin" valueType="num">
                                      <p:cBhvr additive="base">
                                        <p:cTn id="58" dur="500"/>
                                        <p:tgtEl>
                                          <p:spTgt spid="34"/>
                                        </p:tgtEl>
                                        <p:attrNameLst>
                                          <p:attrName>ppt_x</p:attrName>
                                        </p:attrNameLst>
                                      </p:cBhvr>
                                      <p:tavLst>
                                        <p:tav tm="0">
                                          <p:val>
                                            <p:strVal val="#ppt_x+#ppt_w*1.125000"/>
                                          </p:val>
                                        </p:tav>
                                        <p:tav tm="100000">
                                          <p:val>
                                            <p:strVal val="#ppt_x"/>
                                          </p:val>
                                        </p:tav>
                                      </p:tavLst>
                                    </p:anim>
                                    <p:animEffect transition="in" filter="wipe(left)">
                                      <p:cBhvr>
                                        <p:cTn id="59" dur="500"/>
                                        <p:tgtEl>
                                          <p:spTgt spid="34"/>
                                        </p:tgtEl>
                                      </p:cBhvr>
                                    </p:animEffect>
                                  </p:childTnLst>
                                </p:cTn>
                              </p:par>
                            </p:childTnLst>
                          </p:cTn>
                        </p:par>
                        <p:par>
                          <p:cTn id="60" fill="hold">
                            <p:stCondLst>
                              <p:cond delay="3500"/>
                            </p:stCondLst>
                            <p:childTnLst>
                              <p:par>
                                <p:cTn id="61" presetID="12" presetClass="entr" presetSubtype="2" fill="hold" grpId="0" nodeType="afterEffect">
                                  <p:stCondLst>
                                    <p:cond delay="0"/>
                                  </p:stCondLst>
                                  <p:childTnLst>
                                    <p:set>
                                      <p:cBhvr>
                                        <p:cTn id="62" dur="1" fill="hold">
                                          <p:stCondLst>
                                            <p:cond delay="0"/>
                                          </p:stCondLst>
                                        </p:cTn>
                                        <p:tgtEl>
                                          <p:spTgt spid="35"/>
                                        </p:tgtEl>
                                        <p:attrNameLst>
                                          <p:attrName>style.visibility</p:attrName>
                                        </p:attrNameLst>
                                      </p:cBhvr>
                                      <p:to>
                                        <p:strVal val="visible"/>
                                      </p:to>
                                    </p:set>
                                    <p:anim calcmode="lin" valueType="num">
                                      <p:cBhvr additive="base">
                                        <p:cTn id="63" dur="500"/>
                                        <p:tgtEl>
                                          <p:spTgt spid="35"/>
                                        </p:tgtEl>
                                        <p:attrNameLst>
                                          <p:attrName>ppt_x</p:attrName>
                                        </p:attrNameLst>
                                      </p:cBhvr>
                                      <p:tavLst>
                                        <p:tav tm="0">
                                          <p:val>
                                            <p:strVal val="#ppt_x+#ppt_w*1.125000"/>
                                          </p:val>
                                        </p:tav>
                                        <p:tav tm="100000">
                                          <p:val>
                                            <p:strVal val="#ppt_x"/>
                                          </p:val>
                                        </p:tav>
                                      </p:tavLst>
                                    </p:anim>
                                    <p:animEffect transition="in" filter="wipe(left)">
                                      <p:cBhvr>
                                        <p:cTn id="64" dur="500"/>
                                        <p:tgtEl>
                                          <p:spTgt spid="35"/>
                                        </p:tgtEl>
                                      </p:cBhvr>
                                    </p:animEffect>
                                  </p:childTnLst>
                                </p:cTn>
                              </p:par>
                              <p:par>
                                <p:cTn id="65" presetID="12" presetClass="entr" presetSubtype="2" fill="hold" grpId="0" nodeType="withEffect">
                                  <p:stCondLst>
                                    <p:cond delay="0"/>
                                  </p:stCondLst>
                                  <p:childTnLst>
                                    <p:set>
                                      <p:cBhvr>
                                        <p:cTn id="66" dur="1" fill="hold">
                                          <p:stCondLst>
                                            <p:cond delay="0"/>
                                          </p:stCondLst>
                                        </p:cTn>
                                        <p:tgtEl>
                                          <p:spTgt spid="36"/>
                                        </p:tgtEl>
                                        <p:attrNameLst>
                                          <p:attrName>style.visibility</p:attrName>
                                        </p:attrNameLst>
                                      </p:cBhvr>
                                      <p:to>
                                        <p:strVal val="visible"/>
                                      </p:to>
                                    </p:set>
                                    <p:anim calcmode="lin" valueType="num">
                                      <p:cBhvr additive="base">
                                        <p:cTn id="67" dur="500"/>
                                        <p:tgtEl>
                                          <p:spTgt spid="36"/>
                                        </p:tgtEl>
                                        <p:attrNameLst>
                                          <p:attrName>ppt_x</p:attrName>
                                        </p:attrNameLst>
                                      </p:cBhvr>
                                      <p:tavLst>
                                        <p:tav tm="0">
                                          <p:val>
                                            <p:strVal val="#ppt_x+#ppt_w*1.125000"/>
                                          </p:val>
                                        </p:tav>
                                        <p:tav tm="100000">
                                          <p:val>
                                            <p:strVal val="#ppt_x"/>
                                          </p:val>
                                        </p:tav>
                                      </p:tavLst>
                                    </p:anim>
                                    <p:animEffect transition="in" filter="wipe(left)">
                                      <p:cBhvr>
                                        <p:cTn id="68"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25" grpId="0"/>
      <p:bldP spid="26" grpId="0"/>
      <p:bldP spid="27" grpId="0"/>
      <p:bldP spid="28" grpId="0"/>
      <p:bldP spid="29" grpId="0"/>
      <p:bldP spid="30" grpId="0"/>
      <p:bldP spid="31" grpId="0"/>
      <p:bldP spid="32" grpId="0"/>
      <p:bldP spid="33" grpId="0"/>
      <p:bldP spid="34" grpId="0"/>
      <p:bldP spid="35" grpId="0"/>
      <p:bldP spid="3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Freeform 192"/>
          <p:cNvSpPr>
            <a:spLocks noEditPoints="1"/>
          </p:cNvSpPr>
          <p:nvPr/>
        </p:nvSpPr>
        <p:spPr bwMode="auto">
          <a:xfrm>
            <a:off x="1201931" y="2748741"/>
            <a:ext cx="1153164" cy="2723159"/>
          </a:xfrm>
          <a:custGeom>
            <a:avLst/>
            <a:gdLst>
              <a:gd name="T0" fmla="*/ 2147483646 w 693"/>
              <a:gd name="T1" fmla="*/ 2147483646 h 1641"/>
              <a:gd name="T2" fmla="*/ 2147483646 w 693"/>
              <a:gd name="T3" fmla="*/ 2147483646 h 1641"/>
              <a:gd name="T4" fmla="*/ 2147483646 w 693"/>
              <a:gd name="T5" fmla="*/ 2147483646 h 1641"/>
              <a:gd name="T6" fmla="*/ 2147483646 w 693"/>
              <a:gd name="T7" fmla="*/ 2147483646 h 1641"/>
              <a:gd name="T8" fmla="*/ 2147483646 w 693"/>
              <a:gd name="T9" fmla="*/ 2147483646 h 1641"/>
              <a:gd name="T10" fmla="*/ 2147483646 w 693"/>
              <a:gd name="T11" fmla="*/ 2147483646 h 1641"/>
              <a:gd name="T12" fmla="*/ 2147483646 w 693"/>
              <a:gd name="T13" fmla="*/ 2147483646 h 1641"/>
              <a:gd name="T14" fmla="*/ 2147483646 w 693"/>
              <a:gd name="T15" fmla="*/ 2147483646 h 1641"/>
              <a:gd name="T16" fmla="*/ 2147483646 w 693"/>
              <a:gd name="T17" fmla="*/ 2147483646 h 1641"/>
              <a:gd name="T18" fmla="*/ 2147483646 w 693"/>
              <a:gd name="T19" fmla="*/ 2147483646 h 1641"/>
              <a:gd name="T20" fmla="*/ 2147483646 w 693"/>
              <a:gd name="T21" fmla="*/ 0 h 1641"/>
              <a:gd name="T22" fmla="*/ 2147483646 w 693"/>
              <a:gd name="T23" fmla="*/ 2147483646 h 1641"/>
              <a:gd name="T24" fmla="*/ 2147483646 w 693"/>
              <a:gd name="T25" fmla="*/ 2147483646 h 1641"/>
              <a:gd name="T26" fmla="*/ 2147483646 w 693"/>
              <a:gd name="T27" fmla="*/ 2147483646 h 1641"/>
              <a:gd name="T28" fmla="*/ 2147483646 w 693"/>
              <a:gd name="T29" fmla="*/ 2147483646 h 1641"/>
              <a:gd name="T30" fmla="*/ 2147483646 w 693"/>
              <a:gd name="T31" fmla="*/ 2147483646 h 1641"/>
              <a:gd name="T32" fmla="*/ 2147483646 w 693"/>
              <a:gd name="T33" fmla="*/ 2147483646 h 1641"/>
              <a:gd name="T34" fmla="*/ 2147483646 w 693"/>
              <a:gd name="T35" fmla="*/ 2147483646 h 1641"/>
              <a:gd name="T36" fmla="*/ 2147483646 w 693"/>
              <a:gd name="T37" fmla="*/ 2147483646 h 1641"/>
              <a:gd name="T38" fmla="*/ 2147483646 w 693"/>
              <a:gd name="T39" fmla="*/ 2147483646 h 1641"/>
              <a:gd name="T40" fmla="*/ 2147483646 w 693"/>
              <a:gd name="T41" fmla="*/ 2147483646 h 1641"/>
              <a:gd name="T42" fmla="*/ 2147483646 w 693"/>
              <a:gd name="T43" fmla="*/ 2147483646 h 1641"/>
              <a:gd name="T44" fmla="*/ 2147483646 w 693"/>
              <a:gd name="T45" fmla="*/ 2147483646 h 1641"/>
              <a:gd name="T46" fmla="*/ 2147483646 w 693"/>
              <a:gd name="T47" fmla="*/ 2147483646 h 1641"/>
              <a:gd name="T48" fmla="*/ 2147483646 w 693"/>
              <a:gd name="T49" fmla="*/ 2147483646 h 1641"/>
              <a:gd name="T50" fmla="*/ 2147483646 w 693"/>
              <a:gd name="T51" fmla="*/ 2147483646 h 1641"/>
              <a:gd name="T52" fmla="*/ 2147483646 w 693"/>
              <a:gd name="T53" fmla="*/ 2147483646 h 1641"/>
              <a:gd name="T54" fmla="*/ 2147483646 w 693"/>
              <a:gd name="T55" fmla="*/ 2147483646 h 1641"/>
              <a:gd name="T56" fmla="*/ 2147483646 w 693"/>
              <a:gd name="T57" fmla="*/ 2147483646 h 1641"/>
              <a:gd name="T58" fmla="*/ 2147483646 w 693"/>
              <a:gd name="T59" fmla="*/ 2147483646 h 1641"/>
              <a:gd name="T60" fmla="*/ 2147483646 w 693"/>
              <a:gd name="T61" fmla="*/ 2147483646 h 1641"/>
              <a:gd name="T62" fmla="*/ 2147483646 w 693"/>
              <a:gd name="T63" fmla="*/ 2147483646 h 1641"/>
              <a:gd name="T64" fmla="*/ 2147483646 w 693"/>
              <a:gd name="T65" fmla="*/ 2147483646 h 1641"/>
              <a:gd name="T66" fmla="*/ 2147483646 w 693"/>
              <a:gd name="T67" fmla="*/ 2147483646 h 1641"/>
              <a:gd name="T68" fmla="*/ 2147483646 w 693"/>
              <a:gd name="T69" fmla="*/ 2147483646 h 1641"/>
              <a:gd name="T70" fmla="*/ 2147483646 w 693"/>
              <a:gd name="T71" fmla="*/ 2147483646 h 1641"/>
              <a:gd name="T72" fmla="*/ 2147483646 w 693"/>
              <a:gd name="T73" fmla="*/ 2147483646 h 1641"/>
              <a:gd name="T74" fmla="*/ 2147483646 w 693"/>
              <a:gd name="T75" fmla="*/ 2147483646 h 1641"/>
              <a:gd name="T76" fmla="*/ 2147483646 w 693"/>
              <a:gd name="T77" fmla="*/ 2147483646 h 1641"/>
              <a:gd name="T78" fmla="*/ 2147483646 w 693"/>
              <a:gd name="T79" fmla="*/ 2147483646 h 1641"/>
              <a:gd name="T80" fmla="*/ 2147483646 w 693"/>
              <a:gd name="T81" fmla="*/ 2147483646 h 1641"/>
              <a:gd name="T82" fmla="*/ 2147483646 w 693"/>
              <a:gd name="T83" fmla="*/ 2147483646 h 1641"/>
              <a:gd name="T84" fmla="*/ 2147483646 w 693"/>
              <a:gd name="T85" fmla="*/ 2147483646 h 1641"/>
              <a:gd name="T86" fmla="*/ 2147483646 w 693"/>
              <a:gd name="T87" fmla="*/ 2147483646 h 1641"/>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693"/>
              <a:gd name="T133" fmla="*/ 0 h 1641"/>
              <a:gd name="T134" fmla="*/ 693 w 693"/>
              <a:gd name="T135" fmla="*/ 1641 h 1641"/>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693" h="1641">
                <a:moveTo>
                  <a:pt x="669" y="1590"/>
                </a:moveTo>
                <a:cubicBezTo>
                  <a:pt x="650" y="1579"/>
                  <a:pt x="636" y="1550"/>
                  <a:pt x="629" y="1542"/>
                </a:cubicBezTo>
                <a:cubicBezTo>
                  <a:pt x="622" y="1535"/>
                  <a:pt x="631" y="1537"/>
                  <a:pt x="625" y="1522"/>
                </a:cubicBezTo>
                <a:cubicBezTo>
                  <a:pt x="619" y="1507"/>
                  <a:pt x="600" y="1419"/>
                  <a:pt x="597" y="1391"/>
                </a:cubicBezTo>
                <a:cubicBezTo>
                  <a:pt x="593" y="1362"/>
                  <a:pt x="595" y="1265"/>
                  <a:pt x="582" y="1219"/>
                </a:cubicBezTo>
                <a:cubicBezTo>
                  <a:pt x="568" y="1173"/>
                  <a:pt x="526" y="1025"/>
                  <a:pt x="520" y="985"/>
                </a:cubicBezTo>
                <a:cubicBezTo>
                  <a:pt x="514" y="944"/>
                  <a:pt x="505" y="903"/>
                  <a:pt x="505" y="881"/>
                </a:cubicBezTo>
                <a:cubicBezTo>
                  <a:pt x="505" y="858"/>
                  <a:pt x="503" y="843"/>
                  <a:pt x="496" y="827"/>
                </a:cubicBezTo>
                <a:cubicBezTo>
                  <a:pt x="490" y="811"/>
                  <a:pt x="498" y="789"/>
                  <a:pt x="498" y="789"/>
                </a:cubicBezTo>
                <a:cubicBezTo>
                  <a:pt x="498" y="789"/>
                  <a:pt x="514" y="801"/>
                  <a:pt x="524" y="810"/>
                </a:cubicBezTo>
                <a:cubicBezTo>
                  <a:pt x="534" y="819"/>
                  <a:pt x="534" y="805"/>
                  <a:pt x="529" y="785"/>
                </a:cubicBezTo>
                <a:cubicBezTo>
                  <a:pt x="524" y="765"/>
                  <a:pt x="527" y="754"/>
                  <a:pt x="532" y="760"/>
                </a:cubicBezTo>
                <a:cubicBezTo>
                  <a:pt x="537" y="767"/>
                  <a:pt x="541" y="728"/>
                  <a:pt x="553" y="705"/>
                </a:cubicBezTo>
                <a:cubicBezTo>
                  <a:pt x="566" y="681"/>
                  <a:pt x="593" y="633"/>
                  <a:pt x="587" y="606"/>
                </a:cubicBezTo>
                <a:cubicBezTo>
                  <a:pt x="581" y="578"/>
                  <a:pt x="578" y="530"/>
                  <a:pt x="571" y="506"/>
                </a:cubicBezTo>
                <a:cubicBezTo>
                  <a:pt x="563" y="483"/>
                  <a:pt x="556" y="441"/>
                  <a:pt x="547" y="415"/>
                </a:cubicBezTo>
                <a:cubicBezTo>
                  <a:pt x="538" y="389"/>
                  <a:pt x="540" y="376"/>
                  <a:pt x="529" y="350"/>
                </a:cubicBezTo>
                <a:cubicBezTo>
                  <a:pt x="517" y="324"/>
                  <a:pt x="505" y="295"/>
                  <a:pt x="505" y="282"/>
                </a:cubicBezTo>
                <a:cubicBezTo>
                  <a:pt x="505" y="275"/>
                  <a:pt x="502" y="269"/>
                  <a:pt x="491" y="265"/>
                </a:cubicBezTo>
                <a:cubicBezTo>
                  <a:pt x="483" y="261"/>
                  <a:pt x="469" y="258"/>
                  <a:pt x="449" y="255"/>
                </a:cubicBezTo>
                <a:cubicBezTo>
                  <a:pt x="428" y="252"/>
                  <a:pt x="409" y="248"/>
                  <a:pt x="394" y="243"/>
                </a:cubicBezTo>
                <a:cubicBezTo>
                  <a:pt x="393" y="243"/>
                  <a:pt x="392" y="242"/>
                  <a:pt x="391" y="242"/>
                </a:cubicBezTo>
                <a:cubicBezTo>
                  <a:pt x="391" y="242"/>
                  <a:pt x="390" y="242"/>
                  <a:pt x="390" y="242"/>
                </a:cubicBezTo>
                <a:cubicBezTo>
                  <a:pt x="370" y="235"/>
                  <a:pt x="344" y="214"/>
                  <a:pt x="344" y="214"/>
                </a:cubicBezTo>
                <a:cubicBezTo>
                  <a:pt x="336" y="225"/>
                  <a:pt x="336" y="225"/>
                  <a:pt x="336" y="225"/>
                </a:cubicBezTo>
                <a:cubicBezTo>
                  <a:pt x="339" y="221"/>
                  <a:pt x="341" y="218"/>
                  <a:pt x="344" y="214"/>
                </a:cubicBezTo>
                <a:cubicBezTo>
                  <a:pt x="341" y="211"/>
                  <a:pt x="336" y="204"/>
                  <a:pt x="341" y="204"/>
                </a:cubicBezTo>
                <a:cubicBezTo>
                  <a:pt x="352" y="203"/>
                  <a:pt x="354" y="159"/>
                  <a:pt x="360" y="146"/>
                </a:cubicBezTo>
                <a:cubicBezTo>
                  <a:pt x="366" y="133"/>
                  <a:pt x="364" y="124"/>
                  <a:pt x="360" y="112"/>
                </a:cubicBezTo>
                <a:cubicBezTo>
                  <a:pt x="356" y="101"/>
                  <a:pt x="364" y="84"/>
                  <a:pt x="354" y="65"/>
                </a:cubicBezTo>
                <a:cubicBezTo>
                  <a:pt x="344" y="47"/>
                  <a:pt x="358" y="24"/>
                  <a:pt x="344" y="22"/>
                </a:cubicBezTo>
                <a:cubicBezTo>
                  <a:pt x="330" y="20"/>
                  <a:pt x="335" y="3"/>
                  <a:pt x="322" y="3"/>
                </a:cubicBezTo>
                <a:cubicBezTo>
                  <a:pt x="318" y="3"/>
                  <a:pt x="315" y="2"/>
                  <a:pt x="313" y="0"/>
                </a:cubicBezTo>
                <a:cubicBezTo>
                  <a:pt x="302" y="21"/>
                  <a:pt x="285" y="14"/>
                  <a:pt x="285" y="14"/>
                </a:cubicBezTo>
                <a:cubicBezTo>
                  <a:pt x="259" y="8"/>
                  <a:pt x="242" y="14"/>
                  <a:pt x="230" y="23"/>
                </a:cubicBezTo>
                <a:cubicBezTo>
                  <a:pt x="230" y="23"/>
                  <a:pt x="229" y="24"/>
                  <a:pt x="228" y="24"/>
                </a:cubicBezTo>
                <a:cubicBezTo>
                  <a:pt x="213" y="38"/>
                  <a:pt x="208" y="57"/>
                  <a:pt x="208" y="58"/>
                </a:cubicBezTo>
                <a:cubicBezTo>
                  <a:pt x="207" y="65"/>
                  <a:pt x="206" y="72"/>
                  <a:pt x="206" y="77"/>
                </a:cubicBezTo>
                <a:cubicBezTo>
                  <a:pt x="208" y="95"/>
                  <a:pt x="213" y="113"/>
                  <a:pt x="214" y="121"/>
                </a:cubicBezTo>
                <a:cubicBezTo>
                  <a:pt x="215" y="128"/>
                  <a:pt x="219" y="158"/>
                  <a:pt x="225" y="158"/>
                </a:cubicBezTo>
                <a:cubicBezTo>
                  <a:pt x="231" y="158"/>
                  <a:pt x="233" y="159"/>
                  <a:pt x="233" y="159"/>
                </a:cubicBezTo>
                <a:cubicBezTo>
                  <a:pt x="233" y="159"/>
                  <a:pt x="240" y="182"/>
                  <a:pt x="240" y="200"/>
                </a:cubicBezTo>
                <a:cubicBezTo>
                  <a:pt x="240" y="208"/>
                  <a:pt x="240" y="212"/>
                  <a:pt x="240" y="215"/>
                </a:cubicBezTo>
                <a:cubicBezTo>
                  <a:pt x="240" y="215"/>
                  <a:pt x="240" y="215"/>
                  <a:pt x="240" y="215"/>
                </a:cubicBezTo>
                <a:cubicBezTo>
                  <a:pt x="240" y="215"/>
                  <a:pt x="240" y="215"/>
                  <a:pt x="240" y="215"/>
                </a:cubicBezTo>
                <a:cubicBezTo>
                  <a:pt x="240" y="215"/>
                  <a:pt x="240" y="215"/>
                  <a:pt x="240" y="215"/>
                </a:cubicBezTo>
                <a:cubicBezTo>
                  <a:pt x="240" y="215"/>
                  <a:pt x="224" y="238"/>
                  <a:pt x="206" y="246"/>
                </a:cubicBezTo>
                <a:cubicBezTo>
                  <a:pt x="188" y="255"/>
                  <a:pt x="162" y="268"/>
                  <a:pt x="147" y="272"/>
                </a:cubicBezTo>
                <a:cubicBezTo>
                  <a:pt x="136" y="275"/>
                  <a:pt x="124" y="279"/>
                  <a:pt x="115" y="285"/>
                </a:cubicBezTo>
                <a:cubicBezTo>
                  <a:pt x="103" y="293"/>
                  <a:pt x="93" y="305"/>
                  <a:pt x="89" y="326"/>
                </a:cubicBezTo>
                <a:cubicBezTo>
                  <a:pt x="82" y="365"/>
                  <a:pt x="42" y="495"/>
                  <a:pt x="22" y="531"/>
                </a:cubicBezTo>
                <a:cubicBezTo>
                  <a:pt x="3" y="567"/>
                  <a:pt x="0" y="616"/>
                  <a:pt x="20" y="646"/>
                </a:cubicBezTo>
                <a:cubicBezTo>
                  <a:pt x="39" y="676"/>
                  <a:pt x="86" y="750"/>
                  <a:pt x="93" y="760"/>
                </a:cubicBezTo>
                <a:cubicBezTo>
                  <a:pt x="100" y="770"/>
                  <a:pt x="102" y="778"/>
                  <a:pt x="113" y="777"/>
                </a:cubicBezTo>
                <a:cubicBezTo>
                  <a:pt x="113" y="777"/>
                  <a:pt x="114" y="776"/>
                  <a:pt x="115" y="776"/>
                </a:cubicBezTo>
                <a:cubicBezTo>
                  <a:pt x="124" y="776"/>
                  <a:pt x="130" y="777"/>
                  <a:pt x="130" y="777"/>
                </a:cubicBezTo>
                <a:cubicBezTo>
                  <a:pt x="130" y="777"/>
                  <a:pt x="135" y="796"/>
                  <a:pt x="143" y="802"/>
                </a:cubicBezTo>
                <a:cubicBezTo>
                  <a:pt x="151" y="808"/>
                  <a:pt x="161" y="828"/>
                  <a:pt x="163" y="821"/>
                </a:cubicBezTo>
                <a:cubicBezTo>
                  <a:pt x="166" y="814"/>
                  <a:pt x="173" y="872"/>
                  <a:pt x="180" y="903"/>
                </a:cubicBezTo>
                <a:cubicBezTo>
                  <a:pt x="187" y="934"/>
                  <a:pt x="220" y="1152"/>
                  <a:pt x="220" y="1183"/>
                </a:cubicBezTo>
                <a:cubicBezTo>
                  <a:pt x="220" y="1214"/>
                  <a:pt x="232" y="1246"/>
                  <a:pt x="231" y="1268"/>
                </a:cubicBezTo>
                <a:cubicBezTo>
                  <a:pt x="230" y="1291"/>
                  <a:pt x="235" y="1349"/>
                  <a:pt x="236" y="1381"/>
                </a:cubicBezTo>
                <a:cubicBezTo>
                  <a:pt x="237" y="1413"/>
                  <a:pt x="267" y="1447"/>
                  <a:pt x="267" y="1470"/>
                </a:cubicBezTo>
                <a:cubicBezTo>
                  <a:pt x="267" y="1494"/>
                  <a:pt x="260" y="1505"/>
                  <a:pt x="263" y="1519"/>
                </a:cubicBezTo>
                <a:cubicBezTo>
                  <a:pt x="267" y="1532"/>
                  <a:pt x="266" y="1542"/>
                  <a:pt x="251" y="1558"/>
                </a:cubicBezTo>
                <a:cubicBezTo>
                  <a:pt x="236" y="1574"/>
                  <a:pt x="230" y="1589"/>
                  <a:pt x="231" y="1602"/>
                </a:cubicBezTo>
                <a:cubicBezTo>
                  <a:pt x="232" y="1614"/>
                  <a:pt x="236" y="1619"/>
                  <a:pt x="266" y="1620"/>
                </a:cubicBezTo>
                <a:cubicBezTo>
                  <a:pt x="296" y="1621"/>
                  <a:pt x="324" y="1613"/>
                  <a:pt x="324" y="1605"/>
                </a:cubicBezTo>
                <a:cubicBezTo>
                  <a:pt x="324" y="1598"/>
                  <a:pt x="334" y="1595"/>
                  <a:pt x="343" y="1595"/>
                </a:cubicBezTo>
                <a:cubicBezTo>
                  <a:pt x="351" y="1595"/>
                  <a:pt x="350" y="1587"/>
                  <a:pt x="346" y="1569"/>
                </a:cubicBezTo>
                <a:cubicBezTo>
                  <a:pt x="343" y="1552"/>
                  <a:pt x="330" y="1528"/>
                  <a:pt x="338" y="1531"/>
                </a:cubicBezTo>
                <a:cubicBezTo>
                  <a:pt x="345" y="1533"/>
                  <a:pt x="351" y="1528"/>
                  <a:pt x="351" y="1504"/>
                </a:cubicBezTo>
                <a:cubicBezTo>
                  <a:pt x="351" y="1479"/>
                  <a:pt x="355" y="1471"/>
                  <a:pt x="344" y="1457"/>
                </a:cubicBezTo>
                <a:cubicBezTo>
                  <a:pt x="333" y="1442"/>
                  <a:pt x="335" y="1415"/>
                  <a:pt x="338" y="1392"/>
                </a:cubicBezTo>
                <a:cubicBezTo>
                  <a:pt x="340" y="1370"/>
                  <a:pt x="348" y="1354"/>
                  <a:pt x="342" y="1327"/>
                </a:cubicBezTo>
                <a:cubicBezTo>
                  <a:pt x="335" y="1299"/>
                  <a:pt x="334" y="1266"/>
                  <a:pt x="338" y="1252"/>
                </a:cubicBezTo>
                <a:cubicBezTo>
                  <a:pt x="342" y="1239"/>
                  <a:pt x="339" y="1222"/>
                  <a:pt x="329" y="1211"/>
                </a:cubicBezTo>
                <a:cubicBezTo>
                  <a:pt x="319" y="1200"/>
                  <a:pt x="334" y="1180"/>
                  <a:pt x="334" y="1168"/>
                </a:cubicBezTo>
                <a:cubicBezTo>
                  <a:pt x="334" y="1156"/>
                  <a:pt x="330" y="1104"/>
                  <a:pt x="337" y="1052"/>
                </a:cubicBezTo>
                <a:cubicBezTo>
                  <a:pt x="343" y="999"/>
                  <a:pt x="344" y="960"/>
                  <a:pt x="345" y="946"/>
                </a:cubicBezTo>
                <a:cubicBezTo>
                  <a:pt x="346" y="933"/>
                  <a:pt x="354" y="939"/>
                  <a:pt x="372" y="991"/>
                </a:cubicBezTo>
                <a:cubicBezTo>
                  <a:pt x="391" y="1043"/>
                  <a:pt x="438" y="1205"/>
                  <a:pt x="447" y="1241"/>
                </a:cubicBezTo>
                <a:cubicBezTo>
                  <a:pt x="454" y="1272"/>
                  <a:pt x="480" y="1385"/>
                  <a:pt x="491" y="1436"/>
                </a:cubicBezTo>
                <a:cubicBezTo>
                  <a:pt x="493" y="1444"/>
                  <a:pt x="494" y="1451"/>
                  <a:pt x="495" y="1455"/>
                </a:cubicBezTo>
                <a:cubicBezTo>
                  <a:pt x="501" y="1486"/>
                  <a:pt x="509" y="1548"/>
                  <a:pt x="517" y="1548"/>
                </a:cubicBezTo>
                <a:cubicBezTo>
                  <a:pt x="526" y="1548"/>
                  <a:pt x="524" y="1554"/>
                  <a:pt x="525" y="1572"/>
                </a:cubicBezTo>
                <a:cubicBezTo>
                  <a:pt x="526" y="1589"/>
                  <a:pt x="543" y="1592"/>
                  <a:pt x="553" y="1595"/>
                </a:cubicBezTo>
                <a:cubicBezTo>
                  <a:pt x="563" y="1599"/>
                  <a:pt x="566" y="1589"/>
                  <a:pt x="566" y="1589"/>
                </a:cubicBezTo>
                <a:cubicBezTo>
                  <a:pt x="566" y="1589"/>
                  <a:pt x="582" y="1623"/>
                  <a:pt x="610" y="1626"/>
                </a:cubicBezTo>
                <a:cubicBezTo>
                  <a:pt x="639" y="1630"/>
                  <a:pt x="693" y="1641"/>
                  <a:pt x="693" y="1628"/>
                </a:cubicBezTo>
                <a:cubicBezTo>
                  <a:pt x="693" y="1614"/>
                  <a:pt x="687" y="1602"/>
                  <a:pt x="669" y="1590"/>
                </a:cubicBezTo>
                <a:close/>
                <a:moveTo>
                  <a:pt x="128" y="644"/>
                </a:moveTo>
                <a:cubicBezTo>
                  <a:pt x="128" y="632"/>
                  <a:pt x="122" y="619"/>
                  <a:pt x="115" y="608"/>
                </a:cubicBezTo>
                <a:cubicBezTo>
                  <a:pt x="105" y="594"/>
                  <a:pt x="95" y="582"/>
                  <a:pt x="99" y="575"/>
                </a:cubicBezTo>
                <a:cubicBezTo>
                  <a:pt x="105" y="563"/>
                  <a:pt x="110" y="563"/>
                  <a:pt x="115" y="554"/>
                </a:cubicBezTo>
                <a:cubicBezTo>
                  <a:pt x="118" y="549"/>
                  <a:pt x="121" y="541"/>
                  <a:pt x="125" y="524"/>
                </a:cubicBezTo>
                <a:cubicBezTo>
                  <a:pt x="124" y="559"/>
                  <a:pt x="136" y="611"/>
                  <a:pt x="128" y="644"/>
                </a:cubicBezTo>
                <a:close/>
                <a:moveTo>
                  <a:pt x="411" y="689"/>
                </a:moveTo>
                <a:cubicBezTo>
                  <a:pt x="407" y="690"/>
                  <a:pt x="402" y="690"/>
                  <a:pt x="395" y="690"/>
                </a:cubicBezTo>
                <a:cubicBezTo>
                  <a:pt x="395" y="685"/>
                  <a:pt x="395" y="680"/>
                  <a:pt x="393" y="674"/>
                </a:cubicBezTo>
                <a:cubicBezTo>
                  <a:pt x="389" y="655"/>
                  <a:pt x="367" y="523"/>
                  <a:pt x="351" y="448"/>
                </a:cubicBezTo>
                <a:cubicBezTo>
                  <a:pt x="335" y="373"/>
                  <a:pt x="318" y="317"/>
                  <a:pt x="314" y="307"/>
                </a:cubicBezTo>
                <a:cubicBezTo>
                  <a:pt x="310" y="297"/>
                  <a:pt x="323" y="293"/>
                  <a:pt x="323" y="293"/>
                </a:cubicBezTo>
                <a:cubicBezTo>
                  <a:pt x="299" y="269"/>
                  <a:pt x="299" y="269"/>
                  <a:pt x="299" y="269"/>
                </a:cubicBezTo>
                <a:cubicBezTo>
                  <a:pt x="288" y="274"/>
                  <a:pt x="280" y="291"/>
                  <a:pt x="280" y="291"/>
                </a:cubicBezTo>
                <a:cubicBezTo>
                  <a:pt x="280" y="291"/>
                  <a:pt x="292" y="299"/>
                  <a:pt x="294" y="307"/>
                </a:cubicBezTo>
                <a:cubicBezTo>
                  <a:pt x="296" y="315"/>
                  <a:pt x="292" y="325"/>
                  <a:pt x="286" y="343"/>
                </a:cubicBezTo>
                <a:cubicBezTo>
                  <a:pt x="281" y="362"/>
                  <a:pt x="288" y="443"/>
                  <a:pt x="295" y="485"/>
                </a:cubicBezTo>
                <a:cubicBezTo>
                  <a:pt x="302" y="527"/>
                  <a:pt x="315" y="621"/>
                  <a:pt x="323" y="669"/>
                </a:cubicBezTo>
                <a:cubicBezTo>
                  <a:pt x="324" y="677"/>
                  <a:pt x="326" y="683"/>
                  <a:pt x="327" y="689"/>
                </a:cubicBezTo>
                <a:cubicBezTo>
                  <a:pt x="308" y="688"/>
                  <a:pt x="289" y="687"/>
                  <a:pt x="274" y="687"/>
                </a:cubicBezTo>
                <a:cubicBezTo>
                  <a:pt x="232" y="687"/>
                  <a:pt x="191" y="692"/>
                  <a:pt x="191" y="692"/>
                </a:cubicBezTo>
                <a:cubicBezTo>
                  <a:pt x="191" y="692"/>
                  <a:pt x="199" y="672"/>
                  <a:pt x="212" y="643"/>
                </a:cubicBezTo>
                <a:cubicBezTo>
                  <a:pt x="224" y="615"/>
                  <a:pt x="226" y="589"/>
                  <a:pt x="235" y="542"/>
                </a:cubicBezTo>
                <a:cubicBezTo>
                  <a:pt x="245" y="495"/>
                  <a:pt x="237" y="463"/>
                  <a:pt x="237" y="406"/>
                </a:cubicBezTo>
                <a:cubicBezTo>
                  <a:pt x="237" y="361"/>
                  <a:pt x="234" y="300"/>
                  <a:pt x="231" y="263"/>
                </a:cubicBezTo>
                <a:cubicBezTo>
                  <a:pt x="231" y="257"/>
                  <a:pt x="231" y="235"/>
                  <a:pt x="248" y="225"/>
                </a:cubicBezTo>
                <a:cubicBezTo>
                  <a:pt x="257" y="236"/>
                  <a:pt x="268" y="248"/>
                  <a:pt x="281" y="257"/>
                </a:cubicBezTo>
                <a:cubicBezTo>
                  <a:pt x="304" y="273"/>
                  <a:pt x="306" y="261"/>
                  <a:pt x="320" y="244"/>
                </a:cubicBezTo>
                <a:cubicBezTo>
                  <a:pt x="326" y="237"/>
                  <a:pt x="330" y="232"/>
                  <a:pt x="334" y="227"/>
                </a:cubicBezTo>
                <a:cubicBezTo>
                  <a:pt x="334" y="227"/>
                  <a:pt x="334" y="227"/>
                  <a:pt x="334" y="227"/>
                </a:cubicBezTo>
                <a:cubicBezTo>
                  <a:pt x="353" y="218"/>
                  <a:pt x="370" y="255"/>
                  <a:pt x="370" y="255"/>
                </a:cubicBezTo>
                <a:cubicBezTo>
                  <a:pt x="382" y="288"/>
                  <a:pt x="381" y="349"/>
                  <a:pt x="381" y="413"/>
                </a:cubicBezTo>
                <a:cubicBezTo>
                  <a:pt x="381" y="478"/>
                  <a:pt x="393" y="542"/>
                  <a:pt x="406" y="589"/>
                </a:cubicBezTo>
                <a:cubicBezTo>
                  <a:pt x="418" y="636"/>
                  <a:pt x="437" y="678"/>
                  <a:pt x="437" y="678"/>
                </a:cubicBezTo>
                <a:cubicBezTo>
                  <a:pt x="437" y="678"/>
                  <a:pt x="426" y="684"/>
                  <a:pt x="411" y="689"/>
                </a:cubicBezTo>
                <a:close/>
                <a:moveTo>
                  <a:pt x="491" y="631"/>
                </a:moveTo>
                <a:cubicBezTo>
                  <a:pt x="489" y="627"/>
                  <a:pt x="490" y="600"/>
                  <a:pt x="484" y="579"/>
                </a:cubicBezTo>
                <a:cubicBezTo>
                  <a:pt x="477" y="556"/>
                  <a:pt x="474" y="524"/>
                  <a:pt x="473" y="485"/>
                </a:cubicBezTo>
                <a:cubicBezTo>
                  <a:pt x="473" y="485"/>
                  <a:pt x="482" y="518"/>
                  <a:pt x="491" y="538"/>
                </a:cubicBezTo>
                <a:cubicBezTo>
                  <a:pt x="495" y="547"/>
                  <a:pt x="498" y="553"/>
                  <a:pt x="501" y="553"/>
                </a:cubicBezTo>
                <a:cubicBezTo>
                  <a:pt x="511" y="556"/>
                  <a:pt x="512" y="570"/>
                  <a:pt x="501" y="576"/>
                </a:cubicBezTo>
                <a:cubicBezTo>
                  <a:pt x="490" y="582"/>
                  <a:pt x="498" y="624"/>
                  <a:pt x="493" y="630"/>
                </a:cubicBezTo>
                <a:cubicBezTo>
                  <a:pt x="492" y="631"/>
                  <a:pt x="491" y="631"/>
                  <a:pt x="491" y="631"/>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lIns="121868" tIns="60933" rIns="121868" bIns="6093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31" name="Oval 12"/>
          <p:cNvSpPr/>
          <p:nvPr/>
        </p:nvSpPr>
        <p:spPr>
          <a:xfrm>
            <a:off x="2245067" y="3042849"/>
            <a:ext cx="217939" cy="217939"/>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2" name="Oval 13"/>
          <p:cNvSpPr/>
          <p:nvPr/>
        </p:nvSpPr>
        <p:spPr>
          <a:xfrm>
            <a:off x="3650024" y="2194376"/>
            <a:ext cx="217939" cy="217936"/>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3" name="Oval 14"/>
          <p:cNvSpPr/>
          <p:nvPr/>
        </p:nvSpPr>
        <p:spPr>
          <a:xfrm>
            <a:off x="4968228" y="2717001"/>
            <a:ext cx="217936" cy="217939"/>
          </a:xfrm>
          <a:prstGeom prst="ellipse">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4" name="Oval 15"/>
          <p:cNvSpPr/>
          <p:nvPr/>
        </p:nvSpPr>
        <p:spPr>
          <a:xfrm>
            <a:off x="6426081" y="1688675"/>
            <a:ext cx="217939" cy="217939"/>
          </a:xfrm>
          <a:prstGeom prst="ellipse">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5" name="Oval 16"/>
          <p:cNvSpPr/>
          <p:nvPr/>
        </p:nvSpPr>
        <p:spPr>
          <a:xfrm>
            <a:off x="7731591" y="1750036"/>
            <a:ext cx="215821" cy="215821"/>
          </a:xfrm>
          <a:prstGeom prst="ellipse">
            <a:avLst/>
          </a:prstGeom>
          <a:no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Oval 17"/>
          <p:cNvSpPr/>
          <p:nvPr/>
        </p:nvSpPr>
        <p:spPr>
          <a:xfrm>
            <a:off x="8982084" y="2606973"/>
            <a:ext cx="217939" cy="217939"/>
          </a:xfrm>
          <a:prstGeom prst="ellips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Oval 18"/>
          <p:cNvSpPr/>
          <p:nvPr/>
        </p:nvSpPr>
        <p:spPr>
          <a:xfrm>
            <a:off x="10892741" y="1470739"/>
            <a:ext cx="217936" cy="217936"/>
          </a:xfrm>
          <a:prstGeom prst="ellipse">
            <a:avLst/>
          </a:prstGeom>
          <a:noFill/>
          <a:ln w="38100">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eaLnBrk="1" hangingPunct="1">
              <a:defRPr/>
            </a:pPr>
            <a:endParaRPr lang="zh-CN" altLang="zh-CN" sz="1335" dirty="0">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cxnSp>
        <p:nvCxnSpPr>
          <p:cNvPr id="38" name="Straight Connector 20"/>
          <p:cNvCxnSpPr>
            <a:stCxn id="31" idx="7"/>
            <a:endCxn id="32" idx="3"/>
          </p:cNvCxnSpPr>
          <p:nvPr/>
        </p:nvCxnSpPr>
        <p:spPr>
          <a:xfrm flipV="1">
            <a:off x="2431267" y="2380573"/>
            <a:ext cx="1250496" cy="694015"/>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39" name="Straight Connector 23"/>
          <p:cNvCxnSpPr>
            <a:stCxn id="32" idx="5"/>
            <a:endCxn id="33" idx="2"/>
          </p:cNvCxnSpPr>
          <p:nvPr/>
        </p:nvCxnSpPr>
        <p:spPr>
          <a:xfrm>
            <a:off x="3836223" y="2380573"/>
            <a:ext cx="1132005" cy="444339"/>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0" name="Straight Connector 25"/>
          <p:cNvCxnSpPr>
            <a:stCxn id="33" idx="7"/>
            <a:endCxn id="34" idx="3"/>
          </p:cNvCxnSpPr>
          <p:nvPr/>
        </p:nvCxnSpPr>
        <p:spPr>
          <a:xfrm flipV="1">
            <a:off x="5154428" y="1874873"/>
            <a:ext cx="1303393" cy="873867"/>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1" name="Straight Connector 27"/>
          <p:cNvCxnSpPr>
            <a:stCxn id="34" idx="6"/>
            <a:endCxn id="35" idx="2"/>
          </p:cNvCxnSpPr>
          <p:nvPr/>
        </p:nvCxnSpPr>
        <p:spPr>
          <a:xfrm>
            <a:off x="6644018" y="1796585"/>
            <a:ext cx="1087572" cy="61360"/>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29"/>
          <p:cNvCxnSpPr>
            <a:stCxn id="35" idx="5"/>
            <a:endCxn id="36" idx="1"/>
          </p:cNvCxnSpPr>
          <p:nvPr/>
        </p:nvCxnSpPr>
        <p:spPr>
          <a:xfrm>
            <a:off x="7915673" y="1934119"/>
            <a:ext cx="1098152" cy="704595"/>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31"/>
          <p:cNvCxnSpPr>
            <a:stCxn id="36" idx="6"/>
            <a:endCxn id="37" idx="3"/>
          </p:cNvCxnSpPr>
          <p:nvPr/>
        </p:nvCxnSpPr>
        <p:spPr>
          <a:xfrm flipV="1">
            <a:off x="9200021" y="1656936"/>
            <a:ext cx="1724456" cy="1060064"/>
          </a:xfrm>
          <a:prstGeom prst="line">
            <a:avLst/>
          </a:prstGeom>
          <a:ln w="3175">
            <a:solidFill>
              <a:srgbClr val="7F8C8D"/>
            </a:solidFill>
            <a:prstDash val="dash"/>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3322061" y="1885454"/>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7" name="TextBox 46"/>
          <p:cNvSpPr txBox="1"/>
          <p:nvPr/>
        </p:nvSpPr>
        <p:spPr>
          <a:xfrm>
            <a:off x="2386834" y="3394089"/>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8" name="TextBox 47"/>
          <p:cNvSpPr txBox="1"/>
          <p:nvPr/>
        </p:nvSpPr>
        <p:spPr>
          <a:xfrm>
            <a:off x="4589482" y="3095747"/>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9" name="TextBox 48"/>
          <p:cNvSpPr txBox="1"/>
          <p:nvPr/>
        </p:nvSpPr>
        <p:spPr>
          <a:xfrm>
            <a:off x="6087538" y="1341667"/>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0" name="TextBox 49"/>
          <p:cNvSpPr txBox="1"/>
          <p:nvPr/>
        </p:nvSpPr>
        <p:spPr>
          <a:xfrm>
            <a:off x="7420553" y="1341667"/>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1" name="TextBox 50"/>
          <p:cNvSpPr txBox="1"/>
          <p:nvPr/>
        </p:nvSpPr>
        <p:spPr>
          <a:xfrm>
            <a:off x="8567370" y="2939171"/>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2" name="TextBox 51"/>
          <p:cNvSpPr txBox="1"/>
          <p:nvPr/>
        </p:nvSpPr>
        <p:spPr>
          <a:xfrm>
            <a:off x="9695144" y="1453811"/>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输入标题</a:t>
            </a:r>
            <a:endParaRPr lang="id-ID" altLang="zh-CN" sz="1065"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3" name="TextBox 52"/>
          <p:cNvSpPr txBox="1"/>
          <p:nvPr/>
        </p:nvSpPr>
        <p:spPr>
          <a:xfrm>
            <a:off x="3491333" y="2594279"/>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广东地区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4" name="TextBox 53"/>
          <p:cNvSpPr txBox="1"/>
          <p:nvPr/>
        </p:nvSpPr>
        <p:spPr>
          <a:xfrm>
            <a:off x="4657192" y="2257851"/>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广西地区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5" name="TextBox 54"/>
          <p:cNvSpPr txBox="1"/>
          <p:nvPr/>
        </p:nvSpPr>
        <p:spPr>
          <a:xfrm>
            <a:off x="6167942" y="2071654"/>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湖南地区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6" name="TextBox 55"/>
          <p:cNvSpPr txBox="1"/>
          <p:nvPr/>
        </p:nvSpPr>
        <p:spPr>
          <a:xfrm>
            <a:off x="7390930" y="2122434"/>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北京地区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7" name="TextBox 56"/>
          <p:cNvSpPr txBox="1"/>
          <p:nvPr/>
        </p:nvSpPr>
        <p:spPr>
          <a:xfrm>
            <a:off x="8757801" y="2137246"/>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河北地区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8" name="TextBox 57"/>
          <p:cNvSpPr txBox="1"/>
          <p:nvPr/>
        </p:nvSpPr>
        <p:spPr>
          <a:xfrm>
            <a:off x="10734049" y="1872758"/>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江苏地区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59" name="TextBox 58"/>
          <p:cNvSpPr txBox="1"/>
          <p:nvPr/>
        </p:nvSpPr>
        <p:spPr>
          <a:xfrm>
            <a:off x="2086377" y="2562541"/>
            <a:ext cx="797614" cy="287301"/>
          </a:xfrm>
          <a:prstGeom prst="rect">
            <a:avLst/>
          </a:prstGeom>
          <a:noFill/>
        </p:spPr>
        <p:txBody>
          <a:bodyPr wrap="none" lIns="121900" tIns="60949" rIns="121900" bIns="60949">
            <a:spAutoFit/>
          </a:bodyPr>
          <a:lstStyle/>
          <a:p>
            <a:pPr eaLnBrk="1" hangingPunct="1">
              <a:defRPr/>
            </a:pPr>
            <a:r>
              <a:rPr lang="zh-CN" alt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湖北地区</a:t>
            </a:r>
            <a:endParaRPr lang="en-US" sz="10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p:txBody>
      </p:sp>
      <p:sp>
        <p:nvSpPr>
          <p:cNvPr id="60" name="TextBox 59"/>
          <p:cNvSpPr txBox="1"/>
          <p:nvPr/>
        </p:nvSpPr>
        <p:spPr>
          <a:xfrm>
            <a:off x="5509899" y="4344128"/>
            <a:ext cx="5691764" cy="1026156"/>
          </a:xfrm>
          <a:prstGeom prst="rect">
            <a:avLst/>
          </a:prstGeom>
          <a:noFill/>
        </p:spPr>
        <p:txBody>
          <a:bodyPr lIns="121900" tIns="60949" rIns="121900" bIns="60949">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eaLnBrk="1" hangingPunct="1">
              <a:defRPr/>
            </a:pP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市场占有率</a:t>
            </a:r>
            <a:endParaRPr lang="id-ID" altLang="zh-CN"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eaLnBrk="1" hangingPunct="1">
              <a:defRPr/>
            </a:pPr>
            <a:endParaRPr lang="en-US" altLang="zh-CN"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a:p>
            <a:pPr algn="just" eaLnBrk="1" hangingPunct="1">
              <a:defRPr/>
            </a:pPr>
            <a:r>
              <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点击输入简要文字解说，解说文字尽量概括精炼，不用多余的文字修饰，简洁精准的 解说所提炼的核心概念。点击输入简要文字解说，解说文字尽量概括精炼，不用多余的文字修饰，简洁精准的 解说所提炼的核心概念。</a:t>
            </a:r>
            <a:endParaRPr lang="zh-CN" altLang="en-US" sz="1065"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1" name="Oval 47"/>
          <p:cNvSpPr/>
          <p:nvPr/>
        </p:nvSpPr>
        <p:spPr>
          <a:xfrm>
            <a:off x="3760050" y="4193898"/>
            <a:ext cx="1407073" cy="1409188"/>
          </a:xfrm>
          <a:prstGeom prst="ellipse">
            <a:avLst/>
          </a:prstGeom>
          <a:noFill/>
          <a:ln w="1016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121900" tIns="60949" rIns="121900" bIns="60949" anchor="ctr"/>
          <a:lstStyle/>
          <a:p>
            <a:pPr algn="ctr" eaLnBrk="1" hangingPunct="1">
              <a:defRPr/>
            </a:pPr>
            <a:r>
              <a:rPr lang="en-US" sz="26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rPr>
              <a:t>85%</a:t>
            </a:r>
            <a:endParaRPr lang="en-US" sz="2665" b="1" dirty="0">
              <a:solidFill>
                <a:schemeClr val="bg1">
                  <a:lumMod val="50000"/>
                </a:schemeClr>
              </a:solidFill>
              <a:latin typeface="FZHei-B01S" panose="02010601030101010101" pitchFamily="2" charset="-122"/>
              <a:ea typeface="FZHei-B01S" panose="02010601030101010101" pitchFamily="2" charset="-122"/>
              <a:cs typeface="Open Sans" panose="020B0606030504020204" pitchFamily="34" charset="0"/>
              <a:sym typeface="FZHei-B01S" panose="02010601030101010101" pitchFamily="2" charset="-122"/>
            </a:endParaRPr>
          </a:p>
          <a:p>
            <a:pPr algn="ctr" eaLnBrk="1" hangingPunct="1">
              <a:defRPr/>
            </a:pPr>
            <a:r>
              <a:rPr lang="zh-CN" altLang="en-US" sz="12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 输入标题</a:t>
            </a:r>
            <a:endParaRPr lang="id-ID" altLang="zh-CN" sz="12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2" name="Arc 48"/>
          <p:cNvSpPr/>
          <p:nvPr/>
        </p:nvSpPr>
        <p:spPr>
          <a:xfrm>
            <a:off x="3760050" y="4193898"/>
            <a:ext cx="1407073" cy="1409188"/>
          </a:xfrm>
          <a:prstGeom prst="arc">
            <a:avLst>
              <a:gd name="adj1" fmla="val 16200000"/>
              <a:gd name="adj2" fmla="val 11287514"/>
            </a:avLst>
          </a:prstGeom>
          <a:ln w="101600" cap="rnd">
            <a:solidFill>
              <a:schemeClr val="accent1"/>
            </a:solidFill>
          </a:ln>
        </p:spPr>
        <p:style>
          <a:lnRef idx="1">
            <a:schemeClr val="accent1"/>
          </a:lnRef>
          <a:fillRef idx="0">
            <a:schemeClr val="accent1"/>
          </a:fillRef>
          <a:effectRef idx="0">
            <a:schemeClr val="accent1"/>
          </a:effectRef>
          <a:fontRef idx="minor">
            <a:schemeClr val="tx1"/>
          </a:fontRef>
        </p:style>
        <p:txBody>
          <a:bodyPr lIns="121900" tIns="60949" rIns="121900" bIns="60949" anchor="ctr"/>
          <a:lstStyle/>
          <a:p>
            <a:pPr algn="ctr" eaLnBrk="1" hangingPunct="1">
              <a:defRPr/>
            </a:pPr>
            <a:endParaRPr lang="en-US" sz="133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51233" name="标题 4"/>
          <p:cNvSpPr txBox="1">
            <a:spLocks noChangeArrowheads="1"/>
          </p:cNvSpPr>
          <p:nvPr/>
        </p:nvSpPr>
        <p:spPr bwMode="auto">
          <a:xfrm>
            <a:off x="50882" y="1610388"/>
            <a:ext cx="1726572" cy="332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01" tIns="45701" rIns="91401" bIns="45701"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宋体" panose="02010600030101010101" pitchFamily="2" charset="-122"/>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9pPr>
          </a:lstStyle>
          <a:p>
            <a:pPr eaLnBrk="1" hangingPunct="1">
              <a:spcBef>
                <a:spcPct val="0"/>
              </a:spcBef>
              <a:buFontTx/>
              <a:buNone/>
            </a:pPr>
            <a:r>
              <a:rPr lang="zh-CN" altLang="en-US" sz="1600">
                <a:solidFill>
                  <a:schemeClr val="bg1"/>
                </a:solidFill>
                <a:latin typeface="FZHei-B01S" panose="02010601030101010101" pitchFamily="2" charset="-122"/>
                <a:ea typeface="FZHei-B01S" panose="02010601030101010101" pitchFamily="2" charset="-122"/>
                <a:sym typeface="FZHei-B01S" panose="02010601030101010101" pitchFamily="2" charset="-122"/>
              </a:rPr>
              <a:t>我们要做什么</a:t>
            </a:r>
            <a:endParaRPr lang="zh-CN" altLang="en-US" sz="12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42" name="组合 41"/>
          <p:cNvGrpSpPr/>
          <p:nvPr/>
        </p:nvGrpSpPr>
        <p:grpSpPr>
          <a:xfrm>
            <a:off x="124448" y="148429"/>
            <a:ext cx="4146731" cy="679115"/>
            <a:chOff x="124448" y="148429"/>
            <a:chExt cx="4146731" cy="679115"/>
          </a:xfrm>
        </p:grpSpPr>
        <p:sp>
          <p:nvSpPr>
            <p:cNvPr id="43" name="矩形 42"/>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63" name="泪滴形 62"/>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30"/>
                                        </p:tgtEl>
                                        <p:attrNameLst>
                                          <p:attrName>style.visibility</p:attrName>
                                        </p:attrNameLst>
                                      </p:cBhvr>
                                      <p:to>
                                        <p:strVal val="visible"/>
                                      </p:to>
                                    </p:set>
                                    <p:anim calcmode="lin" valueType="num">
                                      <p:cBhvr additive="base">
                                        <p:cTn id="7" dur="500" fill="hold"/>
                                        <p:tgtEl>
                                          <p:spTgt spid="30"/>
                                        </p:tgtEl>
                                        <p:attrNameLst>
                                          <p:attrName>ppt_x</p:attrName>
                                        </p:attrNameLst>
                                      </p:cBhvr>
                                      <p:tavLst>
                                        <p:tav tm="0">
                                          <p:val>
                                            <p:strVal val="#ppt_x"/>
                                          </p:val>
                                        </p:tav>
                                        <p:tav tm="100000">
                                          <p:val>
                                            <p:strVal val="#ppt_x"/>
                                          </p:val>
                                        </p:tav>
                                      </p:tavLst>
                                    </p:anim>
                                    <p:anim calcmode="lin" valueType="num">
                                      <p:cBhvr additive="base">
                                        <p:cTn id="8" dur="500" fill="hold"/>
                                        <p:tgtEl>
                                          <p:spTgt spid="30"/>
                                        </p:tgtEl>
                                        <p:attrNameLst>
                                          <p:attrName>ppt_y</p:attrName>
                                        </p:attrNameLst>
                                      </p:cBhvr>
                                      <p:tavLst>
                                        <p:tav tm="0">
                                          <p:val>
                                            <p:strVal val="1+#ppt_h/2"/>
                                          </p:val>
                                        </p:tav>
                                        <p:tav tm="100000">
                                          <p:val>
                                            <p:strVal val="#ppt_y"/>
                                          </p:val>
                                        </p:tav>
                                      </p:tavLst>
                                    </p:anim>
                                  </p:childTnLst>
                                </p:cTn>
                              </p:par>
                              <p:par>
                                <p:cTn id="9" presetID="53" presetClass="entr" presetSubtype="16" fill="hold" grpId="0" nodeType="withEffect">
                                  <p:stCondLst>
                                    <p:cond delay="500"/>
                                  </p:stCondLst>
                                  <p:childTnLst>
                                    <p:set>
                                      <p:cBhvr>
                                        <p:cTn id="10" dur="1" fill="hold">
                                          <p:stCondLst>
                                            <p:cond delay="0"/>
                                          </p:stCondLst>
                                        </p:cTn>
                                        <p:tgtEl>
                                          <p:spTgt spid="31"/>
                                        </p:tgtEl>
                                        <p:attrNameLst>
                                          <p:attrName>style.visibility</p:attrName>
                                        </p:attrNameLst>
                                      </p:cBhvr>
                                      <p:to>
                                        <p:strVal val="visible"/>
                                      </p:to>
                                    </p:set>
                                    <p:anim calcmode="lin" valueType="num">
                                      <p:cBhvr>
                                        <p:cTn id="11" dur="500" fill="hold"/>
                                        <p:tgtEl>
                                          <p:spTgt spid="31"/>
                                        </p:tgtEl>
                                        <p:attrNameLst>
                                          <p:attrName>ppt_w</p:attrName>
                                        </p:attrNameLst>
                                      </p:cBhvr>
                                      <p:tavLst>
                                        <p:tav tm="0">
                                          <p:val>
                                            <p:fltVal val="0"/>
                                          </p:val>
                                        </p:tav>
                                        <p:tav tm="100000">
                                          <p:val>
                                            <p:strVal val="#ppt_w"/>
                                          </p:val>
                                        </p:tav>
                                      </p:tavLst>
                                    </p:anim>
                                    <p:anim calcmode="lin" valueType="num">
                                      <p:cBhvr>
                                        <p:cTn id="12" dur="500" fill="hold"/>
                                        <p:tgtEl>
                                          <p:spTgt spid="31"/>
                                        </p:tgtEl>
                                        <p:attrNameLst>
                                          <p:attrName>ppt_h</p:attrName>
                                        </p:attrNameLst>
                                      </p:cBhvr>
                                      <p:tavLst>
                                        <p:tav tm="0">
                                          <p:val>
                                            <p:fltVal val="0"/>
                                          </p:val>
                                        </p:tav>
                                        <p:tav tm="100000">
                                          <p:val>
                                            <p:strVal val="#ppt_h"/>
                                          </p:val>
                                        </p:tav>
                                      </p:tavLst>
                                    </p:anim>
                                    <p:animEffect transition="in" filter="fade">
                                      <p:cBhvr>
                                        <p:cTn id="13" dur="500"/>
                                        <p:tgtEl>
                                          <p:spTgt spid="31"/>
                                        </p:tgtEl>
                                      </p:cBhvr>
                                    </p:animEffect>
                                  </p:childTnLst>
                                </p:cTn>
                              </p:par>
                              <p:par>
                                <p:cTn id="14" presetID="53" presetClass="entr" presetSubtype="16" fill="hold" grpId="0" nodeType="withEffect">
                                  <p:stCondLst>
                                    <p:cond delay="500"/>
                                  </p:stCondLst>
                                  <p:childTnLst>
                                    <p:set>
                                      <p:cBhvr>
                                        <p:cTn id="15" dur="1" fill="hold">
                                          <p:stCondLst>
                                            <p:cond delay="0"/>
                                          </p:stCondLst>
                                        </p:cTn>
                                        <p:tgtEl>
                                          <p:spTgt spid="32"/>
                                        </p:tgtEl>
                                        <p:attrNameLst>
                                          <p:attrName>style.visibility</p:attrName>
                                        </p:attrNameLst>
                                      </p:cBhvr>
                                      <p:to>
                                        <p:strVal val="visible"/>
                                      </p:to>
                                    </p:set>
                                    <p:anim calcmode="lin" valueType="num">
                                      <p:cBhvr>
                                        <p:cTn id="16" dur="500" fill="hold"/>
                                        <p:tgtEl>
                                          <p:spTgt spid="32"/>
                                        </p:tgtEl>
                                        <p:attrNameLst>
                                          <p:attrName>ppt_w</p:attrName>
                                        </p:attrNameLst>
                                      </p:cBhvr>
                                      <p:tavLst>
                                        <p:tav tm="0">
                                          <p:val>
                                            <p:fltVal val="0"/>
                                          </p:val>
                                        </p:tav>
                                        <p:tav tm="100000">
                                          <p:val>
                                            <p:strVal val="#ppt_w"/>
                                          </p:val>
                                        </p:tav>
                                      </p:tavLst>
                                    </p:anim>
                                    <p:anim calcmode="lin" valueType="num">
                                      <p:cBhvr>
                                        <p:cTn id="17" dur="500" fill="hold"/>
                                        <p:tgtEl>
                                          <p:spTgt spid="32"/>
                                        </p:tgtEl>
                                        <p:attrNameLst>
                                          <p:attrName>ppt_h</p:attrName>
                                        </p:attrNameLst>
                                      </p:cBhvr>
                                      <p:tavLst>
                                        <p:tav tm="0">
                                          <p:val>
                                            <p:fltVal val="0"/>
                                          </p:val>
                                        </p:tav>
                                        <p:tav tm="100000">
                                          <p:val>
                                            <p:strVal val="#ppt_h"/>
                                          </p:val>
                                        </p:tav>
                                      </p:tavLst>
                                    </p:anim>
                                    <p:animEffect transition="in" filter="fade">
                                      <p:cBhvr>
                                        <p:cTn id="18" dur="500"/>
                                        <p:tgtEl>
                                          <p:spTgt spid="32"/>
                                        </p:tgtEl>
                                      </p:cBhvr>
                                    </p:animEffect>
                                  </p:childTnLst>
                                </p:cTn>
                              </p:par>
                              <p:par>
                                <p:cTn id="19" presetID="53" presetClass="entr" presetSubtype="16" fill="hold" grpId="0" nodeType="withEffect">
                                  <p:stCondLst>
                                    <p:cond delay="500"/>
                                  </p:stCondLst>
                                  <p:childTnLst>
                                    <p:set>
                                      <p:cBhvr>
                                        <p:cTn id="20" dur="1" fill="hold">
                                          <p:stCondLst>
                                            <p:cond delay="0"/>
                                          </p:stCondLst>
                                        </p:cTn>
                                        <p:tgtEl>
                                          <p:spTgt spid="33"/>
                                        </p:tgtEl>
                                        <p:attrNameLst>
                                          <p:attrName>style.visibility</p:attrName>
                                        </p:attrNameLst>
                                      </p:cBhvr>
                                      <p:to>
                                        <p:strVal val="visible"/>
                                      </p:to>
                                    </p:set>
                                    <p:anim calcmode="lin" valueType="num">
                                      <p:cBhvr>
                                        <p:cTn id="21" dur="500" fill="hold"/>
                                        <p:tgtEl>
                                          <p:spTgt spid="33"/>
                                        </p:tgtEl>
                                        <p:attrNameLst>
                                          <p:attrName>ppt_w</p:attrName>
                                        </p:attrNameLst>
                                      </p:cBhvr>
                                      <p:tavLst>
                                        <p:tav tm="0">
                                          <p:val>
                                            <p:fltVal val="0"/>
                                          </p:val>
                                        </p:tav>
                                        <p:tav tm="100000">
                                          <p:val>
                                            <p:strVal val="#ppt_w"/>
                                          </p:val>
                                        </p:tav>
                                      </p:tavLst>
                                    </p:anim>
                                    <p:anim calcmode="lin" valueType="num">
                                      <p:cBhvr>
                                        <p:cTn id="22" dur="500" fill="hold"/>
                                        <p:tgtEl>
                                          <p:spTgt spid="33"/>
                                        </p:tgtEl>
                                        <p:attrNameLst>
                                          <p:attrName>ppt_h</p:attrName>
                                        </p:attrNameLst>
                                      </p:cBhvr>
                                      <p:tavLst>
                                        <p:tav tm="0">
                                          <p:val>
                                            <p:fltVal val="0"/>
                                          </p:val>
                                        </p:tav>
                                        <p:tav tm="100000">
                                          <p:val>
                                            <p:strVal val="#ppt_h"/>
                                          </p:val>
                                        </p:tav>
                                      </p:tavLst>
                                    </p:anim>
                                    <p:animEffect transition="in" filter="fade">
                                      <p:cBhvr>
                                        <p:cTn id="23" dur="500"/>
                                        <p:tgtEl>
                                          <p:spTgt spid="33"/>
                                        </p:tgtEl>
                                      </p:cBhvr>
                                    </p:animEffect>
                                  </p:childTnLst>
                                </p:cTn>
                              </p:par>
                              <p:par>
                                <p:cTn id="24" presetID="53" presetClass="entr" presetSubtype="16" fill="hold" grpId="0" nodeType="withEffect">
                                  <p:stCondLst>
                                    <p:cond delay="500"/>
                                  </p:stCondLst>
                                  <p:childTnLst>
                                    <p:set>
                                      <p:cBhvr>
                                        <p:cTn id="25" dur="1" fill="hold">
                                          <p:stCondLst>
                                            <p:cond delay="0"/>
                                          </p:stCondLst>
                                        </p:cTn>
                                        <p:tgtEl>
                                          <p:spTgt spid="34"/>
                                        </p:tgtEl>
                                        <p:attrNameLst>
                                          <p:attrName>style.visibility</p:attrName>
                                        </p:attrNameLst>
                                      </p:cBhvr>
                                      <p:to>
                                        <p:strVal val="visible"/>
                                      </p:to>
                                    </p:set>
                                    <p:anim calcmode="lin" valueType="num">
                                      <p:cBhvr>
                                        <p:cTn id="26" dur="500" fill="hold"/>
                                        <p:tgtEl>
                                          <p:spTgt spid="34"/>
                                        </p:tgtEl>
                                        <p:attrNameLst>
                                          <p:attrName>ppt_w</p:attrName>
                                        </p:attrNameLst>
                                      </p:cBhvr>
                                      <p:tavLst>
                                        <p:tav tm="0">
                                          <p:val>
                                            <p:fltVal val="0"/>
                                          </p:val>
                                        </p:tav>
                                        <p:tav tm="100000">
                                          <p:val>
                                            <p:strVal val="#ppt_w"/>
                                          </p:val>
                                        </p:tav>
                                      </p:tavLst>
                                    </p:anim>
                                    <p:anim calcmode="lin" valueType="num">
                                      <p:cBhvr>
                                        <p:cTn id="27" dur="500" fill="hold"/>
                                        <p:tgtEl>
                                          <p:spTgt spid="34"/>
                                        </p:tgtEl>
                                        <p:attrNameLst>
                                          <p:attrName>ppt_h</p:attrName>
                                        </p:attrNameLst>
                                      </p:cBhvr>
                                      <p:tavLst>
                                        <p:tav tm="0">
                                          <p:val>
                                            <p:fltVal val="0"/>
                                          </p:val>
                                        </p:tav>
                                        <p:tav tm="100000">
                                          <p:val>
                                            <p:strVal val="#ppt_h"/>
                                          </p:val>
                                        </p:tav>
                                      </p:tavLst>
                                    </p:anim>
                                    <p:animEffect transition="in" filter="fade">
                                      <p:cBhvr>
                                        <p:cTn id="28" dur="500"/>
                                        <p:tgtEl>
                                          <p:spTgt spid="34"/>
                                        </p:tgtEl>
                                      </p:cBhvr>
                                    </p:animEffect>
                                  </p:childTnLst>
                                </p:cTn>
                              </p:par>
                              <p:par>
                                <p:cTn id="29" presetID="53" presetClass="entr" presetSubtype="16" fill="hold" grpId="0" nodeType="withEffect">
                                  <p:stCondLst>
                                    <p:cond delay="500"/>
                                  </p:stCondLst>
                                  <p:childTnLst>
                                    <p:set>
                                      <p:cBhvr>
                                        <p:cTn id="30" dur="1" fill="hold">
                                          <p:stCondLst>
                                            <p:cond delay="0"/>
                                          </p:stCondLst>
                                        </p:cTn>
                                        <p:tgtEl>
                                          <p:spTgt spid="35"/>
                                        </p:tgtEl>
                                        <p:attrNameLst>
                                          <p:attrName>style.visibility</p:attrName>
                                        </p:attrNameLst>
                                      </p:cBhvr>
                                      <p:to>
                                        <p:strVal val="visible"/>
                                      </p:to>
                                    </p:set>
                                    <p:anim calcmode="lin" valueType="num">
                                      <p:cBhvr>
                                        <p:cTn id="31" dur="500" fill="hold"/>
                                        <p:tgtEl>
                                          <p:spTgt spid="35"/>
                                        </p:tgtEl>
                                        <p:attrNameLst>
                                          <p:attrName>ppt_w</p:attrName>
                                        </p:attrNameLst>
                                      </p:cBhvr>
                                      <p:tavLst>
                                        <p:tav tm="0">
                                          <p:val>
                                            <p:fltVal val="0"/>
                                          </p:val>
                                        </p:tav>
                                        <p:tav tm="100000">
                                          <p:val>
                                            <p:strVal val="#ppt_w"/>
                                          </p:val>
                                        </p:tav>
                                      </p:tavLst>
                                    </p:anim>
                                    <p:anim calcmode="lin" valueType="num">
                                      <p:cBhvr>
                                        <p:cTn id="32" dur="500" fill="hold"/>
                                        <p:tgtEl>
                                          <p:spTgt spid="35"/>
                                        </p:tgtEl>
                                        <p:attrNameLst>
                                          <p:attrName>ppt_h</p:attrName>
                                        </p:attrNameLst>
                                      </p:cBhvr>
                                      <p:tavLst>
                                        <p:tav tm="0">
                                          <p:val>
                                            <p:fltVal val="0"/>
                                          </p:val>
                                        </p:tav>
                                        <p:tav tm="100000">
                                          <p:val>
                                            <p:strVal val="#ppt_h"/>
                                          </p:val>
                                        </p:tav>
                                      </p:tavLst>
                                    </p:anim>
                                    <p:animEffect transition="in" filter="fade">
                                      <p:cBhvr>
                                        <p:cTn id="33" dur="500"/>
                                        <p:tgtEl>
                                          <p:spTgt spid="35"/>
                                        </p:tgtEl>
                                      </p:cBhvr>
                                    </p:animEffect>
                                  </p:childTnLst>
                                </p:cTn>
                              </p:par>
                              <p:par>
                                <p:cTn id="34" presetID="53" presetClass="entr" presetSubtype="16" fill="hold" grpId="0" nodeType="withEffect">
                                  <p:stCondLst>
                                    <p:cond delay="500"/>
                                  </p:stCondLst>
                                  <p:childTnLst>
                                    <p:set>
                                      <p:cBhvr>
                                        <p:cTn id="35" dur="1" fill="hold">
                                          <p:stCondLst>
                                            <p:cond delay="0"/>
                                          </p:stCondLst>
                                        </p:cTn>
                                        <p:tgtEl>
                                          <p:spTgt spid="36"/>
                                        </p:tgtEl>
                                        <p:attrNameLst>
                                          <p:attrName>style.visibility</p:attrName>
                                        </p:attrNameLst>
                                      </p:cBhvr>
                                      <p:to>
                                        <p:strVal val="visible"/>
                                      </p:to>
                                    </p:set>
                                    <p:anim calcmode="lin" valueType="num">
                                      <p:cBhvr>
                                        <p:cTn id="36" dur="500" fill="hold"/>
                                        <p:tgtEl>
                                          <p:spTgt spid="36"/>
                                        </p:tgtEl>
                                        <p:attrNameLst>
                                          <p:attrName>ppt_w</p:attrName>
                                        </p:attrNameLst>
                                      </p:cBhvr>
                                      <p:tavLst>
                                        <p:tav tm="0">
                                          <p:val>
                                            <p:fltVal val="0"/>
                                          </p:val>
                                        </p:tav>
                                        <p:tav tm="100000">
                                          <p:val>
                                            <p:strVal val="#ppt_w"/>
                                          </p:val>
                                        </p:tav>
                                      </p:tavLst>
                                    </p:anim>
                                    <p:anim calcmode="lin" valueType="num">
                                      <p:cBhvr>
                                        <p:cTn id="37" dur="500" fill="hold"/>
                                        <p:tgtEl>
                                          <p:spTgt spid="36"/>
                                        </p:tgtEl>
                                        <p:attrNameLst>
                                          <p:attrName>ppt_h</p:attrName>
                                        </p:attrNameLst>
                                      </p:cBhvr>
                                      <p:tavLst>
                                        <p:tav tm="0">
                                          <p:val>
                                            <p:fltVal val="0"/>
                                          </p:val>
                                        </p:tav>
                                        <p:tav tm="100000">
                                          <p:val>
                                            <p:strVal val="#ppt_h"/>
                                          </p:val>
                                        </p:tav>
                                      </p:tavLst>
                                    </p:anim>
                                    <p:animEffect transition="in" filter="fade">
                                      <p:cBhvr>
                                        <p:cTn id="38" dur="500"/>
                                        <p:tgtEl>
                                          <p:spTgt spid="36"/>
                                        </p:tgtEl>
                                      </p:cBhvr>
                                    </p:animEffect>
                                  </p:childTnLst>
                                </p:cTn>
                              </p:par>
                              <p:par>
                                <p:cTn id="39" presetID="53" presetClass="entr" presetSubtype="16" fill="hold" grpId="0" nodeType="withEffect">
                                  <p:stCondLst>
                                    <p:cond delay="500"/>
                                  </p:stCondLst>
                                  <p:childTnLst>
                                    <p:set>
                                      <p:cBhvr>
                                        <p:cTn id="40" dur="1" fill="hold">
                                          <p:stCondLst>
                                            <p:cond delay="0"/>
                                          </p:stCondLst>
                                        </p:cTn>
                                        <p:tgtEl>
                                          <p:spTgt spid="37"/>
                                        </p:tgtEl>
                                        <p:attrNameLst>
                                          <p:attrName>style.visibility</p:attrName>
                                        </p:attrNameLst>
                                      </p:cBhvr>
                                      <p:to>
                                        <p:strVal val="visible"/>
                                      </p:to>
                                    </p:set>
                                    <p:anim calcmode="lin" valueType="num">
                                      <p:cBhvr>
                                        <p:cTn id="41" dur="500" fill="hold"/>
                                        <p:tgtEl>
                                          <p:spTgt spid="37"/>
                                        </p:tgtEl>
                                        <p:attrNameLst>
                                          <p:attrName>ppt_w</p:attrName>
                                        </p:attrNameLst>
                                      </p:cBhvr>
                                      <p:tavLst>
                                        <p:tav tm="0">
                                          <p:val>
                                            <p:fltVal val="0"/>
                                          </p:val>
                                        </p:tav>
                                        <p:tav tm="100000">
                                          <p:val>
                                            <p:strVal val="#ppt_w"/>
                                          </p:val>
                                        </p:tav>
                                      </p:tavLst>
                                    </p:anim>
                                    <p:anim calcmode="lin" valueType="num">
                                      <p:cBhvr>
                                        <p:cTn id="42" dur="500" fill="hold"/>
                                        <p:tgtEl>
                                          <p:spTgt spid="37"/>
                                        </p:tgtEl>
                                        <p:attrNameLst>
                                          <p:attrName>ppt_h</p:attrName>
                                        </p:attrNameLst>
                                      </p:cBhvr>
                                      <p:tavLst>
                                        <p:tav tm="0">
                                          <p:val>
                                            <p:fltVal val="0"/>
                                          </p:val>
                                        </p:tav>
                                        <p:tav tm="100000">
                                          <p:val>
                                            <p:strVal val="#ppt_h"/>
                                          </p:val>
                                        </p:tav>
                                      </p:tavLst>
                                    </p:anim>
                                    <p:animEffect transition="in" filter="fade">
                                      <p:cBhvr>
                                        <p:cTn id="43" dur="500"/>
                                        <p:tgtEl>
                                          <p:spTgt spid="37"/>
                                        </p:tgtEl>
                                      </p:cBhvr>
                                    </p:animEffect>
                                  </p:childTnLst>
                                </p:cTn>
                              </p:par>
                              <p:par>
                                <p:cTn id="44" presetID="22" presetClass="entr" presetSubtype="4" fill="hold" nodeType="withEffect">
                                  <p:stCondLst>
                                    <p:cond delay="1000"/>
                                  </p:stCondLst>
                                  <p:childTnLst>
                                    <p:set>
                                      <p:cBhvr>
                                        <p:cTn id="45" dur="1" fill="hold">
                                          <p:stCondLst>
                                            <p:cond delay="0"/>
                                          </p:stCondLst>
                                        </p:cTn>
                                        <p:tgtEl>
                                          <p:spTgt spid="38"/>
                                        </p:tgtEl>
                                        <p:attrNameLst>
                                          <p:attrName>style.visibility</p:attrName>
                                        </p:attrNameLst>
                                      </p:cBhvr>
                                      <p:to>
                                        <p:strVal val="visible"/>
                                      </p:to>
                                    </p:set>
                                    <p:animEffect transition="in" filter="wipe(down)">
                                      <p:cBhvr>
                                        <p:cTn id="46" dur="500"/>
                                        <p:tgtEl>
                                          <p:spTgt spid="38"/>
                                        </p:tgtEl>
                                      </p:cBhvr>
                                    </p:animEffect>
                                  </p:childTnLst>
                                </p:cTn>
                              </p:par>
                              <p:par>
                                <p:cTn id="47" presetID="22" presetClass="entr" presetSubtype="4" fill="hold" nodeType="withEffect">
                                  <p:stCondLst>
                                    <p:cond delay="1000"/>
                                  </p:stCondLst>
                                  <p:childTnLst>
                                    <p:set>
                                      <p:cBhvr>
                                        <p:cTn id="48" dur="1" fill="hold">
                                          <p:stCondLst>
                                            <p:cond delay="0"/>
                                          </p:stCondLst>
                                        </p:cTn>
                                        <p:tgtEl>
                                          <p:spTgt spid="39"/>
                                        </p:tgtEl>
                                        <p:attrNameLst>
                                          <p:attrName>style.visibility</p:attrName>
                                        </p:attrNameLst>
                                      </p:cBhvr>
                                      <p:to>
                                        <p:strVal val="visible"/>
                                      </p:to>
                                    </p:set>
                                    <p:animEffect transition="in" filter="wipe(down)">
                                      <p:cBhvr>
                                        <p:cTn id="49" dur="500"/>
                                        <p:tgtEl>
                                          <p:spTgt spid="39"/>
                                        </p:tgtEl>
                                      </p:cBhvr>
                                    </p:animEffect>
                                  </p:childTnLst>
                                </p:cTn>
                              </p:par>
                              <p:par>
                                <p:cTn id="50" presetID="22" presetClass="entr" presetSubtype="4" fill="hold" nodeType="withEffect">
                                  <p:stCondLst>
                                    <p:cond delay="1000"/>
                                  </p:stCondLst>
                                  <p:childTnLst>
                                    <p:set>
                                      <p:cBhvr>
                                        <p:cTn id="51" dur="1" fill="hold">
                                          <p:stCondLst>
                                            <p:cond delay="0"/>
                                          </p:stCondLst>
                                        </p:cTn>
                                        <p:tgtEl>
                                          <p:spTgt spid="40"/>
                                        </p:tgtEl>
                                        <p:attrNameLst>
                                          <p:attrName>style.visibility</p:attrName>
                                        </p:attrNameLst>
                                      </p:cBhvr>
                                      <p:to>
                                        <p:strVal val="visible"/>
                                      </p:to>
                                    </p:set>
                                    <p:animEffect transition="in" filter="wipe(down)">
                                      <p:cBhvr>
                                        <p:cTn id="52" dur="500"/>
                                        <p:tgtEl>
                                          <p:spTgt spid="40"/>
                                        </p:tgtEl>
                                      </p:cBhvr>
                                    </p:animEffect>
                                  </p:childTnLst>
                                </p:cTn>
                              </p:par>
                              <p:par>
                                <p:cTn id="53" presetID="22" presetClass="entr" presetSubtype="4" fill="hold" nodeType="withEffect">
                                  <p:stCondLst>
                                    <p:cond delay="1000"/>
                                  </p:stCondLst>
                                  <p:childTnLst>
                                    <p:set>
                                      <p:cBhvr>
                                        <p:cTn id="54" dur="1" fill="hold">
                                          <p:stCondLst>
                                            <p:cond delay="0"/>
                                          </p:stCondLst>
                                        </p:cTn>
                                        <p:tgtEl>
                                          <p:spTgt spid="41"/>
                                        </p:tgtEl>
                                        <p:attrNameLst>
                                          <p:attrName>style.visibility</p:attrName>
                                        </p:attrNameLst>
                                      </p:cBhvr>
                                      <p:to>
                                        <p:strVal val="visible"/>
                                      </p:to>
                                    </p:set>
                                    <p:animEffect transition="in" filter="wipe(down)">
                                      <p:cBhvr>
                                        <p:cTn id="55" dur="500"/>
                                        <p:tgtEl>
                                          <p:spTgt spid="41"/>
                                        </p:tgtEl>
                                      </p:cBhvr>
                                    </p:animEffect>
                                  </p:childTnLst>
                                </p:cTn>
                              </p:par>
                              <p:par>
                                <p:cTn id="56" presetID="22" presetClass="entr" presetSubtype="4" fill="hold" nodeType="withEffect">
                                  <p:stCondLst>
                                    <p:cond delay="1000"/>
                                  </p:stCondLst>
                                  <p:childTnLst>
                                    <p:set>
                                      <p:cBhvr>
                                        <p:cTn id="57" dur="1" fill="hold">
                                          <p:stCondLst>
                                            <p:cond delay="0"/>
                                          </p:stCondLst>
                                        </p:cTn>
                                        <p:tgtEl>
                                          <p:spTgt spid="44"/>
                                        </p:tgtEl>
                                        <p:attrNameLst>
                                          <p:attrName>style.visibility</p:attrName>
                                        </p:attrNameLst>
                                      </p:cBhvr>
                                      <p:to>
                                        <p:strVal val="visible"/>
                                      </p:to>
                                    </p:set>
                                    <p:animEffect transition="in" filter="wipe(down)">
                                      <p:cBhvr>
                                        <p:cTn id="58" dur="500"/>
                                        <p:tgtEl>
                                          <p:spTgt spid="44"/>
                                        </p:tgtEl>
                                      </p:cBhvr>
                                    </p:animEffect>
                                  </p:childTnLst>
                                </p:cTn>
                              </p:par>
                              <p:par>
                                <p:cTn id="59" presetID="22" presetClass="entr" presetSubtype="4" fill="hold" nodeType="withEffect">
                                  <p:stCondLst>
                                    <p:cond delay="1000"/>
                                  </p:stCondLst>
                                  <p:childTnLst>
                                    <p:set>
                                      <p:cBhvr>
                                        <p:cTn id="60" dur="1" fill="hold">
                                          <p:stCondLst>
                                            <p:cond delay="0"/>
                                          </p:stCondLst>
                                        </p:cTn>
                                        <p:tgtEl>
                                          <p:spTgt spid="45"/>
                                        </p:tgtEl>
                                        <p:attrNameLst>
                                          <p:attrName>style.visibility</p:attrName>
                                        </p:attrNameLst>
                                      </p:cBhvr>
                                      <p:to>
                                        <p:strVal val="visible"/>
                                      </p:to>
                                    </p:set>
                                    <p:animEffect transition="in" filter="wipe(down)">
                                      <p:cBhvr>
                                        <p:cTn id="61" dur="500"/>
                                        <p:tgtEl>
                                          <p:spTgt spid="45"/>
                                        </p:tgtEl>
                                      </p:cBhvr>
                                    </p:animEffect>
                                  </p:childTnLst>
                                </p:cTn>
                              </p:par>
                              <p:par>
                                <p:cTn id="62" presetID="53" presetClass="entr" presetSubtype="16" fill="hold" grpId="0" nodeType="withEffect">
                                  <p:stCondLst>
                                    <p:cond delay="1500"/>
                                  </p:stCondLst>
                                  <p:childTnLst>
                                    <p:set>
                                      <p:cBhvr>
                                        <p:cTn id="63" dur="1" fill="hold">
                                          <p:stCondLst>
                                            <p:cond delay="0"/>
                                          </p:stCondLst>
                                        </p:cTn>
                                        <p:tgtEl>
                                          <p:spTgt spid="59"/>
                                        </p:tgtEl>
                                        <p:attrNameLst>
                                          <p:attrName>style.visibility</p:attrName>
                                        </p:attrNameLst>
                                      </p:cBhvr>
                                      <p:to>
                                        <p:strVal val="visible"/>
                                      </p:to>
                                    </p:set>
                                    <p:anim calcmode="lin" valueType="num">
                                      <p:cBhvr>
                                        <p:cTn id="64" dur="500" fill="hold"/>
                                        <p:tgtEl>
                                          <p:spTgt spid="59"/>
                                        </p:tgtEl>
                                        <p:attrNameLst>
                                          <p:attrName>ppt_w</p:attrName>
                                        </p:attrNameLst>
                                      </p:cBhvr>
                                      <p:tavLst>
                                        <p:tav tm="0">
                                          <p:val>
                                            <p:fltVal val="0"/>
                                          </p:val>
                                        </p:tav>
                                        <p:tav tm="100000">
                                          <p:val>
                                            <p:strVal val="#ppt_w"/>
                                          </p:val>
                                        </p:tav>
                                      </p:tavLst>
                                    </p:anim>
                                    <p:anim calcmode="lin" valueType="num">
                                      <p:cBhvr>
                                        <p:cTn id="65" dur="500" fill="hold"/>
                                        <p:tgtEl>
                                          <p:spTgt spid="59"/>
                                        </p:tgtEl>
                                        <p:attrNameLst>
                                          <p:attrName>ppt_h</p:attrName>
                                        </p:attrNameLst>
                                      </p:cBhvr>
                                      <p:tavLst>
                                        <p:tav tm="0">
                                          <p:val>
                                            <p:fltVal val="0"/>
                                          </p:val>
                                        </p:tav>
                                        <p:tav tm="100000">
                                          <p:val>
                                            <p:strVal val="#ppt_h"/>
                                          </p:val>
                                        </p:tav>
                                      </p:tavLst>
                                    </p:anim>
                                    <p:animEffect transition="in" filter="fade">
                                      <p:cBhvr>
                                        <p:cTn id="66" dur="500"/>
                                        <p:tgtEl>
                                          <p:spTgt spid="59"/>
                                        </p:tgtEl>
                                      </p:cBhvr>
                                    </p:animEffect>
                                  </p:childTnLst>
                                </p:cTn>
                              </p:par>
                              <p:par>
                                <p:cTn id="67" presetID="53" presetClass="entr" presetSubtype="16" fill="hold" grpId="0" nodeType="withEffect">
                                  <p:stCondLst>
                                    <p:cond delay="1500"/>
                                  </p:stCondLst>
                                  <p:childTnLst>
                                    <p:set>
                                      <p:cBhvr>
                                        <p:cTn id="68" dur="1" fill="hold">
                                          <p:stCondLst>
                                            <p:cond delay="0"/>
                                          </p:stCondLst>
                                        </p:cTn>
                                        <p:tgtEl>
                                          <p:spTgt spid="53"/>
                                        </p:tgtEl>
                                        <p:attrNameLst>
                                          <p:attrName>style.visibility</p:attrName>
                                        </p:attrNameLst>
                                      </p:cBhvr>
                                      <p:to>
                                        <p:strVal val="visible"/>
                                      </p:to>
                                    </p:set>
                                    <p:anim calcmode="lin" valueType="num">
                                      <p:cBhvr>
                                        <p:cTn id="69" dur="500" fill="hold"/>
                                        <p:tgtEl>
                                          <p:spTgt spid="53"/>
                                        </p:tgtEl>
                                        <p:attrNameLst>
                                          <p:attrName>ppt_w</p:attrName>
                                        </p:attrNameLst>
                                      </p:cBhvr>
                                      <p:tavLst>
                                        <p:tav tm="0">
                                          <p:val>
                                            <p:fltVal val="0"/>
                                          </p:val>
                                        </p:tav>
                                        <p:tav tm="100000">
                                          <p:val>
                                            <p:strVal val="#ppt_w"/>
                                          </p:val>
                                        </p:tav>
                                      </p:tavLst>
                                    </p:anim>
                                    <p:anim calcmode="lin" valueType="num">
                                      <p:cBhvr>
                                        <p:cTn id="70" dur="500" fill="hold"/>
                                        <p:tgtEl>
                                          <p:spTgt spid="53"/>
                                        </p:tgtEl>
                                        <p:attrNameLst>
                                          <p:attrName>ppt_h</p:attrName>
                                        </p:attrNameLst>
                                      </p:cBhvr>
                                      <p:tavLst>
                                        <p:tav tm="0">
                                          <p:val>
                                            <p:fltVal val="0"/>
                                          </p:val>
                                        </p:tav>
                                        <p:tav tm="100000">
                                          <p:val>
                                            <p:strVal val="#ppt_h"/>
                                          </p:val>
                                        </p:tav>
                                      </p:tavLst>
                                    </p:anim>
                                    <p:animEffect transition="in" filter="fade">
                                      <p:cBhvr>
                                        <p:cTn id="71" dur="500"/>
                                        <p:tgtEl>
                                          <p:spTgt spid="53"/>
                                        </p:tgtEl>
                                      </p:cBhvr>
                                    </p:animEffect>
                                  </p:childTnLst>
                                </p:cTn>
                              </p:par>
                              <p:par>
                                <p:cTn id="72" presetID="53" presetClass="entr" presetSubtype="16" fill="hold" grpId="0" nodeType="withEffect">
                                  <p:stCondLst>
                                    <p:cond delay="1500"/>
                                  </p:stCondLst>
                                  <p:childTnLst>
                                    <p:set>
                                      <p:cBhvr>
                                        <p:cTn id="73" dur="1" fill="hold">
                                          <p:stCondLst>
                                            <p:cond delay="0"/>
                                          </p:stCondLst>
                                        </p:cTn>
                                        <p:tgtEl>
                                          <p:spTgt spid="54"/>
                                        </p:tgtEl>
                                        <p:attrNameLst>
                                          <p:attrName>style.visibility</p:attrName>
                                        </p:attrNameLst>
                                      </p:cBhvr>
                                      <p:to>
                                        <p:strVal val="visible"/>
                                      </p:to>
                                    </p:set>
                                    <p:anim calcmode="lin" valueType="num">
                                      <p:cBhvr>
                                        <p:cTn id="74" dur="500" fill="hold"/>
                                        <p:tgtEl>
                                          <p:spTgt spid="54"/>
                                        </p:tgtEl>
                                        <p:attrNameLst>
                                          <p:attrName>ppt_w</p:attrName>
                                        </p:attrNameLst>
                                      </p:cBhvr>
                                      <p:tavLst>
                                        <p:tav tm="0">
                                          <p:val>
                                            <p:fltVal val="0"/>
                                          </p:val>
                                        </p:tav>
                                        <p:tav tm="100000">
                                          <p:val>
                                            <p:strVal val="#ppt_w"/>
                                          </p:val>
                                        </p:tav>
                                      </p:tavLst>
                                    </p:anim>
                                    <p:anim calcmode="lin" valueType="num">
                                      <p:cBhvr>
                                        <p:cTn id="75" dur="500" fill="hold"/>
                                        <p:tgtEl>
                                          <p:spTgt spid="54"/>
                                        </p:tgtEl>
                                        <p:attrNameLst>
                                          <p:attrName>ppt_h</p:attrName>
                                        </p:attrNameLst>
                                      </p:cBhvr>
                                      <p:tavLst>
                                        <p:tav tm="0">
                                          <p:val>
                                            <p:fltVal val="0"/>
                                          </p:val>
                                        </p:tav>
                                        <p:tav tm="100000">
                                          <p:val>
                                            <p:strVal val="#ppt_h"/>
                                          </p:val>
                                        </p:tav>
                                      </p:tavLst>
                                    </p:anim>
                                    <p:animEffect transition="in" filter="fade">
                                      <p:cBhvr>
                                        <p:cTn id="76" dur="500"/>
                                        <p:tgtEl>
                                          <p:spTgt spid="54"/>
                                        </p:tgtEl>
                                      </p:cBhvr>
                                    </p:animEffect>
                                  </p:childTnLst>
                                </p:cTn>
                              </p:par>
                              <p:par>
                                <p:cTn id="77" presetID="53" presetClass="entr" presetSubtype="16" fill="hold" grpId="0" nodeType="withEffect">
                                  <p:stCondLst>
                                    <p:cond delay="1500"/>
                                  </p:stCondLst>
                                  <p:childTnLst>
                                    <p:set>
                                      <p:cBhvr>
                                        <p:cTn id="78" dur="1" fill="hold">
                                          <p:stCondLst>
                                            <p:cond delay="0"/>
                                          </p:stCondLst>
                                        </p:cTn>
                                        <p:tgtEl>
                                          <p:spTgt spid="55"/>
                                        </p:tgtEl>
                                        <p:attrNameLst>
                                          <p:attrName>style.visibility</p:attrName>
                                        </p:attrNameLst>
                                      </p:cBhvr>
                                      <p:to>
                                        <p:strVal val="visible"/>
                                      </p:to>
                                    </p:set>
                                    <p:anim calcmode="lin" valueType="num">
                                      <p:cBhvr>
                                        <p:cTn id="79" dur="500" fill="hold"/>
                                        <p:tgtEl>
                                          <p:spTgt spid="55"/>
                                        </p:tgtEl>
                                        <p:attrNameLst>
                                          <p:attrName>ppt_w</p:attrName>
                                        </p:attrNameLst>
                                      </p:cBhvr>
                                      <p:tavLst>
                                        <p:tav tm="0">
                                          <p:val>
                                            <p:fltVal val="0"/>
                                          </p:val>
                                        </p:tav>
                                        <p:tav tm="100000">
                                          <p:val>
                                            <p:strVal val="#ppt_w"/>
                                          </p:val>
                                        </p:tav>
                                      </p:tavLst>
                                    </p:anim>
                                    <p:anim calcmode="lin" valueType="num">
                                      <p:cBhvr>
                                        <p:cTn id="80" dur="500" fill="hold"/>
                                        <p:tgtEl>
                                          <p:spTgt spid="55"/>
                                        </p:tgtEl>
                                        <p:attrNameLst>
                                          <p:attrName>ppt_h</p:attrName>
                                        </p:attrNameLst>
                                      </p:cBhvr>
                                      <p:tavLst>
                                        <p:tav tm="0">
                                          <p:val>
                                            <p:fltVal val="0"/>
                                          </p:val>
                                        </p:tav>
                                        <p:tav tm="100000">
                                          <p:val>
                                            <p:strVal val="#ppt_h"/>
                                          </p:val>
                                        </p:tav>
                                      </p:tavLst>
                                    </p:anim>
                                    <p:animEffect transition="in" filter="fade">
                                      <p:cBhvr>
                                        <p:cTn id="81" dur="500"/>
                                        <p:tgtEl>
                                          <p:spTgt spid="55"/>
                                        </p:tgtEl>
                                      </p:cBhvr>
                                    </p:animEffect>
                                  </p:childTnLst>
                                </p:cTn>
                              </p:par>
                              <p:par>
                                <p:cTn id="82" presetID="53" presetClass="entr" presetSubtype="16" fill="hold" grpId="0" nodeType="withEffect">
                                  <p:stCondLst>
                                    <p:cond delay="1500"/>
                                  </p:stCondLst>
                                  <p:childTnLst>
                                    <p:set>
                                      <p:cBhvr>
                                        <p:cTn id="83" dur="1" fill="hold">
                                          <p:stCondLst>
                                            <p:cond delay="0"/>
                                          </p:stCondLst>
                                        </p:cTn>
                                        <p:tgtEl>
                                          <p:spTgt spid="56"/>
                                        </p:tgtEl>
                                        <p:attrNameLst>
                                          <p:attrName>style.visibility</p:attrName>
                                        </p:attrNameLst>
                                      </p:cBhvr>
                                      <p:to>
                                        <p:strVal val="visible"/>
                                      </p:to>
                                    </p:set>
                                    <p:anim calcmode="lin" valueType="num">
                                      <p:cBhvr>
                                        <p:cTn id="84" dur="500" fill="hold"/>
                                        <p:tgtEl>
                                          <p:spTgt spid="56"/>
                                        </p:tgtEl>
                                        <p:attrNameLst>
                                          <p:attrName>ppt_w</p:attrName>
                                        </p:attrNameLst>
                                      </p:cBhvr>
                                      <p:tavLst>
                                        <p:tav tm="0">
                                          <p:val>
                                            <p:fltVal val="0"/>
                                          </p:val>
                                        </p:tav>
                                        <p:tav tm="100000">
                                          <p:val>
                                            <p:strVal val="#ppt_w"/>
                                          </p:val>
                                        </p:tav>
                                      </p:tavLst>
                                    </p:anim>
                                    <p:anim calcmode="lin" valueType="num">
                                      <p:cBhvr>
                                        <p:cTn id="85" dur="500" fill="hold"/>
                                        <p:tgtEl>
                                          <p:spTgt spid="56"/>
                                        </p:tgtEl>
                                        <p:attrNameLst>
                                          <p:attrName>ppt_h</p:attrName>
                                        </p:attrNameLst>
                                      </p:cBhvr>
                                      <p:tavLst>
                                        <p:tav tm="0">
                                          <p:val>
                                            <p:fltVal val="0"/>
                                          </p:val>
                                        </p:tav>
                                        <p:tav tm="100000">
                                          <p:val>
                                            <p:strVal val="#ppt_h"/>
                                          </p:val>
                                        </p:tav>
                                      </p:tavLst>
                                    </p:anim>
                                    <p:animEffect transition="in" filter="fade">
                                      <p:cBhvr>
                                        <p:cTn id="86" dur="500"/>
                                        <p:tgtEl>
                                          <p:spTgt spid="56"/>
                                        </p:tgtEl>
                                      </p:cBhvr>
                                    </p:animEffect>
                                  </p:childTnLst>
                                </p:cTn>
                              </p:par>
                              <p:par>
                                <p:cTn id="87" presetID="53" presetClass="entr" presetSubtype="16" fill="hold" grpId="0" nodeType="withEffect">
                                  <p:stCondLst>
                                    <p:cond delay="1500"/>
                                  </p:stCondLst>
                                  <p:childTnLst>
                                    <p:set>
                                      <p:cBhvr>
                                        <p:cTn id="88" dur="1" fill="hold">
                                          <p:stCondLst>
                                            <p:cond delay="0"/>
                                          </p:stCondLst>
                                        </p:cTn>
                                        <p:tgtEl>
                                          <p:spTgt spid="57"/>
                                        </p:tgtEl>
                                        <p:attrNameLst>
                                          <p:attrName>style.visibility</p:attrName>
                                        </p:attrNameLst>
                                      </p:cBhvr>
                                      <p:to>
                                        <p:strVal val="visible"/>
                                      </p:to>
                                    </p:set>
                                    <p:anim calcmode="lin" valueType="num">
                                      <p:cBhvr>
                                        <p:cTn id="89" dur="500" fill="hold"/>
                                        <p:tgtEl>
                                          <p:spTgt spid="57"/>
                                        </p:tgtEl>
                                        <p:attrNameLst>
                                          <p:attrName>ppt_w</p:attrName>
                                        </p:attrNameLst>
                                      </p:cBhvr>
                                      <p:tavLst>
                                        <p:tav tm="0">
                                          <p:val>
                                            <p:fltVal val="0"/>
                                          </p:val>
                                        </p:tav>
                                        <p:tav tm="100000">
                                          <p:val>
                                            <p:strVal val="#ppt_w"/>
                                          </p:val>
                                        </p:tav>
                                      </p:tavLst>
                                    </p:anim>
                                    <p:anim calcmode="lin" valueType="num">
                                      <p:cBhvr>
                                        <p:cTn id="90" dur="500" fill="hold"/>
                                        <p:tgtEl>
                                          <p:spTgt spid="57"/>
                                        </p:tgtEl>
                                        <p:attrNameLst>
                                          <p:attrName>ppt_h</p:attrName>
                                        </p:attrNameLst>
                                      </p:cBhvr>
                                      <p:tavLst>
                                        <p:tav tm="0">
                                          <p:val>
                                            <p:fltVal val="0"/>
                                          </p:val>
                                        </p:tav>
                                        <p:tav tm="100000">
                                          <p:val>
                                            <p:strVal val="#ppt_h"/>
                                          </p:val>
                                        </p:tav>
                                      </p:tavLst>
                                    </p:anim>
                                    <p:animEffect transition="in" filter="fade">
                                      <p:cBhvr>
                                        <p:cTn id="91" dur="500"/>
                                        <p:tgtEl>
                                          <p:spTgt spid="57"/>
                                        </p:tgtEl>
                                      </p:cBhvr>
                                    </p:animEffect>
                                  </p:childTnLst>
                                </p:cTn>
                              </p:par>
                              <p:par>
                                <p:cTn id="92" presetID="53" presetClass="entr" presetSubtype="16" fill="hold" grpId="0" nodeType="withEffect">
                                  <p:stCondLst>
                                    <p:cond delay="1500"/>
                                  </p:stCondLst>
                                  <p:childTnLst>
                                    <p:set>
                                      <p:cBhvr>
                                        <p:cTn id="93" dur="1" fill="hold">
                                          <p:stCondLst>
                                            <p:cond delay="0"/>
                                          </p:stCondLst>
                                        </p:cTn>
                                        <p:tgtEl>
                                          <p:spTgt spid="58"/>
                                        </p:tgtEl>
                                        <p:attrNameLst>
                                          <p:attrName>style.visibility</p:attrName>
                                        </p:attrNameLst>
                                      </p:cBhvr>
                                      <p:to>
                                        <p:strVal val="visible"/>
                                      </p:to>
                                    </p:set>
                                    <p:anim calcmode="lin" valueType="num">
                                      <p:cBhvr>
                                        <p:cTn id="94" dur="500" fill="hold"/>
                                        <p:tgtEl>
                                          <p:spTgt spid="58"/>
                                        </p:tgtEl>
                                        <p:attrNameLst>
                                          <p:attrName>ppt_w</p:attrName>
                                        </p:attrNameLst>
                                      </p:cBhvr>
                                      <p:tavLst>
                                        <p:tav tm="0">
                                          <p:val>
                                            <p:fltVal val="0"/>
                                          </p:val>
                                        </p:tav>
                                        <p:tav tm="100000">
                                          <p:val>
                                            <p:strVal val="#ppt_w"/>
                                          </p:val>
                                        </p:tav>
                                      </p:tavLst>
                                    </p:anim>
                                    <p:anim calcmode="lin" valueType="num">
                                      <p:cBhvr>
                                        <p:cTn id="95" dur="500" fill="hold"/>
                                        <p:tgtEl>
                                          <p:spTgt spid="58"/>
                                        </p:tgtEl>
                                        <p:attrNameLst>
                                          <p:attrName>ppt_h</p:attrName>
                                        </p:attrNameLst>
                                      </p:cBhvr>
                                      <p:tavLst>
                                        <p:tav tm="0">
                                          <p:val>
                                            <p:fltVal val="0"/>
                                          </p:val>
                                        </p:tav>
                                        <p:tav tm="100000">
                                          <p:val>
                                            <p:strVal val="#ppt_h"/>
                                          </p:val>
                                        </p:tav>
                                      </p:tavLst>
                                    </p:anim>
                                    <p:animEffect transition="in" filter="fade">
                                      <p:cBhvr>
                                        <p:cTn id="96" dur="500"/>
                                        <p:tgtEl>
                                          <p:spTgt spid="58"/>
                                        </p:tgtEl>
                                      </p:cBhvr>
                                    </p:animEffect>
                                  </p:childTnLst>
                                </p:cTn>
                              </p:par>
                              <p:par>
                                <p:cTn id="97" presetID="2" presetClass="entr" presetSubtype="4" fill="hold" grpId="0" nodeType="withEffect">
                                  <p:stCondLst>
                                    <p:cond delay="2000"/>
                                  </p:stCondLst>
                                  <p:childTnLst>
                                    <p:set>
                                      <p:cBhvr>
                                        <p:cTn id="98" dur="1" fill="hold">
                                          <p:stCondLst>
                                            <p:cond delay="0"/>
                                          </p:stCondLst>
                                        </p:cTn>
                                        <p:tgtEl>
                                          <p:spTgt spid="46"/>
                                        </p:tgtEl>
                                        <p:attrNameLst>
                                          <p:attrName>style.visibility</p:attrName>
                                        </p:attrNameLst>
                                      </p:cBhvr>
                                      <p:to>
                                        <p:strVal val="visible"/>
                                      </p:to>
                                    </p:set>
                                    <p:anim calcmode="lin" valueType="num">
                                      <p:cBhvr additive="base">
                                        <p:cTn id="99" dur="500" fill="hold"/>
                                        <p:tgtEl>
                                          <p:spTgt spid="46"/>
                                        </p:tgtEl>
                                        <p:attrNameLst>
                                          <p:attrName>ppt_x</p:attrName>
                                        </p:attrNameLst>
                                      </p:cBhvr>
                                      <p:tavLst>
                                        <p:tav tm="0">
                                          <p:val>
                                            <p:strVal val="#ppt_x"/>
                                          </p:val>
                                        </p:tav>
                                        <p:tav tm="100000">
                                          <p:val>
                                            <p:strVal val="#ppt_x"/>
                                          </p:val>
                                        </p:tav>
                                      </p:tavLst>
                                    </p:anim>
                                    <p:anim calcmode="lin" valueType="num">
                                      <p:cBhvr additive="base">
                                        <p:cTn id="100" dur="500" fill="hold"/>
                                        <p:tgtEl>
                                          <p:spTgt spid="46"/>
                                        </p:tgtEl>
                                        <p:attrNameLst>
                                          <p:attrName>ppt_y</p:attrName>
                                        </p:attrNameLst>
                                      </p:cBhvr>
                                      <p:tavLst>
                                        <p:tav tm="0">
                                          <p:val>
                                            <p:strVal val="1+#ppt_h/2"/>
                                          </p:val>
                                        </p:tav>
                                        <p:tav tm="100000">
                                          <p:val>
                                            <p:strVal val="#ppt_y"/>
                                          </p:val>
                                        </p:tav>
                                      </p:tavLst>
                                    </p:anim>
                                  </p:childTnLst>
                                </p:cTn>
                              </p:par>
                              <p:par>
                                <p:cTn id="101" presetID="2" presetClass="entr" presetSubtype="4" fill="hold" grpId="0" nodeType="withEffect">
                                  <p:stCondLst>
                                    <p:cond delay="2000"/>
                                  </p:stCondLst>
                                  <p:childTnLst>
                                    <p:set>
                                      <p:cBhvr>
                                        <p:cTn id="102" dur="1" fill="hold">
                                          <p:stCondLst>
                                            <p:cond delay="0"/>
                                          </p:stCondLst>
                                        </p:cTn>
                                        <p:tgtEl>
                                          <p:spTgt spid="47"/>
                                        </p:tgtEl>
                                        <p:attrNameLst>
                                          <p:attrName>style.visibility</p:attrName>
                                        </p:attrNameLst>
                                      </p:cBhvr>
                                      <p:to>
                                        <p:strVal val="visible"/>
                                      </p:to>
                                    </p:set>
                                    <p:anim calcmode="lin" valueType="num">
                                      <p:cBhvr additive="base">
                                        <p:cTn id="103" dur="500" fill="hold"/>
                                        <p:tgtEl>
                                          <p:spTgt spid="47"/>
                                        </p:tgtEl>
                                        <p:attrNameLst>
                                          <p:attrName>ppt_x</p:attrName>
                                        </p:attrNameLst>
                                      </p:cBhvr>
                                      <p:tavLst>
                                        <p:tav tm="0">
                                          <p:val>
                                            <p:strVal val="#ppt_x"/>
                                          </p:val>
                                        </p:tav>
                                        <p:tav tm="100000">
                                          <p:val>
                                            <p:strVal val="#ppt_x"/>
                                          </p:val>
                                        </p:tav>
                                      </p:tavLst>
                                    </p:anim>
                                    <p:anim calcmode="lin" valueType="num">
                                      <p:cBhvr additive="base">
                                        <p:cTn id="104" dur="500" fill="hold"/>
                                        <p:tgtEl>
                                          <p:spTgt spid="47"/>
                                        </p:tgtEl>
                                        <p:attrNameLst>
                                          <p:attrName>ppt_y</p:attrName>
                                        </p:attrNameLst>
                                      </p:cBhvr>
                                      <p:tavLst>
                                        <p:tav tm="0">
                                          <p:val>
                                            <p:strVal val="1+#ppt_h/2"/>
                                          </p:val>
                                        </p:tav>
                                        <p:tav tm="100000">
                                          <p:val>
                                            <p:strVal val="#ppt_y"/>
                                          </p:val>
                                        </p:tav>
                                      </p:tavLst>
                                    </p:anim>
                                  </p:childTnLst>
                                </p:cTn>
                              </p:par>
                              <p:par>
                                <p:cTn id="105" presetID="2" presetClass="entr" presetSubtype="4" fill="hold" grpId="0" nodeType="withEffect">
                                  <p:stCondLst>
                                    <p:cond delay="2000"/>
                                  </p:stCondLst>
                                  <p:childTnLst>
                                    <p:set>
                                      <p:cBhvr>
                                        <p:cTn id="106" dur="1" fill="hold">
                                          <p:stCondLst>
                                            <p:cond delay="0"/>
                                          </p:stCondLst>
                                        </p:cTn>
                                        <p:tgtEl>
                                          <p:spTgt spid="48"/>
                                        </p:tgtEl>
                                        <p:attrNameLst>
                                          <p:attrName>style.visibility</p:attrName>
                                        </p:attrNameLst>
                                      </p:cBhvr>
                                      <p:to>
                                        <p:strVal val="visible"/>
                                      </p:to>
                                    </p:set>
                                    <p:anim calcmode="lin" valueType="num">
                                      <p:cBhvr additive="base">
                                        <p:cTn id="107" dur="500" fill="hold"/>
                                        <p:tgtEl>
                                          <p:spTgt spid="48"/>
                                        </p:tgtEl>
                                        <p:attrNameLst>
                                          <p:attrName>ppt_x</p:attrName>
                                        </p:attrNameLst>
                                      </p:cBhvr>
                                      <p:tavLst>
                                        <p:tav tm="0">
                                          <p:val>
                                            <p:strVal val="#ppt_x"/>
                                          </p:val>
                                        </p:tav>
                                        <p:tav tm="100000">
                                          <p:val>
                                            <p:strVal val="#ppt_x"/>
                                          </p:val>
                                        </p:tav>
                                      </p:tavLst>
                                    </p:anim>
                                    <p:anim calcmode="lin" valueType="num">
                                      <p:cBhvr additive="base">
                                        <p:cTn id="108" dur="500" fill="hold"/>
                                        <p:tgtEl>
                                          <p:spTgt spid="48"/>
                                        </p:tgtEl>
                                        <p:attrNameLst>
                                          <p:attrName>ppt_y</p:attrName>
                                        </p:attrNameLst>
                                      </p:cBhvr>
                                      <p:tavLst>
                                        <p:tav tm="0">
                                          <p:val>
                                            <p:strVal val="1+#ppt_h/2"/>
                                          </p:val>
                                        </p:tav>
                                        <p:tav tm="100000">
                                          <p:val>
                                            <p:strVal val="#ppt_y"/>
                                          </p:val>
                                        </p:tav>
                                      </p:tavLst>
                                    </p:anim>
                                  </p:childTnLst>
                                </p:cTn>
                              </p:par>
                              <p:par>
                                <p:cTn id="109" presetID="2" presetClass="entr" presetSubtype="4" fill="hold" grpId="0" nodeType="withEffect">
                                  <p:stCondLst>
                                    <p:cond delay="2000"/>
                                  </p:stCondLst>
                                  <p:childTnLst>
                                    <p:set>
                                      <p:cBhvr>
                                        <p:cTn id="110" dur="1" fill="hold">
                                          <p:stCondLst>
                                            <p:cond delay="0"/>
                                          </p:stCondLst>
                                        </p:cTn>
                                        <p:tgtEl>
                                          <p:spTgt spid="49"/>
                                        </p:tgtEl>
                                        <p:attrNameLst>
                                          <p:attrName>style.visibility</p:attrName>
                                        </p:attrNameLst>
                                      </p:cBhvr>
                                      <p:to>
                                        <p:strVal val="visible"/>
                                      </p:to>
                                    </p:set>
                                    <p:anim calcmode="lin" valueType="num">
                                      <p:cBhvr additive="base">
                                        <p:cTn id="111" dur="500" fill="hold"/>
                                        <p:tgtEl>
                                          <p:spTgt spid="49"/>
                                        </p:tgtEl>
                                        <p:attrNameLst>
                                          <p:attrName>ppt_x</p:attrName>
                                        </p:attrNameLst>
                                      </p:cBhvr>
                                      <p:tavLst>
                                        <p:tav tm="0">
                                          <p:val>
                                            <p:strVal val="#ppt_x"/>
                                          </p:val>
                                        </p:tav>
                                        <p:tav tm="100000">
                                          <p:val>
                                            <p:strVal val="#ppt_x"/>
                                          </p:val>
                                        </p:tav>
                                      </p:tavLst>
                                    </p:anim>
                                    <p:anim calcmode="lin" valueType="num">
                                      <p:cBhvr additive="base">
                                        <p:cTn id="112" dur="500" fill="hold"/>
                                        <p:tgtEl>
                                          <p:spTgt spid="49"/>
                                        </p:tgtEl>
                                        <p:attrNameLst>
                                          <p:attrName>ppt_y</p:attrName>
                                        </p:attrNameLst>
                                      </p:cBhvr>
                                      <p:tavLst>
                                        <p:tav tm="0">
                                          <p:val>
                                            <p:strVal val="1+#ppt_h/2"/>
                                          </p:val>
                                        </p:tav>
                                        <p:tav tm="100000">
                                          <p:val>
                                            <p:strVal val="#ppt_y"/>
                                          </p:val>
                                        </p:tav>
                                      </p:tavLst>
                                    </p:anim>
                                  </p:childTnLst>
                                </p:cTn>
                              </p:par>
                              <p:par>
                                <p:cTn id="113" presetID="2" presetClass="entr" presetSubtype="4" fill="hold" grpId="0" nodeType="withEffect">
                                  <p:stCondLst>
                                    <p:cond delay="2000"/>
                                  </p:stCondLst>
                                  <p:childTnLst>
                                    <p:set>
                                      <p:cBhvr>
                                        <p:cTn id="114" dur="1" fill="hold">
                                          <p:stCondLst>
                                            <p:cond delay="0"/>
                                          </p:stCondLst>
                                        </p:cTn>
                                        <p:tgtEl>
                                          <p:spTgt spid="50"/>
                                        </p:tgtEl>
                                        <p:attrNameLst>
                                          <p:attrName>style.visibility</p:attrName>
                                        </p:attrNameLst>
                                      </p:cBhvr>
                                      <p:to>
                                        <p:strVal val="visible"/>
                                      </p:to>
                                    </p:set>
                                    <p:anim calcmode="lin" valueType="num">
                                      <p:cBhvr additive="base">
                                        <p:cTn id="115" dur="500" fill="hold"/>
                                        <p:tgtEl>
                                          <p:spTgt spid="50"/>
                                        </p:tgtEl>
                                        <p:attrNameLst>
                                          <p:attrName>ppt_x</p:attrName>
                                        </p:attrNameLst>
                                      </p:cBhvr>
                                      <p:tavLst>
                                        <p:tav tm="0">
                                          <p:val>
                                            <p:strVal val="#ppt_x"/>
                                          </p:val>
                                        </p:tav>
                                        <p:tav tm="100000">
                                          <p:val>
                                            <p:strVal val="#ppt_x"/>
                                          </p:val>
                                        </p:tav>
                                      </p:tavLst>
                                    </p:anim>
                                    <p:anim calcmode="lin" valueType="num">
                                      <p:cBhvr additive="base">
                                        <p:cTn id="116" dur="500" fill="hold"/>
                                        <p:tgtEl>
                                          <p:spTgt spid="50"/>
                                        </p:tgtEl>
                                        <p:attrNameLst>
                                          <p:attrName>ppt_y</p:attrName>
                                        </p:attrNameLst>
                                      </p:cBhvr>
                                      <p:tavLst>
                                        <p:tav tm="0">
                                          <p:val>
                                            <p:strVal val="1+#ppt_h/2"/>
                                          </p:val>
                                        </p:tav>
                                        <p:tav tm="100000">
                                          <p:val>
                                            <p:strVal val="#ppt_y"/>
                                          </p:val>
                                        </p:tav>
                                      </p:tavLst>
                                    </p:anim>
                                  </p:childTnLst>
                                </p:cTn>
                              </p:par>
                              <p:par>
                                <p:cTn id="117" presetID="2" presetClass="entr" presetSubtype="4" fill="hold" grpId="0" nodeType="withEffect">
                                  <p:stCondLst>
                                    <p:cond delay="2000"/>
                                  </p:stCondLst>
                                  <p:childTnLst>
                                    <p:set>
                                      <p:cBhvr>
                                        <p:cTn id="118" dur="1" fill="hold">
                                          <p:stCondLst>
                                            <p:cond delay="0"/>
                                          </p:stCondLst>
                                        </p:cTn>
                                        <p:tgtEl>
                                          <p:spTgt spid="51"/>
                                        </p:tgtEl>
                                        <p:attrNameLst>
                                          <p:attrName>style.visibility</p:attrName>
                                        </p:attrNameLst>
                                      </p:cBhvr>
                                      <p:to>
                                        <p:strVal val="visible"/>
                                      </p:to>
                                    </p:set>
                                    <p:anim calcmode="lin" valueType="num">
                                      <p:cBhvr additive="base">
                                        <p:cTn id="119" dur="500" fill="hold"/>
                                        <p:tgtEl>
                                          <p:spTgt spid="51"/>
                                        </p:tgtEl>
                                        <p:attrNameLst>
                                          <p:attrName>ppt_x</p:attrName>
                                        </p:attrNameLst>
                                      </p:cBhvr>
                                      <p:tavLst>
                                        <p:tav tm="0">
                                          <p:val>
                                            <p:strVal val="#ppt_x"/>
                                          </p:val>
                                        </p:tav>
                                        <p:tav tm="100000">
                                          <p:val>
                                            <p:strVal val="#ppt_x"/>
                                          </p:val>
                                        </p:tav>
                                      </p:tavLst>
                                    </p:anim>
                                    <p:anim calcmode="lin" valueType="num">
                                      <p:cBhvr additive="base">
                                        <p:cTn id="120" dur="500" fill="hold"/>
                                        <p:tgtEl>
                                          <p:spTgt spid="51"/>
                                        </p:tgtEl>
                                        <p:attrNameLst>
                                          <p:attrName>ppt_y</p:attrName>
                                        </p:attrNameLst>
                                      </p:cBhvr>
                                      <p:tavLst>
                                        <p:tav tm="0">
                                          <p:val>
                                            <p:strVal val="1+#ppt_h/2"/>
                                          </p:val>
                                        </p:tav>
                                        <p:tav tm="100000">
                                          <p:val>
                                            <p:strVal val="#ppt_y"/>
                                          </p:val>
                                        </p:tav>
                                      </p:tavLst>
                                    </p:anim>
                                  </p:childTnLst>
                                </p:cTn>
                              </p:par>
                              <p:par>
                                <p:cTn id="121" presetID="2" presetClass="entr" presetSubtype="4" fill="hold" grpId="0" nodeType="withEffect">
                                  <p:stCondLst>
                                    <p:cond delay="2000"/>
                                  </p:stCondLst>
                                  <p:childTnLst>
                                    <p:set>
                                      <p:cBhvr>
                                        <p:cTn id="122" dur="1" fill="hold">
                                          <p:stCondLst>
                                            <p:cond delay="0"/>
                                          </p:stCondLst>
                                        </p:cTn>
                                        <p:tgtEl>
                                          <p:spTgt spid="52"/>
                                        </p:tgtEl>
                                        <p:attrNameLst>
                                          <p:attrName>style.visibility</p:attrName>
                                        </p:attrNameLst>
                                      </p:cBhvr>
                                      <p:to>
                                        <p:strVal val="visible"/>
                                      </p:to>
                                    </p:set>
                                    <p:anim calcmode="lin" valueType="num">
                                      <p:cBhvr additive="base">
                                        <p:cTn id="123" dur="500" fill="hold"/>
                                        <p:tgtEl>
                                          <p:spTgt spid="52"/>
                                        </p:tgtEl>
                                        <p:attrNameLst>
                                          <p:attrName>ppt_x</p:attrName>
                                        </p:attrNameLst>
                                      </p:cBhvr>
                                      <p:tavLst>
                                        <p:tav tm="0">
                                          <p:val>
                                            <p:strVal val="#ppt_x"/>
                                          </p:val>
                                        </p:tav>
                                        <p:tav tm="100000">
                                          <p:val>
                                            <p:strVal val="#ppt_x"/>
                                          </p:val>
                                        </p:tav>
                                      </p:tavLst>
                                    </p:anim>
                                    <p:anim calcmode="lin" valueType="num">
                                      <p:cBhvr additive="base">
                                        <p:cTn id="124" dur="500" fill="hold"/>
                                        <p:tgtEl>
                                          <p:spTgt spid="52"/>
                                        </p:tgtEl>
                                        <p:attrNameLst>
                                          <p:attrName>ppt_y</p:attrName>
                                        </p:attrNameLst>
                                      </p:cBhvr>
                                      <p:tavLst>
                                        <p:tav tm="0">
                                          <p:val>
                                            <p:strVal val="1+#ppt_h/2"/>
                                          </p:val>
                                        </p:tav>
                                        <p:tav tm="100000">
                                          <p:val>
                                            <p:strVal val="#ppt_y"/>
                                          </p:val>
                                        </p:tav>
                                      </p:tavLst>
                                    </p:anim>
                                  </p:childTnLst>
                                </p:cTn>
                              </p:par>
                            </p:childTnLst>
                          </p:cTn>
                        </p:par>
                        <p:par>
                          <p:cTn id="125" fill="hold">
                            <p:stCondLst>
                              <p:cond delay="500"/>
                            </p:stCondLst>
                            <p:childTnLst>
                              <p:par>
                                <p:cTn id="126" presetID="53" presetClass="entr" presetSubtype="16" fill="hold" grpId="0" nodeType="afterEffect">
                                  <p:stCondLst>
                                    <p:cond delay="0"/>
                                  </p:stCondLst>
                                  <p:childTnLst>
                                    <p:set>
                                      <p:cBhvr>
                                        <p:cTn id="127" dur="1" fill="hold">
                                          <p:stCondLst>
                                            <p:cond delay="0"/>
                                          </p:stCondLst>
                                        </p:cTn>
                                        <p:tgtEl>
                                          <p:spTgt spid="61"/>
                                        </p:tgtEl>
                                        <p:attrNameLst>
                                          <p:attrName>style.visibility</p:attrName>
                                        </p:attrNameLst>
                                      </p:cBhvr>
                                      <p:to>
                                        <p:strVal val="visible"/>
                                      </p:to>
                                    </p:set>
                                    <p:anim calcmode="lin" valueType="num">
                                      <p:cBhvr>
                                        <p:cTn id="128" dur="500" fill="hold"/>
                                        <p:tgtEl>
                                          <p:spTgt spid="61"/>
                                        </p:tgtEl>
                                        <p:attrNameLst>
                                          <p:attrName>ppt_w</p:attrName>
                                        </p:attrNameLst>
                                      </p:cBhvr>
                                      <p:tavLst>
                                        <p:tav tm="0">
                                          <p:val>
                                            <p:fltVal val="0"/>
                                          </p:val>
                                        </p:tav>
                                        <p:tav tm="100000">
                                          <p:val>
                                            <p:strVal val="#ppt_w"/>
                                          </p:val>
                                        </p:tav>
                                      </p:tavLst>
                                    </p:anim>
                                    <p:anim calcmode="lin" valueType="num">
                                      <p:cBhvr>
                                        <p:cTn id="129" dur="500" fill="hold"/>
                                        <p:tgtEl>
                                          <p:spTgt spid="61"/>
                                        </p:tgtEl>
                                        <p:attrNameLst>
                                          <p:attrName>ppt_h</p:attrName>
                                        </p:attrNameLst>
                                      </p:cBhvr>
                                      <p:tavLst>
                                        <p:tav tm="0">
                                          <p:val>
                                            <p:fltVal val="0"/>
                                          </p:val>
                                        </p:tav>
                                        <p:tav tm="100000">
                                          <p:val>
                                            <p:strVal val="#ppt_h"/>
                                          </p:val>
                                        </p:tav>
                                      </p:tavLst>
                                    </p:anim>
                                    <p:animEffect transition="in" filter="fade">
                                      <p:cBhvr>
                                        <p:cTn id="130" dur="500"/>
                                        <p:tgtEl>
                                          <p:spTgt spid="61"/>
                                        </p:tgtEl>
                                      </p:cBhvr>
                                    </p:animEffect>
                                  </p:childTnLst>
                                </p:cTn>
                              </p:par>
                            </p:childTnLst>
                          </p:cTn>
                        </p:par>
                        <p:par>
                          <p:cTn id="131" fill="hold">
                            <p:stCondLst>
                              <p:cond delay="1000"/>
                            </p:stCondLst>
                            <p:childTnLst>
                              <p:par>
                                <p:cTn id="132" presetID="53" presetClass="entr" presetSubtype="16" fill="hold" nodeType="afterEffect">
                                  <p:stCondLst>
                                    <p:cond delay="0"/>
                                  </p:stCondLst>
                                  <p:childTnLst>
                                    <p:set>
                                      <p:cBhvr>
                                        <p:cTn id="133" dur="1" fill="hold">
                                          <p:stCondLst>
                                            <p:cond delay="0"/>
                                          </p:stCondLst>
                                        </p:cTn>
                                        <p:tgtEl>
                                          <p:spTgt spid="62"/>
                                        </p:tgtEl>
                                        <p:attrNameLst>
                                          <p:attrName>style.visibility</p:attrName>
                                        </p:attrNameLst>
                                      </p:cBhvr>
                                      <p:to>
                                        <p:strVal val="visible"/>
                                      </p:to>
                                    </p:set>
                                    <p:anim calcmode="lin" valueType="num">
                                      <p:cBhvr>
                                        <p:cTn id="134" dur="500" fill="hold"/>
                                        <p:tgtEl>
                                          <p:spTgt spid="62"/>
                                        </p:tgtEl>
                                        <p:attrNameLst>
                                          <p:attrName>ppt_w</p:attrName>
                                        </p:attrNameLst>
                                      </p:cBhvr>
                                      <p:tavLst>
                                        <p:tav tm="0">
                                          <p:val>
                                            <p:fltVal val="0"/>
                                          </p:val>
                                        </p:tav>
                                        <p:tav tm="100000">
                                          <p:val>
                                            <p:strVal val="#ppt_w"/>
                                          </p:val>
                                        </p:tav>
                                      </p:tavLst>
                                    </p:anim>
                                    <p:anim calcmode="lin" valueType="num">
                                      <p:cBhvr>
                                        <p:cTn id="135" dur="500" fill="hold"/>
                                        <p:tgtEl>
                                          <p:spTgt spid="62"/>
                                        </p:tgtEl>
                                        <p:attrNameLst>
                                          <p:attrName>ppt_h</p:attrName>
                                        </p:attrNameLst>
                                      </p:cBhvr>
                                      <p:tavLst>
                                        <p:tav tm="0">
                                          <p:val>
                                            <p:fltVal val="0"/>
                                          </p:val>
                                        </p:tav>
                                        <p:tav tm="100000">
                                          <p:val>
                                            <p:strVal val="#ppt_h"/>
                                          </p:val>
                                        </p:tav>
                                      </p:tavLst>
                                    </p:anim>
                                    <p:animEffect transition="in" filter="fade">
                                      <p:cBhvr>
                                        <p:cTn id="136" dur="500"/>
                                        <p:tgtEl>
                                          <p:spTgt spid="62"/>
                                        </p:tgtEl>
                                      </p:cBhvr>
                                    </p:animEffect>
                                  </p:childTnLst>
                                </p:cTn>
                              </p:par>
                            </p:childTnLst>
                          </p:cTn>
                        </p:par>
                        <p:par>
                          <p:cTn id="137" fill="hold">
                            <p:stCondLst>
                              <p:cond delay="1500"/>
                            </p:stCondLst>
                            <p:childTnLst>
                              <p:par>
                                <p:cTn id="138" presetID="42" presetClass="entr" presetSubtype="0" fill="hold" grpId="0" nodeType="afterEffect">
                                  <p:stCondLst>
                                    <p:cond delay="0"/>
                                  </p:stCondLst>
                                  <p:childTnLst>
                                    <p:set>
                                      <p:cBhvr>
                                        <p:cTn id="139" dur="1" fill="hold">
                                          <p:stCondLst>
                                            <p:cond delay="0"/>
                                          </p:stCondLst>
                                        </p:cTn>
                                        <p:tgtEl>
                                          <p:spTgt spid="60"/>
                                        </p:tgtEl>
                                        <p:attrNameLst>
                                          <p:attrName>style.visibility</p:attrName>
                                        </p:attrNameLst>
                                      </p:cBhvr>
                                      <p:to>
                                        <p:strVal val="visible"/>
                                      </p:to>
                                    </p:set>
                                    <p:animEffect transition="in" filter="fade">
                                      <p:cBhvr>
                                        <p:cTn id="140" dur="1000"/>
                                        <p:tgtEl>
                                          <p:spTgt spid="60"/>
                                        </p:tgtEl>
                                      </p:cBhvr>
                                    </p:animEffect>
                                    <p:anim calcmode="lin" valueType="num">
                                      <p:cBhvr>
                                        <p:cTn id="141" dur="1000" fill="hold"/>
                                        <p:tgtEl>
                                          <p:spTgt spid="60"/>
                                        </p:tgtEl>
                                        <p:attrNameLst>
                                          <p:attrName>ppt_x</p:attrName>
                                        </p:attrNameLst>
                                      </p:cBhvr>
                                      <p:tavLst>
                                        <p:tav tm="0">
                                          <p:val>
                                            <p:strVal val="#ppt_x"/>
                                          </p:val>
                                        </p:tav>
                                        <p:tav tm="100000">
                                          <p:val>
                                            <p:strVal val="#ppt_x"/>
                                          </p:val>
                                        </p:tav>
                                      </p:tavLst>
                                    </p:anim>
                                    <p:anim calcmode="lin" valueType="num">
                                      <p:cBhvr>
                                        <p:cTn id="142"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1" grpId="0" animBg="1"/>
      <p:bldP spid="32" grpId="0" animBg="1"/>
      <p:bldP spid="33" grpId="0" animBg="1"/>
      <p:bldP spid="34" grpId="0" animBg="1"/>
      <p:bldP spid="35" grpId="0" animBg="1"/>
      <p:bldP spid="36" grpId="0" animBg="1"/>
      <p:bldP spid="37" grpId="0" animBg="1"/>
      <p:bldP spid="46" grpId="0"/>
      <p:bldP spid="47" grpId="0"/>
      <p:bldP spid="48" grpId="0"/>
      <p:bldP spid="49" grpId="0"/>
      <p:bldP spid="50" grpId="0"/>
      <p:bldP spid="51" grpId="0"/>
      <p:bldP spid="52" grpId="0"/>
      <p:bldP spid="53" grpId="0"/>
      <p:bldP spid="54" grpId="0"/>
      <p:bldP spid="55" grpId="0"/>
      <p:bldP spid="56" grpId="0"/>
      <p:bldP spid="57" grpId="0"/>
      <p:bldP spid="58" grpId="0"/>
      <p:bldP spid="59" grpId="0"/>
      <p:bldP spid="60" grpId="0"/>
      <p:bldP spid="6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 name="组合 26"/>
          <p:cNvGrpSpPr/>
          <p:nvPr/>
        </p:nvGrpSpPr>
        <p:grpSpPr>
          <a:xfrm>
            <a:off x="7953830" y="1881887"/>
            <a:ext cx="2830287" cy="2872296"/>
            <a:chOff x="8013700" y="1901370"/>
            <a:chExt cx="2830286" cy="3072096"/>
          </a:xfrm>
        </p:grpSpPr>
        <p:sp>
          <p:nvSpPr>
            <p:cNvPr id="3" name="矩形 2"/>
            <p:cNvSpPr/>
            <p:nvPr/>
          </p:nvSpPr>
          <p:spPr>
            <a:xfrm>
              <a:off x="8013700" y="1901370"/>
              <a:ext cx="2830286" cy="2075544"/>
            </a:xfrm>
            <a:prstGeom prst="rect">
              <a:avLst/>
            </a:prstGeom>
            <a:blipFill dpi="0" rotWithShape="1">
              <a:blip r:embed="rId1">
                <a:extLst>
                  <a:ext uri="{28A0092B-C50C-407E-A947-70E740481C1C}">
                    <a14:useLocalDpi xmlns:a14="http://schemas.microsoft.com/office/drawing/2010/main" val="0"/>
                  </a:ext>
                </a:extLst>
              </a:blip>
              <a:srcRect/>
              <a:stretch>
                <a:fillRect/>
              </a:stretch>
            </a:blip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latin typeface="FZHei-B01S" panose="02010601030101010101" pitchFamily="2" charset="-122"/>
                <a:ea typeface="FZHei-B01S" panose="02010601030101010101" pitchFamily="2" charset="-122"/>
                <a:sym typeface="FZHei-B01S" panose="02010601030101010101" pitchFamily="2" charset="-122"/>
              </a:endParaRPr>
            </a:p>
          </p:txBody>
        </p:sp>
        <p:grpSp>
          <p:nvGrpSpPr>
            <p:cNvPr id="4" name="组合 3"/>
            <p:cNvGrpSpPr/>
            <p:nvPr/>
          </p:nvGrpSpPr>
          <p:grpSpPr>
            <a:xfrm>
              <a:off x="8058443" y="4175216"/>
              <a:ext cx="2742001" cy="798250"/>
              <a:chOff x="3624779" y="2412339"/>
              <a:chExt cx="2742001" cy="798250"/>
            </a:xfrm>
          </p:grpSpPr>
          <p:sp>
            <p:nvSpPr>
              <p:cNvPr id="5" name="文本框 4"/>
              <p:cNvSpPr txBox="1"/>
              <p:nvPr/>
            </p:nvSpPr>
            <p:spPr>
              <a:xfrm>
                <a:off x="3624780" y="2412339"/>
                <a:ext cx="2133781" cy="395023"/>
              </a:xfrm>
              <a:prstGeom prst="rect">
                <a:avLst/>
              </a:prstGeom>
              <a:noFill/>
            </p:spPr>
            <p:txBody>
              <a:bodyPr wrap="square" rtlCol="0">
                <a:spAutoFit/>
                <a:scene3d>
                  <a:camera prst="orthographicFront"/>
                  <a:lightRig rig="threePt" dir="t"/>
                </a:scene3d>
                <a:sp3d contourW="12700"/>
              </a:bodyPr>
              <a:lstStyle/>
              <a:p>
                <a:r>
                  <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b="1"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 name="文本框 5"/>
              <p:cNvSpPr txBox="1"/>
              <p:nvPr/>
            </p:nvSpPr>
            <p:spPr>
              <a:xfrm>
                <a:off x="3624779" y="2750894"/>
                <a:ext cx="2742001" cy="459695"/>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a:t>
                </a:r>
                <a:endParaRPr lang="zh-CN" altLang="en-US" sz="10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grpSp>
        <p:nvGrpSpPr>
          <p:cNvPr id="26" name="组合 25"/>
          <p:cNvGrpSpPr/>
          <p:nvPr/>
        </p:nvGrpSpPr>
        <p:grpSpPr>
          <a:xfrm>
            <a:off x="1206499" y="1901371"/>
            <a:ext cx="6346828" cy="3193143"/>
            <a:chOff x="1206499" y="1901370"/>
            <a:chExt cx="6346828" cy="3193143"/>
          </a:xfrm>
        </p:grpSpPr>
        <p:sp>
          <p:nvSpPr>
            <p:cNvPr id="2" name="矩形 1"/>
            <p:cNvSpPr/>
            <p:nvPr/>
          </p:nvSpPr>
          <p:spPr>
            <a:xfrm>
              <a:off x="1206499" y="1901370"/>
              <a:ext cx="6328229" cy="3193143"/>
            </a:xfrm>
            <a:prstGeom prst="rect">
              <a:avLst/>
            </a:prstGeom>
            <a:solidFill>
              <a:schemeClr val="bg1"/>
            </a:solidFill>
            <a:ln w="38100">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7" name="矩形 6"/>
            <p:cNvSpPr/>
            <p:nvPr/>
          </p:nvSpPr>
          <p:spPr>
            <a:xfrm>
              <a:off x="3028042" y="2423278"/>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12" name="组合 11"/>
            <p:cNvGrpSpPr/>
            <p:nvPr/>
          </p:nvGrpSpPr>
          <p:grpSpPr>
            <a:xfrm>
              <a:off x="1407883" y="2391705"/>
              <a:ext cx="1814288" cy="2212473"/>
              <a:chOff x="1255483" y="2301298"/>
              <a:chExt cx="1814288" cy="2212473"/>
            </a:xfrm>
          </p:grpSpPr>
          <p:sp>
            <p:nvSpPr>
              <p:cNvPr id="8" name="文本框 7"/>
              <p:cNvSpPr txBox="1"/>
              <p:nvPr/>
            </p:nvSpPr>
            <p:spPr>
              <a:xfrm>
                <a:off x="1255483" y="2301298"/>
                <a:ext cx="1814288" cy="369332"/>
              </a:xfrm>
              <a:prstGeom prst="rect">
                <a:avLst/>
              </a:prstGeom>
              <a:noFill/>
            </p:spPr>
            <p:txBody>
              <a:bodyPr wrap="square" rtlCol="0">
                <a:spAutoFit/>
                <a:scene3d>
                  <a:camera prst="orthographicFront"/>
                  <a:lightRig rig="threePt" dir="t"/>
                </a:scene3d>
                <a:sp3d contourW="12700"/>
              </a:bodyPr>
              <a:lstStyle/>
              <a:p>
                <a:r>
                  <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9" name="文本框 8"/>
              <p:cNvSpPr txBox="1"/>
              <p:nvPr/>
            </p:nvSpPr>
            <p:spPr>
              <a:xfrm>
                <a:off x="1255483" y="2915678"/>
                <a:ext cx="1814288" cy="369332"/>
              </a:xfrm>
              <a:prstGeom prst="rect">
                <a:avLst/>
              </a:prstGeom>
              <a:noFill/>
            </p:spPr>
            <p:txBody>
              <a:bodyPr wrap="square" rtlCol="0">
                <a:spAutoFit/>
                <a:scene3d>
                  <a:camera prst="orthographicFront"/>
                  <a:lightRig rig="threePt" dir="t"/>
                </a:scene3d>
                <a:sp3d contourW="12700"/>
              </a:bodyPr>
              <a:lstStyle/>
              <a:p>
                <a:r>
                  <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文本框 9"/>
              <p:cNvSpPr txBox="1"/>
              <p:nvPr/>
            </p:nvSpPr>
            <p:spPr>
              <a:xfrm>
                <a:off x="1255483" y="3530058"/>
                <a:ext cx="1814288" cy="369332"/>
              </a:xfrm>
              <a:prstGeom prst="rect">
                <a:avLst/>
              </a:prstGeom>
              <a:noFill/>
            </p:spPr>
            <p:txBody>
              <a:bodyPr wrap="square" rtlCol="0">
                <a:spAutoFit/>
                <a:scene3d>
                  <a:camera prst="orthographicFront"/>
                  <a:lightRig rig="threePt" dir="t"/>
                </a:scene3d>
                <a:sp3d contourW="12700"/>
              </a:bodyPr>
              <a:lstStyle/>
              <a:p>
                <a:r>
                  <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1" name="文本框 10"/>
              <p:cNvSpPr txBox="1"/>
              <p:nvPr/>
            </p:nvSpPr>
            <p:spPr>
              <a:xfrm>
                <a:off x="1255483" y="4144439"/>
                <a:ext cx="1814288" cy="369332"/>
              </a:xfrm>
              <a:prstGeom prst="rect">
                <a:avLst/>
              </a:prstGeom>
              <a:noFill/>
            </p:spPr>
            <p:txBody>
              <a:bodyPr wrap="square" rtlCol="0">
                <a:spAutoFit/>
                <a:scene3d>
                  <a:camera prst="orthographicFront"/>
                  <a:lightRig rig="threePt" dir="t"/>
                </a:scene3d>
                <a:sp3d contourW="12700"/>
              </a:bodyPr>
              <a:lstStyle/>
              <a:p>
                <a:r>
                  <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标题文字添加</a:t>
                </a:r>
                <a:endParaRPr lang="zh-CN" altLang="en-US"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13" name="矩形 12"/>
            <p:cNvSpPr/>
            <p:nvPr/>
          </p:nvSpPr>
          <p:spPr>
            <a:xfrm>
              <a:off x="3028042" y="3037889"/>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4" name="矩形 13"/>
            <p:cNvSpPr/>
            <p:nvPr/>
          </p:nvSpPr>
          <p:spPr>
            <a:xfrm>
              <a:off x="3028042" y="3652500"/>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5" name="矩形 14"/>
            <p:cNvSpPr/>
            <p:nvPr/>
          </p:nvSpPr>
          <p:spPr>
            <a:xfrm>
              <a:off x="3028042" y="4267111"/>
              <a:ext cx="3696608" cy="3048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6" name="矩形 15"/>
            <p:cNvSpPr/>
            <p:nvPr/>
          </p:nvSpPr>
          <p:spPr>
            <a:xfrm>
              <a:off x="3028043" y="2423278"/>
              <a:ext cx="1972582"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7" name="矩形 16"/>
            <p:cNvSpPr/>
            <p:nvPr/>
          </p:nvSpPr>
          <p:spPr>
            <a:xfrm>
              <a:off x="3028043" y="3037889"/>
              <a:ext cx="2582182"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8" name="矩形 17"/>
            <p:cNvSpPr/>
            <p:nvPr/>
          </p:nvSpPr>
          <p:spPr>
            <a:xfrm>
              <a:off x="3028043" y="3652500"/>
              <a:ext cx="1553482"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19" name="矩形 18"/>
            <p:cNvSpPr/>
            <p:nvPr/>
          </p:nvSpPr>
          <p:spPr>
            <a:xfrm>
              <a:off x="3028043" y="4267111"/>
              <a:ext cx="3096532" cy="304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20" name="组合 19"/>
            <p:cNvGrpSpPr/>
            <p:nvPr/>
          </p:nvGrpSpPr>
          <p:grpSpPr>
            <a:xfrm>
              <a:off x="6768193" y="2401230"/>
              <a:ext cx="785134" cy="2150917"/>
              <a:chOff x="1255483" y="2301298"/>
              <a:chExt cx="785134" cy="2150917"/>
            </a:xfrm>
          </p:grpSpPr>
          <p:sp>
            <p:nvSpPr>
              <p:cNvPr id="21" name="文本框 20"/>
              <p:cNvSpPr txBox="1"/>
              <p:nvPr/>
            </p:nvSpPr>
            <p:spPr>
              <a:xfrm>
                <a:off x="1255483" y="230129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72%</a:t>
                </a:r>
                <a:endParaRPr lang="zh-CN" altLang="en-US"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2" name="文本框 21"/>
              <p:cNvSpPr txBox="1"/>
              <p:nvPr/>
            </p:nvSpPr>
            <p:spPr>
              <a:xfrm>
                <a:off x="1255483" y="291567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83%</a:t>
                </a:r>
                <a:endParaRPr lang="zh-CN" altLang="en-US"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3" name="文本框 22"/>
              <p:cNvSpPr txBox="1"/>
              <p:nvPr/>
            </p:nvSpPr>
            <p:spPr>
              <a:xfrm>
                <a:off x="1255483" y="353005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46%</a:t>
                </a:r>
                <a:endParaRPr lang="zh-CN" altLang="en-US"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4" name="文本框 23"/>
              <p:cNvSpPr txBox="1"/>
              <p:nvPr/>
            </p:nvSpPr>
            <p:spPr>
              <a:xfrm>
                <a:off x="1255483" y="4144438"/>
                <a:ext cx="785134" cy="307777"/>
              </a:xfrm>
              <a:prstGeom prst="rect">
                <a:avLst/>
              </a:prstGeom>
              <a:noFill/>
            </p:spPr>
            <p:txBody>
              <a:bodyPr wrap="square" rtlCol="0">
                <a:spAutoFit/>
                <a:scene3d>
                  <a:camera prst="orthographicFront"/>
                  <a:lightRig rig="threePt" dir="t"/>
                </a:scene3d>
                <a:sp3d contourW="12700"/>
              </a:bodyPr>
              <a:lstStyle/>
              <a:p>
                <a:r>
                  <a:rPr lang="en-US" altLang="zh-CN"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90%</a:t>
                </a:r>
                <a:endParaRPr lang="zh-CN" altLang="en-US" sz="14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sp>
        <p:nvSpPr>
          <p:cNvPr id="25" name="文本框 24"/>
          <p:cNvSpPr txBox="1"/>
          <p:nvPr/>
        </p:nvSpPr>
        <p:spPr>
          <a:xfrm>
            <a:off x="1206500" y="5404324"/>
            <a:ext cx="9751787" cy="289888"/>
          </a:xfrm>
          <a:prstGeom prst="rect">
            <a:avLst/>
          </a:prstGeom>
          <a:noFill/>
        </p:spPr>
        <p:txBody>
          <a:bodyPr wrap="square" rtlCol="0">
            <a:spAutoFit/>
            <a:scene3d>
              <a:camera prst="orthographicFront"/>
              <a:lightRig rig="threePt" dir="t"/>
            </a:scene3d>
            <a:sp3d contourW="12700"/>
          </a:bodyPr>
          <a:lstStyle/>
          <a:p>
            <a:pPr>
              <a:lnSpc>
                <a:spcPct val="114000"/>
              </a:lnSpc>
            </a:pPr>
            <a:r>
              <a:rPr lang="zh-CN" altLang="en-US" sz="12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a:t>
            </a:r>
            <a:endParaRPr lang="en-US" altLang="zh-CN" sz="12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8" name="组合 27"/>
          <p:cNvGrpSpPr/>
          <p:nvPr/>
        </p:nvGrpSpPr>
        <p:grpSpPr>
          <a:xfrm>
            <a:off x="124448" y="148429"/>
            <a:ext cx="4146731" cy="679115"/>
            <a:chOff x="124448" y="148429"/>
            <a:chExt cx="4146731" cy="679115"/>
          </a:xfrm>
        </p:grpSpPr>
        <p:sp>
          <p:nvSpPr>
            <p:cNvPr id="29" name="矩形 28"/>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0" name="泪滴形 29"/>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up)">
                                      <p:cBhvr>
                                        <p:cTn id="11" dur="500"/>
                                        <p:tgtEl>
                                          <p:spTgt spid="27"/>
                                        </p:tgtEl>
                                      </p:cBhvr>
                                    </p:animEffect>
                                  </p:childTnLst>
                                </p:cTn>
                              </p:par>
                            </p:childTnLst>
                          </p:cTn>
                        </p:par>
                        <p:par>
                          <p:cTn id="12" fill="hold">
                            <p:stCondLst>
                              <p:cond delay="1000"/>
                            </p:stCondLst>
                            <p:childTnLst>
                              <p:par>
                                <p:cTn id="13" presetID="14" presetClass="entr" presetSubtype="10" fill="hold" grpId="0" nodeType="afterEffect">
                                  <p:stCondLst>
                                    <p:cond delay="0"/>
                                  </p:stCondLst>
                                  <p:childTnLst>
                                    <p:set>
                                      <p:cBhvr>
                                        <p:cTn id="14" dur="1" fill="hold">
                                          <p:stCondLst>
                                            <p:cond delay="0"/>
                                          </p:stCondLst>
                                        </p:cTn>
                                        <p:tgtEl>
                                          <p:spTgt spid="25"/>
                                        </p:tgtEl>
                                        <p:attrNameLst>
                                          <p:attrName>style.visibility</p:attrName>
                                        </p:attrNameLst>
                                      </p:cBhvr>
                                      <p:to>
                                        <p:strVal val="visible"/>
                                      </p:to>
                                    </p:set>
                                    <p:animEffect transition="in" filter="randombar(horizontal)">
                                      <p:cBhvr>
                                        <p:cTn id="15"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14"/>
          <p:cNvGrpSpPr/>
          <p:nvPr/>
        </p:nvGrpSpPr>
        <p:grpSpPr>
          <a:xfrm>
            <a:off x="2346842" y="2811891"/>
            <a:ext cx="1295399" cy="1904999"/>
            <a:chOff x="4992688" y="0"/>
            <a:chExt cx="615950" cy="865188"/>
          </a:xfrm>
          <a:solidFill>
            <a:schemeClr val="accent4"/>
          </a:solidFill>
        </p:grpSpPr>
        <p:sp>
          <p:nvSpPr>
            <p:cNvPr id="42" name="Freeform: Shape 15"/>
            <p:cNvSpPr/>
            <p:nvPr/>
          </p:nvSpPr>
          <p:spPr bwMode="auto">
            <a:xfrm>
              <a:off x="5002213" y="665163"/>
              <a:ext cx="544513" cy="200025"/>
            </a:xfrm>
            <a:custGeom>
              <a:avLst/>
              <a:gdLst/>
              <a:ahLst/>
              <a:cxnLst>
                <a:cxn ang="0">
                  <a:pos x="23" y="32"/>
                </a:cxn>
                <a:cxn ang="0">
                  <a:pos x="43" y="17"/>
                </a:cxn>
                <a:cxn ang="0">
                  <a:pos x="52" y="19"/>
                </a:cxn>
                <a:cxn ang="0">
                  <a:pos x="73" y="12"/>
                </a:cxn>
                <a:cxn ang="0">
                  <a:pos x="73" y="12"/>
                </a:cxn>
                <a:cxn ang="0">
                  <a:pos x="90" y="3"/>
                </a:cxn>
                <a:cxn ang="0">
                  <a:pos x="100" y="6"/>
                </a:cxn>
                <a:cxn ang="0">
                  <a:pos x="123" y="0"/>
                </a:cxn>
                <a:cxn ang="0">
                  <a:pos x="164" y="26"/>
                </a:cxn>
                <a:cxn ang="0">
                  <a:pos x="180" y="39"/>
                </a:cxn>
                <a:cxn ang="0">
                  <a:pos x="196" y="68"/>
                </a:cxn>
                <a:cxn ang="0">
                  <a:pos x="195" y="72"/>
                </a:cxn>
                <a:cxn ang="0">
                  <a:pos x="1" y="72"/>
                </a:cxn>
                <a:cxn ang="0">
                  <a:pos x="0" y="65"/>
                </a:cxn>
                <a:cxn ang="0">
                  <a:pos x="23" y="32"/>
                </a:cxn>
              </a:cxnLst>
              <a:rect l="0" t="0" r="r" b="b"/>
              <a:pathLst>
                <a:path w="196" h="72">
                  <a:moveTo>
                    <a:pt x="23" y="32"/>
                  </a:moveTo>
                  <a:cubicBezTo>
                    <a:pt x="25" y="24"/>
                    <a:pt x="33" y="17"/>
                    <a:pt x="43" y="17"/>
                  </a:cubicBezTo>
                  <a:cubicBezTo>
                    <a:pt x="46" y="17"/>
                    <a:pt x="49" y="18"/>
                    <a:pt x="52" y="19"/>
                  </a:cubicBezTo>
                  <a:cubicBezTo>
                    <a:pt x="58" y="15"/>
                    <a:pt x="65" y="12"/>
                    <a:pt x="73" y="12"/>
                  </a:cubicBezTo>
                  <a:cubicBezTo>
                    <a:pt x="73" y="12"/>
                    <a:pt x="73" y="12"/>
                    <a:pt x="73" y="12"/>
                  </a:cubicBezTo>
                  <a:cubicBezTo>
                    <a:pt x="76" y="7"/>
                    <a:pt x="82" y="3"/>
                    <a:pt x="90" y="3"/>
                  </a:cubicBezTo>
                  <a:cubicBezTo>
                    <a:pt x="94" y="3"/>
                    <a:pt x="97" y="4"/>
                    <a:pt x="100" y="6"/>
                  </a:cubicBezTo>
                  <a:cubicBezTo>
                    <a:pt x="107" y="2"/>
                    <a:pt x="115" y="0"/>
                    <a:pt x="123" y="0"/>
                  </a:cubicBezTo>
                  <a:cubicBezTo>
                    <a:pt x="142" y="0"/>
                    <a:pt x="159" y="11"/>
                    <a:pt x="164" y="26"/>
                  </a:cubicBezTo>
                  <a:cubicBezTo>
                    <a:pt x="172" y="27"/>
                    <a:pt x="179" y="32"/>
                    <a:pt x="180" y="39"/>
                  </a:cubicBezTo>
                  <a:cubicBezTo>
                    <a:pt x="189" y="45"/>
                    <a:pt x="196" y="56"/>
                    <a:pt x="196" y="68"/>
                  </a:cubicBezTo>
                  <a:cubicBezTo>
                    <a:pt x="196" y="70"/>
                    <a:pt x="195" y="71"/>
                    <a:pt x="195" y="72"/>
                  </a:cubicBezTo>
                  <a:cubicBezTo>
                    <a:pt x="1" y="72"/>
                    <a:pt x="1" y="72"/>
                    <a:pt x="1" y="72"/>
                  </a:cubicBezTo>
                  <a:cubicBezTo>
                    <a:pt x="1" y="70"/>
                    <a:pt x="0" y="68"/>
                    <a:pt x="0" y="65"/>
                  </a:cubicBezTo>
                  <a:cubicBezTo>
                    <a:pt x="0" y="50"/>
                    <a:pt x="10" y="37"/>
                    <a:pt x="23" y="32"/>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3" name="Freeform: Shape 16"/>
            <p:cNvSpPr/>
            <p:nvPr/>
          </p:nvSpPr>
          <p:spPr bwMode="auto">
            <a:xfrm>
              <a:off x="4992688" y="0"/>
              <a:ext cx="615950" cy="661988"/>
            </a:xfrm>
            <a:custGeom>
              <a:avLst/>
              <a:gdLst/>
              <a:ahLst/>
              <a:cxnLst>
                <a:cxn ang="0">
                  <a:pos x="127" y="126"/>
                </a:cxn>
                <a:cxn ang="0">
                  <a:pos x="188" y="87"/>
                </a:cxn>
                <a:cxn ang="0">
                  <a:pos x="105" y="158"/>
                </a:cxn>
                <a:cxn ang="0">
                  <a:pos x="37" y="37"/>
                </a:cxn>
                <a:cxn ang="0">
                  <a:pos x="102" y="109"/>
                </a:cxn>
                <a:cxn ang="0">
                  <a:pos x="0" y="0"/>
                </a:cxn>
                <a:cxn ang="0">
                  <a:pos x="89" y="119"/>
                </a:cxn>
                <a:cxn ang="0">
                  <a:pos x="92" y="127"/>
                </a:cxn>
                <a:cxn ang="0">
                  <a:pos x="98" y="195"/>
                </a:cxn>
                <a:cxn ang="0">
                  <a:pos x="40" y="169"/>
                </a:cxn>
                <a:cxn ang="0">
                  <a:pos x="85" y="183"/>
                </a:cxn>
                <a:cxn ang="0">
                  <a:pos x="15" y="163"/>
                </a:cxn>
                <a:cxn ang="0">
                  <a:pos x="79" y="187"/>
                </a:cxn>
                <a:cxn ang="0">
                  <a:pos x="98" y="203"/>
                </a:cxn>
                <a:cxn ang="0">
                  <a:pos x="97" y="236"/>
                </a:cxn>
                <a:cxn ang="0">
                  <a:pos x="103" y="238"/>
                </a:cxn>
                <a:cxn ang="0">
                  <a:pos x="113" y="235"/>
                </a:cxn>
                <a:cxn ang="0">
                  <a:pos x="107" y="168"/>
                </a:cxn>
                <a:cxn ang="0">
                  <a:pos x="139" y="127"/>
                </a:cxn>
                <a:cxn ang="0">
                  <a:pos x="221" y="69"/>
                </a:cxn>
                <a:cxn ang="0">
                  <a:pos x="127" y="126"/>
                </a:cxn>
              </a:cxnLst>
              <a:rect l="0" t="0" r="r" b="b"/>
              <a:pathLst>
                <a:path w="221" h="238">
                  <a:moveTo>
                    <a:pt x="127" y="126"/>
                  </a:moveTo>
                  <a:cubicBezTo>
                    <a:pt x="157" y="87"/>
                    <a:pt x="188" y="87"/>
                    <a:pt x="188" y="87"/>
                  </a:cubicBezTo>
                  <a:cubicBezTo>
                    <a:pt x="149" y="103"/>
                    <a:pt x="112" y="148"/>
                    <a:pt x="105" y="158"/>
                  </a:cubicBezTo>
                  <a:cubicBezTo>
                    <a:pt x="96" y="113"/>
                    <a:pt x="77" y="62"/>
                    <a:pt x="37" y="37"/>
                  </a:cubicBezTo>
                  <a:cubicBezTo>
                    <a:pt x="37" y="37"/>
                    <a:pt x="77" y="45"/>
                    <a:pt x="102" y="109"/>
                  </a:cubicBezTo>
                  <a:cubicBezTo>
                    <a:pt x="102" y="109"/>
                    <a:pt x="158" y="33"/>
                    <a:pt x="0" y="0"/>
                  </a:cubicBezTo>
                  <a:cubicBezTo>
                    <a:pt x="0" y="0"/>
                    <a:pt x="15" y="166"/>
                    <a:pt x="89" y="119"/>
                  </a:cubicBezTo>
                  <a:cubicBezTo>
                    <a:pt x="92" y="127"/>
                    <a:pt x="92" y="127"/>
                    <a:pt x="92" y="127"/>
                  </a:cubicBezTo>
                  <a:cubicBezTo>
                    <a:pt x="95" y="138"/>
                    <a:pt x="98" y="166"/>
                    <a:pt x="98" y="195"/>
                  </a:cubicBezTo>
                  <a:cubicBezTo>
                    <a:pt x="90" y="189"/>
                    <a:pt x="63" y="172"/>
                    <a:pt x="40" y="169"/>
                  </a:cubicBezTo>
                  <a:cubicBezTo>
                    <a:pt x="40" y="169"/>
                    <a:pt x="59" y="163"/>
                    <a:pt x="85" y="183"/>
                  </a:cubicBezTo>
                  <a:cubicBezTo>
                    <a:pt x="85" y="183"/>
                    <a:pt x="90" y="138"/>
                    <a:pt x="15" y="163"/>
                  </a:cubicBezTo>
                  <a:cubicBezTo>
                    <a:pt x="15" y="163"/>
                    <a:pt x="59" y="224"/>
                    <a:pt x="79" y="187"/>
                  </a:cubicBezTo>
                  <a:cubicBezTo>
                    <a:pt x="98" y="203"/>
                    <a:pt x="98" y="203"/>
                    <a:pt x="98" y="203"/>
                  </a:cubicBezTo>
                  <a:cubicBezTo>
                    <a:pt x="98" y="214"/>
                    <a:pt x="98" y="226"/>
                    <a:pt x="97" y="236"/>
                  </a:cubicBezTo>
                  <a:cubicBezTo>
                    <a:pt x="99" y="236"/>
                    <a:pt x="101" y="237"/>
                    <a:pt x="103" y="238"/>
                  </a:cubicBezTo>
                  <a:cubicBezTo>
                    <a:pt x="106" y="236"/>
                    <a:pt x="109" y="236"/>
                    <a:pt x="113" y="235"/>
                  </a:cubicBezTo>
                  <a:cubicBezTo>
                    <a:pt x="113" y="225"/>
                    <a:pt x="112" y="199"/>
                    <a:pt x="107" y="168"/>
                  </a:cubicBezTo>
                  <a:cubicBezTo>
                    <a:pt x="139" y="127"/>
                    <a:pt x="139" y="127"/>
                    <a:pt x="139" y="127"/>
                  </a:cubicBezTo>
                  <a:cubicBezTo>
                    <a:pt x="180" y="173"/>
                    <a:pt x="221" y="69"/>
                    <a:pt x="221" y="69"/>
                  </a:cubicBezTo>
                  <a:cubicBezTo>
                    <a:pt x="106" y="61"/>
                    <a:pt x="127" y="126"/>
                    <a:pt x="127" y="126"/>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6" name="Group 17"/>
          <p:cNvGrpSpPr/>
          <p:nvPr/>
        </p:nvGrpSpPr>
        <p:grpSpPr>
          <a:xfrm>
            <a:off x="4023239" y="2811891"/>
            <a:ext cx="1295399" cy="1904999"/>
            <a:chOff x="4992688" y="0"/>
            <a:chExt cx="615950" cy="865188"/>
          </a:xfrm>
          <a:solidFill>
            <a:schemeClr val="accent1"/>
          </a:solidFill>
        </p:grpSpPr>
        <p:sp>
          <p:nvSpPr>
            <p:cNvPr id="40" name="Freeform: Shape 18"/>
            <p:cNvSpPr/>
            <p:nvPr/>
          </p:nvSpPr>
          <p:spPr bwMode="auto">
            <a:xfrm>
              <a:off x="5002213" y="665163"/>
              <a:ext cx="544513" cy="200025"/>
            </a:xfrm>
            <a:custGeom>
              <a:avLst/>
              <a:gdLst/>
              <a:ahLst/>
              <a:cxnLst>
                <a:cxn ang="0">
                  <a:pos x="23" y="32"/>
                </a:cxn>
                <a:cxn ang="0">
                  <a:pos x="43" y="17"/>
                </a:cxn>
                <a:cxn ang="0">
                  <a:pos x="52" y="19"/>
                </a:cxn>
                <a:cxn ang="0">
                  <a:pos x="73" y="12"/>
                </a:cxn>
                <a:cxn ang="0">
                  <a:pos x="73" y="12"/>
                </a:cxn>
                <a:cxn ang="0">
                  <a:pos x="90" y="3"/>
                </a:cxn>
                <a:cxn ang="0">
                  <a:pos x="100" y="6"/>
                </a:cxn>
                <a:cxn ang="0">
                  <a:pos x="123" y="0"/>
                </a:cxn>
                <a:cxn ang="0">
                  <a:pos x="164" y="26"/>
                </a:cxn>
                <a:cxn ang="0">
                  <a:pos x="180" y="39"/>
                </a:cxn>
                <a:cxn ang="0">
                  <a:pos x="196" y="68"/>
                </a:cxn>
                <a:cxn ang="0">
                  <a:pos x="195" y="72"/>
                </a:cxn>
                <a:cxn ang="0">
                  <a:pos x="1" y="72"/>
                </a:cxn>
                <a:cxn ang="0">
                  <a:pos x="0" y="65"/>
                </a:cxn>
                <a:cxn ang="0">
                  <a:pos x="23" y="32"/>
                </a:cxn>
              </a:cxnLst>
              <a:rect l="0" t="0" r="r" b="b"/>
              <a:pathLst>
                <a:path w="196" h="72">
                  <a:moveTo>
                    <a:pt x="23" y="32"/>
                  </a:moveTo>
                  <a:cubicBezTo>
                    <a:pt x="25" y="24"/>
                    <a:pt x="33" y="17"/>
                    <a:pt x="43" y="17"/>
                  </a:cubicBezTo>
                  <a:cubicBezTo>
                    <a:pt x="46" y="17"/>
                    <a:pt x="49" y="18"/>
                    <a:pt x="52" y="19"/>
                  </a:cubicBezTo>
                  <a:cubicBezTo>
                    <a:pt x="58" y="15"/>
                    <a:pt x="65" y="12"/>
                    <a:pt x="73" y="12"/>
                  </a:cubicBezTo>
                  <a:cubicBezTo>
                    <a:pt x="73" y="12"/>
                    <a:pt x="73" y="12"/>
                    <a:pt x="73" y="12"/>
                  </a:cubicBezTo>
                  <a:cubicBezTo>
                    <a:pt x="76" y="7"/>
                    <a:pt x="82" y="3"/>
                    <a:pt x="90" y="3"/>
                  </a:cubicBezTo>
                  <a:cubicBezTo>
                    <a:pt x="94" y="3"/>
                    <a:pt x="97" y="4"/>
                    <a:pt x="100" y="6"/>
                  </a:cubicBezTo>
                  <a:cubicBezTo>
                    <a:pt x="107" y="2"/>
                    <a:pt x="115" y="0"/>
                    <a:pt x="123" y="0"/>
                  </a:cubicBezTo>
                  <a:cubicBezTo>
                    <a:pt x="142" y="0"/>
                    <a:pt x="159" y="11"/>
                    <a:pt x="164" y="26"/>
                  </a:cubicBezTo>
                  <a:cubicBezTo>
                    <a:pt x="172" y="27"/>
                    <a:pt x="179" y="32"/>
                    <a:pt x="180" y="39"/>
                  </a:cubicBezTo>
                  <a:cubicBezTo>
                    <a:pt x="189" y="45"/>
                    <a:pt x="196" y="56"/>
                    <a:pt x="196" y="68"/>
                  </a:cubicBezTo>
                  <a:cubicBezTo>
                    <a:pt x="196" y="70"/>
                    <a:pt x="195" y="71"/>
                    <a:pt x="195" y="72"/>
                  </a:cubicBezTo>
                  <a:cubicBezTo>
                    <a:pt x="1" y="72"/>
                    <a:pt x="1" y="72"/>
                    <a:pt x="1" y="72"/>
                  </a:cubicBezTo>
                  <a:cubicBezTo>
                    <a:pt x="1" y="70"/>
                    <a:pt x="0" y="68"/>
                    <a:pt x="0" y="65"/>
                  </a:cubicBezTo>
                  <a:cubicBezTo>
                    <a:pt x="0" y="50"/>
                    <a:pt x="10" y="37"/>
                    <a:pt x="23" y="32"/>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1" name="Freeform: Shape 19"/>
            <p:cNvSpPr/>
            <p:nvPr/>
          </p:nvSpPr>
          <p:spPr bwMode="auto">
            <a:xfrm>
              <a:off x="4992688" y="0"/>
              <a:ext cx="615950" cy="661988"/>
            </a:xfrm>
            <a:custGeom>
              <a:avLst/>
              <a:gdLst/>
              <a:ahLst/>
              <a:cxnLst>
                <a:cxn ang="0">
                  <a:pos x="127" y="126"/>
                </a:cxn>
                <a:cxn ang="0">
                  <a:pos x="188" y="87"/>
                </a:cxn>
                <a:cxn ang="0">
                  <a:pos x="105" y="158"/>
                </a:cxn>
                <a:cxn ang="0">
                  <a:pos x="37" y="37"/>
                </a:cxn>
                <a:cxn ang="0">
                  <a:pos x="102" y="109"/>
                </a:cxn>
                <a:cxn ang="0">
                  <a:pos x="0" y="0"/>
                </a:cxn>
                <a:cxn ang="0">
                  <a:pos x="89" y="119"/>
                </a:cxn>
                <a:cxn ang="0">
                  <a:pos x="92" y="127"/>
                </a:cxn>
                <a:cxn ang="0">
                  <a:pos x="98" y="195"/>
                </a:cxn>
                <a:cxn ang="0">
                  <a:pos x="40" y="169"/>
                </a:cxn>
                <a:cxn ang="0">
                  <a:pos x="85" y="183"/>
                </a:cxn>
                <a:cxn ang="0">
                  <a:pos x="15" y="163"/>
                </a:cxn>
                <a:cxn ang="0">
                  <a:pos x="79" y="187"/>
                </a:cxn>
                <a:cxn ang="0">
                  <a:pos x="98" y="203"/>
                </a:cxn>
                <a:cxn ang="0">
                  <a:pos x="97" y="236"/>
                </a:cxn>
                <a:cxn ang="0">
                  <a:pos x="103" y="238"/>
                </a:cxn>
                <a:cxn ang="0">
                  <a:pos x="113" y="235"/>
                </a:cxn>
                <a:cxn ang="0">
                  <a:pos x="107" y="168"/>
                </a:cxn>
                <a:cxn ang="0">
                  <a:pos x="139" y="127"/>
                </a:cxn>
                <a:cxn ang="0">
                  <a:pos x="221" y="69"/>
                </a:cxn>
                <a:cxn ang="0">
                  <a:pos x="127" y="126"/>
                </a:cxn>
              </a:cxnLst>
              <a:rect l="0" t="0" r="r" b="b"/>
              <a:pathLst>
                <a:path w="221" h="238">
                  <a:moveTo>
                    <a:pt x="127" y="126"/>
                  </a:moveTo>
                  <a:cubicBezTo>
                    <a:pt x="157" y="87"/>
                    <a:pt x="188" y="87"/>
                    <a:pt x="188" y="87"/>
                  </a:cubicBezTo>
                  <a:cubicBezTo>
                    <a:pt x="149" y="103"/>
                    <a:pt x="112" y="148"/>
                    <a:pt x="105" y="158"/>
                  </a:cubicBezTo>
                  <a:cubicBezTo>
                    <a:pt x="96" y="113"/>
                    <a:pt x="77" y="62"/>
                    <a:pt x="37" y="37"/>
                  </a:cubicBezTo>
                  <a:cubicBezTo>
                    <a:pt x="37" y="37"/>
                    <a:pt x="77" y="45"/>
                    <a:pt x="102" y="109"/>
                  </a:cubicBezTo>
                  <a:cubicBezTo>
                    <a:pt x="102" y="109"/>
                    <a:pt x="158" y="33"/>
                    <a:pt x="0" y="0"/>
                  </a:cubicBezTo>
                  <a:cubicBezTo>
                    <a:pt x="0" y="0"/>
                    <a:pt x="15" y="166"/>
                    <a:pt x="89" y="119"/>
                  </a:cubicBezTo>
                  <a:cubicBezTo>
                    <a:pt x="92" y="127"/>
                    <a:pt x="92" y="127"/>
                    <a:pt x="92" y="127"/>
                  </a:cubicBezTo>
                  <a:cubicBezTo>
                    <a:pt x="95" y="138"/>
                    <a:pt x="98" y="166"/>
                    <a:pt x="98" y="195"/>
                  </a:cubicBezTo>
                  <a:cubicBezTo>
                    <a:pt x="90" y="189"/>
                    <a:pt x="63" y="172"/>
                    <a:pt x="40" y="169"/>
                  </a:cubicBezTo>
                  <a:cubicBezTo>
                    <a:pt x="40" y="169"/>
                    <a:pt x="59" y="163"/>
                    <a:pt x="85" y="183"/>
                  </a:cubicBezTo>
                  <a:cubicBezTo>
                    <a:pt x="85" y="183"/>
                    <a:pt x="90" y="138"/>
                    <a:pt x="15" y="163"/>
                  </a:cubicBezTo>
                  <a:cubicBezTo>
                    <a:pt x="15" y="163"/>
                    <a:pt x="59" y="224"/>
                    <a:pt x="79" y="187"/>
                  </a:cubicBezTo>
                  <a:cubicBezTo>
                    <a:pt x="98" y="203"/>
                    <a:pt x="98" y="203"/>
                    <a:pt x="98" y="203"/>
                  </a:cubicBezTo>
                  <a:cubicBezTo>
                    <a:pt x="98" y="214"/>
                    <a:pt x="98" y="226"/>
                    <a:pt x="97" y="236"/>
                  </a:cubicBezTo>
                  <a:cubicBezTo>
                    <a:pt x="99" y="236"/>
                    <a:pt x="101" y="237"/>
                    <a:pt x="103" y="238"/>
                  </a:cubicBezTo>
                  <a:cubicBezTo>
                    <a:pt x="106" y="236"/>
                    <a:pt x="109" y="236"/>
                    <a:pt x="113" y="235"/>
                  </a:cubicBezTo>
                  <a:cubicBezTo>
                    <a:pt x="113" y="225"/>
                    <a:pt x="112" y="199"/>
                    <a:pt x="107" y="168"/>
                  </a:cubicBezTo>
                  <a:cubicBezTo>
                    <a:pt x="139" y="127"/>
                    <a:pt x="139" y="127"/>
                    <a:pt x="139" y="127"/>
                  </a:cubicBezTo>
                  <a:cubicBezTo>
                    <a:pt x="180" y="173"/>
                    <a:pt x="221" y="69"/>
                    <a:pt x="221" y="69"/>
                  </a:cubicBezTo>
                  <a:cubicBezTo>
                    <a:pt x="106" y="61"/>
                    <a:pt x="127" y="126"/>
                    <a:pt x="127" y="126"/>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7" name="Group 20"/>
          <p:cNvGrpSpPr/>
          <p:nvPr/>
        </p:nvGrpSpPr>
        <p:grpSpPr>
          <a:xfrm>
            <a:off x="5623438" y="2811891"/>
            <a:ext cx="1295399" cy="1904999"/>
            <a:chOff x="4992688" y="0"/>
            <a:chExt cx="615950" cy="865188"/>
          </a:xfrm>
          <a:solidFill>
            <a:schemeClr val="accent2"/>
          </a:solidFill>
        </p:grpSpPr>
        <p:sp>
          <p:nvSpPr>
            <p:cNvPr id="38" name="Freeform: Shape 21"/>
            <p:cNvSpPr/>
            <p:nvPr/>
          </p:nvSpPr>
          <p:spPr bwMode="auto">
            <a:xfrm>
              <a:off x="5002213" y="665163"/>
              <a:ext cx="544513" cy="200025"/>
            </a:xfrm>
            <a:custGeom>
              <a:avLst/>
              <a:gdLst/>
              <a:ahLst/>
              <a:cxnLst>
                <a:cxn ang="0">
                  <a:pos x="23" y="32"/>
                </a:cxn>
                <a:cxn ang="0">
                  <a:pos x="43" y="17"/>
                </a:cxn>
                <a:cxn ang="0">
                  <a:pos x="52" y="19"/>
                </a:cxn>
                <a:cxn ang="0">
                  <a:pos x="73" y="12"/>
                </a:cxn>
                <a:cxn ang="0">
                  <a:pos x="73" y="12"/>
                </a:cxn>
                <a:cxn ang="0">
                  <a:pos x="90" y="3"/>
                </a:cxn>
                <a:cxn ang="0">
                  <a:pos x="100" y="6"/>
                </a:cxn>
                <a:cxn ang="0">
                  <a:pos x="123" y="0"/>
                </a:cxn>
                <a:cxn ang="0">
                  <a:pos x="164" y="26"/>
                </a:cxn>
                <a:cxn ang="0">
                  <a:pos x="180" y="39"/>
                </a:cxn>
                <a:cxn ang="0">
                  <a:pos x="196" y="68"/>
                </a:cxn>
                <a:cxn ang="0">
                  <a:pos x="195" y="72"/>
                </a:cxn>
                <a:cxn ang="0">
                  <a:pos x="1" y="72"/>
                </a:cxn>
                <a:cxn ang="0">
                  <a:pos x="0" y="65"/>
                </a:cxn>
                <a:cxn ang="0">
                  <a:pos x="23" y="32"/>
                </a:cxn>
              </a:cxnLst>
              <a:rect l="0" t="0" r="r" b="b"/>
              <a:pathLst>
                <a:path w="196" h="72">
                  <a:moveTo>
                    <a:pt x="23" y="32"/>
                  </a:moveTo>
                  <a:cubicBezTo>
                    <a:pt x="25" y="24"/>
                    <a:pt x="33" y="17"/>
                    <a:pt x="43" y="17"/>
                  </a:cubicBezTo>
                  <a:cubicBezTo>
                    <a:pt x="46" y="17"/>
                    <a:pt x="49" y="18"/>
                    <a:pt x="52" y="19"/>
                  </a:cubicBezTo>
                  <a:cubicBezTo>
                    <a:pt x="58" y="15"/>
                    <a:pt x="65" y="12"/>
                    <a:pt x="73" y="12"/>
                  </a:cubicBezTo>
                  <a:cubicBezTo>
                    <a:pt x="73" y="12"/>
                    <a:pt x="73" y="12"/>
                    <a:pt x="73" y="12"/>
                  </a:cubicBezTo>
                  <a:cubicBezTo>
                    <a:pt x="76" y="7"/>
                    <a:pt x="82" y="3"/>
                    <a:pt x="90" y="3"/>
                  </a:cubicBezTo>
                  <a:cubicBezTo>
                    <a:pt x="94" y="3"/>
                    <a:pt x="97" y="4"/>
                    <a:pt x="100" y="6"/>
                  </a:cubicBezTo>
                  <a:cubicBezTo>
                    <a:pt x="107" y="2"/>
                    <a:pt x="115" y="0"/>
                    <a:pt x="123" y="0"/>
                  </a:cubicBezTo>
                  <a:cubicBezTo>
                    <a:pt x="142" y="0"/>
                    <a:pt x="159" y="11"/>
                    <a:pt x="164" y="26"/>
                  </a:cubicBezTo>
                  <a:cubicBezTo>
                    <a:pt x="172" y="27"/>
                    <a:pt x="179" y="32"/>
                    <a:pt x="180" y="39"/>
                  </a:cubicBezTo>
                  <a:cubicBezTo>
                    <a:pt x="189" y="45"/>
                    <a:pt x="196" y="56"/>
                    <a:pt x="196" y="68"/>
                  </a:cubicBezTo>
                  <a:cubicBezTo>
                    <a:pt x="196" y="70"/>
                    <a:pt x="195" y="71"/>
                    <a:pt x="195" y="72"/>
                  </a:cubicBezTo>
                  <a:cubicBezTo>
                    <a:pt x="1" y="72"/>
                    <a:pt x="1" y="72"/>
                    <a:pt x="1" y="72"/>
                  </a:cubicBezTo>
                  <a:cubicBezTo>
                    <a:pt x="1" y="70"/>
                    <a:pt x="0" y="68"/>
                    <a:pt x="0" y="65"/>
                  </a:cubicBezTo>
                  <a:cubicBezTo>
                    <a:pt x="0" y="50"/>
                    <a:pt x="10" y="37"/>
                    <a:pt x="23" y="32"/>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9" name="Freeform: Shape 22"/>
            <p:cNvSpPr/>
            <p:nvPr/>
          </p:nvSpPr>
          <p:spPr bwMode="auto">
            <a:xfrm>
              <a:off x="4992688" y="0"/>
              <a:ext cx="615950" cy="661988"/>
            </a:xfrm>
            <a:custGeom>
              <a:avLst/>
              <a:gdLst/>
              <a:ahLst/>
              <a:cxnLst>
                <a:cxn ang="0">
                  <a:pos x="127" y="126"/>
                </a:cxn>
                <a:cxn ang="0">
                  <a:pos x="188" y="87"/>
                </a:cxn>
                <a:cxn ang="0">
                  <a:pos x="105" y="158"/>
                </a:cxn>
                <a:cxn ang="0">
                  <a:pos x="37" y="37"/>
                </a:cxn>
                <a:cxn ang="0">
                  <a:pos x="102" y="109"/>
                </a:cxn>
                <a:cxn ang="0">
                  <a:pos x="0" y="0"/>
                </a:cxn>
                <a:cxn ang="0">
                  <a:pos x="89" y="119"/>
                </a:cxn>
                <a:cxn ang="0">
                  <a:pos x="92" y="127"/>
                </a:cxn>
                <a:cxn ang="0">
                  <a:pos x="98" y="195"/>
                </a:cxn>
                <a:cxn ang="0">
                  <a:pos x="40" y="169"/>
                </a:cxn>
                <a:cxn ang="0">
                  <a:pos x="85" y="183"/>
                </a:cxn>
                <a:cxn ang="0">
                  <a:pos x="15" y="163"/>
                </a:cxn>
                <a:cxn ang="0">
                  <a:pos x="79" y="187"/>
                </a:cxn>
                <a:cxn ang="0">
                  <a:pos x="98" y="203"/>
                </a:cxn>
                <a:cxn ang="0">
                  <a:pos x="97" y="236"/>
                </a:cxn>
                <a:cxn ang="0">
                  <a:pos x="103" y="238"/>
                </a:cxn>
                <a:cxn ang="0">
                  <a:pos x="113" y="235"/>
                </a:cxn>
                <a:cxn ang="0">
                  <a:pos x="107" y="168"/>
                </a:cxn>
                <a:cxn ang="0">
                  <a:pos x="139" y="127"/>
                </a:cxn>
                <a:cxn ang="0">
                  <a:pos x="221" y="69"/>
                </a:cxn>
                <a:cxn ang="0">
                  <a:pos x="127" y="126"/>
                </a:cxn>
              </a:cxnLst>
              <a:rect l="0" t="0" r="r" b="b"/>
              <a:pathLst>
                <a:path w="221" h="238">
                  <a:moveTo>
                    <a:pt x="127" y="126"/>
                  </a:moveTo>
                  <a:cubicBezTo>
                    <a:pt x="157" y="87"/>
                    <a:pt x="188" y="87"/>
                    <a:pt x="188" y="87"/>
                  </a:cubicBezTo>
                  <a:cubicBezTo>
                    <a:pt x="149" y="103"/>
                    <a:pt x="112" y="148"/>
                    <a:pt x="105" y="158"/>
                  </a:cubicBezTo>
                  <a:cubicBezTo>
                    <a:pt x="96" y="113"/>
                    <a:pt x="77" y="62"/>
                    <a:pt x="37" y="37"/>
                  </a:cubicBezTo>
                  <a:cubicBezTo>
                    <a:pt x="37" y="37"/>
                    <a:pt x="77" y="45"/>
                    <a:pt x="102" y="109"/>
                  </a:cubicBezTo>
                  <a:cubicBezTo>
                    <a:pt x="102" y="109"/>
                    <a:pt x="158" y="33"/>
                    <a:pt x="0" y="0"/>
                  </a:cubicBezTo>
                  <a:cubicBezTo>
                    <a:pt x="0" y="0"/>
                    <a:pt x="15" y="166"/>
                    <a:pt x="89" y="119"/>
                  </a:cubicBezTo>
                  <a:cubicBezTo>
                    <a:pt x="92" y="127"/>
                    <a:pt x="92" y="127"/>
                    <a:pt x="92" y="127"/>
                  </a:cubicBezTo>
                  <a:cubicBezTo>
                    <a:pt x="95" y="138"/>
                    <a:pt x="98" y="166"/>
                    <a:pt x="98" y="195"/>
                  </a:cubicBezTo>
                  <a:cubicBezTo>
                    <a:pt x="90" y="189"/>
                    <a:pt x="63" y="172"/>
                    <a:pt x="40" y="169"/>
                  </a:cubicBezTo>
                  <a:cubicBezTo>
                    <a:pt x="40" y="169"/>
                    <a:pt x="59" y="163"/>
                    <a:pt x="85" y="183"/>
                  </a:cubicBezTo>
                  <a:cubicBezTo>
                    <a:pt x="85" y="183"/>
                    <a:pt x="90" y="138"/>
                    <a:pt x="15" y="163"/>
                  </a:cubicBezTo>
                  <a:cubicBezTo>
                    <a:pt x="15" y="163"/>
                    <a:pt x="59" y="224"/>
                    <a:pt x="79" y="187"/>
                  </a:cubicBezTo>
                  <a:cubicBezTo>
                    <a:pt x="98" y="203"/>
                    <a:pt x="98" y="203"/>
                    <a:pt x="98" y="203"/>
                  </a:cubicBezTo>
                  <a:cubicBezTo>
                    <a:pt x="98" y="214"/>
                    <a:pt x="98" y="226"/>
                    <a:pt x="97" y="236"/>
                  </a:cubicBezTo>
                  <a:cubicBezTo>
                    <a:pt x="99" y="236"/>
                    <a:pt x="101" y="237"/>
                    <a:pt x="103" y="238"/>
                  </a:cubicBezTo>
                  <a:cubicBezTo>
                    <a:pt x="106" y="236"/>
                    <a:pt x="109" y="236"/>
                    <a:pt x="113" y="235"/>
                  </a:cubicBezTo>
                  <a:cubicBezTo>
                    <a:pt x="113" y="225"/>
                    <a:pt x="112" y="199"/>
                    <a:pt x="107" y="168"/>
                  </a:cubicBezTo>
                  <a:cubicBezTo>
                    <a:pt x="139" y="127"/>
                    <a:pt x="139" y="127"/>
                    <a:pt x="139" y="127"/>
                  </a:cubicBezTo>
                  <a:cubicBezTo>
                    <a:pt x="180" y="173"/>
                    <a:pt x="221" y="69"/>
                    <a:pt x="221" y="69"/>
                  </a:cubicBezTo>
                  <a:cubicBezTo>
                    <a:pt x="106" y="61"/>
                    <a:pt x="127" y="126"/>
                    <a:pt x="127" y="126"/>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8" name="Group 23"/>
          <p:cNvGrpSpPr/>
          <p:nvPr/>
        </p:nvGrpSpPr>
        <p:grpSpPr>
          <a:xfrm>
            <a:off x="7299837" y="2811891"/>
            <a:ext cx="1295399" cy="1904999"/>
            <a:chOff x="4992688" y="0"/>
            <a:chExt cx="615950" cy="865188"/>
          </a:xfrm>
          <a:solidFill>
            <a:schemeClr val="accent3"/>
          </a:solidFill>
        </p:grpSpPr>
        <p:sp>
          <p:nvSpPr>
            <p:cNvPr id="36" name="Freeform: Shape 24"/>
            <p:cNvSpPr/>
            <p:nvPr/>
          </p:nvSpPr>
          <p:spPr bwMode="auto">
            <a:xfrm>
              <a:off x="5002213" y="665163"/>
              <a:ext cx="544513" cy="200025"/>
            </a:xfrm>
            <a:custGeom>
              <a:avLst/>
              <a:gdLst/>
              <a:ahLst/>
              <a:cxnLst>
                <a:cxn ang="0">
                  <a:pos x="23" y="32"/>
                </a:cxn>
                <a:cxn ang="0">
                  <a:pos x="43" y="17"/>
                </a:cxn>
                <a:cxn ang="0">
                  <a:pos x="52" y="19"/>
                </a:cxn>
                <a:cxn ang="0">
                  <a:pos x="73" y="12"/>
                </a:cxn>
                <a:cxn ang="0">
                  <a:pos x="73" y="12"/>
                </a:cxn>
                <a:cxn ang="0">
                  <a:pos x="90" y="3"/>
                </a:cxn>
                <a:cxn ang="0">
                  <a:pos x="100" y="6"/>
                </a:cxn>
                <a:cxn ang="0">
                  <a:pos x="123" y="0"/>
                </a:cxn>
                <a:cxn ang="0">
                  <a:pos x="164" y="26"/>
                </a:cxn>
                <a:cxn ang="0">
                  <a:pos x="180" y="39"/>
                </a:cxn>
                <a:cxn ang="0">
                  <a:pos x="196" y="68"/>
                </a:cxn>
                <a:cxn ang="0">
                  <a:pos x="195" y="72"/>
                </a:cxn>
                <a:cxn ang="0">
                  <a:pos x="1" y="72"/>
                </a:cxn>
                <a:cxn ang="0">
                  <a:pos x="0" y="65"/>
                </a:cxn>
                <a:cxn ang="0">
                  <a:pos x="23" y="32"/>
                </a:cxn>
              </a:cxnLst>
              <a:rect l="0" t="0" r="r" b="b"/>
              <a:pathLst>
                <a:path w="196" h="72">
                  <a:moveTo>
                    <a:pt x="23" y="32"/>
                  </a:moveTo>
                  <a:cubicBezTo>
                    <a:pt x="25" y="24"/>
                    <a:pt x="33" y="17"/>
                    <a:pt x="43" y="17"/>
                  </a:cubicBezTo>
                  <a:cubicBezTo>
                    <a:pt x="46" y="17"/>
                    <a:pt x="49" y="18"/>
                    <a:pt x="52" y="19"/>
                  </a:cubicBezTo>
                  <a:cubicBezTo>
                    <a:pt x="58" y="15"/>
                    <a:pt x="65" y="12"/>
                    <a:pt x="73" y="12"/>
                  </a:cubicBezTo>
                  <a:cubicBezTo>
                    <a:pt x="73" y="12"/>
                    <a:pt x="73" y="12"/>
                    <a:pt x="73" y="12"/>
                  </a:cubicBezTo>
                  <a:cubicBezTo>
                    <a:pt x="76" y="7"/>
                    <a:pt x="82" y="3"/>
                    <a:pt x="90" y="3"/>
                  </a:cubicBezTo>
                  <a:cubicBezTo>
                    <a:pt x="94" y="3"/>
                    <a:pt x="97" y="4"/>
                    <a:pt x="100" y="6"/>
                  </a:cubicBezTo>
                  <a:cubicBezTo>
                    <a:pt x="107" y="2"/>
                    <a:pt x="115" y="0"/>
                    <a:pt x="123" y="0"/>
                  </a:cubicBezTo>
                  <a:cubicBezTo>
                    <a:pt x="142" y="0"/>
                    <a:pt x="159" y="11"/>
                    <a:pt x="164" y="26"/>
                  </a:cubicBezTo>
                  <a:cubicBezTo>
                    <a:pt x="172" y="27"/>
                    <a:pt x="179" y="32"/>
                    <a:pt x="180" y="39"/>
                  </a:cubicBezTo>
                  <a:cubicBezTo>
                    <a:pt x="189" y="45"/>
                    <a:pt x="196" y="56"/>
                    <a:pt x="196" y="68"/>
                  </a:cubicBezTo>
                  <a:cubicBezTo>
                    <a:pt x="196" y="70"/>
                    <a:pt x="195" y="71"/>
                    <a:pt x="195" y="72"/>
                  </a:cubicBezTo>
                  <a:cubicBezTo>
                    <a:pt x="1" y="72"/>
                    <a:pt x="1" y="72"/>
                    <a:pt x="1" y="72"/>
                  </a:cubicBezTo>
                  <a:cubicBezTo>
                    <a:pt x="1" y="70"/>
                    <a:pt x="0" y="68"/>
                    <a:pt x="0" y="65"/>
                  </a:cubicBezTo>
                  <a:cubicBezTo>
                    <a:pt x="0" y="50"/>
                    <a:pt x="10" y="37"/>
                    <a:pt x="23" y="32"/>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7" name="Freeform: Shape 25"/>
            <p:cNvSpPr/>
            <p:nvPr/>
          </p:nvSpPr>
          <p:spPr bwMode="auto">
            <a:xfrm>
              <a:off x="4992688" y="0"/>
              <a:ext cx="615950" cy="661988"/>
            </a:xfrm>
            <a:custGeom>
              <a:avLst/>
              <a:gdLst/>
              <a:ahLst/>
              <a:cxnLst>
                <a:cxn ang="0">
                  <a:pos x="127" y="126"/>
                </a:cxn>
                <a:cxn ang="0">
                  <a:pos x="188" y="87"/>
                </a:cxn>
                <a:cxn ang="0">
                  <a:pos x="105" y="158"/>
                </a:cxn>
                <a:cxn ang="0">
                  <a:pos x="37" y="37"/>
                </a:cxn>
                <a:cxn ang="0">
                  <a:pos x="102" y="109"/>
                </a:cxn>
                <a:cxn ang="0">
                  <a:pos x="0" y="0"/>
                </a:cxn>
                <a:cxn ang="0">
                  <a:pos x="89" y="119"/>
                </a:cxn>
                <a:cxn ang="0">
                  <a:pos x="92" y="127"/>
                </a:cxn>
                <a:cxn ang="0">
                  <a:pos x="98" y="195"/>
                </a:cxn>
                <a:cxn ang="0">
                  <a:pos x="40" y="169"/>
                </a:cxn>
                <a:cxn ang="0">
                  <a:pos x="85" y="183"/>
                </a:cxn>
                <a:cxn ang="0">
                  <a:pos x="15" y="163"/>
                </a:cxn>
                <a:cxn ang="0">
                  <a:pos x="79" y="187"/>
                </a:cxn>
                <a:cxn ang="0">
                  <a:pos x="98" y="203"/>
                </a:cxn>
                <a:cxn ang="0">
                  <a:pos x="97" y="236"/>
                </a:cxn>
                <a:cxn ang="0">
                  <a:pos x="103" y="238"/>
                </a:cxn>
                <a:cxn ang="0">
                  <a:pos x="113" y="235"/>
                </a:cxn>
                <a:cxn ang="0">
                  <a:pos x="107" y="168"/>
                </a:cxn>
                <a:cxn ang="0">
                  <a:pos x="139" y="127"/>
                </a:cxn>
                <a:cxn ang="0">
                  <a:pos x="221" y="69"/>
                </a:cxn>
                <a:cxn ang="0">
                  <a:pos x="127" y="126"/>
                </a:cxn>
              </a:cxnLst>
              <a:rect l="0" t="0" r="r" b="b"/>
              <a:pathLst>
                <a:path w="221" h="238">
                  <a:moveTo>
                    <a:pt x="127" y="126"/>
                  </a:moveTo>
                  <a:cubicBezTo>
                    <a:pt x="157" y="87"/>
                    <a:pt x="188" y="87"/>
                    <a:pt x="188" y="87"/>
                  </a:cubicBezTo>
                  <a:cubicBezTo>
                    <a:pt x="149" y="103"/>
                    <a:pt x="112" y="148"/>
                    <a:pt x="105" y="158"/>
                  </a:cubicBezTo>
                  <a:cubicBezTo>
                    <a:pt x="96" y="113"/>
                    <a:pt x="77" y="62"/>
                    <a:pt x="37" y="37"/>
                  </a:cubicBezTo>
                  <a:cubicBezTo>
                    <a:pt x="37" y="37"/>
                    <a:pt x="77" y="45"/>
                    <a:pt x="102" y="109"/>
                  </a:cubicBezTo>
                  <a:cubicBezTo>
                    <a:pt x="102" y="109"/>
                    <a:pt x="158" y="33"/>
                    <a:pt x="0" y="0"/>
                  </a:cubicBezTo>
                  <a:cubicBezTo>
                    <a:pt x="0" y="0"/>
                    <a:pt x="15" y="166"/>
                    <a:pt x="89" y="119"/>
                  </a:cubicBezTo>
                  <a:cubicBezTo>
                    <a:pt x="92" y="127"/>
                    <a:pt x="92" y="127"/>
                    <a:pt x="92" y="127"/>
                  </a:cubicBezTo>
                  <a:cubicBezTo>
                    <a:pt x="95" y="138"/>
                    <a:pt x="98" y="166"/>
                    <a:pt x="98" y="195"/>
                  </a:cubicBezTo>
                  <a:cubicBezTo>
                    <a:pt x="90" y="189"/>
                    <a:pt x="63" y="172"/>
                    <a:pt x="40" y="169"/>
                  </a:cubicBezTo>
                  <a:cubicBezTo>
                    <a:pt x="40" y="169"/>
                    <a:pt x="59" y="163"/>
                    <a:pt x="85" y="183"/>
                  </a:cubicBezTo>
                  <a:cubicBezTo>
                    <a:pt x="85" y="183"/>
                    <a:pt x="90" y="138"/>
                    <a:pt x="15" y="163"/>
                  </a:cubicBezTo>
                  <a:cubicBezTo>
                    <a:pt x="15" y="163"/>
                    <a:pt x="59" y="224"/>
                    <a:pt x="79" y="187"/>
                  </a:cubicBezTo>
                  <a:cubicBezTo>
                    <a:pt x="98" y="203"/>
                    <a:pt x="98" y="203"/>
                    <a:pt x="98" y="203"/>
                  </a:cubicBezTo>
                  <a:cubicBezTo>
                    <a:pt x="98" y="214"/>
                    <a:pt x="98" y="226"/>
                    <a:pt x="97" y="236"/>
                  </a:cubicBezTo>
                  <a:cubicBezTo>
                    <a:pt x="99" y="236"/>
                    <a:pt x="101" y="237"/>
                    <a:pt x="103" y="238"/>
                  </a:cubicBezTo>
                  <a:cubicBezTo>
                    <a:pt x="106" y="236"/>
                    <a:pt x="109" y="236"/>
                    <a:pt x="113" y="235"/>
                  </a:cubicBezTo>
                  <a:cubicBezTo>
                    <a:pt x="113" y="225"/>
                    <a:pt x="112" y="199"/>
                    <a:pt x="107" y="168"/>
                  </a:cubicBezTo>
                  <a:cubicBezTo>
                    <a:pt x="139" y="127"/>
                    <a:pt x="139" y="127"/>
                    <a:pt x="139" y="127"/>
                  </a:cubicBezTo>
                  <a:cubicBezTo>
                    <a:pt x="180" y="173"/>
                    <a:pt x="221" y="69"/>
                    <a:pt x="221" y="69"/>
                  </a:cubicBezTo>
                  <a:cubicBezTo>
                    <a:pt x="106" y="61"/>
                    <a:pt x="127" y="126"/>
                    <a:pt x="127" y="126"/>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9" name="Group 26"/>
          <p:cNvGrpSpPr/>
          <p:nvPr/>
        </p:nvGrpSpPr>
        <p:grpSpPr>
          <a:xfrm>
            <a:off x="9019117" y="2805607"/>
            <a:ext cx="1295399" cy="1904999"/>
            <a:chOff x="4992688" y="0"/>
            <a:chExt cx="615950" cy="865188"/>
          </a:xfrm>
          <a:solidFill>
            <a:schemeClr val="accent5"/>
          </a:solidFill>
        </p:grpSpPr>
        <p:sp>
          <p:nvSpPr>
            <p:cNvPr id="34" name="Freeform: Shape 27"/>
            <p:cNvSpPr/>
            <p:nvPr/>
          </p:nvSpPr>
          <p:spPr bwMode="auto">
            <a:xfrm>
              <a:off x="5002213" y="665163"/>
              <a:ext cx="544513" cy="200025"/>
            </a:xfrm>
            <a:custGeom>
              <a:avLst/>
              <a:gdLst/>
              <a:ahLst/>
              <a:cxnLst>
                <a:cxn ang="0">
                  <a:pos x="23" y="32"/>
                </a:cxn>
                <a:cxn ang="0">
                  <a:pos x="43" y="17"/>
                </a:cxn>
                <a:cxn ang="0">
                  <a:pos x="52" y="19"/>
                </a:cxn>
                <a:cxn ang="0">
                  <a:pos x="73" y="12"/>
                </a:cxn>
                <a:cxn ang="0">
                  <a:pos x="73" y="12"/>
                </a:cxn>
                <a:cxn ang="0">
                  <a:pos x="90" y="3"/>
                </a:cxn>
                <a:cxn ang="0">
                  <a:pos x="100" y="6"/>
                </a:cxn>
                <a:cxn ang="0">
                  <a:pos x="123" y="0"/>
                </a:cxn>
                <a:cxn ang="0">
                  <a:pos x="164" y="26"/>
                </a:cxn>
                <a:cxn ang="0">
                  <a:pos x="180" y="39"/>
                </a:cxn>
                <a:cxn ang="0">
                  <a:pos x="196" y="68"/>
                </a:cxn>
                <a:cxn ang="0">
                  <a:pos x="195" y="72"/>
                </a:cxn>
                <a:cxn ang="0">
                  <a:pos x="1" y="72"/>
                </a:cxn>
                <a:cxn ang="0">
                  <a:pos x="0" y="65"/>
                </a:cxn>
                <a:cxn ang="0">
                  <a:pos x="23" y="32"/>
                </a:cxn>
              </a:cxnLst>
              <a:rect l="0" t="0" r="r" b="b"/>
              <a:pathLst>
                <a:path w="196" h="72">
                  <a:moveTo>
                    <a:pt x="23" y="32"/>
                  </a:moveTo>
                  <a:cubicBezTo>
                    <a:pt x="25" y="24"/>
                    <a:pt x="33" y="17"/>
                    <a:pt x="43" y="17"/>
                  </a:cubicBezTo>
                  <a:cubicBezTo>
                    <a:pt x="46" y="17"/>
                    <a:pt x="49" y="18"/>
                    <a:pt x="52" y="19"/>
                  </a:cubicBezTo>
                  <a:cubicBezTo>
                    <a:pt x="58" y="15"/>
                    <a:pt x="65" y="12"/>
                    <a:pt x="73" y="12"/>
                  </a:cubicBezTo>
                  <a:cubicBezTo>
                    <a:pt x="73" y="12"/>
                    <a:pt x="73" y="12"/>
                    <a:pt x="73" y="12"/>
                  </a:cubicBezTo>
                  <a:cubicBezTo>
                    <a:pt x="76" y="7"/>
                    <a:pt x="82" y="3"/>
                    <a:pt x="90" y="3"/>
                  </a:cubicBezTo>
                  <a:cubicBezTo>
                    <a:pt x="94" y="3"/>
                    <a:pt x="97" y="4"/>
                    <a:pt x="100" y="6"/>
                  </a:cubicBezTo>
                  <a:cubicBezTo>
                    <a:pt x="107" y="2"/>
                    <a:pt x="115" y="0"/>
                    <a:pt x="123" y="0"/>
                  </a:cubicBezTo>
                  <a:cubicBezTo>
                    <a:pt x="142" y="0"/>
                    <a:pt x="159" y="11"/>
                    <a:pt x="164" y="26"/>
                  </a:cubicBezTo>
                  <a:cubicBezTo>
                    <a:pt x="172" y="27"/>
                    <a:pt x="179" y="32"/>
                    <a:pt x="180" y="39"/>
                  </a:cubicBezTo>
                  <a:cubicBezTo>
                    <a:pt x="189" y="45"/>
                    <a:pt x="196" y="56"/>
                    <a:pt x="196" y="68"/>
                  </a:cubicBezTo>
                  <a:cubicBezTo>
                    <a:pt x="196" y="70"/>
                    <a:pt x="195" y="71"/>
                    <a:pt x="195" y="72"/>
                  </a:cubicBezTo>
                  <a:cubicBezTo>
                    <a:pt x="1" y="72"/>
                    <a:pt x="1" y="72"/>
                    <a:pt x="1" y="72"/>
                  </a:cubicBezTo>
                  <a:cubicBezTo>
                    <a:pt x="1" y="70"/>
                    <a:pt x="0" y="68"/>
                    <a:pt x="0" y="65"/>
                  </a:cubicBezTo>
                  <a:cubicBezTo>
                    <a:pt x="0" y="50"/>
                    <a:pt x="10" y="37"/>
                    <a:pt x="23" y="32"/>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5" name="Freeform: Shape 28"/>
            <p:cNvSpPr/>
            <p:nvPr/>
          </p:nvSpPr>
          <p:spPr bwMode="auto">
            <a:xfrm>
              <a:off x="4992688" y="0"/>
              <a:ext cx="615950" cy="661988"/>
            </a:xfrm>
            <a:custGeom>
              <a:avLst/>
              <a:gdLst/>
              <a:ahLst/>
              <a:cxnLst>
                <a:cxn ang="0">
                  <a:pos x="127" y="126"/>
                </a:cxn>
                <a:cxn ang="0">
                  <a:pos x="188" y="87"/>
                </a:cxn>
                <a:cxn ang="0">
                  <a:pos x="105" y="158"/>
                </a:cxn>
                <a:cxn ang="0">
                  <a:pos x="37" y="37"/>
                </a:cxn>
                <a:cxn ang="0">
                  <a:pos x="102" y="109"/>
                </a:cxn>
                <a:cxn ang="0">
                  <a:pos x="0" y="0"/>
                </a:cxn>
                <a:cxn ang="0">
                  <a:pos x="89" y="119"/>
                </a:cxn>
                <a:cxn ang="0">
                  <a:pos x="92" y="127"/>
                </a:cxn>
                <a:cxn ang="0">
                  <a:pos x="98" y="195"/>
                </a:cxn>
                <a:cxn ang="0">
                  <a:pos x="40" y="169"/>
                </a:cxn>
                <a:cxn ang="0">
                  <a:pos x="85" y="183"/>
                </a:cxn>
                <a:cxn ang="0">
                  <a:pos x="15" y="163"/>
                </a:cxn>
                <a:cxn ang="0">
                  <a:pos x="79" y="187"/>
                </a:cxn>
                <a:cxn ang="0">
                  <a:pos x="98" y="203"/>
                </a:cxn>
                <a:cxn ang="0">
                  <a:pos x="97" y="236"/>
                </a:cxn>
                <a:cxn ang="0">
                  <a:pos x="103" y="238"/>
                </a:cxn>
                <a:cxn ang="0">
                  <a:pos x="113" y="235"/>
                </a:cxn>
                <a:cxn ang="0">
                  <a:pos x="107" y="168"/>
                </a:cxn>
                <a:cxn ang="0">
                  <a:pos x="139" y="127"/>
                </a:cxn>
                <a:cxn ang="0">
                  <a:pos x="221" y="69"/>
                </a:cxn>
                <a:cxn ang="0">
                  <a:pos x="127" y="126"/>
                </a:cxn>
              </a:cxnLst>
              <a:rect l="0" t="0" r="r" b="b"/>
              <a:pathLst>
                <a:path w="221" h="238">
                  <a:moveTo>
                    <a:pt x="127" y="126"/>
                  </a:moveTo>
                  <a:cubicBezTo>
                    <a:pt x="157" y="87"/>
                    <a:pt x="188" y="87"/>
                    <a:pt x="188" y="87"/>
                  </a:cubicBezTo>
                  <a:cubicBezTo>
                    <a:pt x="149" y="103"/>
                    <a:pt x="112" y="148"/>
                    <a:pt x="105" y="158"/>
                  </a:cubicBezTo>
                  <a:cubicBezTo>
                    <a:pt x="96" y="113"/>
                    <a:pt x="77" y="62"/>
                    <a:pt x="37" y="37"/>
                  </a:cubicBezTo>
                  <a:cubicBezTo>
                    <a:pt x="37" y="37"/>
                    <a:pt x="77" y="45"/>
                    <a:pt x="102" y="109"/>
                  </a:cubicBezTo>
                  <a:cubicBezTo>
                    <a:pt x="102" y="109"/>
                    <a:pt x="158" y="33"/>
                    <a:pt x="0" y="0"/>
                  </a:cubicBezTo>
                  <a:cubicBezTo>
                    <a:pt x="0" y="0"/>
                    <a:pt x="15" y="166"/>
                    <a:pt x="89" y="119"/>
                  </a:cubicBezTo>
                  <a:cubicBezTo>
                    <a:pt x="92" y="127"/>
                    <a:pt x="92" y="127"/>
                    <a:pt x="92" y="127"/>
                  </a:cubicBezTo>
                  <a:cubicBezTo>
                    <a:pt x="95" y="138"/>
                    <a:pt x="98" y="166"/>
                    <a:pt x="98" y="195"/>
                  </a:cubicBezTo>
                  <a:cubicBezTo>
                    <a:pt x="90" y="189"/>
                    <a:pt x="63" y="172"/>
                    <a:pt x="40" y="169"/>
                  </a:cubicBezTo>
                  <a:cubicBezTo>
                    <a:pt x="40" y="169"/>
                    <a:pt x="59" y="163"/>
                    <a:pt x="85" y="183"/>
                  </a:cubicBezTo>
                  <a:cubicBezTo>
                    <a:pt x="85" y="183"/>
                    <a:pt x="90" y="138"/>
                    <a:pt x="15" y="163"/>
                  </a:cubicBezTo>
                  <a:cubicBezTo>
                    <a:pt x="15" y="163"/>
                    <a:pt x="59" y="224"/>
                    <a:pt x="79" y="187"/>
                  </a:cubicBezTo>
                  <a:cubicBezTo>
                    <a:pt x="98" y="203"/>
                    <a:pt x="98" y="203"/>
                    <a:pt x="98" y="203"/>
                  </a:cubicBezTo>
                  <a:cubicBezTo>
                    <a:pt x="98" y="214"/>
                    <a:pt x="98" y="226"/>
                    <a:pt x="97" y="236"/>
                  </a:cubicBezTo>
                  <a:cubicBezTo>
                    <a:pt x="99" y="236"/>
                    <a:pt x="101" y="237"/>
                    <a:pt x="103" y="238"/>
                  </a:cubicBezTo>
                  <a:cubicBezTo>
                    <a:pt x="106" y="236"/>
                    <a:pt x="109" y="236"/>
                    <a:pt x="113" y="235"/>
                  </a:cubicBezTo>
                  <a:cubicBezTo>
                    <a:pt x="113" y="225"/>
                    <a:pt x="112" y="199"/>
                    <a:pt x="107" y="168"/>
                  </a:cubicBezTo>
                  <a:cubicBezTo>
                    <a:pt x="139" y="127"/>
                    <a:pt x="139" y="127"/>
                    <a:pt x="139" y="127"/>
                  </a:cubicBezTo>
                  <a:cubicBezTo>
                    <a:pt x="180" y="173"/>
                    <a:pt x="221" y="69"/>
                    <a:pt x="221" y="69"/>
                  </a:cubicBezTo>
                  <a:cubicBezTo>
                    <a:pt x="106" y="61"/>
                    <a:pt x="127" y="126"/>
                    <a:pt x="127" y="126"/>
                  </a:cubicBezTo>
                  <a:close/>
                </a:path>
              </a:pathLst>
            </a:custGeom>
            <a:grpFill/>
            <a:ln w="9525">
              <a:noFill/>
              <a:round/>
            </a:ln>
          </p:spPr>
          <p:txBody>
            <a:bodyPr anchor="ctr"/>
            <a:lstStyle/>
            <a:p>
              <a:pPr algn="ctr"/>
              <a:endParaRPr sz="2135">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10" name="Group 29"/>
          <p:cNvGrpSpPr/>
          <p:nvPr/>
        </p:nvGrpSpPr>
        <p:grpSpPr>
          <a:xfrm>
            <a:off x="2588245" y="2162406"/>
            <a:ext cx="7078571" cy="429516"/>
            <a:chOff x="2588238" y="2807150"/>
            <a:chExt cx="7078578" cy="429517"/>
          </a:xfrm>
        </p:grpSpPr>
        <p:cxnSp>
          <p:nvCxnSpPr>
            <p:cNvPr id="27" name="Straight Connector 30"/>
            <p:cNvCxnSpPr/>
            <p:nvPr/>
          </p:nvCxnSpPr>
          <p:spPr>
            <a:xfrm>
              <a:off x="2588238" y="2807150"/>
              <a:ext cx="7078578" cy="0"/>
            </a:xfrm>
            <a:prstGeom prst="line">
              <a:avLst/>
            </a:prstGeom>
            <a:ln>
              <a:prstDash val="sysDash"/>
            </a:ln>
          </p:spPr>
          <p:style>
            <a:lnRef idx="1">
              <a:schemeClr val="accent1"/>
            </a:lnRef>
            <a:fillRef idx="0">
              <a:schemeClr val="accent1"/>
            </a:fillRef>
            <a:effectRef idx="0">
              <a:schemeClr val="accent1"/>
            </a:effectRef>
            <a:fontRef idx="minor">
              <a:schemeClr val="tx1"/>
            </a:fontRef>
          </p:style>
        </p:cxnSp>
        <p:grpSp>
          <p:nvGrpSpPr>
            <p:cNvPr id="28" name="Group 31"/>
            <p:cNvGrpSpPr/>
            <p:nvPr/>
          </p:nvGrpSpPr>
          <p:grpSpPr>
            <a:xfrm>
              <a:off x="2588654" y="2807150"/>
              <a:ext cx="7078162" cy="429517"/>
              <a:chOff x="2588654" y="2807150"/>
              <a:chExt cx="7078162" cy="429517"/>
            </a:xfrm>
          </p:grpSpPr>
          <p:cxnSp>
            <p:nvCxnSpPr>
              <p:cNvPr id="29" name="Straight Connector 32"/>
              <p:cNvCxnSpPr/>
              <p:nvPr/>
            </p:nvCxnSpPr>
            <p:spPr>
              <a:xfrm>
                <a:off x="2588654" y="2807150"/>
                <a:ext cx="0" cy="425447"/>
              </a:xfrm>
              <a:prstGeom prst="line">
                <a:avLst/>
              </a:prstGeom>
              <a:ln>
                <a:prstDash val="sysDash"/>
                <a:tailEnd type="oval"/>
              </a:ln>
            </p:spPr>
            <p:style>
              <a:lnRef idx="1">
                <a:schemeClr val="accent1"/>
              </a:lnRef>
              <a:fillRef idx="0">
                <a:schemeClr val="accent1"/>
              </a:fillRef>
              <a:effectRef idx="0">
                <a:schemeClr val="accent1"/>
              </a:effectRef>
              <a:fontRef idx="minor">
                <a:schemeClr val="tx1"/>
              </a:fontRef>
            </p:style>
          </p:cxnSp>
          <p:cxnSp>
            <p:nvCxnSpPr>
              <p:cNvPr id="30" name="Straight Connector 33"/>
              <p:cNvCxnSpPr/>
              <p:nvPr/>
            </p:nvCxnSpPr>
            <p:spPr>
              <a:xfrm>
                <a:off x="4681666" y="2807150"/>
                <a:ext cx="0" cy="425447"/>
              </a:xfrm>
              <a:prstGeom prst="line">
                <a:avLst/>
              </a:prstGeom>
              <a:ln>
                <a:prstDash val="sysDash"/>
                <a:tailEnd type="oval"/>
              </a:ln>
            </p:spPr>
            <p:style>
              <a:lnRef idx="1">
                <a:schemeClr val="accent1"/>
              </a:lnRef>
              <a:fillRef idx="0">
                <a:schemeClr val="accent1"/>
              </a:fillRef>
              <a:effectRef idx="0">
                <a:schemeClr val="accent1"/>
              </a:effectRef>
              <a:fontRef idx="minor">
                <a:schemeClr val="tx1"/>
              </a:fontRef>
            </p:style>
          </p:cxnSp>
          <p:cxnSp>
            <p:nvCxnSpPr>
              <p:cNvPr id="31" name="Straight Connector 34"/>
              <p:cNvCxnSpPr/>
              <p:nvPr/>
            </p:nvCxnSpPr>
            <p:spPr>
              <a:xfrm>
                <a:off x="6194776" y="2807150"/>
                <a:ext cx="0" cy="425447"/>
              </a:xfrm>
              <a:prstGeom prst="line">
                <a:avLst/>
              </a:prstGeom>
              <a:ln>
                <a:prstDash val="sysDash"/>
                <a:tailEnd type="oval"/>
              </a:ln>
            </p:spPr>
            <p:style>
              <a:lnRef idx="1">
                <a:schemeClr val="accent1"/>
              </a:lnRef>
              <a:fillRef idx="0">
                <a:schemeClr val="accent1"/>
              </a:fillRef>
              <a:effectRef idx="0">
                <a:schemeClr val="accent1"/>
              </a:effectRef>
              <a:fontRef idx="minor">
                <a:schemeClr val="tx1"/>
              </a:fontRef>
            </p:style>
          </p:cxnSp>
          <p:cxnSp>
            <p:nvCxnSpPr>
              <p:cNvPr id="32" name="Straight Connector 35"/>
              <p:cNvCxnSpPr/>
              <p:nvPr/>
            </p:nvCxnSpPr>
            <p:spPr>
              <a:xfrm>
                <a:off x="7750973" y="2811220"/>
                <a:ext cx="0" cy="425447"/>
              </a:xfrm>
              <a:prstGeom prst="line">
                <a:avLst/>
              </a:prstGeom>
              <a:ln>
                <a:prstDash val="sysDash"/>
                <a:tailEnd type="oval"/>
              </a:ln>
            </p:spPr>
            <p:style>
              <a:lnRef idx="1">
                <a:schemeClr val="accent1"/>
              </a:lnRef>
              <a:fillRef idx="0">
                <a:schemeClr val="accent1"/>
              </a:fillRef>
              <a:effectRef idx="0">
                <a:schemeClr val="accent1"/>
              </a:effectRef>
              <a:fontRef idx="minor">
                <a:schemeClr val="tx1"/>
              </a:fontRef>
            </p:style>
          </p:cxnSp>
          <p:cxnSp>
            <p:nvCxnSpPr>
              <p:cNvPr id="33" name="Straight Connector 36"/>
              <p:cNvCxnSpPr/>
              <p:nvPr/>
            </p:nvCxnSpPr>
            <p:spPr>
              <a:xfrm>
                <a:off x="9666816" y="2807150"/>
                <a:ext cx="0" cy="425447"/>
              </a:xfrm>
              <a:prstGeom prst="line">
                <a:avLst/>
              </a:prstGeom>
              <a:ln>
                <a:prstDash val="sysDash"/>
                <a:tailEnd type="oval"/>
              </a:ln>
            </p:spPr>
            <p:style>
              <a:lnRef idx="1">
                <a:schemeClr val="accent1"/>
              </a:lnRef>
              <a:fillRef idx="0">
                <a:schemeClr val="accent1"/>
              </a:fillRef>
              <a:effectRef idx="0">
                <a:schemeClr val="accent1"/>
              </a:effectRef>
              <a:fontRef idx="minor">
                <a:schemeClr val="tx1"/>
              </a:fontRef>
            </p:style>
          </p:cxnSp>
        </p:grpSp>
      </p:grpSp>
      <p:grpSp>
        <p:nvGrpSpPr>
          <p:cNvPr id="11" name="Group 37"/>
          <p:cNvGrpSpPr/>
          <p:nvPr/>
        </p:nvGrpSpPr>
        <p:grpSpPr>
          <a:xfrm>
            <a:off x="2099565" y="5049181"/>
            <a:ext cx="8388924" cy="740811"/>
            <a:chOff x="1446648" y="2161845"/>
            <a:chExt cx="11660559" cy="740812"/>
          </a:xfrm>
        </p:grpSpPr>
        <p:grpSp>
          <p:nvGrpSpPr>
            <p:cNvPr id="12" name="Group 38"/>
            <p:cNvGrpSpPr/>
            <p:nvPr/>
          </p:nvGrpSpPr>
          <p:grpSpPr>
            <a:xfrm>
              <a:off x="1446648" y="2161845"/>
              <a:ext cx="2213143" cy="740812"/>
              <a:chOff x="1732858" y="5001250"/>
              <a:chExt cx="2213143" cy="740812"/>
            </a:xfrm>
          </p:grpSpPr>
          <p:sp>
            <p:nvSpPr>
              <p:cNvPr id="25" name="TextBox 51"/>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6" name="TextBox 52"/>
              <p:cNvSpPr txBox="1"/>
              <p:nvPr/>
            </p:nvSpPr>
            <p:spPr bwMode="auto">
              <a:xfrm>
                <a:off x="1732858" y="5167832"/>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此部分内容作为文字排版占位显示 </a:t>
                </a:r>
                <a:b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b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（建议使用主题字体）</a:t>
                </a:r>
                <a:endPar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13" name="Group 39"/>
            <p:cNvGrpSpPr/>
            <p:nvPr/>
          </p:nvGrpSpPr>
          <p:grpSpPr>
            <a:xfrm>
              <a:off x="3808502" y="2161845"/>
              <a:ext cx="2213143" cy="740812"/>
              <a:chOff x="1732858" y="5001250"/>
              <a:chExt cx="2213143" cy="740812"/>
            </a:xfrm>
          </p:grpSpPr>
          <p:sp>
            <p:nvSpPr>
              <p:cNvPr id="23" name="TextBox 49"/>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4" name="TextBox 50"/>
              <p:cNvSpPr txBox="1"/>
              <p:nvPr/>
            </p:nvSpPr>
            <p:spPr bwMode="auto">
              <a:xfrm>
                <a:off x="1732858" y="5167832"/>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此部分内容作为文字排版占位显示 </a:t>
                </a:r>
                <a:b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br>
                <a: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（建议使用主题字体）</a:t>
                </a:r>
                <a:endPar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14" name="Group 40"/>
            <p:cNvGrpSpPr/>
            <p:nvPr/>
          </p:nvGrpSpPr>
          <p:grpSpPr>
            <a:xfrm>
              <a:off x="6170356" y="2161845"/>
              <a:ext cx="2213143" cy="740812"/>
              <a:chOff x="1732858" y="5001250"/>
              <a:chExt cx="2213143" cy="740812"/>
            </a:xfrm>
          </p:grpSpPr>
          <p:sp>
            <p:nvSpPr>
              <p:cNvPr id="21" name="TextBox 47"/>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2" name="TextBox 48"/>
              <p:cNvSpPr txBox="1"/>
              <p:nvPr/>
            </p:nvSpPr>
            <p:spPr bwMode="auto">
              <a:xfrm>
                <a:off x="1732858" y="5167832"/>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此部分内容作为文字排版占位显示 </a:t>
                </a:r>
                <a:b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b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（建议使用主题字体）</a:t>
                </a:r>
                <a:endPar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15" name="Group 41"/>
            <p:cNvGrpSpPr/>
            <p:nvPr/>
          </p:nvGrpSpPr>
          <p:grpSpPr>
            <a:xfrm>
              <a:off x="8532210" y="2161845"/>
              <a:ext cx="2213143" cy="740812"/>
              <a:chOff x="1732858" y="5001250"/>
              <a:chExt cx="2213143" cy="740812"/>
            </a:xfrm>
          </p:grpSpPr>
          <p:sp>
            <p:nvSpPr>
              <p:cNvPr id="19" name="TextBox 45"/>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0" name="TextBox 46"/>
              <p:cNvSpPr txBox="1"/>
              <p:nvPr/>
            </p:nvSpPr>
            <p:spPr bwMode="auto">
              <a:xfrm>
                <a:off x="1732858" y="5167832"/>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此部分内容作为文字排版占位显示 </a:t>
                </a:r>
                <a:b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br>
                <a:r>
                  <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（建议使用主题字体）</a:t>
                </a:r>
                <a:endParaRPr lang="zh-CN" altLang="en-US" sz="800" dirty="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nvGrpSpPr>
            <p:cNvPr id="16" name="Group 42"/>
            <p:cNvGrpSpPr/>
            <p:nvPr/>
          </p:nvGrpSpPr>
          <p:grpSpPr>
            <a:xfrm>
              <a:off x="10894064" y="2161845"/>
              <a:ext cx="2213143" cy="740812"/>
              <a:chOff x="1732858" y="5001250"/>
              <a:chExt cx="2213143" cy="740812"/>
            </a:xfrm>
          </p:grpSpPr>
          <p:sp>
            <p:nvSpPr>
              <p:cNvPr id="17" name="TextBox 43"/>
              <p:cNvSpPr txBox="1"/>
              <p:nvPr/>
            </p:nvSpPr>
            <p:spPr bwMode="auto">
              <a:xfrm>
                <a:off x="1732858" y="5001250"/>
                <a:ext cx="2213143" cy="283030"/>
              </a:xfrm>
              <a:prstGeom prst="rect">
                <a:avLst/>
              </a:prstGeom>
              <a:noFill/>
              <a:ln w="9525">
                <a:noFill/>
                <a:miter lim="800000"/>
              </a:ln>
            </p:spPr>
            <p:txBody>
              <a:bodyPr wrap="none" lIns="0" tIns="0" rIns="0" bIns="0" anchor="ctr" anchorCtr="1">
                <a:normAutofit/>
                <a:scene3d>
                  <a:camera prst="orthographicFront"/>
                  <a:lightRig rig="threePt" dir="t"/>
                </a:scene3d>
                <a:sp3d>
                  <a:bevelT w="0" h="0"/>
                </a:sp3d>
              </a:bodyPr>
              <a:lstStyle/>
              <a:p>
                <a:pPr marL="0" lvl="1" algn="ctr"/>
                <a:r>
                  <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18" name="TextBox 44"/>
              <p:cNvSpPr txBox="1"/>
              <p:nvPr/>
            </p:nvSpPr>
            <p:spPr bwMode="auto">
              <a:xfrm>
                <a:off x="1732858" y="5167832"/>
                <a:ext cx="2213143" cy="574230"/>
              </a:xfrm>
              <a:prstGeom prst="rect">
                <a:avLst/>
              </a:prstGeom>
              <a:noFill/>
              <a:ln w="9525">
                <a:noFill/>
                <a:miter lim="800000"/>
              </a:ln>
            </p:spPr>
            <p:txBody>
              <a:bodyPr wrap="square" lIns="0" tIns="0" rIns="0" bIns="0" anchor="ctr" anchorCtr="1">
                <a:normAutofit/>
                <a:scene3d>
                  <a:camera prst="orthographicFront"/>
                  <a:lightRig rig="threePt" dir="t"/>
                </a:scene3d>
                <a:sp3d>
                  <a:bevelT w="0" h="0"/>
                </a:sp3d>
              </a:bodyPr>
              <a:lstStyle/>
              <a:p>
                <a:pPr algn="ctr">
                  <a:lnSpc>
                    <a:spcPct val="120000"/>
                  </a:lnSpc>
                  <a:defRPr/>
                </a:pPr>
                <a: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此部分内容作为文字排版占位显示 </a:t>
                </a:r>
                <a:b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br>
                <a:r>
                  <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rPr>
                  <a:t>（建议使用主题字体）</a:t>
                </a:r>
                <a:endParaRPr lang="zh-CN" altLang="en-US" sz="800">
                  <a:solidFill>
                    <a:schemeClr val="bg1">
                      <a:lumMod val="50000"/>
                    </a:schemeClr>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grpSp>
      </p:grpSp>
      <p:grpSp>
        <p:nvGrpSpPr>
          <p:cNvPr id="44" name="组合 43"/>
          <p:cNvGrpSpPr/>
          <p:nvPr/>
        </p:nvGrpSpPr>
        <p:grpSpPr>
          <a:xfrm>
            <a:off x="124448" y="148429"/>
            <a:ext cx="4146731" cy="679115"/>
            <a:chOff x="124448" y="148429"/>
            <a:chExt cx="4146731" cy="679115"/>
          </a:xfrm>
        </p:grpSpPr>
        <p:sp>
          <p:nvSpPr>
            <p:cNvPr id="45" name="矩形 44"/>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46" name="泪滴形 45"/>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1000"/>
                                        <p:tgtEl>
                                          <p:spTgt spid="7"/>
                                        </p:tgtEl>
                                      </p:cBhvr>
                                    </p:animEffect>
                                    <p:anim calcmode="lin" valueType="num">
                                      <p:cBhvr>
                                        <p:cTn id="18" dur="1000" fill="hold"/>
                                        <p:tgtEl>
                                          <p:spTgt spid="7"/>
                                        </p:tgtEl>
                                        <p:attrNameLst>
                                          <p:attrName>ppt_x</p:attrName>
                                        </p:attrNameLst>
                                      </p:cBhvr>
                                      <p:tavLst>
                                        <p:tav tm="0">
                                          <p:val>
                                            <p:strVal val="#ppt_x"/>
                                          </p:val>
                                        </p:tav>
                                        <p:tav tm="100000">
                                          <p:val>
                                            <p:strVal val="#ppt_x"/>
                                          </p:val>
                                        </p:tav>
                                      </p:tavLst>
                                    </p:anim>
                                    <p:anim calcmode="lin" valueType="num">
                                      <p:cBhvr>
                                        <p:cTn id="19" dur="1000" fill="hold"/>
                                        <p:tgtEl>
                                          <p:spTgt spid="7"/>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1000"/>
                                        <p:tgtEl>
                                          <p:spTgt spid="8"/>
                                        </p:tgtEl>
                                      </p:cBhvr>
                                    </p:animEffect>
                                    <p:anim calcmode="lin" valueType="num">
                                      <p:cBhvr>
                                        <p:cTn id="23" dur="1000" fill="hold"/>
                                        <p:tgtEl>
                                          <p:spTgt spid="8"/>
                                        </p:tgtEl>
                                        <p:attrNameLst>
                                          <p:attrName>ppt_x</p:attrName>
                                        </p:attrNameLst>
                                      </p:cBhvr>
                                      <p:tavLst>
                                        <p:tav tm="0">
                                          <p:val>
                                            <p:strVal val="#ppt_x"/>
                                          </p:val>
                                        </p:tav>
                                        <p:tav tm="100000">
                                          <p:val>
                                            <p:strVal val="#ppt_x"/>
                                          </p:val>
                                        </p:tav>
                                      </p:tavLst>
                                    </p:anim>
                                    <p:anim calcmode="lin" valueType="num">
                                      <p:cBhvr>
                                        <p:cTn id="24" dur="1000" fill="hold"/>
                                        <p:tgtEl>
                                          <p:spTgt spid="8"/>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10"/>
                                        </p:tgtEl>
                                        <p:attrNameLst>
                                          <p:attrName>style.visibility</p:attrName>
                                        </p:attrNameLst>
                                      </p:cBhvr>
                                      <p:to>
                                        <p:strVal val="visible"/>
                                      </p:to>
                                    </p:set>
                                    <p:animEffect transition="in" filter="fade">
                                      <p:cBhvr>
                                        <p:cTn id="32" dur="1000"/>
                                        <p:tgtEl>
                                          <p:spTgt spid="10"/>
                                        </p:tgtEl>
                                      </p:cBhvr>
                                    </p:animEffect>
                                    <p:anim calcmode="lin" valueType="num">
                                      <p:cBhvr>
                                        <p:cTn id="33" dur="1000" fill="hold"/>
                                        <p:tgtEl>
                                          <p:spTgt spid="10"/>
                                        </p:tgtEl>
                                        <p:attrNameLst>
                                          <p:attrName>ppt_x</p:attrName>
                                        </p:attrNameLst>
                                      </p:cBhvr>
                                      <p:tavLst>
                                        <p:tav tm="0">
                                          <p:val>
                                            <p:strVal val="#ppt_x"/>
                                          </p:val>
                                        </p:tav>
                                        <p:tav tm="100000">
                                          <p:val>
                                            <p:strVal val="#ppt_x"/>
                                          </p:val>
                                        </p:tav>
                                      </p:tavLst>
                                    </p:anim>
                                    <p:anim calcmode="lin" valueType="num">
                                      <p:cBhvr>
                                        <p:cTn id="34" dur="1000" fill="hold"/>
                                        <p:tgtEl>
                                          <p:spTgt spid="10"/>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11"/>
                                        </p:tgtEl>
                                        <p:attrNameLst>
                                          <p:attrName>style.visibility</p:attrName>
                                        </p:attrNameLst>
                                      </p:cBhvr>
                                      <p:to>
                                        <p:strVal val="visible"/>
                                      </p:to>
                                    </p:set>
                                    <p:animEffect transition="in" filter="fade">
                                      <p:cBhvr>
                                        <p:cTn id="37" dur="1000"/>
                                        <p:tgtEl>
                                          <p:spTgt spid="11"/>
                                        </p:tgtEl>
                                      </p:cBhvr>
                                    </p:animEffect>
                                    <p:anim calcmode="lin" valueType="num">
                                      <p:cBhvr>
                                        <p:cTn id="38" dur="1000" fill="hold"/>
                                        <p:tgtEl>
                                          <p:spTgt spid="11"/>
                                        </p:tgtEl>
                                        <p:attrNameLst>
                                          <p:attrName>ppt_x</p:attrName>
                                        </p:attrNameLst>
                                      </p:cBhvr>
                                      <p:tavLst>
                                        <p:tav tm="0">
                                          <p:val>
                                            <p:strVal val="#ppt_x"/>
                                          </p:val>
                                        </p:tav>
                                        <p:tav tm="100000">
                                          <p:val>
                                            <p:strVal val="#ppt_x"/>
                                          </p:val>
                                        </p:tav>
                                      </p:tavLst>
                                    </p:anim>
                                    <p:anim calcmode="lin" valueType="num">
                                      <p:cBhvr>
                                        <p:cTn id="3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矩形 1"/>
          <p:cNvSpPr/>
          <p:nvPr/>
        </p:nvSpPr>
        <p:spPr>
          <a:xfrm>
            <a:off x="1630837" y="1470581"/>
            <a:ext cx="8540685" cy="4062953"/>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矩形 11"/>
          <p:cNvSpPr/>
          <p:nvPr/>
        </p:nvSpPr>
        <p:spPr>
          <a:xfrm>
            <a:off x="2925901" y="1929617"/>
            <a:ext cx="6340197" cy="1938992"/>
          </a:xfrm>
          <a:prstGeom prst="rect">
            <a:avLst/>
          </a:prstGeom>
          <a:effectLst>
            <a:outerShdw blurRad="50800" dist="38100" dir="5400000" algn="t" rotWithShape="0">
              <a:prstClr val="black">
                <a:alpha val="40000"/>
              </a:prstClr>
            </a:outerShdw>
          </a:effectLst>
        </p:spPr>
        <p:txBody>
          <a:bodyPr wrap="none">
            <a:spAutoFit/>
          </a:bodyPr>
          <a:lstStyle/>
          <a:p>
            <a:r>
              <a:rPr lang="zh-CN" altLang="en-US" sz="1200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谢谢观看</a:t>
            </a:r>
            <a:endParaRPr lang="zh-CN" altLang="en-US" sz="1200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13" name="Title 3"/>
          <p:cNvSpPr txBox="1"/>
          <p:nvPr/>
        </p:nvSpPr>
        <p:spPr>
          <a:xfrm>
            <a:off x="3009628" y="4099122"/>
            <a:ext cx="6172745" cy="606456"/>
          </a:xfrm>
          <a:prstGeom prst="rect">
            <a:avLst/>
          </a:prstGeom>
        </p:spPr>
        <p:txBody>
          <a:bodyPr/>
          <a:lstStyle>
            <a:lvl1pPr algn="l" defTabSz="914400" rtl="0" eaLnBrk="1" latinLnBrk="0" hangingPunct="1">
              <a:lnSpc>
                <a:spcPct val="70000"/>
              </a:lnSpc>
              <a:spcBef>
                <a:spcPct val="0"/>
              </a:spcBef>
              <a:buNone/>
              <a:defRPr sz="3600" b="1" i="0" kern="1200">
                <a:solidFill>
                  <a:schemeClr val="tx1"/>
                </a:solidFill>
                <a:latin typeface="Roboto Thin" charset="0"/>
                <a:ea typeface="Roboto Thin" charset="0"/>
                <a:cs typeface="Roboto Thin" charset="0"/>
              </a:defRPr>
            </a:lvl1pPr>
          </a:lstStyle>
          <a:p>
            <a:pPr algn="ctr">
              <a:lnSpc>
                <a:spcPct val="100000"/>
              </a:lnSpc>
            </a:pP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How L’Oreal Built a UV Measuring Temporary Tattoo Our mission Sample Best Text Here </a:t>
            </a:r>
            <a:r>
              <a:rPr lang="en-US" sz="1400" b="0" dirty="0" err="1">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Lorem</a:t>
            </a: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 </a:t>
            </a:r>
            <a:r>
              <a:rPr lang="en-US" sz="1400" b="0" dirty="0" err="1">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ipsum</a:t>
            </a:r>
            <a:r>
              <a:rPr lang="en-US" sz="14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rPr>
              <a:t> is simply text here</a:t>
            </a:r>
            <a:endParaRPr lang="en-US" sz="700" b="0" dirty="0">
              <a:solidFill>
                <a:schemeClr val="bg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 name="泪滴形 2"/>
          <p:cNvSpPr/>
          <p:nvPr/>
        </p:nvSpPr>
        <p:spPr>
          <a:xfrm rot="6071341">
            <a:off x="1182968" y="1012105"/>
            <a:ext cx="1048448" cy="1048448"/>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6" name="泪滴形 15"/>
          <p:cNvSpPr/>
          <p:nvPr/>
        </p:nvSpPr>
        <p:spPr>
          <a:xfrm flipH="1">
            <a:off x="9042887" y="4589365"/>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14:pan dir="u"/>
      </p:transition>
    </mc:Choice>
    <mc:Fallback>
      <p:transition spd="slow" advClick="0"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decel="5000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1500" fill="hold"/>
                                        <p:tgtEl>
                                          <p:spTgt spid="12"/>
                                        </p:tgtEl>
                                        <p:attrNameLst>
                                          <p:attrName>ppt_x</p:attrName>
                                        </p:attrNameLst>
                                      </p:cBhvr>
                                      <p:tavLst>
                                        <p:tav tm="0">
                                          <p:val>
                                            <p:strVal val="#ppt_x"/>
                                          </p:val>
                                        </p:tav>
                                        <p:tav tm="100000">
                                          <p:val>
                                            <p:strVal val="#ppt_x"/>
                                          </p:val>
                                        </p:tav>
                                      </p:tavLst>
                                    </p:anim>
                                    <p:anim calcmode="lin" valueType="num">
                                      <p:cBhvr additive="base">
                                        <p:cTn id="8" dur="1500" fill="hold"/>
                                        <p:tgtEl>
                                          <p:spTgt spid="12"/>
                                        </p:tgtEl>
                                        <p:attrNameLst>
                                          <p:attrName>ppt_y</p:attrName>
                                        </p:attrNameLst>
                                      </p:cBhvr>
                                      <p:tavLst>
                                        <p:tav tm="0">
                                          <p:val>
                                            <p:strVal val="1+#ppt_h/2"/>
                                          </p:val>
                                        </p:tav>
                                        <p:tav tm="100000">
                                          <p:val>
                                            <p:strVal val="#ppt_y"/>
                                          </p:val>
                                        </p:tav>
                                      </p:tavLst>
                                    </p:anim>
                                  </p:childTnLst>
                                </p:cTn>
                              </p:par>
                              <p:par>
                                <p:cTn id="9" presetID="2" presetClass="entr" presetSubtype="4" decel="50000"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1500" fill="hold"/>
                                        <p:tgtEl>
                                          <p:spTgt spid="13"/>
                                        </p:tgtEl>
                                        <p:attrNameLst>
                                          <p:attrName>ppt_x</p:attrName>
                                        </p:attrNameLst>
                                      </p:cBhvr>
                                      <p:tavLst>
                                        <p:tav tm="0">
                                          <p:val>
                                            <p:strVal val="#ppt_x"/>
                                          </p:val>
                                        </p:tav>
                                        <p:tav tm="100000">
                                          <p:val>
                                            <p:strVal val="#ppt_x"/>
                                          </p:val>
                                        </p:tav>
                                      </p:tavLst>
                                    </p:anim>
                                    <p:anim calcmode="lin" valueType="num">
                                      <p:cBhvr additive="base">
                                        <p:cTn id="12" dur="1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08781" y="566430"/>
            <a:ext cx="10174438" cy="5725140"/>
          </a:xfrm>
          <a:prstGeom prst="rect">
            <a:avLst/>
          </a:prstGeom>
        </p:spPr>
      </p:pic>
      <p:sp>
        <p:nvSpPr>
          <p:cNvPr id="34" name="矩形 33"/>
          <p:cNvSpPr/>
          <p:nvPr/>
        </p:nvSpPr>
        <p:spPr>
          <a:xfrm>
            <a:off x="3763347" y="1790855"/>
            <a:ext cx="4665306" cy="4180737"/>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文本框 24"/>
          <p:cNvSpPr txBox="1"/>
          <p:nvPr/>
        </p:nvSpPr>
        <p:spPr>
          <a:xfrm>
            <a:off x="5497116" y="2173063"/>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工作概要</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泪滴形 35"/>
          <p:cNvSpPr/>
          <p:nvPr/>
        </p:nvSpPr>
        <p:spPr>
          <a:xfrm flipH="1">
            <a:off x="3929752" y="19747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泪滴形 36"/>
          <p:cNvSpPr/>
          <p:nvPr/>
        </p:nvSpPr>
        <p:spPr>
          <a:xfrm rot="10319776" flipH="1">
            <a:off x="7583134" y="5112909"/>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5885811" y="2837733"/>
            <a:ext cx="1506032" cy="1506033"/>
            <a:chOff x="5828135" y="2831413"/>
            <a:chExt cx="1506032" cy="1506033"/>
          </a:xfrm>
        </p:grpSpPr>
        <p:sp>
          <p:nvSpPr>
            <p:cNvPr id="5" name="Freeform 5"/>
            <p:cNvSpPr/>
            <p:nvPr/>
          </p:nvSpPr>
          <p:spPr bwMode="auto">
            <a:xfrm>
              <a:off x="5828135" y="2831413"/>
              <a:ext cx="1506032" cy="1506033"/>
            </a:xfrm>
            <a:custGeom>
              <a:avLst/>
              <a:gdLst>
                <a:gd name="T0" fmla="*/ 66 w 912"/>
                <a:gd name="T1" fmla="*/ 575 h 912"/>
                <a:gd name="T2" fmla="*/ 576 w 912"/>
                <a:gd name="T3" fmla="*/ 846 h 912"/>
                <a:gd name="T4" fmla="*/ 847 w 912"/>
                <a:gd name="T5" fmla="*/ 337 h 912"/>
                <a:gd name="T6" fmla="*/ 337 w 912"/>
                <a:gd name="T7" fmla="*/ 66 h 912"/>
                <a:gd name="T8" fmla="*/ 66 w 912"/>
                <a:gd name="T9" fmla="*/ 575 h 912"/>
              </a:gdLst>
              <a:ahLst/>
              <a:cxnLst>
                <a:cxn ang="0">
                  <a:pos x="T0" y="T1"/>
                </a:cxn>
                <a:cxn ang="0">
                  <a:pos x="T2" y="T3"/>
                </a:cxn>
                <a:cxn ang="0">
                  <a:pos x="T4" y="T5"/>
                </a:cxn>
                <a:cxn ang="0">
                  <a:pos x="T6" y="T7"/>
                </a:cxn>
                <a:cxn ang="0">
                  <a:pos x="T8" y="T9"/>
                </a:cxn>
              </a:cxnLst>
              <a:rect l="0" t="0" r="r" b="b"/>
              <a:pathLst>
                <a:path w="912" h="912">
                  <a:moveTo>
                    <a:pt x="66" y="575"/>
                  </a:moveTo>
                  <a:cubicBezTo>
                    <a:pt x="132" y="791"/>
                    <a:pt x="360" y="912"/>
                    <a:pt x="576" y="846"/>
                  </a:cubicBezTo>
                  <a:cubicBezTo>
                    <a:pt x="791" y="780"/>
                    <a:pt x="912" y="552"/>
                    <a:pt x="847" y="337"/>
                  </a:cubicBezTo>
                  <a:cubicBezTo>
                    <a:pt x="781" y="121"/>
                    <a:pt x="553" y="0"/>
                    <a:pt x="337" y="66"/>
                  </a:cubicBezTo>
                  <a:cubicBezTo>
                    <a:pt x="122" y="132"/>
                    <a:pt x="0" y="360"/>
                    <a:pt x="66" y="575"/>
                  </a:cubicBezTo>
                  <a:close/>
                </a:path>
              </a:pathLst>
            </a:custGeom>
            <a:solidFill>
              <a:schemeClr val="bg1">
                <a:lumMod val="85000"/>
              </a:schemeClr>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 name="Freeform 6"/>
            <p:cNvSpPr/>
            <p:nvPr/>
          </p:nvSpPr>
          <p:spPr bwMode="auto">
            <a:xfrm>
              <a:off x="5846528" y="2847641"/>
              <a:ext cx="1471411" cy="1473575"/>
            </a:xfrm>
            <a:custGeom>
              <a:avLst/>
              <a:gdLst>
                <a:gd name="T0" fmla="*/ 790 w 891"/>
                <a:gd name="T1" fmla="*/ 629 h 892"/>
                <a:gd name="T2" fmla="*/ 629 w 891"/>
                <a:gd name="T3" fmla="*/ 101 h 892"/>
                <a:gd name="T4" fmla="*/ 101 w 891"/>
                <a:gd name="T5" fmla="*/ 263 h 892"/>
                <a:gd name="T6" fmla="*/ 262 w 891"/>
                <a:gd name="T7" fmla="*/ 791 h 892"/>
                <a:gd name="T8" fmla="*/ 790 w 891"/>
                <a:gd name="T9" fmla="*/ 629 h 892"/>
              </a:gdLst>
              <a:ahLst/>
              <a:cxnLst>
                <a:cxn ang="0">
                  <a:pos x="T0" y="T1"/>
                </a:cxn>
                <a:cxn ang="0">
                  <a:pos x="T2" y="T3"/>
                </a:cxn>
                <a:cxn ang="0">
                  <a:pos x="T4" y="T5"/>
                </a:cxn>
                <a:cxn ang="0">
                  <a:pos x="T6" y="T7"/>
                </a:cxn>
                <a:cxn ang="0">
                  <a:pos x="T8" y="T9"/>
                </a:cxn>
              </a:cxnLst>
              <a:rect l="0" t="0" r="r" b="b"/>
              <a:pathLst>
                <a:path w="891" h="892">
                  <a:moveTo>
                    <a:pt x="790" y="629"/>
                  </a:moveTo>
                  <a:cubicBezTo>
                    <a:pt x="891" y="439"/>
                    <a:pt x="819" y="203"/>
                    <a:pt x="629" y="101"/>
                  </a:cubicBezTo>
                  <a:cubicBezTo>
                    <a:pt x="438" y="0"/>
                    <a:pt x="202" y="72"/>
                    <a:pt x="101" y="263"/>
                  </a:cubicBezTo>
                  <a:cubicBezTo>
                    <a:pt x="0" y="453"/>
                    <a:pt x="72" y="689"/>
                    <a:pt x="262" y="791"/>
                  </a:cubicBezTo>
                  <a:cubicBezTo>
                    <a:pt x="452" y="892"/>
                    <a:pt x="689" y="820"/>
                    <a:pt x="790" y="629"/>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7" name="Freeform 7"/>
            <p:cNvSpPr/>
            <p:nvPr/>
          </p:nvSpPr>
          <p:spPr bwMode="auto">
            <a:xfrm>
              <a:off x="6075895" y="3077008"/>
              <a:ext cx="1012677" cy="1013759"/>
            </a:xfrm>
            <a:custGeom>
              <a:avLst/>
              <a:gdLst>
                <a:gd name="T0" fmla="*/ 44 w 613"/>
                <a:gd name="T1" fmla="*/ 387 h 614"/>
                <a:gd name="T2" fmla="*/ 387 w 613"/>
                <a:gd name="T3" fmla="*/ 569 h 614"/>
                <a:gd name="T4" fmla="*/ 569 w 613"/>
                <a:gd name="T5" fmla="*/ 227 h 614"/>
                <a:gd name="T6" fmla="*/ 226 w 613"/>
                <a:gd name="T7" fmla="*/ 44 h 614"/>
                <a:gd name="T8" fmla="*/ 44 w 613"/>
                <a:gd name="T9" fmla="*/ 387 h 614"/>
              </a:gdLst>
              <a:ahLst/>
              <a:cxnLst>
                <a:cxn ang="0">
                  <a:pos x="T0" y="T1"/>
                </a:cxn>
                <a:cxn ang="0">
                  <a:pos x="T2" y="T3"/>
                </a:cxn>
                <a:cxn ang="0">
                  <a:pos x="T4" y="T5"/>
                </a:cxn>
                <a:cxn ang="0">
                  <a:pos x="T6" y="T7"/>
                </a:cxn>
                <a:cxn ang="0">
                  <a:pos x="T8" y="T9"/>
                </a:cxn>
              </a:cxnLst>
              <a:rect l="0" t="0" r="r" b="b"/>
              <a:pathLst>
                <a:path w="613" h="614">
                  <a:moveTo>
                    <a:pt x="44" y="387"/>
                  </a:moveTo>
                  <a:cubicBezTo>
                    <a:pt x="88" y="532"/>
                    <a:pt x="242" y="614"/>
                    <a:pt x="387" y="569"/>
                  </a:cubicBezTo>
                  <a:cubicBezTo>
                    <a:pt x="532" y="525"/>
                    <a:pt x="613" y="372"/>
                    <a:pt x="569" y="227"/>
                  </a:cubicBezTo>
                  <a:cubicBezTo>
                    <a:pt x="525" y="82"/>
                    <a:pt x="371" y="0"/>
                    <a:pt x="226" y="44"/>
                  </a:cubicBezTo>
                  <a:cubicBezTo>
                    <a:pt x="81" y="89"/>
                    <a:pt x="0" y="242"/>
                    <a:pt x="44" y="387"/>
                  </a:cubicBezTo>
                  <a:close/>
                </a:path>
              </a:pathLst>
            </a:custGeom>
            <a:solidFill>
              <a:schemeClr val="accent2"/>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0" name="Group 29"/>
          <p:cNvGrpSpPr/>
          <p:nvPr/>
        </p:nvGrpSpPr>
        <p:grpSpPr>
          <a:xfrm>
            <a:off x="6970963" y="1779271"/>
            <a:ext cx="1504951" cy="1507115"/>
            <a:chOff x="6838467" y="1804671"/>
            <a:chExt cx="1504951" cy="1507114"/>
          </a:xfrm>
        </p:grpSpPr>
        <p:sp>
          <p:nvSpPr>
            <p:cNvPr id="10" name="Freeform 10"/>
            <p:cNvSpPr/>
            <p:nvPr/>
          </p:nvSpPr>
          <p:spPr bwMode="auto">
            <a:xfrm>
              <a:off x="6838467" y="1804671"/>
              <a:ext cx="1504951" cy="1507114"/>
            </a:xfrm>
            <a:custGeom>
              <a:avLst/>
              <a:gdLst>
                <a:gd name="T0" fmla="*/ 65 w 911"/>
                <a:gd name="T1" fmla="*/ 575 h 912"/>
                <a:gd name="T2" fmla="*/ 575 w 911"/>
                <a:gd name="T3" fmla="*/ 846 h 912"/>
                <a:gd name="T4" fmla="*/ 846 w 911"/>
                <a:gd name="T5" fmla="*/ 337 h 912"/>
                <a:gd name="T6" fmla="*/ 336 w 911"/>
                <a:gd name="T7" fmla="*/ 66 h 912"/>
                <a:gd name="T8" fmla="*/ 65 w 911"/>
                <a:gd name="T9" fmla="*/ 575 h 912"/>
              </a:gdLst>
              <a:ahLst/>
              <a:cxnLst>
                <a:cxn ang="0">
                  <a:pos x="T0" y="T1"/>
                </a:cxn>
                <a:cxn ang="0">
                  <a:pos x="T2" y="T3"/>
                </a:cxn>
                <a:cxn ang="0">
                  <a:pos x="T4" y="T5"/>
                </a:cxn>
                <a:cxn ang="0">
                  <a:pos x="T6" y="T7"/>
                </a:cxn>
                <a:cxn ang="0">
                  <a:pos x="T8" y="T9"/>
                </a:cxn>
              </a:cxnLst>
              <a:rect l="0" t="0" r="r" b="b"/>
              <a:pathLst>
                <a:path w="911" h="912">
                  <a:moveTo>
                    <a:pt x="65" y="575"/>
                  </a:moveTo>
                  <a:cubicBezTo>
                    <a:pt x="131" y="790"/>
                    <a:pt x="359" y="912"/>
                    <a:pt x="575" y="846"/>
                  </a:cubicBezTo>
                  <a:cubicBezTo>
                    <a:pt x="790" y="780"/>
                    <a:pt x="911" y="552"/>
                    <a:pt x="846" y="337"/>
                  </a:cubicBezTo>
                  <a:cubicBezTo>
                    <a:pt x="780" y="121"/>
                    <a:pt x="552" y="0"/>
                    <a:pt x="336" y="66"/>
                  </a:cubicBezTo>
                  <a:cubicBezTo>
                    <a:pt x="121" y="132"/>
                    <a:pt x="0" y="360"/>
                    <a:pt x="65" y="575"/>
                  </a:cubicBezTo>
                  <a:close/>
                </a:path>
              </a:pathLst>
            </a:custGeom>
            <a:solidFill>
              <a:schemeClr val="bg1">
                <a:lumMod val="85000"/>
              </a:schemeClr>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1" name="Freeform 11"/>
            <p:cNvSpPr/>
            <p:nvPr/>
          </p:nvSpPr>
          <p:spPr bwMode="auto">
            <a:xfrm>
              <a:off x="6854697" y="1821982"/>
              <a:ext cx="1472493" cy="1472493"/>
            </a:xfrm>
            <a:custGeom>
              <a:avLst/>
              <a:gdLst>
                <a:gd name="T0" fmla="*/ 790 w 891"/>
                <a:gd name="T1" fmla="*/ 629 h 892"/>
                <a:gd name="T2" fmla="*/ 629 w 891"/>
                <a:gd name="T3" fmla="*/ 101 h 892"/>
                <a:gd name="T4" fmla="*/ 101 w 891"/>
                <a:gd name="T5" fmla="*/ 263 h 892"/>
                <a:gd name="T6" fmla="*/ 262 w 891"/>
                <a:gd name="T7" fmla="*/ 790 h 892"/>
                <a:gd name="T8" fmla="*/ 790 w 891"/>
                <a:gd name="T9" fmla="*/ 629 h 892"/>
              </a:gdLst>
              <a:ahLst/>
              <a:cxnLst>
                <a:cxn ang="0">
                  <a:pos x="T0" y="T1"/>
                </a:cxn>
                <a:cxn ang="0">
                  <a:pos x="T2" y="T3"/>
                </a:cxn>
                <a:cxn ang="0">
                  <a:pos x="T4" y="T5"/>
                </a:cxn>
                <a:cxn ang="0">
                  <a:pos x="T6" y="T7"/>
                </a:cxn>
                <a:cxn ang="0">
                  <a:pos x="T8" y="T9"/>
                </a:cxn>
              </a:cxnLst>
              <a:rect l="0" t="0" r="r" b="b"/>
              <a:pathLst>
                <a:path w="891" h="892">
                  <a:moveTo>
                    <a:pt x="790" y="629"/>
                  </a:moveTo>
                  <a:cubicBezTo>
                    <a:pt x="891" y="439"/>
                    <a:pt x="819" y="203"/>
                    <a:pt x="629" y="101"/>
                  </a:cubicBezTo>
                  <a:cubicBezTo>
                    <a:pt x="439" y="0"/>
                    <a:pt x="202" y="72"/>
                    <a:pt x="101" y="263"/>
                  </a:cubicBezTo>
                  <a:cubicBezTo>
                    <a:pt x="0" y="453"/>
                    <a:pt x="72" y="689"/>
                    <a:pt x="262" y="790"/>
                  </a:cubicBezTo>
                  <a:cubicBezTo>
                    <a:pt x="452" y="892"/>
                    <a:pt x="689" y="819"/>
                    <a:pt x="790" y="629"/>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Freeform 12"/>
            <p:cNvSpPr/>
            <p:nvPr/>
          </p:nvSpPr>
          <p:spPr bwMode="auto">
            <a:xfrm>
              <a:off x="7085145" y="2051349"/>
              <a:ext cx="1011595" cy="1013759"/>
            </a:xfrm>
            <a:custGeom>
              <a:avLst/>
              <a:gdLst>
                <a:gd name="T0" fmla="*/ 44 w 613"/>
                <a:gd name="T1" fmla="*/ 387 h 614"/>
                <a:gd name="T2" fmla="*/ 387 w 613"/>
                <a:gd name="T3" fmla="*/ 569 h 614"/>
                <a:gd name="T4" fmla="*/ 569 w 613"/>
                <a:gd name="T5" fmla="*/ 227 h 614"/>
                <a:gd name="T6" fmla="*/ 226 w 613"/>
                <a:gd name="T7" fmla="*/ 44 h 614"/>
                <a:gd name="T8" fmla="*/ 44 w 613"/>
                <a:gd name="T9" fmla="*/ 387 h 614"/>
              </a:gdLst>
              <a:ahLst/>
              <a:cxnLst>
                <a:cxn ang="0">
                  <a:pos x="T0" y="T1"/>
                </a:cxn>
                <a:cxn ang="0">
                  <a:pos x="T2" y="T3"/>
                </a:cxn>
                <a:cxn ang="0">
                  <a:pos x="T4" y="T5"/>
                </a:cxn>
                <a:cxn ang="0">
                  <a:pos x="T6" y="T7"/>
                </a:cxn>
                <a:cxn ang="0">
                  <a:pos x="T8" y="T9"/>
                </a:cxn>
              </a:cxnLst>
              <a:rect l="0" t="0" r="r" b="b"/>
              <a:pathLst>
                <a:path w="613" h="614">
                  <a:moveTo>
                    <a:pt x="44" y="387"/>
                  </a:moveTo>
                  <a:cubicBezTo>
                    <a:pt x="88" y="532"/>
                    <a:pt x="242" y="614"/>
                    <a:pt x="387" y="569"/>
                  </a:cubicBezTo>
                  <a:cubicBezTo>
                    <a:pt x="532" y="525"/>
                    <a:pt x="613" y="372"/>
                    <a:pt x="569" y="227"/>
                  </a:cubicBezTo>
                  <a:cubicBezTo>
                    <a:pt x="525" y="82"/>
                    <a:pt x="371" y="0"/>
                    <a:pt x="226" y="44"/>
                  </a:cubicBezTo>
                  <a:cubicBezTo>
                    <a:pt x="81" y="89"/>
                    <a:pt x="0" y="242"/>
                    <a:pt x="44" y="387"/>
                  </a:cubicBezTo>
                  <a:close/>
                </a:path>
              </a:pathLst>
            </a:custGeom>
            <a:solidFill>
              <a:schemeClr val="accent1"/>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4" name="Group 33"/>
          <p:cNvGrpSpPr/>
          <p:nvPr/>
        </p:nvGrpSpPr>
        <p:grpSpPr>
          <a:xfrm>
            <a:off x="3716588" y="4953574"/>
            <a:ext cx="1506032" cy="1506033"/>
            <a:chOff x="3848582" y="4928173"/>
            <a:chExt cx="1506032" cy="1506033"/>
          </a:xfrm>
        </p:grpSpPr>
        <p:sp>
          <p:nvSpPr>
            <p:cNvPr id="18" name="Freeform 5"/>
            <p:cNvSpPr/>
            <p:nvPr/>
          </p:nvSpPr>
          <p:spPr bwMode="auto">
            <a:xfrm>
              <a:off x="3848582" y="4928173"/>
              <a:ext cx="1506032" cy="1506033"/>
            </a:xfrm>
            <a:custGeom>
              <a:avLst/>
              <a:gdLst>
                <a:gd name="T0" fmla="*/ 66 w 912"/>
                <a:gd name="T1" fmla="*/ 575 h 912"/>
                <a:gd name="T2" fmla="*/ 576 w 912"/>
                <a:gd name="T3" fmla="*/ 846 h 912"/>
                <a:gd name="T4" fmla="*/ 847 w 912"/>
                <a:gd name="T5" fmla="*/ 337 h 912"/>
                <a:gd name="T6" fmla="*/ 337 w 912"/>
                <a:gd name="T7" fmla="*/ 66 h 912"/>
                <a:gd name="T8" fmla="*/ 66 w 912"/>
                <a:gd name="T9" fmla="*/ 575 h 912"/>
              </a:gdLst>
              <a:ahLst/>
              <a:cxnLst>
                <a:cxn ang="0">
                  <a:pos x="T0" y="T1"/>
                </a:cxn>
                <a:cxn ang="0">
                  <a:pos x="T2" y="T3"/>
                </a:cxn>
                <a:cxn ang="0">
                  <a:pos x="T4" y="T5"/>
                </a:cxn>
                <a:cxn ang="0">
                  <a:pos x="T6" y="T7"/>
                </a:cxn>
                <a:cxn ang="0">
                  <a:pos x="T8" y="T9"/>
                </a:cxn>
              </a:cxnLst>
              <a:rect l="0" t="0" r="r" b="b"/>
              <a:pathLst>
                <a:path w="912" h="912">
                  <a:moveTo>
                    <a:pt x="66" y="575"/>
                  </a:moveTo>
                  <a:cubicBezTo>
                    <a:pt x="132" y="791"/>
                    <a:pt x="360" y="912"/>
                    <a:pt x="576" y="846"/>
                  </a:cubicBezTo>
                  <a:cubicBezTo>
                    <a:pt x="791" y="780"/>
                    <a:pt x="912" y="552"/>
                    <a:pt x="847" y="337"/>
                  </a:cubicBezTo>
                  <a:cubicBezTo>
                    <a:pt x="781" y="121"/>
                    <a:pt x="553" y="0"/>
                    <a:pt x="337" y="66"/>
                  </a:cubicBezTo>
                  <a:cubicBezTo>
                    <a:pt x="122" y="132"/>
                    <a:pt x="0" y="360"/>
                    <a:pt x="66" y="575"/>
                  </a:cubicBezTo>
                  <a:close/>
                </a:path>
              </a:pathLst>
            </a:custGeom>
            <a:solidFill>
              <a:schemeClr val="bg1">
                <a:lumMod val="85000"/>
              </a:schemeClr>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9" name="Freeform 6"/>
            <p:cNvSpPr/>
            <p:nvPr/>
          </p:nvSpPr>
          <p:spPr bwMode="auto">
            <a:xfrm>
              <a:off x="3866975" y="4944401"/>
              <a:ext cx="1471411" cy="1473575"/>
            </a:xfrm>
            <a:custGeom>
              <a:avLst/>
              <a:gdLst>
                <a:gd name="T0" fmla="*/ 790 w 891"/>
                <a:gd name="T1" fmla="*/ 629 h 892"/>
                <a:gd name="T2" fmla="*/ 629 w 891"/>
                <a:gd name="T3" fmla="*/ 101 h 892"/>
                <a:gd name="T4" fmla="*/ 101 w 891"/>
                <a:gd name="T5" fmla="*/ 263 h 892"/>
                <a:gd name="T6" fmla="*/ 262 w 891"/>
                <a:gd name="T7" fmla="*/ 791 h 892"/>
                <a:gd name="T8" fmla="*/ 790 w 891"/>
                <a:gd name="T9" fmla="*/ 629 h 892"/>
              </a:gdLst>
              <a:ahLst/>
              <a:cxnLst>
                <a:cxn ang="0">
                  <a:pos x="T0" y="T1"/>
                </a:cxn>
                <a:cxn ang="0">
                  <a:pos x="T2" y="T3"/>
                </a:cxn>
                <a:cxn ang="0">
                  <a:pos x="T4" y="T5"/>
                </a:cxn>
                <a:cxn ang="0">
                  <a:pos x="T6" y="T7"/>
                </a:cxn>
                <a:cxn ang="0">
                  <a:pos x="T8" y="T9"/>
                </a:cxn>
              </a:cxnLst>
              <a:rect l="0" t="0" r="r" b="b"/>
              <a:pathLst>
                <a:path w="891" h="892">
                  <a:moveTo>
                    <a:pt x="790" y="629"/>
                  </a:moveTo>
                  <a:cubicBezTo>
                    <a:pt x="891" y="439"/>
                    <a:pt x="819" y="203"/>
                    <a:pt x="629" y="101"/>
                  </a:cubicBezTo>
                  <a:cubicBezTo>
                    <a:pt x="438" y="0"/>
                    <a:pt x="202" y="72"/>
                    <a:pt x="101" y="263"/>
                  </a:cubicBezTo>
                  <a:cubicBezTo>
                    <a:pt x="0" y="453"/>
                    <a:pt x="72" y="689"/>
                    <a:pt x="262" y="791"/>
                  </a:cubicBezTo>
                  <a:cubicBezTo>
                    <a:pt x="452" y="892"/>
                    <a:pt x="689" y="820"/>
                    <a:pt x="790" y="629"/>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0" name="Freeform 7"/>
            <p:cNvSpPr/>
            <p:nvPr/>
          </p:nvSpPr>
          <p:spPr bwMode="auto">
            <a:xfrm>
              <a:off x="4096342" y="5173768"/>
              <a:ext cx="1012677" cy="1013759"/>
            </a:xfrm>
            <a:custGeom>
              <a:avLst/>
              <a:gdLst>
                <a:gd name="T0" fmla="*/ 44 w 613"/>
                <a:gd name="T1" fmla="*/ 387 h 614"/>
                <a:gd name="T2" fmla="*/ 387 w 613"/>
                <a:gd name="T3" fmla="*/ 569 h 614"/>
                <a:gd name="T4" fmla="*/ 569 w 613"/>
                <a:gd name="T5" fmla="*/ 227 h 614"/>
                <a:gd name="T6" fmla="*/ 226 w 613"/>
                <a:gd name="T7" fmla="*/ 44 h 614"/>
                <a:gd name="T8" fmla="*/ 44 w 613"/>
                <a:gd name="T9" fmla="*/ 387 h 614"/>
              </a:gdLst>
              <a:ahLst/>
              <a:cxnLst>
                <a:cxn ang="0">
                  <a:pos x="T0" y="T1"/>
                </a:cxn>
                <a:cxn ang="0">
                  <a:pos x="T2" y="T3"/>
                </a:cxn>
                <a:cxn ang="0">
                  <a:pos x="T4" y="T5"/>
                </a:cxn>
                <a:cxn ang="0">
                  <a:pos x="T6" y="T7"/>
                </a:cxn>
                <a:cxn ang="0">
                  <a:pos x="T8" y="T9"/>
                </a:cxn>
              </a:cxnLst>
              <a:rect l="0" t="0" r="r" b="b"/>
              <a:pathLst>
                <a:path w="613" h="614">
                  <a:moveTo>
                    <a:pt x="44" y="387"/>
                  </a:moveTo>
                  <a:cubicBezTo>
                    <a:pt x="88" y="532"/>
                    <a:pt x="242" y="614"/>
                    <a:pt x="387" y="569"/>
                  </a:cubicBezTo>
                  <a:cubicBezTo>
                    <a:pt x="532" y="525"/>
                    <a:pt x="613" y="372"/>
                    <a:pt x="569" y="227"/>
                  </a:cubicBezTo>
                  <a:cubicBezTo>
                    <a:pt x="525" y="82"/>
                    <a:pt x="371" y="0"/>
                    <a:pt x="226" y="44"/>
                  </a:cubicBezTo>
                  <a:cubicBezTo>
                    <a:pt x="81" y="89"/>
                    <a:pt x="0" y="242"/>
                    <a:pt x="44" y="387"/>
                  </a:cubicBezTo>
                  <a:close/>
                </a:path>
              </a:pathLst>
            </a:custGeom>
            <a:solidFill>
              <a:schemeClr val="accent4"/>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35" name="Group 34"/>
          <p:cNvGrpSpPr/>
          <p:nvPr/>
        </p:nvGrpSpPr>
        <p:grpSpPr>
          <a:xfrm>
            <a:off x="4801742" y="3895112"/>
            <a:ext cx="1504951" cy="1507115"/>
            <a:chOff x="4858915" y="3901432"/>
            <a:chExt cx="1504951" cy="1507114"/>
          </a:xfrm>
        </p:grpSpPr>
        <p:sp>
          <p:nvSpPr>
            <p:cNvPr id="24" name="Freeform 10"/>
            <p:cNvSpPr/>
            <p:nvPr/>
          </p:nvSpPr>
          <p:spPr bwMode="auto">
            <a:xfrm>
              <a:off x="4858915" y="3901432"/>
              <a:ext cx="1504951" cy="1507114"/>
            </a:xfrm>
            <a:custGeom>
              <a:avLst/>
              <a:gdLst>
                <a:gd name="T0" fmla="*/ 65 w 911"/>
                <a:gd name="T1" fmla="*/ 575 h 912"/>
                <a:gd name="T2" fmla="*/ 575 w 911"/>
                <a:gd name="T3" fmla="*/ 846 h 912"/>
                <a:gd name="T4" fmla="*/ 846 w 911"/>
                <a:gd name="T5" fmla="*/ 337 h 912"/>
                <a:gd name="T6" fmla="*/ 336 w 911"/>
                <a:gd name="T7" fmla="*/ 66 h 912"/>
                <a:gd name="T8" fmla="*/ 65 w 911"/>
                <a:gd name="T9" fmla="*/ 575 h 912"/>
              </a:gdLst>
              <a:ahLst/>
              <a:cxnLst>
                <a:cxn ang="0">
                  <a:pos x="T0" y="T1"/>
                </a:cxn>
                <a:cxn ang="0">
                  <a:pos x="T2" y="T3"/>
                </a:cxn>
                <a:cxn ang="0">
                  <a:pos x="T4" y="T5"/>
                </a:cxn>
                <a:cxn ang="0">
                  <a:pos x="T6" y="T7"/>
                </a:cxn>
                <a:cxn ang="0">
                  <a:pos x="T8" y="T9"/>
                </a:cxn>
              </a:cxnLst>
              <a:rect l="0" t="0" r="r" b="b"/>
              <a:pathLst>
                <a:path w="911" h="912">
                  <a:moveTo>
                    <a:pt x="65" y="575"/>
                  </a:moveTo>
                  <a:cubicBezTo>
                    <a:pt x="131" y="790"/>
                    <a:pt x="359" y="912"/>
                    <a:pt x="575" y="846"/>
                  </a:cubicBezTo>
                  <a:cubicBezTo>
                    <a:pt x="790" y="780"/>
                    <a:pt x="911" y="552"/>
                    <a:pt x="846" y="337"/>
                  </a:cubicBezTo>
                  <a:cubicBezTo>
                    <a:pt x="780" y="121"/>
                    <a:pt x="552" y="0"/>
                    <a:pt x="336" y="66"/>
                  </a:cubicBezTo>
                  <a:cubicBezTo>
                    <a:pt x="121" y="132"/>
                    <a:pt x="0" y="360"/>
                    <a:pt x="65" y="575"/>
                  </a:cubicBezTo>
                  <a:close/>
                </a:path>
              </a:pathLst>
            </a:custGeom>
            <a:solidFill>
              <a:schemeClr val="bg1">
                <a:lumMod val="85000"/>
              </a:schemeClr>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Freeform 11"/>
            <p:cNvSpPr/>
            <p:nvPr/>
          </p:nvSpPr>
          <p:spPr bwMode="auto">
            <a:xfrm>
              <a:off x="4875145" y="3918743"/>
              <a:ext cx="1472493" cy="1472493"/>
            </a:xfrm>
            <a:custGeom>
              <a:avLst/>
              <a:gdLst>
                <a:gd name="T0" fmla="*/ 790 w 891"/>
                <a:gd name="T1" fmla="*/ 629 h 892"/>
                <a:gd name="T2" fmla="*/ 629 w 891"/>
                <a:gd name="T3" fmla="*/ 101 h 892"/>
                <a:gd name="T4" fmla="*/ 101 w 891"/>
                <a:gd name="T5" fmla="*/ 263 h 892"/>
                <a:gd name="T6" fmla="*/ 262 w 891"/>
                <a:gd name="T7" fmla="*/ 790 h 892"/>
                <a:gd name="T8" fmla="*/ 790 w 891"/>
                <a:gd name="T9" fmla="*/ 629 h 892"/>
              </a:gdLst>
              <a:ahLst/>
              <a:cxnLst>
                <a:cxn ang="0">
                  <a:pos x="T0" y="T1"/>
                </a:cxn>
                <a:cxn ang="0">
                  <a:pos x="T2" y="T3"/>
                </a:cxn>
                <a:cxn ang="0">
                  <a:pos x="T4" y="T5"/>
                </a:cxn>
                <a:cxn ang="0">
                  <a:pos x="T6" y="T7"/>
                </a:cxn>
                <a:cxn ang="0">
                  <a:pos x="T8" y="T9"/>
                </a:cxn>
              </a:cxnLst>
              <a:rect l="0" t="0" r="r" b="b"/>
              <a:pathLst>
                <a:path w="891" h="892">
                  <a:moveTo>
                    <a:pt x="790" y="629"/>
                  </a:moveTo>
                  <a:cubicBezTo>
                    <a:pt x="891" y="439"/>
                    <a:pt x="819" y="203"/>
                    <a:pt x="629" y="101"/>
                  </a:cubicBezTo>
                  <a:cubicBezTo>
                    <a:pt x="439" y="0"/>
                    <a:pt x="202" y="72"/>
                    <a:pt x="101" y="263"/>
                  </a:cubicBezTo>
                  <a:cubicBezTo>
                    <a:pt x="0" y="453"/>
                    <a:pt x="72" y="689"/>
                    <a:pt x="262" y="790"/>
                  </a:cubicBezTo>
                  <a:cubicBezTo>
                    <a:pt x="452" y="892"/>
                    <a:pt x="689" y="819"/>
                    <a:pt x="790" y="629"/>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6" name="Freeform 12"/>
            <p:cNvSpPr/>
            <p:nvPr/>
          </p:nvSpPr>
          <p:spPr bwMode="auto">
            <a:xfrm>
              <a:off x="5105593" y="4148110"/>
              <a:ext cx="1011595" cy="1013759"/>
            </a:xfrm>
            <a:custGeom>
              <a:avLst/>
              <a:gdLst>
                <a:gd name="T0" fmla="*/ 44 w 613"/>
                <a:gd name="T1" fmla="*/ 387 h 614"/>
                <a:gd name="T2" fmla="*/ 387 w 613"/>
                <a:gd name="T3" fmla="*/ 569 h 614"/>
                <a:gd name="T4" fmla="*/ 569 w 613"/>
                <a:gd name="T5" fmla="*/ 227 h 614"/>
                <a:gd name="T6" fmla="*/ 226 w 613"/>
                <a:gd name="T7" fmla="*/ 44 h 614"/>
                <a:gd name="T8" fmla="*/ 44 w 613"/>
                <a:gd name="T9" fmla="*/ 387 h 614"/>
              </a:gdLst>
              <a:ahLst/>
              <a:cxnLst>
                <a:cxn ang="0">
                  <a:pos x="T0" y="T1"/>
                </a:cxn>
                <a:cxn ang="0">
                  <a:pos x="T2" y="T3"/>
                </a:cxn>
                <a:cxn ang="0">
                  <a:pos x="T4" y="T5"/>
                </a:cxn>
                <a:cxn ang="0">
                  <a:pos x="T6" y="T7"/>
                </a:cxn>
                <a:cxn ang="0">
                  <a:pos x="T8" y="T9"/>
                </a:cxn>
              </a:cxnLst>
              <a:rect l="0" t="0" r="r" b="b"/>
              <a:pathLst>
                <a:path w="613" h="614">
                  <a:moveTo>
                    <a:pt x="44" y="387"/>
                  </a:moveTo>
                  <a:cubicBezTo>
                    <a:pt x="88" y="532"/>
                    <a:pt x="242" y="614"/>
                    <a:pt x="387" y="569"/>
                  </a:cubicBezTo>
                  <a:cubicBezTo>
                    <a:pt x="532" y="525"/>
                    <a:pt x="613" y="372"/>
                    <a:pt x="569" y="227"/>
                  </a:cubicBezTo>
                  <a:cubicBezTo>
                    <a:pt x="525" y="82"/>
                    <a:pt x="371" y="0"/>
                    <a:pt x="226" y="44"/>
                  </a:cubicBezTo>
                  <a:cubicBezTo>
                    <a:pt x="81" y="89"/>
                    <a:pt x="0" y="242"/>
                    <a:pt x="44" y="387"/>
                  </a:cubicBezTo>
                  <a:close/>
                </a:path>
              </a:pathLst>
            </a:custGeom>
            <a:solidFill>
              <a:schemeClr val="accent3"/>
            </a:solidFill>
            <a:ln>
              <a:no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37" name="Inhaltsplatzhalter 4"/>
          <p:cNvSpPr txBox="1"/>
          <p:nvPr/>
        </p:nvSpPr>
        <p:spPr>
          <a:xfrm>
            <a:off x="8643848" y="2155804"/>
            <a:ext cx="3021971" cy="754053"/>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1"/>
                </a:solidFill>
                <a:latin typeface="FZHei-B01S" panose="02010601030101010101" pitchFamily="2" charset="-122"/>
                <a:ea typeface="FZHei-B01S" panose="02010601030101010101" pitchFamily="2" charset="-122"/>
                <a:sym typeface="FZHei-B01S" panose="02010601030101010101" pitchFamily="2" charset="-122"/>
              </a:rPr>
              <a:t>点击添加标题</a:t>
            </a:r>
            <a:br>
              <a:rPr lang="en-US" sz="1400" b="1" dirty="0">
                <a:solidFill>
                  <a:schemeClr val="accent1"/>
                </a:solidFill>
                <a:latin typeface="FZHei-B01S" panose="02010601030101010101" pitchFamily="2" charset="-122"/>
                <a:ea typeface="FZHei-B01S" panose="02010601030101010101" pitchFamily="2" charset="-122"/>
                <a:sym typeface="FZHei-B01S" panose="02010601030101010101" pitchFamily="2" charset="-122"/>
              </a:rPr>
            </a:br>
            <a:r>
              <a:rPr lang="zh-CN" alt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点击添加标题文字点击添加标题文字点击添加标题文字点击添加标题文字点击添加标题文字点击添加标题文字</a:t>
            </a:r>
            <a:r>
              <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This text is fully editable.</a:t>
            </a:r>
            <a:endPar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8" name="Freeform 37"/>
          <p:cNvSpPr>
            <a:spLocks noEditPoints="1"/>
          </p:cNvSpPr>
          <p:nvPr/>
        </p:nvSpPr>
        <p:spPr bwMode="auto">
          <a:xfrm>
            <a:off x="6488059" y="3404047"/>
            <a:ext cx="301536" cy="372319"/>
          </a:xfrm>
          <a:custGeom>
            <a:avLst/>
            <a:gdLst/>
            <a:ahLst/>
            <a:cxnLst>
              <a:cxn ang="0">
                <a:pos x="196" y="256"/>
              </a:cxn>
              <a:cxn ang="0">
                <a:pos x="12" y="256"/>
              </a:cxn>
              <a:cxn ang="0">
                <a:pos x="0" y="244"/>
              </a:cxn>
              <a:cxn ang="0">
                <a:pos x="0" y="140"/>
              </a:cxn>
              <a:cxn ang="0">
                <a:pos x="12" y="128"/>
              </a:cxn>
              <a:cxn ang="0">
                <a:pos x="32" y="128"/>
              </a:cxn>
              <a:cxn ang="0">
                <a:pos x="32" y="72"/>
              </a:cxn>
              <a:cxn ang="0">
                <a:pos x="104" y="0"/>
              </a:cxn>
              <a:cxn ang="0">
                <a:pos x="176" y="72"/>
              </a:cxn>
              <a:cxn ang="0">
                <a:pos x="176" y="128"/>
              </a:cxn>
              <a:cxn ang="0">
                <a:pos x="196" y="128"/>
              </a:cxn>
              <a:cxn ang="0">
                <a:pos x="208" y="140"/>
              </a:cxn>
              <a:cxn ang="0">
                <a:pos x="208" y="244"/>
              </a:cxn>
              <a:cxn ang="0">
                <a:pos x="196" y="256"/>
              </a:cxn>
              <a:cxn ang="0">
                <a:pos x="92" y="197"/>
              </a:cxn>
              <a:cxn ang="0">
                <a:pos x="92" y="220"/>
              </a:cxn>
              <a:cxn ang="0">
                <a:pos x="104" y="232"/>
              </a:cxn>
              <a:cxn ang="0">
                <a:pos x="116" y="220"/>
              </a:cxn>
              <a:cxn ang="0">
                <a:pos x="116" y="197"/>
              </a:cxn>
              <a:cxn ang="0">
                <a:pos x="128" y="176"/>
              </a:cxn>
              <a:cxn ang="0">
                <a:pos x="104" y="152"/>
              </a:cxn>
              <a:cxn ang="0">
                <a:pos x="80" y="176"/>
              </a:cxn>
              <a:cxn ang="0">
                <a:pos x="92" y="197"/>
              </a:cxn>
              <a:cxn ang="0">
                <a:pos x="152" y="72"/>
              </a:cxn>
              <a:cxn ang="0">
                <a:pos x="104" y="24"/>
              </a:cxn>
              <a:cxn ang="0">
                <a:pos x="56" y="72"/>
              </a:cxn>
              <a:cxn ang="0">
                <a:pos x="56" y="128"/>
              </a:cxn>
              <a:cxn ang="0">
                <a:pos x="152" y="128"/>
              </a:cxn>
              <a:cxn ang="0">
                <a:pos x="152" y="72"/>
              </a:cxn>
            </a:cxnLst>
            <a:rect l="0" t="0" r="r" b="b"/>
            <a:pathLst>
              <a:path w="208" h="256">
                <a:moveTo>
                  <a:pt x="196" y="256"/>
                </a:moveTo>
                <a:cubicBezTo>
                  <a:pt x="12" y="256"/>
                  <a:pt x="12" y="256"/>
                  <a:pt x="12" y="256"/>
                </a:cubicBezTo>
                <a:cubicBezTo>
                  <a:pt x="5" y="256"/>
                  <a:pt x="0" y="251"/>
                  <a:pt x="0" y="244"/>
                </a:cubicBezTo>
                <a:cubicBezTo>
                  <a:pt x="0" y="140"/>
                  <a:pt x="0" y="140"/>
                  <a:pt x="0" y="140"/>
                </a:cubicBezTo>
                <a:cubicBezTo>
                  <a:pt x="0" y="133"/>
                  <a:pt x="5" y="128"/>
                  <a:pt x="12" y="128"/>
                </a:cubicBezTo>
                <a:cubicBezTo>
                  <a:pt x="32" y="128"/>
                  <a:pt x="32" y="128"/>
                  <a:pt x="32" y="128"/>
                </a:cubicBezTo>
                <a:cubicBezTo>
                  <a:pt x="32" y="72"/>
                  <a:pt x="32" y="72"/>
                  <a:pt x="32" y="72"/>
                </a:cubicBezTo>
                <a:cubicBezTo>
                  <a:pt x="32" y="32"/>
                  <a:pt x="64" y="0"/>
                  <a:pt x="104" y="0"/>
                </a:cubicBezTo>
                <a:cubicBezTo>
                  <a:pt x="144" y="0"/>
                  <a:pt x="176" y="32"/>
                  <a:pt x="176" y="72"/>
                </a:cubicBezTo>
                <a:cubicBezTo>
                  <a:pt x="176" y="128"/>
                  <a:pt x="176" y="128"/>
                  <a:pt x="176" y="128"/>
                </a:cubicBezTo>
                <a:cubicBezTo>
                  <a:pt x="196" y="128"/>
                  <a:pt x="196" y="128"/>
                  <a:pt x="196" y="128"/>
                </a:cubicBezTo>
                <a:cubicBezTo>
                  <a:pt x="203" y="128"/>
                  <a:pt x="208" y="133"/>
                  <a:pt x="208" y="140"/>
                </a:cubicBezTo>
                <a:cubicBezTo>
                  <a:pt x="208" y="244"/>
                  <a:pt x="208" y="244"/>
                  <a:pt x="208" y="244"/>
                </a:cubicBezTo>
                <a:cubicBezTo>
                  <a:pt x="208" y="251"/>
                  <a:pt x="203" y="256"/>
                  <a:pt x="196" y="256"/>
                </a:cubicBezTo>
                <a:moveTo>
                  <a:pt x="92" y="197"/>
                </a:moveTo>
                <a:cubicBezTo>
                  <a:pt x="92" y="220"/>
                  <a:pt x="92" y="220"/>
                  <a:pt x="92" y="220"/>
                </a:cubicBezTo>
                <a:cubicBezTo>
                  <a:pt x="92" y="227"/>
                  <a:pt x="97" y="232"/>
                  <a:pt x="104" y="232"/>
                </a:cubicBezTo>
                <a:cubicBezTo>
                  <a:pt x="111" y="232"/>
                  <a:pt x="116" y="227"/>
                  <a:pt x="116" y="220"/>
                </a:cubicBezTo>
                <a:cubicBezTo>
                  <a:pt x="116" y="197"/>
                  <a:pt x="116" y="197"/>
                  <a:pt x="116" y="197"/>
                </a:cubicBezTo>
                <a:cubicBezTo>
                  <a:pt x="123" y="193"/>
                  <a:pt x="128" y="185"/>
                  <a:pt x="128" y="176"/>
                </a:cubicBezTo>
                <a:cubicBezTo>
                  <a:pt x="128" y="163"/>
                  <a:pt x="117" y="152"/>
                  <a:pt x="104" y="152"/>
                </a:cubicBezTo>
                <a:cubicBezTo>
                  <a:pt x="91" y="152"/>
                  <a:pt x="80" y="163"/>
                  <a:pt x="80" y="176"/>
                </a:cubicBezTo>
                <a:cubicBezTo>
                  <a:pt x="80" y="185"/>
                  <a:pt x="85" y="193"/>
                  <a:pt x="92" y="197"/>
                </a:cubicBezTo>
                <a:moveTo>
                  <a:pt x="152" y="72"/>
                </a:moveTo>
                <a:cubicBezTo>
                  <a:pt x="152" y="45"/>
                  <a:pt x="131" y="24"/>
                  <a:pt x="104" y="24"/>
                </a:cubicBezTo>
                <a:cubicBezTo>
                  <a:pt x="77" y="24"/>
                  <a:pt x="56" y="45"/>
                  <a:pt x="56" y="72"/>
                </a:cubicBezTo>
                <a:cubicBezTo>
                  <a:pt x="56" y="128"/>
                  <a:pt x="56" y="128"/>
                  <a:pt x="56" y="128"/>
                </a:cubicBezTo>
                <a:cubicBezTo>
                  <a:pt x="152" y="128"/>
                  <a:pt x="152" y="128"/>
                  <a:pt x="152" y="128"/>
                </a:cubicBezTo>
                <a:lnTo>
                  <a:pt x="152" y="72"/>
                </a:lnTo>
                <a:close/>
              </a:path>
            </a:pathLst>
          </a:custGeom>
          <a:solidFill>
            <a:schemeClr val="bg1"/>
          </a:solidFill>
          <a:ln w="9525">
            <a:noFill/>
            <a:round/>
          </a:ln>
        </p:spPr>
        <p:txBody>
          <a:bodyPr vert="horz" wrap="square" lIns="91440" tIns="45720" rIns="91440" bIns="45720" numCol="1" anchor="t" anchorCtr="0" compatLnSpc="1"/>
          <a:lstStyle/>
          <a:p>
            <a:endParaRPr 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39" name="Freeform 64"/>
          <p:cNvSpPr>
            <a:spLocks noEditPoints="1"/>
          </p:cNvSpPr>
          <p:nvPr/>
        </p:nvSpPr>
        <p:spPr bwMode="auto">
          <a:xfrm>
            <a:off x="5387355" y="4478443"/>
            <a:ext cx="333720" cy="333720"/>
          </a:xfrm>
          <a:custGeom>
            <a:avLst/>
            <a:gdLst/>
            <a:ahLst/>
            <a:cxnLst>
              <a:cxn ang="0">
                <a:pos x="192" y="98"/>
              </a:cxn>
              <a:cxn ang="0">
                <a:pos x="192" y="98"/>
              </a:cxn>
              <a:cxn ang="0">
                <a:pos x="192" y="99"/>
              </a:cxn>
              <a:cxn ang="0">
                <a:pos x="192" y="99"/>
              </a:cxn>
              <a:cxn ang="0">
                <a:pos x="192" y="100"/>
              </a:cxn>
              <a:cxn ang="0">
                <a:pos x="192" y="100"/>
              </a:cxn>
              <a:cxn ang="0">
                <a:pos x="189" y="108"/>
              </a:cxn>
              <a:cxn ang="0">
                <a:pos x="189" y="108"/>
              </a:cxn>
              <a:cxn ang="0">
                <a:pos x="121" y="188"/>
              </a:cxn>
              <a:cxn ang="0">
                <a:pos x="121" y="188"/>
              </a:cxn>
              <a:cxn ang="0">
                <a:pos x="112" y="192"/>
              </a:cxn>
              <a:cxn ang="0">
                <a:pos x="111" y="192"/>
              </a:cxn>
              <a:cxn ang="0">
                <a:pos x="110" y="192"/>
              </a:cxn>
              <a:cxn ang="0">
                <a:pos x="110" y="192"/>
              </a:cxn>
              <a:cxn ang="0">
                <a:pos x="104" y="189"/>
              </a:cxn>
              <a:cxn ang="0">
                <a:pos x="104" y="189"/>
              </a:cxn>
              <a:cxn ang="0">
                <a:pos x="4" y="97"/>
              </a:cxn>
              <a:cxn ang="0">
                <a:pos x="4" y="97"/>
              </a:cxn>
              <a:cxn ang="0">
                <a:pos x="0" y="88"/>
              </a:cxn>
              <a:cxn ang="0">
                <a:pos x="0" y="88"/>
              </a:cxn>
              <a:cxn ang="0">
                <a:pos x="0" y="24"/>
              </a:cxn>
              <a:cxn ang="0">
                <a:pos x="0" y="12"/>
              </a:cxn>
              <a:cxn ang="0">
                <a:pos x="0" y="12"/>
              </a:cxn>
              <a:cxn ang="0">
                <a:pos x="0" y="12"/>
              </a:cxn>
              <a:cxn ang="0">
                <a:pos x="12" y="0"/>
              </a:cxn>
              <a:cxn ang="0">
                <a:pos x="12" y="0"/>
              </a:cxn>
              <a:cxn ang="0">
                <a:pos x="88" y="0"/>
              </a:cxn>
              <a:cxn ang="0">
                <a:pos x="88" y="0"/>
              </a:cxn>
              <a:cxn ang="0">
                <a:pos x="88" y="0"/>
              </a:cxn>
              <a:cxn ang="0">
                <a:pos x="97" y="4"/>
              </a:cxn>
              <a:cxn ang="0">
                <a:pos x="188" y="91"/>
              </a:cxn>
              <a:cxn ang="0">
                <a:pos x="192" y="98"/>
              </a:cxn>
              <a:cxn ang="0">
                <a:pos x="32" y="16"/>
              </a:cxn>
              <a:cxn ang="0">
                <a:pos x="16" y="32"/>
              </a:cxn>
              <a:cxn ang="0">
                <a:pos x="32" y="48"/>
              </a:cxn>
              <a:cxn ang="0">
                <a:pos x="48" y="32"/>
              </a:cxn>
              <a:cxn ang="0">
                <a:pos x="32" y="16"/>
              </a:cxn>
            </a:cxnLst>
            <a:rect l="0" t="0" r="r" b="b"/>
            <a:pathLst>
              <a:path w="192" h="192">
                <a:moveTo>
                  <a:pt x="192" y="98"/>
                </a:moveTo>
                <a:cubicBezTo>
                  <a:pt x="192" y="98"/>
                  <a:pt x="192" y="98"/>
                  <a:pt x="192" y="98"/>
                </a:cubicBezTo>
                <a:cubicBezTo>
                  <a:pt x="192" y="98"/>
                  <a:pt x="192" y="98"/>
                  <a:pt x="192" y="99"/>
                </a:cubicBezTo>
                <a:cubicBezTo>
                  <a:pt x="192" y="99"/>
                  <a:pt x="192" y="99"/>
                  <a:pt x="192" y="99"/>
                </a:cubicBezTo>
                <a:cubicBezTo>
                  <a:pt x="192" y="99"/>
                  <a:pt x="192" y="99"/>
                  <a:pt x="192" y="100"/>
                </a:cubicBezTo>
                <a:cubicBezTo>
                  <a:pt x="192" y="100"/>
                  <a:pt x="192" y="100"/>
                  <a:pt x="192" y="100"/>
                </a:cubicBezTo>
                <a:cubicBezTo>
                  <a:pt x="192" y="103"/>
                  <a:pt x="191" y="106"/>
                  <a:pt x="189" y="108"/>
                </a:cubicBezTo>
                <a:cubicBezTo>
                  <a:pt x="189" y="108"/>
                  <a:pt x="189" y="108"/>
                  <a:pt x="189" y="108"/>
                </a:cubicBezTo>
                <a:cubicBezTo>
                  <a:pt x="121" y="188"/>
                  <a:pt x="121" y="188"/>
                  <a:pt x="121" y="188"/>
                </a:cubicBezTo>
                <a:cubicBezTo>
                  <a:pt x="121" y="188"/>
                  <a:pt x="121" y="188"/>
                  <a:pt x="121" y="188"/>
                </a:cubicBezTo>
                <a:cubicBezTo>
                  <a:pt x="119" y="190"/>
                  <a:pt x="116" y="192"/>
                  <a:pt x="112" y="192"/>
                </a:cubicBezTo>
                <a:cubicBezTo>
                  <a:pt x="112" y="192"/>
                  <a:pt x="111" y="192"/>
                  <a:pt x="111" y="192"/>
                </a:cubicBezTo>
                <a:cubicBezTo>
                  <a:pt x="111" y="192"/>
                  <a:pt x="110" y="192"/>
                  <a:pt x="110" y="192"/>
                </a:cubicBezTo>
                <a:cubicBezTo>
                  <a:pt x="110" y="192"/>
                  <a:pt x="110" y="192"/>
                  <a:pt x="110" y="192"/>
                </a:cubicBezTo>
                <a:cubicBezTo>
                  <a:pt x="108" y="191"/>
                  <a:pt x="106" y="190"/>
                  <a:pt x="104" y="189"/>
                </a:cubicBezTo>
                <a:cubicBezTo>
                  <a:pt x="104" y="189"/>
                  <a:pt x="104" y="189"/>
                  <a:pt x="104" y="189"/>
                </a:cubicBezTo>
                <a:cubicBezTo>
                  <a:pt x="4" y="97"/>
                  <a:pt x="4" y="97"/>
                  <a:pt x="4" y="97"/>
                </a:cubicBezTo>
                <a:cubicBezTo>
                  <a:pt x="4" y="97"/>
                  <a:pt x="4" y="97"/>
                  <a:pt x="4" y="97"/>
                </a:cubicBezTo>
                <a:cubicBezTo>
                  <a:pt x="2" y="95"/>
                  <a:pt x="0" y="92"/>
                  <a:pt x="0" y="88"/>
                </a:cubicBezTo>
                <a:cubicBezTo>
                  <a:pt x="0" y="88"/>
                  <a:pt x="0" y="88"/>
                  <a:pt x="0" y="88"/>
                </a:cubicBezTo>
                <a:cubicBezTo>
                  <a:pt x="0" y="24"/>
                  <a:pt x="0" y="24"/>
                  <a:pt x="0" y="24"/>
                </a:cubicBezTo>
                <a:cubicBezTo>
                  <a:pt x="0" y="12"/>
                  <a:pt x="0" y="12"/>
                  <a:pt x="0" y="12"/>
                </a:cubicBezTo>
                <a:cubicBezTo>
                  <a:pt x="0" y="12"/>
                  <a:pt x="0" y="12"/>
                  <a:pt x="0" y="12"/>
                </a:cubicBezTo>
                <a:cubicBezTo>
                  <a:pt x="0" y="12"/>
                  <a:pt x="0" y="12"/>
                  <a:pt x="0" y="12"/>
                </a:cubicBezTo>
                <a:cubicBezTo>
                  <a:pt x="0" y="5"/>
                  <a:pt x="5" y="0"/>
                  <a:pt x="12" y="0"/>
                </a:cubicBezTo>
                <a:cubicBezTo>
                  <a:pt x="12" y="0"/>
                  <a:pt x="12" y="0"/>
                  <a:pt x="12" y="0"/>
                </a:cubicBezTo>
                <a:cubicBezTo>
                  <a:pt x="88" y="0"/>
                  <a:pt x="88" y="0"/>
                  <a:pt x="88" y="0"/>
                </a:cubicBezTo>
                <a:cubicBezTo>
                  <a:pt x="88" y="0"/>
                  <a:pt x="88" y="0"/>
                  <a:pt x="88" y="0"/>
                </a:cubicBezTo>
                <a:cubicBezTo>
                  <a:pt x="88" y="0"/>
                  <a:pt x="88" y="0"/>
                  <a:pt x="88" y="0"/>
                </a:cubicBezTo>
                <a:cubicBezTo>
                  <a:pt x="91" y="0"/>
                  <a:pt x="94" y="1"/>
                  <a:pt x="97" y="4"/>
                </a:cubicBezTo>
                <a:cubicBezTo>
                  <a:pt x="188" y="91"/>
                  <a:pt x="188" y="91"/>
                  <a:pt x="188" y="91"/>
                </a:cubicBezTo>
                <a:cubicBezTo>
                  <a:pt x="190" y="93"/>
                  <a:pt x="191" y="95"/>
                  <a:pt x="192" y="98"/>
                </a:cubicBezTo>
                <a:moveTo>
                  <a:pt x="32" y="16"/>
                </a:moveTo>
                <a:cubicBezTo>
                  <a:pt x="23" y="16"/>
                  <a:pt x="16" y="23"/>
                  <a:pt x="16" y="32"/>
                </a:cubicBezTo>
                <a:cubicBezTo>
                  <a:pt x="16" y="41"/>
                  <a:pt x="23" y="48"/>
                  <a:pt x="32" y="48"/>
                </a:cubicBezTo>
                <a:cubicBezTo>
                  <a:pt x="41" y="48"/>
                  <a:pt x="48" y="41"/>
                  <a:pt x="48" y="32"/>
                </a:cubicBezTo>
                <a:cubicBezTo>
                  <a:pt x="48" y="23"/>
                  <a:pt x="41" y="16"/>
                  <a:pt x="32" y="16"/>
                </a:cubicBezTo>
              </a:path>
            </a:pathLst>
          </a:custGeom>
          <a:solidFill>
            <a:schemeClr val="bg1"/>
          </a:solidFill>
          <a:ln w="9525">
            <a:noFill/>
            <a:round/>
          </a:ln>
        </p:spPr>
        <p:txBody>
          <a:bodyPr vert="horz" wrap="square" lIns="91440" tIns="45720" rIns="91440" bIns="45720" numCol="1" anchor="t" anchorCtr="0" compatLnSpc="1"/>
          <a:lstStyle/>
          <a:p>
            <a:endParaRPr 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40" name="Freeform 71"/>
          <p:cNvSpPr>
            <a:spLocks noEditPoints="1"/>
          </p:cNvSpPr>
          <p:nvPr/>
        </p:nvSpPr>
        <p:spPr bwMode="auto">
          <a:xfrm>
            <a:off x="7532481" y="2360024"/>
            <a:ext cx="381912" cy="345608"/>
          </a:xfrm>
          <a:custGeom>
            <a:avLst/>
            <a:gdLst/>
            <a:ahLst/>
            <a:cxnLst>
              <a:cxn ang="0">
                <a:pos x="256" y="96"/>
              </a:cxn>
              <a:cxn ang="0">
                <a:pos x="224" y="128"/>
              </a:cxn>
              <a:cxn ang="0">
                <a:pos x="192" y="96"/>
              </a:cxn>
              <a:cxn ang="0">
                <a:pos x="160" y="128"/>
              </a:cxn>
              <a:cxn ang="0">
                <a:pos x="128" y="96"/>
              </a:cxn>
              <a:cxn ang="0">
                <a:pos x="96" y="128"/>
              </a:cxn>
              <a:cxn ang="0">
                <a:pos x="64" y="96"/>
              </a:cxn>
              <a:cxn ang="0">
                <a:pos x="32" y="128"/>
              </a:cxn>
              <a:cxn ang="0">
                <a:pos x="0" y="96"/>
              </a:cxn>
              <a:cxn ang="0">
                <a:pos x="23" y="36"/>
              </a:cxn>
              <a:cxn ang="0">
                <a:pos x="234" y="36"/>
              </a:cxn>
              <a:cxn ang="0">
                <a:pos x="256" y="96"/>
              </a:cxn>
              <a:cxn ang="0">
                <a:pos x="216" y="24"/>
              </a:cxn>
              <a:cxn ang="0">
                <a:pos x="40" y="24"/>
              </a:cxn>
              <a:cxn ang="0">
                <a:pos x="28" y="12"/>
              </a:cxn>
              <a:cxn ang="0">
                <a:pos x="40" y="0"/>
              </a:cxn>
              <a:cxn ang="0">
                <a:pos x="216" y="0"/>
              </a:cxn>
              <a:cxn ang="0">
                <a:pos x="228" y="12"/>
              </a:cxn>
              <a:cxn ang="0">
                <a:pos x="216" y="24"/>
              </a:cxn>
              <a:cxn ang="0">
                <a:pos x="36" y="140"/>
              </a:cxn>
              <a:cxn ang="0">
                <a:pos x="36" y="140"/>
              </a:cxn>
              <a:cxn ang="0">
                <a:pos x="39" y="139"/>
              </a:cxn>
              <a:cxn ang="0">
                <a:pos x="40" y="139"/>
              </a:cxn>
              <a:cxn ang="0">
                <a:pos x="42" y="139"/>
              </a:cxn>
              <a:cxn ang="0">
                <a:pos x="48" y="137"/>
              </a:cxn>
              <a:cxn ang="0">
                <a:pos x="48" y="137"/>
              </a:cxn>
              <a:cxn ang="0">
                <a:pos x="48" y="196"/>
              </a:cxn>
              <a:cxn ang="0">
                <a:pos x="208" y="196"/>
              </a:cxn>
              <a:cxn ang="0">
                <a:pos x="208" y="137"/>
              </a:cxn>
              <a:cxn ang="0">
                <a:pos x="208" y="137"/>
              </a:cxn>
              <a:cxn ang="0">
                <a:pos x="214" y="139"/>
              </a:cxn>
              <a:cxn ang="0">
                <a:pos x="216" y="139"/>
              </a:cxn>
              <a:cxn ang="0">
                <a:pos x="217" y="139"/>
              </a:cxn>
              <a:cxn ang="0">
                <a:pos x="220" y="140"/>
              </a:cxn>
              <a:cxn ang="0">
                <a:pos x="220" y="140"/>
              </a:cxn>
              <a:cxn ang="0">
                <a:pos x="224" y="140"/>
              </a:cxn>
              <a:cxn ang="0">
                <a:pos x="232" y="139"/>
              </a:cxn>
              <a:cxn ang="0">
                <a:pos x="232" y="220"/>
              </a:cxn>
              <a:cxn ang="0">
                <a:pos x="220" y="232"/>
              </a:cxn>
              <a:cxn ang="0">
                <a:pos x="36" y="232"/>
              </a:cxn>
              <a:cxn ang="0">
                <a:pos x="24" y="220"/>
              </a:cxn>
              <a:cxn ang="0">
                <a:pos x="24" y="139"/>
              </a:cxn>
              <a:cxn ang="0">
                <a:pos x="32" y="140"/>
              </a:cxn>
              <a:cxn ang="0">
                <a:pos x="36" y="140"/>
              </a:cxn>
            </a:cxnLst>
            <a:rect l="0" t="0" r="r" b="b"/>
            <a:pathLst>
              <a:path w="256" h="232">
                <a:moveTo>
                  <a:pt x="256" y="96"/>
                </a:moveTo>
                <a:cubicBezTo>
                  <a:pt x="256" y="114"/>
                  <a:pt x="242" y="128"/>
                  <a:pt x="224" y="128"/>
                </a:cubicBezTo>
                <a:cubicBezTo>
                  <a:pt x="206" y="128"/>
                  <a:pt x="192" y="114"/>
                  <a:pt x="192" y="96"/>
                </a:cubicBezTo>
                <a:cubicBezTo>
                  <a:pt x="192" y="114"/>
                  <a:pt x="178" y="128"/>
                  <a:pt x="160" y="128"/>
                </a:cubicBezTo>
                <a:cubicBezTo>
                  <a:pt x="142" y="128"/>
                  <a:pt x="128" y="114"/>
                  <a:pt x="128" y="96"/>
                </a:cubicBezTo>
                <a:cubicBezTo>
                  <a:pt x="128" y="114"/>
                  <a:pt x="114" y="128"/>
                  <a:pt x="96" y="128"/>
                </a:cubicBezTo>
                <a:cubicBezTo>
                  <a:pt x="78" y="128"/>
                  <a:pt x="64" y="114"/>
                  <a:pt x="64" y="96"/>
                </a:cubicBezTo>
                <a:cubicBezTo>
                  <a:pt x="64" y="114"/>
                  <a:pt x="50" y="128"/>
                  <a:pt x="32" y="128"/>
                </a:cubicBezTo>
                <a:cubicBezTo>
                  <a:pt x="14" y="128"/>
                  <a:pt x="0" y="114"/>
                  <a:pt x="0" y="96"/>
                </a:cubicBezTo>
                <a:cubicBezTo>
                  <a:pt x="23" y="36"/>
                  <a:pt x="23" y="36"/>
                  <a:pt x="23" y="36"/>
                </a:cubicBezTo>
                <a:cubicBezTo>
                  <a:pt x="234" y="36"/>
                  <a:pt x="234" y="36"/>
                  <a:pt x="234" y="36"/>
                </a:cubicBezTo>
                <a:lnTo>
                  <a:pt x="256" y="96"/>
                </a:lnTo>
                <a:close/>
                <a:moveTo>
                  <a:pt x="216" y="24"/>
                </a:moveTo>
                <a:cubicBezTo>
                  <a:pt x="40" y="24"/>
                  <a:pt x="40" y="24"/>
                  <a:pt x="40" y="24"/>
                </a:cubicBezTo>
                <a:cubicBezTo>
                  <a:pt x="33" y="24"/>
                  <a:pt x="28" y="19"/>
                  <a:pt x="28" y="12"/>
                </a:cubicBezTo>
                <a:cubicBezTo>
                  <a:pt x="28" y="5"/>
                  <a:pt x="33" y="0"/>
                  <a:pt x="40" y="0"/>
                </a:cubicBezTo>
                <a:cubicBezTo>
                  <a:pt x="216" y="0"/>
                  <a:pt x="216" y="0"/>
                  <a:pt x="216" y="0"/>
                </a:cubicBezTo>
                <a:cubicBezTo>
                  <a:pt x="223" y="0"/>
                  <a:pt x="228" y="5"/>
                  <a:pt x="228" y="12"/>
                </a:cubicBezTo>
                <a:cubicBezTo>
                  <a:pt x="228" y="19"/>
                  <a:pt x="223" y="24"/>
                  <a:pt x="216" y="24"/>
                </a:cubicBezTo>
                <a:moveTo>
                  <a:pt x="36" y="140"/>
                </a:moveTo>
                <a:cubicBezTo>
                  <a:pt x="36" y="140"/>
                  <a:pt x="36" y="140"/>
                  <a:pt x="36" y="140"/>
                </a:cubicBezTo>
                <a:cubicBezTo>
                  <a:pt x="37" y="140"/>
                  <a:pt x="38" y="140"/>
                  <a:pt x="39" y="139"/>
                </a:cubicBezTo>
                <a:cubicBezTo>
                  <a:pt x="40" y="139"/>
                  <a:pt x="40" y="139"/>
                  <a:pt x="40" y="139"/>
                </a:cubicBezTo>
                <a:cubicBezTo>
                  <a:pt x="41" y="139"/>
                  <a:pt x="41" y="139"/>
                  <a:pt x="42" y="139"/>
                </a:cubicBezTo>
                <a:cubicBezTo>
                  <a:pt x="44" y="138"/>
                  <a:pt x="46" y="138"/>
                  <a:pt x="48" y="137"/>
                </a:cubicBezTo>
                <a:cubicBezTo>
                  <a:pt x="48" y="137"/>
                  <a:pt x="48" y="137"/>
                  <a:pt x="48" y="137"/>
                </a:cubicBezTo>
                <a:cubicBezTo>
                  <a:pt x="48" y="196"/>
                  <a:pt x="48" y="196"/>
                  <a:pt x="48" y="196"/>
                </a:cubicBezTo>
                <a:cubicBezTo>
                  <a:pt x="208" y="196"/>
                  <a:pt x="208" y="196"/>
                  <a:pt x="208" y="196"/>
                </a:cubicBezTo>
                <a:cubicBezTo>
                  <a:pt x="208" y="137"/>
                  <a:pt x="208" y="137"/>
                  <a:pt x="208" y="137"/>
                </a:cubicBezTo>
                <a:cubicBezTo>
                  <a:pt x="208" y="137"/>
                  <a:pt x="208" y="137"/>
                  <a:pt x="208" y="137"/>
                </a:cubicBezTo>
                <a:cubicBezTo>
                  <a:pt x="210" y="138"/>
                  <a:pt x="212" y="138"/>
                  <a:pt x="214" y="139"/>
                </a:cubicBezTo>
                <a:cubicBezTo>
                  <a:pt x="215" y="139"/>
                  <a:pt x="215" y="139"/>
                  <a:pt x="216" y="139"/>
                </a:cubicBezTo>
                <a:cubicBezTo>
                  <a:pt x="216" y="139"/>
                  <a:pt x="216" y="139"/>
                  <a:pt x="217" y="139"/>
                </a:cubicBezTo>
                <a:cubicBezTo>
                  <a:pt x="218" y="140"/>
                  <a:pt x="219" y="140"/>
                  <a:pt x="220" y="140"/>
                </a:cubicBezTo>
                <a:cubicBezTo>
                  <a:pt x="220" y="140"/>
                  <a:pt x="220" y="140"/>
                  <a:pt x="220" y="140"/>
                </a:cubicBezTo>
                <a:cubicBezTo>
                  <a:pt x="221" y="140"/>
                  <a:pt x="223" y="140"/>
                  <a:pt x="224" y="140"/>
                </a:cubicBezTo>
                <a:cubicBezTo>
                  <a:pt x="227" y="140"/>
                  <a:pt x="229" y="140"/>
                  <a:pt x="232" y="139"/>
                </a:cubicBezTo>
                <a:cubicBezTo>
                  <a:pt x="232" y="220"/>
                  <a:pt x="232" y="220"/>
                  <a:pt x="232" y="220"/>
                </a:cubicBezTo>
                <a:cubicBezTo>
                  <a:pt x="232" y="227"/>
                  <a:pt x="227" y="232"/>
                  <a:pt x="220" y="232"/>
                </a:cubicBezTo>
                <a:cubicBezTo>
                  <a:pt x="36" y="232"/>
                  <a:pt x="36" y="232"/>
                  <a:pt x="36" y="232"/>
                </a:cubicBezTo>
                <a:cubicBezTo>
                  <a:pt x="29" y="232"/>
                  <a:pt x="24" y="227"/>
                  <a:pt x="24" y="220"/>
                </a:cubicBezTo>
                <a:cubicBezTo>
                  <a:pt x="24" y="139"/>
                  <a:pt x="24" y="139"/>
                  <a:pt x="24" y="139"/>
                </a:cubicBezTo>
                <a:cubicBezTo>
                  <a:pt x="27" y="140"/>
                  <a:pt x="29" y="140"/>
                  <a:pt x="32" y="140"/>
                </a:cubicBezTo>
                <a:cubicBezTo>
                  <a:pt x="33" y="140"/>
                  <a:pt x="35" y="140"/>
                  <a:pt x="36" y="140"/>
                </a:cubicBezTo>
              </a:path>
            </a:pathLst>
          </a:custGeom>
          <a:solidFill>
            <a:schemeClr val="bg1"/>
          </a:solidFill>
          <a:ln w="9525">
            <a:noFill/>
            <a:round/>
          </a:ln>
        </p:spPr>
        <p:txBody>
          <a:bodyPr vert="horz" wrap="square" lIns="91440" tIns="45720" rIns="91440" bIns="45720" numCol="1" anchor="t" anchorCtr="0" compatLnSpc="1"/>
          <a:lstStyle/>
          <a:p>
            <a:endParaRPr 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41" name="Freeform 76"/>
          <p:cNvSpPr>
            <a:spLocks noEditPoints="1"/>
          </p:cNvSpPr>
          <p:nvPr/>
        </p:nvSpPr>
        <p:spPr bwMode="auto">
          <a:xfrm>
            <a:off x="4271179" y="5547761"/>
            <a:ext cx="396851" cy="316571"/>
          </a:xfrm>
          <a:custGeom>
            <a:avLst/>
            <a:gdLst/>
            <a:ahLst/>
            <a:cxnLst>
              <a:cxn ang="0">
                <a:pos x="255" y="45"/>
              </a:cxn>
              <a:cxn ang="0">
                <a:pos x="255" y="45"/>
              </a:cxn>
              <a:cxn ang="0">
                <a:pos x="219" y="125"/>
              </a:cxn>
              <a:cxn ang="0">
                <a:pos x="209" y="132"/>
              </a:cxn>
              <a:cxn ang="0">
                <a:pos x="105" y="139"/>
              </a:cxn>
              <a:cxn ang="0">
                <a:pos x="111" y="156"/>
              </a:cxn>
              <a:cxn ang="0">
                <a:pos x="224" y="156"/>
              </a:cxn>
              <a:cxn ang="0">
                <a:pos x="248" y="180"/>
              </a:cxn>
              <a:cxn ang="0">
                <a:pos x="224" y="204"/>
              </a:cxn>
              <a:cxn ang="0">
                <a:pos x="200" y="180"/>
              </a:cxn>
              <a:cxn ang="0">
                <a:pos x="88" y="180"/>
              </a:cxn>
              <a:cxn ang="0">
                <a:pos x="64" y="204"/>
              </a:cxn>
              <a:cxn ang="0">
                <a:pos x="40" y="180"/>
              </a:cxn>
              <a:cxn ang="0">
                <a:pos x="64" y="156"/>
              </a:cxn>
              <a:cxn ang="0">
                <a:pos x="86" y="156"/>
              </a:cxn>
              <a:cxn ang="0">
                <a:pos x="39" y="24"/>
              </a:cxn>
              <a:cxn ang="0">
                <a:pos x="12" y="24"/>
              </a:cxn>
              <a:cxn ang="0">
                <a:pos x="0" y="12"/>
              </a:cxn>
              <a:cxn ang="0">
                <a:pos x="12" y="0"/>
              </a:cxn>
              <a:cxn ang="0">
                <a:pos x="48" y="0"/>
              </a:cxn>
              <a:cxn ang="0">
                <a:pos x="59" y="8"/>
              </a:cxn>
              <a:cxn ang="0">
                <a:pos x="59" y="8"/>
              </a:cxn>
              <a:cxn ang="0">
                <a:pos x="66" y="28"/>
              </a:cxn>
              <a:cxn ang="0">
                <a:pos x="244" y="28"/>
              </a:cxn>
              <a:cxn ang="0">
                <a:pos x="256" y="40"/>
              </a:cxn>
              <a:cxn ang="0">
                <a:pos x="255" y="45"/>
              </a:cxn>
              <a:cxn ang="0">
                <a:pos x="75" y="52"/>
              </a:cxn>
              <a:cxn ang="0">
                <a:pos x="97" y="115"/>
              </a:cxn>
              <a:cxn ang="0">
                <a:pos x="200" y="109"/>
              </a:cxn>
              <a:cxn ang="0">
                <a:pos x="225" y="52"/>
              </a:cxn>
              <a:cxn ang="0">
                <a:pos x="75" y="52"/>
              </a:cxn>
            </a:cxnLst>
            <a:rect l="0" t="0" r="r" b="b"/>
            <a:pathLst>
              <a:path w="256" h="204">
                <a:moveTo>
                  <a:pt x="255" y="45"/>
                </a:moveTo>
                <a:cubicBezTo>
                  <a:pt x="255" y="45"/>
                  <a:pt x="255" y="45"/>
                  <a:pt x="255" y="45"/>
                </a:cubicBezTo>
                <a:cubicBezTo>
                  <a:pt x="219" y="125"/>
                  <a:pt x="219" y="125"/>
                  <a:pt x="219" y="125"/>
                </a:cubicBezTo>
                <a:cubicBezTo>
                  <a:pt x="217" y="129"/>
                  <a:pt x="213" y="132"/>
                  <a:pt x="209" y="132"/>
                </a:cubicBezTo>
                <a:cubicBezTo>
                  <a:pt x="105" y="139"/>
                  <a:pt x="105" y="139"/>
                  <a:pt x="105" y="139"/>
                </a:cubicBezTo>
                <a:cubicBezTo>
                  <a:pt x="111" y="156"/>
                  <a:pt x="111" y="156"/>
                  <a:pt x="111" y="156"/>
                </a:cubicBezTo>
                <a:cubicBezTo>
                  <a:pt x="224" y="156"/>
                  <a:pt x="224" y="156"/>
                  <a:pt x="224" y="156"/>
                </a:cubicBezTo>
                <a:cubicBezTo>
                  <a:pt x="237" y="156"/>
                  <a:pt x="248" y="167"/>
                  <a:pt x="248" y="180"/>
                </a:cubicBezTo>
                <a:cubicBezTo>
                  <a:pt x="248" y="193"/>
                  <a:pt x="237" y="204"/>
                  <a:pt x="224" y="204"/>
                </a:cubicBezTo>
                <a:cubicBezTo>
                  <a:pt x="211" y="204"/>
                  <a:pt x="200" y="193"/>
                  <a:pt x="200" y="180"/>
                </a:cubicBezTo>
                <a:cubicBezTo>
                  <a:pt x="88" y="180"/>
                  <a:pt x="88" y="180"/>
                  <a:pt x="88" y="180"/>
                </a:cubicBezTo>
                <a:cubicBezTo>
                  <a:pt x="88" y="193"/>
                  <a:pt x="77" y="204"/>
                  <a:pt x="64" y="204"/>
                </a:cubicBezTo>
                <a:cubicBezTo>
                  <a:pt x="51" y="204"/>
                  <a:pt x="40" y="193"/>
                  <a:pt x="40" y="180"/>
                </a:cubicBezTo>
                <a:cubicBezTo>
                  <a:pt x="40" y="167"/>
                  <a:pt x="51" y="156"/>
                  <a:pt x="64" y="156"/>
                </a:cubicBezTo>
                <a:cubicBezTo>
                  <a:pt x="86" y="156"/>
                  <a:pt x="86" y="156"/>
                  <a:pt x="86" y="156"/>
                </a:cubicBezTo>
                <a:cubicBezTo>
                  <a:pt x="39" y="24"/>
                  <a:pt x="39" y="24"/>
                  <a:pt x="39" y="24"/>
                </a:cubicBezTo>
                <a:cubicBezTo>
                  <a:pt x="12" y="24"/>
                  <a:pt x="12" y="24"/>
                  <a:pt x="12" y="24"/>
                </a:cubicBezTo>
                <a:cubicBezTo>
                  <a:pt x="5" y="24"/>
                  <a:pt x="0" y="19"/>
                  <a:pt x="0" y="12"/>
                </a:cubicBezTo>
                <a:cubicBezTo>
                  <a:pt x="0" y="5"/>
                  <a:pt x="5" y="0"/>
                  <a:pt x="12" y="0"/>
                </a:cubicBezTo>
                <a:cubicBezTo>
                  <a:pt x="48" y="0"/>
                  <a:pt x="48" y="0"/>
                  <a:pt x="48" y="0"/>
                </a:cubicBezTo>
                <a:cubicBezTo>
                  <a:pt x="53" y="0"/>
                  <a:pt x="58" y="3"/>
                  <a:pt x="59" y="8"/>
                </a:cubicBezTo>
                <a:cubicBezTo>
                  <a:pt x="59" y="8"/>
                  <a:pt x="59" y="8"/>
                  <a:pt x="59" y="8"/>
                </a:cubicBezTo>
                <a:cubicBezTo>
                  <a:pt x="66" y="28"/>
                  <a:pt x="66" y="28"/>
                  <a:pt x="66" y="28"/>
                </a:cubicBezTo>
                <a:cubicBezTo>
                  <a:pt x="244" y="28"/>
                  <a:pt x="244" y="28"/>
                  <a:pt x="244" y="28"/>
                </a:cubicBezTo>
                <a:cubicBezTo>
                  <a:pt x="251" y="28"/>
                  <a:pt x="256" y="33"/>
                  <a:pt x="256" y="40"/>
                </a:cubicBezTo>
                <a:cubicBezTo>
                  <a:pt x="256" y="42"/>
                  <a:pt x="256" y="43"/>
                  <a:pt x="255" y="45"/>
                </a:cubicBezTo>
                <a:moveTo>
                  <a:pt x="75" y="52"/>
                </a:moveTo>
                <a:cubicBezTo>
                  <a:pt x="97" y="115"/>
                  <a:pt x="97" y="115"/>
                  <a:pt x="97" y="115"/>
                </a:cubicBezTo>
                <a:cubicBezTo>
                  <a:pt x="200" y="109"/>
                  <a:pt x="200" y="109"/>
                  <a:pt x="200" y="109"/>
                </a:cubicBezTo>
                <a:cubicBezTo>
                  <a:pt x="225" y="52"/>
                  <a:pt x="225" y="52"/>
                  <a:pt x="225" y="52"/>
                </a:cubicBezTo>
                <a:lnTo>
                  <a:pt x="75" y="52"/>
                </a:lnTo>
                <a:close/>
              </a:path>
            </a:pathLst>
          </a:custGeom>
          <a:solidFill>
            <a:schemeClr val="bg1"/>
          </a:solidFill>
          <a:ln w="9525">
            <a:noFill/>
            <a:round/>
          </a:ln>
        </p:spPr>
        <p:txBody>
          <a:bodyPr vert="horz" wrap="square" lIns="91440" tIns="45720" rIns="91440" bIns="45720" numCol="1" anchor="t" anchorCtr="0" compatLnSpc="1"/>
          <a:lstStyle/>
          <a:p>
            <a:endParaRPr 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42" name="Inhaltsplatzhalter 4"/>
          <p:cNvSpPr txBox="1"/>
          <p:nvPr/>
        </p:nvSpPr>
        <p:spPr>
          <a:xfrm>
            <a:off x="6580417" y="4486707"/>
            <a:ext cx="3168515" cy="754053"/>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0000"/>
              </a:lnSpc>
              <a:spcAft>
                <a:spcPts val="1200"/>
              </a:spcAft>
              <a:buNone/>
            </a:pPr>
            <a:r>
              <a:rPr lang="zh-CN" altLang="en-US" sz="1600" b="1" dirty="0">
                <a:solidFill>
                  <a:schemeClr val="accent3"/>
                </a:solidFill>
                <a:latin typeface="FZHei-B01S" panose="02010601030101010101" pitchFamily="2" charset="-122"/>
                <a:ea typeface="FZHei-B01S" panose="02010601030101010101" pitchFamily="2" charset="-122"/>
                <a:sym typeface="FZHei-B01S" panose="02010601030101010101" pitchFamily="2" charset="-122"/>
              </a:rPr>
              <a:t>点击添加标题</a:t>
            </a:r>
            <a:br>
              <a:rPr lang="en-US" sz="1400" b="1" dirty="0">
                <a:solidFill>
                  <a:schemeClr val="accent1"/>
                </a:solidFill>
                <a:latin typeface="FZHei-B01S" panose="02010601030101010101" pitchFamily="2" charset="-122"/>
                <a:ea typeface="FZHei-B01S" panose="02010601030101010101" pitchFamily="2" charset="-122"/>
                <a:sym typeface="FZHei-B01S" panose="02010601030101010101" pitchFamily="2" charset="-122"/>
              </a:rPr>
            </a:br>
            <a:r>
              <a:rPr lang="zh-CN" alt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点击添加标题文字点击添加标题文字点击添加标题文字点击添加标题文字点击添加标题文字点击添加标题文字</a:t>
            </a:r>
            <a:r>
              <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This text is fully editable.</a:t>
            </a:r>
            <a:endPar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3" name="Inhaltsplatzhalter 4"/>
          <p:cNvSpPr txBox="1"/>
          <p:nvPr/>
        </p:nvSpPr>
        <p:spPr>
          <a:xfrm>
            <a:off x="2530140" y="2951455"/>
            <a:ext cx="3168515" cy="754053"/>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100000"/>
              </a:lnSpc>
              <a:spcAft>
                <a:spcPts val="1200"/>
              </a:spcAft>
              <a:buNone/>
            </a:pPr>
            <a:r>
              <a:rPr lang="zh-CN" altLang="en-US" sz="1600" b="1" dirty="0">
                <a:solidFill>
                  <a:schemeClr val="accent2"/>
                </a:solidFill>
                <a:latin typeface="FZHei-B01S" panose="02010601030101010101" pitchFamily="2" charset="-122"/>
                <a:ea typeface="FZHei-B01S" panose="02010601030101010101" pitchFamily="2" charset="-122"/>
                <a:sym typeface="FZHei-B01S" panose="02010601030101010101" pitchFamily="2" charset="-122"/>
              </a:rPr>
              <a:t>点击添加标题</a:t>
            </a:r>
            <a:br>
              <a:rPr lang="en-US" sz="1400" b="1" dirty="0">
                <a:solidFill>
                  <a:schemeClr val="accent1"/>
                </a:solidFill>
                <a:latin typeface="FZHei-B01S" panose="02010601030101010101" pitchFamily="2" charset="-122"/>
                <a:ea typeface="FZHei-B01S" panose="02010601030101010101" pitchFamily="2" charset="-122"/>
                <a:sym typeface="FZHei-B01S" panose="02010601030101010101" pitchFamily="2" charset="-122"/>
              </a:rPr>
            </a:br>
            <a:r>
              <a:rPr lang="zh-CN" alt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点击添加标题文字点击添加标题文字点击添加标题文字点击添加标题文字点击添加标题文字点击添加标题文字</a:t>
            </a:r>
            <a:r>
              <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This text is fully editable.</a:t>
            </a:r>
            <a:endPar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4" name="Inhaltsplatzhalter 4"/>
          <p:cNvSpPr txBox="1"/>
          <p:nvPr/>
        </p:nvSpPr>
        <p:spPr>
          <a:xfrm>
            <a:off x="508001" y="5329563"/>
            <a:ext cx="3073059" cy="754053"/>
          </a:xfrm>
          <a:prstGeom prst="rect">
            <a:avLst/>
          </a:prstGeom>
        </p:spPr>
        <p:txBody>
          <a:bodyPr wrap="square" lIns="0" tIns="0" rIns="0" bIns="0" anchor="ctr">
            <a:spAutoFit/>
          </a:bodyPr>
          <a:lstStyle>
            <a:lvl1pPr marL="273050" indent="-273050" algn="l" defTabSz="913765"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20" indent="-273050" algn="l" defTabSz="913765"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70" indent="-177800" algn="l" defTabSz="913765"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370" indent="-17780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240" indent="-179070" algn="l" defTabSz="913765"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9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165"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7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930" indent="-228600" algn="l" defTabSz="913765"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r">
              <a:lnSpc>
                <a:spcPct val="100000"/>
              </a:lnSpc>
              <a:spcAft>
                <a:spcPts val="1200"/>
              </a:spcAft>
              <a:buNone/>
            </a:pPr>
            <a:r>
              <a:rPr lang="zh-CN" altLang="en-US" sz="1600" b="1" dirty="0">
                <a:solidFill>
                  <a:schemeClr val="accent4"/>
                </a:solidFill>
                <a:latin typeface="FZHei-B01S" panose="02010601030101010101" pitchFamily="2" charset="-122"/>
                <a:ea typeface="FZHei-B01S" panose="02010601030101010101" pitchFamily="2" charset="-122"/>
                <a:sym typeface="FZHei-B01S" panose="02010601030101010101" pitchFamily="2" charset="-122"/>
              </a:rPr>
              <a:t>点击添加标题</a:t>
            </a:r>
            <a:br>
              <a:rPr lang="en-US" sz="1400" b="1" dirty="0">
                <a:solidFill>
                  <a:schemeClr val="accent1"/>
                </a:solidFill>
                <a:latin typeface="FZHei-B01S" panose="02010601030101010101" pitchFamily="2" charset="-122"/>
                <a:ea typeface="FZHei-B01S" panose="02010601030101010101" pitchFamily="2" charset="-122"/>
                <a:sym typeface="FZHei-B01S" panose="02010601030101010101" pitchFamily="2" charset="-122"/>
              </a:rPr>
            </a:br>
            <a:r>
              <a:rPr lang="zh-CN" alt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点击添加标题文字点击添加标题文字点击添加标题文字点击添加标题文字点击添加标题文字点击添加标题文字</a:t>
            </a:r>
            <a:r>
              <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This text is fully editable.</a:t>
            </a:r>
            <a:endParaRPr lang="en-US" sz="1100"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45" name="Group 44"/>
          <p:cNvGrpSpPr/>
          <p:nvPr/>
        </p:nvGrpSpPr>
        <p:grpSpPr>
          <a:xfrm>
            <a:off x="6765412" y="2753002"/>
            <a:ext cx="737869" cy="737869"/>
            <a:chOff x="6601708" y="3643935"/>
            <a:chExt cx="737869" cy="737869"/>
          </a:xfrm>
        </p:grpSpPr>
        <p:sp>
          <p:nvSpPr>
            <p:cNvPr id="46" name="Freeform 8"/>
            <p:cNvSpPr/>
            <p:nvPr/>
          </p:nvSpPr>
          <p:spPr bwMode="auto">
            <a:xfrm>
              <a:off x="6601708" y="3643935"/>
              <a:ext cx="737869" cy="737869"/>
            </a:xfrm>
            <a:custGeom>
              <a:avLst/>
              <a:gdLst>
                <a:gd name="T0" fmla="*/ 32 w 447"/>
                <a:gd name="T1" fmla="*/ 282 h 447"/>
                <a:gd name="T2" fmla="*/ 282 w 447"/>
                <a:gd name="T3" fmla="*/ 414 h 447"/>
                <a:gd name="T4" fmla="*/ 415 w 447"/>
                <a:gd name="T5" fmla="*/ 165 h 447"/>
                <a:gd name="T6" fmla="*/ 165 w 447"/>
                <a:gd name="T7" fmla="*/ 32 h 447"/>
                <a:gd name="T8" fmla="*/ 32 w 447"/>
                <a:gd name="T9" fmla="*/ 282 h 447"/>
              </a:gdLst>
              <a:ahLst/>
              <a:cxnLst>
                <a:cxn ang="0">
                  <a:pos x="T0" y="T1"/>
                </a:cxn>
                <a:cxn ang="0">
                  <a:pos x="T2" y="T3"/>
                </a:cxn>
                <a:cxn ang="0">
                  <a:pos x="T4" y="T5"/>
                </a:cxn>
                <a:cxn ang="0">
                  <a:pos x="T6" y="T7"/>
                </a:cxn>
                <a:cxn ang="0">
                  <a:pos x="T8" y="T9"/>
                </a:cxn>
              </a:cxnLst>
              <a:rect l="0" t="0" r="r" b="b"/>
              <a:pathLst>
                <a:path w="447" h="447">
                  <a:moveTo>
                    <a:pt x="32" y="282"/>
                  </a:moveTo>
                  <a:cubicBezTo>
                    <a:pt x="65" y="387"/>
                    <a:pt x="176" y="447"/>
                    <a:pt x="282" y="414"/>
                  </a:cubicBezTo>
                  <a:cubicBezTo>
                    <a:pt x="388" y="382"/>
                    <a:pt x="447" y="270"/>
                    <a:pt x="415" y="165"/>
                  </a:cubicBezTo>
                  <a:cubicBezTo>
                    <a:pt x="383" y="59"/>
                    <a:pt x="271" y="0"/>
                    <a:pt x="165" y="32"/>
                  </a:cubicBezTo>
                  <a:cubicBezTo>
                    <a:pt x="60" y="64"/>
                    <a:pt x="0" y="176"/>
                    <a:pt x="32" y="282"/>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w="38100">
              <a:solidFill>
                <a:schemeClr val="bg1">
                  <a:lumMod val="85000"/>
                </a:schemeClr>
              </a:solid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7" name="Freeform 9"/>
            <p:cNvSpPr/>
            <p:nvPr/>
          </p:nvSpPr>
          <p:spPr bwMode="auto">
            <a:xfrm>
              <a:off x="6721801" y="3764028"/>
              <a:ext cx="497683" cy="497683"/>
            </a:xfrm>
            <a:custGeom>
              <a:avLst/>
              <a:gdLst>
                <a:gd name="T0" fmla="*/ 22 w 301"/>
                <a:gd name="T1" fmla="*/ 190 h 301"/>
                <a:gd name="T2" fmla="*/ 190 w 301"/>
                <a:gd name="T3" fmla="*/ 279 h 301"/>
                <a:gd name="T4" fmla="*/ 279 w 301"/>
                <a:gd name="T5" fmla="*/ 111 h 301"/>
                <a:gd name="T6" fmla="*/ 111 w 301"/>
                <a:gd name="T7" fmla="*/ 22 h 301"/>
                <a:gd name="T8" fmla="*/ 22 w 301"/>
                <a:gd name="T9" fmla="*/ 190 h 301"/>
              </a:gdLst>
              <a:ahLst/>
              <a:cxnLst>
                <a:cxn ang="0">
                  <a:pos x="T0" y="T1"/>
                </a:cxn>
                <a:cxn ang="0">
                  <a:pos x="T2" y="T3"/>
                </a:cxn>
                <a:cxn ang="0">
                  <a:pos x="T4" y="T5"/>
                </a:cxn>
                <a:cxn ang="0">
                  <a:pos x="T6" y="T7"/>
                </a:cxn>
                <a:cxn ang="0">
                  <a:pos x="T8" y="T9"/>
                </a:cxn>
              </a:cxnLst>
              <a:rect l="0" t="0" r="r" b="b"/>
              <a:pathLst>
                <a:path w="301" h="301">
                  <a:moveTo>
                    <a:pt x="22" y="190"/>
                  </a:moveTo>
                  <a:cubicBezTo>
                    <a:pt x="44" y="261"/>
                    <a:pt x="119" y="301"/>
                    <a:pt x="190" y="279"/>
                  </a:cubicBezTo>
                  <a:cubicBezTo>
                    <a:pt x="261" y="257"/>
                    <a:pt x="301" y="182"/>
                    <a:pt x="279" y="111"/>
                  </a:cubicBezTo>
                  <a:cubicBezTo>
                    <a:pt x="258" y="40"/>
                    <a:pt x="182" y="0"/>
                    <a:pt x="111" y="22"/>
                  </a:cubicBezTo>
                  <a:cubicBezTo>
                    <a:pt x="40" y="43"/>
                    <a:pt x="0" y="119"/>
                    <a:pt x="22" y="190"/>
                  </a:cubicBezTo>
                  <a:close/>
                </a:path>
              </a:pathLst>
            </a:custGeom>
            <a:solidFill>
              <a:schemeClr val="accent2"/>
            </a:solidFill>
            <a:ln>
              <a:noFill/>
            </a:ln>
          </p:spPr>
          <p:txBody>
            <a:bodyPr vert="horz" wrap="square" lIns="91440" tIns="45720" rIns="91440" bIns="45720" numCol="1" anchor="ctr" anchorCtr="0" compatLnSpc="1"/>
            <a:lstStyle/>
            <a:p>
              <a:pPr algn="ctr"/>
              <a:r>
                <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02</a:t>
              </a:r>
              <a:endPar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48" name="Group 47"/>
          <p:cNvGrpSpPr/>
          <p:nvPr/>
        </p:nvGrpSpPr>
        <p:grpSpPr>
          <a:xfrm>
            <a:off x="7817010" y="1628034"/>
            <a:ext cx="737869" cy="737869"/>
            <a:chOff x="6803846" y="1810081"/>
            <a:chExt cx="737869" cy="737869"/>
          </a:xfrm>
        </p:grpSpPr>
        <p:sp>
          <p:nvSpPr>
            <p:cNvPr id="49" name="Freeform 13"/>
            <p:cNvSpPr/>
            <p:nvPr/>
          </p:nvSpPr>
          <p:spPr bwMode="auto">
            <a:xfrm>
              <a:off x="6803846" y="1810081"/>
              <a:ext cx="737869" cy="737869"/>
            </a:xfrm>
            <a:custGeom>
              <a:avLst/>
              <a:gdLst>
                <a:gd name="T0" fmla="*/ 32 w 447"/>
                <a:gd name="T1" fmla="*/ 282 h 447"/>
                <a:gd name="T2" fmla="*/ 282 w 447"/>
                <a:gd name="T3" fmla="*/ 415 h 447"/>
                <a:gd name="T4" fmla="*/ 414 w 447"/>
                <a:gd name="T5" fmla="*/ 165 h 447"/>
                <a:gd name="T6" fmla="*/ 165 w 447"/>
                <a:gd name="T7" fmla="*/ 33 h 447"/>
                <a:gd name="T8" fmla="*/ 32 w 447"/>
                <a:gd name="T9" fmla="*/ 282 h 447"/>
              </a:gdLst>
              <a:ahLst/>
              <a:cxnLst>
                <a:cxn ang="0">
                  <a:pos x="T0" y="T1"/>
                </a:cxn>
                <a:cxn ang="0">
                  <a:pos x="T2" y="T3"/>
                </a:cxn>
                <a:cxn ang="0">
                  <a:pos x="T4" y="T5"/>
                </a:cxn>
                <a:cxn ang="0">
                  <a:pos x="T6" y="T7"/>
                </a:cxn>
                <a:cxn ang="0">
                  <a:pos x="T8" y="T9"/>
                </a:cxn>
              </a:cxnLst>
              <a:rect l="0" t="0" r="r" b="b"/>
              <a:pathLst>
                <a:path w="447" h="447">
                  <a:moveTo>
                    <a:pt x="32" y="282"/>
                  </a:moveTo>
                  <a:cubicBezTo>
                    <a:pt x="64" y="388"/>
                    <a:pt x="176" y="447"/>
                    <a:pt x="282" y="415"/>
                  </a:cubicBezTo>
                  <a:cubicBezTo>
                    <a:pt x="387" y="383"/>
                    <a:pt x="447" y="271"/>
                    <a:pt x="414" y="165"/>
                  </a:cubicBezTo>
                  <a:cubicBezTo>
                    <a:pt x="382" y="60"/>
                    <a:pt x="270" y="0"/>
                    <a:pt x="165" y="33"/>
                  </a:cubicBezTo>
                  <a:cubicBezTo>
                    <a:pt x="59" y="65"/>
                    <a:pt x="0" y="177"/>
                    <a:pt x="32" y="282"/>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w="38100">
              <a:solidFill>
                <a:schemeClr val="bg1">
                  <a:lumMod val="85000"/>
                </a:schemeClr>
              </a:solid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0" name="Freeform 14"/>
            <p:cNvSpPr/>
            <p:nvPr/>
          </p:nvSpPr>
          <p:spPr bwMode="auto">
            <a:xfrm>
              <a:off x="6923939" y="1930174"/>
              <a:ext cx="497683" cy="497683"/>
            </a:xfrm>
            <a:custGeom>
              <a:avLst/>
              <a:gdLst>
                <a:gd name="T0" fmla="*/ 22 w 301"/>
                <a:gd name="T1" fmla="*/ 190 h 301"/>
                <a:gd name="T2" fmla="*/ 189 w 301"/>
                <a:gd name="T3" fmla="*/ 279 h 301"/>
                <a:gd name="T4" fmla="*/ 279 w 301"/>
                <a:gd name="T5" fmla="*/ 111 h 301"/>
                <a:gd name="T6" fmla="*/ 111 w 301"/>
                <a:gd name="T7" fmla="*/ 22 h 301"/>
                <a:gd name="T8" fmla="*/ 22 w 301"/>
                <a:gd name="T9" fmla="*/ 190 h 301"/>
              </a:gdLst>
              <a:ahLst/>
              <a:cxnLst>
                <a:cxn ang="0">
                  <a:pos x="T0" y="T1"/>
                </a:cxn>
                <a:cxn ang="0">
                  <a:pos x="T2" y="T3"/>
                </a:cxn>
                <a:cxn ang="0">
                  <a:pos x="T4" y="T5"/>
                </a:cxn>
                <a:cxn ang="0">
                  <a:pos x="T6" y="T7"/>
                </a:cxn>
                <a:cxn ang="0">
                  <a:pos x="T8" y="T9"/>
                </a:cxn>
              </a:cxnLst>
              <a:rect l="0" t="0" r="r" b="b"/>
              <a:pathLst>
                <a:path w="301" h="301">
                  <a:moveTo>
                    <a:pt x="22" y="190"/>
                  </a:moveTo>
                  <a:cubicBezTo>
                    <a:pt x="43" y="261"/>
                    <a:pt x="118" y="301"/>
                    <a:pt x="189" y="279"/>
                  </a:cubicBezTo>
                  <a:cubicBezTo>
                    <a:pt x="261" y="258"/>
                    <a:pt x="301" y="183"/>
                    <a:pt x="279" y="111"/>
                  </a:cubicBezTo>
                  <a:cubicBezTo>
                    <a:pt x="257" y="40"/>
                    <a:pt x="182" y="0"/>
                    <a:pt x="111" y="22"/>
                  </a:cubicBezTo>
                  <a:cubicBezTo>
                    <a:pt x="40" y="44"/>
                    <a:pt x="0" y="119"/>
                    <a:pt x="22" y="190"/>
                  </a:cubicBezTo>
                  <a:close/>
                </a:path>
              </a:pathLst>
            </a:custGeom>
            <a:solidFill>
              <a:schemeClr val="accent1"/>
            </a:solidFill>
            <a:ln>
              <a:noFill/>
            </a:ln>
          </p:spPr>
          <p:txBody>
            <a:bodyPr vert="horz" wrap="square" lIns="91440" tIns="45720" rIns="91440" bIns="45720" numCol="1" anchor="ctr" anchorCtr="0" compatLnSpc="1"/>
            <a:lstStyle/>
            <a:p>
              <a:pPr algn="ctr"/>
              <a:r>
                <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01</a:t>
              </a:r>
              <a:endPar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51" name="Group 50"/>
          <p:cNvGrpSpPr/>
          <p:nvPr/>
        </p:nvGrpSpPr>
        <p:grpSpPr>
          <a:xfrm>
            <a:off x="4616206" y="4872754"/>
            <a:ext cx="737869" cy="737869"/>
            <a:chOff x="4622155" y="5740695"/>
            <a:chExt cx="737869" cy="737869"/>
          </a:xfrm>
        </p:grpSpPr>
        <p:sp>
          <p:nvSpPr>
            <p:cNvPr id="52" name="Freeform 8"/>
            <p:cNvSpPr/>
            <p:nvPr/>
          </p:nvSpPr>
          <p:spPr bwMode="auto">
            <a:xfrm>
              <a:off x="4622155" y="5740695"/>
              <a:ext cx="737869" cy="737869"/>
            </a:xfrm>
            <a:custGeom>
              <a:avLst/>
              <a:gdLst>
                <a:gd name="T0" fmla="*/ 32 w 447"/>
                <a:gd name="T1" fmla="*/ 282 h 447"/>
                <a:gd name="T2" fmla="*/ 282 w 447"/>
                <a:gd name="T3" fmla="*/ 414 h 447"/>
                <a:gd name="T4" fmla="*/ 415 w 447"/>
                <a:gd name="T5" fmla="*/ 165 h 447"/>
                <a:gd name="T6" fmla="*/ 165 w 447"/>
                <a:gd name="T7" fmla="*/ 32 h 447"/>
                <a:gd name="T8" fmla="*/ 32 w 447"/>
                <a:gd name="T9" fmla="*/ 282 h 447"/>
              </a:gdLst>
              <a:ahLst/>
              <a:cxnLst>
                <a:cxn ang="0">
                  <a:pos x="T0" y="T1"/>
                </a:cxn>
                <a:cxn ang="0">
                  <a:pos x="T2" y="T3"/>
                </a:cxn>
                <a:cxn ang="0">
                  <a:pos x="T4" y="T5"/>
                </a:cxn>
                <a:cxn ang="0">
                  <a:pos x="T6" y="T7"/>
                </a:cxn>
                <a:cxn ang="0">
                  <a:pos x="T8" y="T9"/>
                </a:cxn>
              </a:cxnLst>
              <a:rect l="0" t="0" r="r" b="b"/>
              <a:pathLst>
                <a:path w="447" h="447">
                  <a:moveTo>
                    <a:pt x="32" y="282"/>
                  </a:moveTo>
                  <a:cubicBezTo>
                    <a:pt x="65" y="387"/>
                    <a:pt x="176" y="447"/>
                    <a:pt x="282" y="414"/>
                  </a:cubicBezTo>
                  <a:cubicBezTo>
                    <a:pt x="388" y="382"/>
                    <a:pt x="447" y="270"/>
                    <a:pt x="415" y="165"/>
                  </a:cubicBezTo>
                  <a:cubicBezTo>
                    <a:pt x="383" y="59"/>
                    <a:pt x="271" y="0"/>
                    <a:pt x="165" y="32"/>
                  </a:cubicBezTo>
                  <a:cubicBezTo>
                    <a:pt x="60" y="64"/>
                    <a:pt x="0" y="176"/>
                    <a:pt x="32" y="282"/>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w="38100">
              <a:solidFill>
                <a:schemeClr val="bg1">
                  <a:lumMod val="85000"/>
                </a:schemeClr>
              </a:solid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3" name="Freeform 9"/>
            <p:cNvSpPr/>
            <p:nvPr/>
          </p:nvSpPr>
          <p:spPr bwMode="auto">
            <a:xfrm>
              <a:off x="4742248" y="5860788"/>
              <a:ext cx="497683" cy="497683"/>
            </a:xfrm>
            <a:custGeom>
              <a:avLst/>
              <a:gdLst>
                <a:gd name="T0" fmla="*/ 22 w 301"/>
                <a:gd name="T1" fmla="*/ 190 h 301"/>
                <a:gd name="T2" fmla="*/ 190 w 301"/>
                <a:gd name="T3" fmla="*/ 279 h 301"/>
                <a:gd name="T4" fmla="*/ 279 w 301"/>
                <a:gd name="T5" fmla="*/ 111 h 301"/>
                <a:gd name="T6" fmla="*/ 111 w 301"/>
                <a:gd name="T7" fmla="*/ 22 h 301"/>
                <a:gd name="T8" fmla="*/ 22 w 301"/>
                <a:gd name="T9" fmla="*/ 190 h 301"/>
              </a:gdLst>
              <a:ahLst/>
              <a:cxnLst>
                <a:cxn ang="0">
                  <a:pos x="T0" y="T1"/>
                </a:cxn>
                <a:cxn ang="0">
                  <a:pos x="T2" y="T3"/>
                </a:cxn>
                <a:cxn ang="0">
                  <a:pos x="T4" y="T5"/>
                </a:cxn>
                <a:cxn ang="0">
                  <a:pos x="T6" y="T7"/>
                </a:cxn>
                <a:cxn ang="0">
                  <a:pos x="T8" y="T9"/>
                </a:cxn>
              </a:cxnLst>
              <a:rect l="0" t="0" r="r" b="b"/>
              <a:pathLst>
                <a:path w="301" h="301">
                  <a:moveTo>
                    <a:pt x="22" y="190"/>
                  </a:moveTo>
                  <a:cubicBezTo>
                    <a:pt x="44" y="261"/>
                    <a:pt x="119" y="301"/>
                    <a:pt x="190" y="279"/>
                  </a:cubicBezTo>
                  <a:cubicBezTo>
                    <a:pt x="261" y="257"/>
                    <a:pt x="301" y="182"/>
                    <a:pt x="279" y="111"/>
                  </a:cubicBezTo>
                  <a:cubicBezTo>
                    <a:pt x="258" y="40"/>
                    <a:pt x="182" y="0"/>
                    <a:pt x="111" y="22"/>
                  </a:cubicBezTo>
                  <a:cubicBezTo>
                    <a:pt x="40" y="43"/>
                    <a:pt x="0" y="119"/>
                    <a:pt x="22" y="190"/>
                  </a:cubicBezTo>
                  <a:close/>
                </a:path>
              </a:pathLst>
            </a:custGeom>
            <a:solidFill>
              <a:schemeClr val="accent4"/>
            </a:solidFill>
            <a:ln>
              <a:noFill/>
            </a:ln>
          </p:spPr>
          <p:txBody>
            <a:bodyPr vert="horz" wrap="square" lIns="91440" tIns="45720" rIns="91440" bIns="45720" numCol="1" anchor="ctr" anchorCtr="0" compatLnSpc="1"/>
            <a:lstStyle/>
            <a:p>
              <a:pPr algn="ctr"/>
              <a:r>
                <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04</a:t>
              </a:r>
              <a:endPar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54" name="Group 53"/>
          <p:cNvGrpSpPr/>
          <p:nvPr/>
        </p:nvGrpSpPr>
        <p:grpSpPr>
          <a:xfrm>
            <a:off x="5669447" y="3806810"/>
            <a:ext cx="737869" cy="737869"/>
            <a:chOff x="4824294" y="3906842"/>
            <a:chExt cx="737869" cy="737869"/>
          </a:xfrm>
        </p:grpSpPr>
        <p:sp>
          <p:nvSpPr>
            <p:cNvPr id="55" name="Freeform 13"/>
            <p:cNvSpPr/>
            <p:nvPr/>
          </p:nvSpPr>
          <p:spPr bwMode="auto">
            <a:xfrm>
              <a:off x="4824294" y="3906842"/>
              <a:ext cx="737869" cy="737869"/>
            </a:xfrm>
            <a:custGeom>
              <a:avLst/>
              <a:gdLst>
                <a:gd name="T0" fmla="*/ 32 w 447"/>
                <a:gd name="T1" fmla="*/ 282 h 447"/>
                <a:gd name="T2" fmla="*/ 282 w 447"/>
                <a:gd name="T3" fmla="*/ 415 h 447"/>
                <a:gd name="T4" fmla="*/ 414 w 447"/>
                <a:gd name="T5" fmla="*/ 165 h 447"/>
                <a:gd name="T6" fmla="*/ 165 w 447"/>
                <a:gd name="T7" fmla="*/ 33 h 447"/>
                <a:gd name="T8" fmla="*/ 32 w 447"/>
                <a:gd name="T9" fmla="*/ 282 h 447"/>
              </a:gdLst>
              <a:ahLst/>
              <a:cxnLst>
                <a:cxn ang="0">
                  <a:pos x="T0" y="T1"/>
                </a:cxn>
                <a:cxn ang="0">
                  <a:pos x="T2" y="T3"/>
                </a:cxn>
                <a:cxn ang="0">
                  <a:pos x="T4" y="T5"/>
                </a:cxn>
                <a:cxn ang="0">
                  <a:pos x="T6" y="T7"/>
                </a:cxn>
                <a:cxn ang="0">
                  <a:pos x="T8" y="T9"/>
                </a:cxn>
              </a:cxnLst>
              <a:rect l="0" t="0" r="r" b="b"/>
              <a:pathLst>
                <a:path w="447" h="447">
                  <a:moveTo>
                    <a:pt x="32" y="282"/>
                  </a:moveTo>
                  <a:cubicBezTo>
                    <a:pt x="64" y="388"/>
                    <a:pt x="176" y="447"/>
                    <a:pt x="282" y="415"/>
                  </a:cubicBezTo>
                  <a:cubicBezTo>
                    <a:pt x="387" y="383"/>
                    <a:pt x="447" y="271"/>
                    <a:pt x="414" y="165"/>
                  </a:cubicBezTo>
                  <a:cubicBezTo>
                    <a:pt x="382" y="60"/>
                    <a:pt x="270" y="0"/>
                    <a:pt x="165" y="33"/>
                  </a:cubicBezTo>
                  <a:cubicBezTo>
                    <a:pt x="59" y="65"/>
                    <a:pt x="0" y="177"/>
                    <a:pt x="32" y="282"/>
                  </a:cubicBezTo>
                  <a:close/>
                </a:path>
              </a:pathLst>
            </a:custGeom>
            <a:gradFill>
              <a:gsLst>
                <a:gs pos="53600">
                  <a:schemeClr val="bg1"/>
                </a:gs>
                <a:gs pos="0">
                  <a:schemeClr val="tx1">
                    <a:lumMod val="10000"/>
                    <a:lumOff val="90000"/>
                  </a:schemeClr>
                </a:gs>
                <a:gs pos="100000">
                  <a:schemeClr val="bg1">
                    <a:lumMod val="95000"/>
                  </a:schemeClr>
                </a:gs>
              </a:gsLst>
              <a:lin ang="5400000" scaled="1"/>
            </a:gradFill>
            <a:ln w="38100">
              <a:solidFill>
                <a:schemeClr val="bg1">
                  <a:lumMod val="85000"/>
                </a:schemeClr>
              </a:solidFill>
            </a:ln>
          </p:spPr>
          <p:txBody>
            <a:bodyPr vert="horz" wrap="square" lIns="91440" tIns="45720" rIns="91440" bIns="45720" numCol="1" anchor="ctr" anchorCtr="0" compatLnSpc="1"/>
            <a:lstStyle/>
            <a:p>
              <a:pPr algn="ctr"/>
              <a:endParaRPr lang="en-US" sz="2000" b="1">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56" name="Freeform 14"/>
            <p:cNvSpPr/>
            <p:nvPr/>
          </p:nvSpPr>
          <p:spPr bwMode="auto">
            <a:xfrm>
              <a:off x="4944387" y="4026935"/>
              <a:ext cx="497683" cy="497683"/>
            </a:xfrm>
            <a:custGeom>
              <a:avLst/>
              <a:gdLst>
                <a:gd name="T0" fmla="*/ 22 w 301"/>
                <a:gd name="T1" fmla="*/ 190 h 301"/>
                <a:gd name="T2" fmla="*/ 189 w 301"/>
                <a:gd name="T3" fmla="*/ 279 h 301"/>
                <a:gd name="T4" fmla="*/ 279 w 301"/>
                <a:gd name="T5" fmla="*/ 111 h 301"/>
                <a:gd name="T6" fmla="*/ 111 w 301"/>
                <a:gd name="T7" fmla="*/ 22 h 301"/>
                <a:gd name="T8" fmla="*/ 22 w 301"/>
                <a:gd name="T9" fmla="*/ 190 h 301"/>
              </a:gdLst>
              <a:ahLst/>
              <a:cxnLst>
                <a:cxn ang="0">
                  <a:pos x="T0" y="T1"/>
                </a:cxn>
                <a:cxn ang="0">
                  <a:pos x="T2" y="T3"/>
                </a:cxn>
                <a:cxn ang="0">
                  <a:pos x="T4" y="T5"/>
                </a:cxn>
                <a:cxn ang="0">
                  <a:pos x="T6" y="T7"/>
                </a:cxn>
                <a:cxn ang="0">
                  <a:pos x="T8" y="T9"/>
                </a:cxn>
              </a:cxnLst>
              <a:rect l="0" t="0" r="r" b="b"/>
              <a:pathLst>
                <a:path w="301" h="301">
                  <a:moveTo>
                    <a:pt x="22" y="190"/>
                  </a:moveTo>
                  <a:cubicBezTo>
                    <a:pt x="43" y="261"/>
                    <a:pt x="118" y="301"/>
                    <a:pt x="189" y="279"/>
                  </a:cubicBezTo>
                  <a:cubicBezTo>
                    <a:pt x="261" y="258"/>
                    <a:pt x="301" y="183"/>
                    <a:pt x="279" y="111"/>
                  </a:cubicBezTo>
                  <a:cubicBezTo>
                    <a:pt x="257" y="40"/>
                    <a:pt x="182" y="0"/>
                    <a:pt x="111" y="22"/>
                  </a:cubicBezTo>
                  <a:cubicBezTo>
                    <a:pt x="40" y="44"/>
                    <a:pt x="0" y="119"/>
                    <a:pt x="22" y="190"/>
                  </a:cubicBezTo>
                  <a:close/>
                </a:path>
              </a:pathLst>
            </a:custGeom>
            <a:solidFill>
              <a:schemeClr val="accent3"/>
            </a:solidFill>
            <a:ln>
              <a:noFill/>
            </a:ln>
          </p:spPr>
          <p:txBody>
            <a:bodyPr vert="horz" wrap="square" lIns="91440" tIns="45720" rIns="91440" bIns="45720" numCol="1" anchor="ctr" anchorCtr="0" compatLnSpc="1"/>
            <a:lstStyle/>
            <a:p>
              <a:pPr algn="ctr"/>
              <a:r>
                <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03</a:t>
              </a:r>
              <a:endParaRPr lang="en-US" sz="20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grpSp>
      <p:sp>
        <p:nvSpPr>
          <p:cNvPr id="57" name="Down Arrow 56"/>
          <p:cNvSpPr/>
          <p:nvPr/>
        </p:nvSpPr>
        <p:spPr>
          <a:xfrm rot="2700000">
            <a:off x="7852065" y="3058837"/>
            <a:ext cx="222211" cy="1158495"/>
          </a:xfrm>
          <a:prstGeom prst="downArrow">
            <a:avLst>
              <a:gd name="adj1" fmla="val 50000"/>
              <a:gd name="adj2" fmla="val 83333"/>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FZHei-B01S" panose="02010601030101010101" pitchFamily="2" charset="-122"/>
              <a:ea typeface="FZHei-B01S" panose="02010601030101010101" pitchFamily="2" charset="-122"/>
              <a:sym typeface="FZHei-B01S" panose="02010601030101010101" pitchFamily="2" charset="-122"/>
            </a:endParaRPr>
          </a:p>
        </p:txBody>
      </p:sp>
      <p:sp>
        <p:nvSpPr>
          <p:cNvPr id="58" name="Down Arrow 57"/>
          <p:cNvSpPr/>
          <p:nvPr/>
        </p:nvSpPr>
        <p:spPr>
          <a:xfrm rot="2700000">
            <a:off x="4174700" y="3943091"/>
            <a:ext cx="222211" cy="1158495"/>
          </a:xfrm>
          <a:prstGeom prst="downArrow">
            <a:avLst>
              <a:gd name="adj1" fmla="val 50000"/>
              <a:gd name="adj2" fmla="val 83333"/>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FZHei-B01S" panose="02010601030101010101" pitchFamily="2" charset="-122"/>
              <a:ea typeface="FZHei-B01S" panose="02010601030101010101" pitchFamily="2" charset="-122"/>
              <a:sym typeface="FZHei-B01S" panose="02010601030101010101" pitchFamily="2" charset="-122"/>
            </a:endParaRPr>
          </a:p>
        </p:txBody>
      </p:sp>
      <p:grpSp>
        <p:nvGrpSpPr>
          <p:cNvPr id="2" name="组合 1"/>
          <p:cNvGrpSpPr/>
          <p:nvPr/>
        </p:nvGrpSpPr>
        <p:grpSpPr>
          <a:xfrm>
            <a:off x="124448" y="148429"/>
            <a:ext cx="4146731" cy="679115"/>
            <a:chOff x="124448" y="148429"/>
            <a:chExt cx="4146731" cy="679115"/>
          </a:xfrm>
        </p:grpSpPr>
        <p:sp>
          <p:nvSpPr>
            <p:cNvPr id="59" name="矩形 58"/>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62" name="泪滴形 61"/>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p:cTn id="7" dur="500" fill="hold"/>
                                        <p:tgtEl>
                                          <p:spTgt spid="48"/>
                                        </p:tgtEl>
                                        <p:attrNameLst>
                                          <p:attrName>ppt_w</p:attrName>
                                        </p:attrNameLst>
                                      </p:cBhvr>
                                      <p:tavLst>
                                        <p:tav tm="0">
                                          <p:val>
                                            <p:fltVal val="0"/>
                                          </p:val>
                                        </p:tav>
                                        <p:tav tm="100000">
                                          <p:val>
                                            <p:strVal val="#ppt_w"/>
                                          </p:val>
                                        </p:tav>
                                      </p:tavLst>
                                    </p:anim>
                                    <p:anim calcmode="lin" valueType="num">
                                      <p:cBhvr>
                                        <p:cTn id="8" dur="500" fill="hold"/>
                                        <p:tgtEl>
                                          <p:spTgt spid="48"/>
                                        </p:tgtEl>
                                        <p:attrNameLst>
                                          <p:attrName>ppt_h</p:attrName>
                                        </p:attrNameLst>
                                      </p:cBhvr>
                                      <p:tavLst>
                                        <p:tav tm="0">
                                          <p:val>
                                            <p:fltVal val="0"/>
                                          </p:val>
                                        </p:tav>
                                        <p:tav tm="100000">
                                          <p:val>
                                            <p:strVal val="#ppt_h"/>
                                          </p:val>
                                        </p:tav>
                                      </p:tavLst>
                                    </p:anim>
                                    <p:animEffect transition="in" filter="fade">
                                      <p:cBhvr>
                                        <p:cTn id="9" dur="500"/>
                                        <p:tgtEl>
                                          <p:spTgt spid="48"/>
                                        </p:tgtEl>
                                      </p:cBhvr>
                                    </p:animEffect>
                                  </p:childTnLst>
                                </p:cTn>
                              </p:par>
                            </p:childTnLst>
                          </p:cTn>
                        </p:par>
                        <p:par>
                          <p:cTn id="10" fill="hold">
                            <p:stCondLst>
                              <p:cond delay="500"/>
                            </p:stCondLst>
                            <p:childTnLst>
                              <p:par>
                                <p:cTn id="11" presetID="53" presetClass="entr" presetSubtype="16" fill="hold" nodeType="afterEffect">
                                  <p:stCondLst>
                                    <p:cond delay="0"/>
                                  </p:stCondLst>
                                  <p:childTnLst>
                                    <p:set>
                                      <p:cBhvr>
                                        <p:cTn id="12" dur="1" fill="hold">
                                          <p:stCondLst>
                                            <p:cond delay="0"/>
                                          </p:stCondLst>
                                        </p:cTn>
                                        <p:tgtEl>
                                          <p:spTgt spid="30"/>
                                        </p:tgtEl>
                                        <p:attrNameLst>
                                          <p:attrName>style.visibility</p:attrName>
                                        </p:attrNameLst>
                                      </p:cBhvr>
                                      <p:to>
                                        <p:strVal val="visible"/>
                                      </p:to>
                                    </p:set>
                                    <p:anim calcmode="lin" valueType="num">
                                      <p:cBhvr>
                                        <p:cTn id="13" dur="500" fill="hold"/>
                                        <p:tgtEl>
                                          <p:spTgt spid="30"/>
                                        </p:tgtEl>
                                        <p:attrNameLst>
                                          <p:attrName>ppt_w</p:attrName>
                                        </p:attrNameLst>
                                      </p:cBhvr>
                                      <p:tavLst>
                                        <p:tav tm="0">
                                          <p:val>
                                            <p:fltVal val="0"/>
                                          </p:val>
                                        </p:tav>
                                        <p:tav tm="100000">
                                          <p:val>
                                            <p:strVal val="#ppt_w"/>
                                          </p:val>
                                        </p:tav>
                                      </p:tavLst>
                                    </p:anim>
                                    <p:anim calcmode="lin" valueType="num">
                                      <p:cBhvr>
                                        <p:cTn id="14" dur="500" fill="hold"/>
                                        <p:tgtEl>
                                          <p:spTgt spid="30"/>
                                        </p:tgtEl>
                                        <p:attrNameLst>
                                          <p:attrName>ppt_h</p:attrName>
                                        </p:attrNameLst>
                                      </p:cBhvr>
                                      <p:tavLst>
                                        <p:tav tm="0">
                                          <p:val>
                                            <p:fltVal val="0"/>
                                          </p:val>
                                        </p:tav>
                                        <p:tav tm="100000">
                                          <p:val>
                                            <p:strVal val="#ppt_h"/>
                                          </p:val>
                                        </p:tav>
                                      </p:tavLst>
                                    </p:anim>
                                    <p:animEffect transition="in" filter="fade">
                                      <p:cBhvr>
                                        <p:cTn id="15" dur="500"/>
                                        <p:tgtEl>
                                          <p:spTgt spid="30"/>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40"/>
                                        </p:tgtEl>
                                        <p:attrNameLst>
                                          <p:attrName>style.visibility</p:attrName>
                                        </p:attrNameLst>
                                      </p:cBhvr>
                                      <p:to>
                                        <p:strVal val="visible"/>
                                      </p:to>
                                    </p:set>
                                    <p:anim calcmode="lin" valueType="num">
                                      <p:cBhvr>
                                        <p:cTn id="19" dur="500" fill="hold"/>
                                        <p:tgtEl>
                                          <p:spTgt spid="40"/>
                                        </p:tgtEl>
                                        <p:attrNameLst>
                                          <p:attrName>ppt_w</p:attrName>
                                        </p:attrNameLst>
                                      </p:cBhvr>
                                      <p:tavLst>
                                        <p:tav tm="0">
                                          <p:val>
                                            <p:fltVal val="0"/>
                                          </p:val>
                                        </p:tav>
                                        <p:tav tm="100000">
                                          <p:val>
                                            <p:strVal val="#ppt_w"/>
                                          </p:val>
                                        </p:tav>
                                      </p:tavLst>
                                    </p:anim>
                                    <p:anim calcmode="lin" valueType="num">
                                      <p:cBhvr>
                                        <p:cTn id="20" dur="500" fill="hold"/>
                                        <p:tgtEl>
                                          <p:spTgt spid="40"/>
                                        </p:tgtEl>
                                        <p:attrNameLst>
                                          <p:attrName>ppt_h</p:attrName>
                                        </p:attrNameLst>
                                      </p:cBhvr>
                                      <p:tavLst>
                                        <p:tav tm="0">
                                          <p:val>
                                            <p:fltVal val="0"/>
                                          </p:val>
                                        </p:tav>
                                        <p:tav tm="100000">
                                          <p:val>
                                            <p:strVal val="#ppt_h"/>
                                          </p:val>
                                        </p:tav>
                                      </p:tavLst>
                                    </p:anim>
                                    <p:animEffect transition="in" filter="fade">
                                      <p:cBhvr>
                                        <p:cTn id="21" dur="500"/>
                                        <p:tgtEl>
                                          <p:spTgt spid="40"/>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37"/>
                                        </p:tgtEl>
                                        <p:attrNameLst>
                                          <p:attrName>style.visibility</p:attrName>
                                        </p:attrNameLst>
                                      </p:cBhvr>
                                      <p:to>
                                        <p:strVal val="visible"/>
                                      </p:to>
                                    </p:set>
                                    <p:animEffect transition="in" filter="wipe(left)">
                                      <p:cBhvr>
                                        <p:cTn id="24" dur="500"/>
                                        <p:tgtEl>
                                          <p:spTgt spid="37"/>
                                        </p:tgtEl>
                                      </p:cBhvr>
                                    </p:animEffect>
                                  </p:childTnLst>
                                </p:cTn>
                              </p:par>
                              <p:par>
                                <p:cTn id="25" presetID="22" presetClass="entr" presetSubtype="1" fill="hold" grpId="0" nodeType="withEffect">
                                  <p:stCondLst>
                                    <p:cond delay="0"/>
                                  </p:stCondLst>
                                  <p:childTnLst>
                                    <p:set>
                                      <p:cBhvr>
                                        <p:cTn id="26" dur="1" fill="hold">
                                          <p:stCondLst>
                                            <p:cond delay="0"/>
                                          </p:stCondLst>
                                        </p:cTn>
                                        <p:tgtEl>
                                          <p:spTgt spid="57"/>
                                        </p:tgtEl>
                                        <p:attrNameLst>
                                          <p:attrName>style.visibility</p:attrName>
                                        </p:attrNameLst>
                                      </p:cBhvr>
                                      <p:to>
                                        <p:strVal val="visible"/>
                                      </p:to>
                                    </p:set>
                                    <p:animEffect transition="in" filter="wipe(up)">
                                      <p:cBhvr>
                                        <p:cTn id="27" dur="500"/>
                                        <p:tgtEl>
                                          <p:spTgt spid="57"/>
                                        </p:tgtEl>
                                      </p:cBhvr>
                                    </p:animEffect>
                                  </p:childTnLst>
                                </p:cTn>
                              </p:par>
                            </p:childTnLst>
                          </p:cTn>
                        </p:par>
                        <p:par>
                          <p:cTn id="28" fill="hold">
                            <p:stCondLst>
                              <p:cond delay="1500"/>
                            </p:stCondLst>
                            <p:childTnLst>
                              <p:par>
                                <p:cTn id="29" presetID="53" presetClass="entr" presetSubtype="16" fill="hold" nodeType="afterEffect">
                                  <p:stCondLst>
                                    <p:cond delay="0"/>
                                  </p:stCondLst>
                                  <p:childTnLst>
                                    <p:set>
                                      <p:cBhvr>
                                        <p:cTn id="30" dur="1" fill="hold">
                                          <p:stCondLst>
                                            <p:cond delay="0"/>
                                          </p:stCondLst>
                                        </p:cTn>
                                        <p:tgtEl>
                                          <p:spTgt spid="45"/>
                                        </p:tgtEl>
                                        <p:attrNameLst>
                                          <p:attrName>style.visibility</p:attrName>
                                        </p:attrNameLst>
                                      </p:cBhvr>
                                      <p:to>
                                        <p:strVal val="visible"/>
                                      </p:to>
                                    </p:set>
                                    <p:anim calcmode="lin" valueType="num">
                                      <p:cBhvr>
                                        <p:cTn id="31" dur="500" fill="hold"/>
                                        <p:tgtEl>
                                          <p:spTgt spid="45"/>
                                        </p:tgtEl>
                                        <p:attrNameLst>
                                          <p:attrName>ppt_w</p:attrName>
                                        </p:attrNameLst>
                                      </p:cBhvr>
                                      <p:tavLst>
                                        <p:tav tm="0">
                                          <p:val>
                                            <p:fltVal val="0"/>
                                          </p:val>
                                        </p:tav>
                                        <p:tav tm="100000">
                                          <p:val>
                                            <p:strVal val="#ppt_w"/>
                                          </p:val>
                                        </p:tav>
                                      </p:tavLst>
                                    </p:anim>
                                    <p:anim calcmode="lin" valueType="num">
                                      <p:cBhvr>
                                        <p:cTn id="32" dur="500" fill="hold"/>
                                        <p:tgtEl>
                                          <p:spTgt spid="45"/>
                                        </p:tgtEl>
                                        <p:attrNameLst>
                                          <p:attrName>ppt_h</p:attrName>
                                        </p:attrNameLst>
                                      </p:cBhvr>
                                      <p:tavLst>
                                        <p:tav tm="0">
                                          <p:val>
                                            <p:fltVal val="0"/>
                                          </p:val>
                                        </p:tav>
                                        <p:tav tm="100000">
                                          <p:val>
                                            <p:strVal val="#ppt_h"/>
                                          </p:val>
                                        </p:tav>
                                      </p:tavLst>
                                    </p:anim>
                                    <p:animEffect transition="in" filter="fade">
                                      <p:cBhvr>
                                        <p:cTn id="33" dur="500"/>
                                        <p:tgtEl>
                                          <p:spTgt spid="45"/>
                                        </p:tgtEl>
                                      </p:cBhvr>
                                    </p:animEffect>
                                  </p:childTnLst>
                                </p:cTn>
                              </p:par>
                            </p:childTnLst>
                          </p:cTn>
                        </p:par>
                        <p:par>
                          <p:cTn id="34" fill="hold">
                            <p:stCondLst>
                              <p:cond delay="2000"/>
                            </p:stCondLst>
                            <p:childTnLst>
                              <p:par>
                                <p:cTn id="35" presetID="53" presetClass="entr" presetSubtype="16" fill="hold" nodeType="afterEffect">
                                  <p:stCondLst>
                                    <p:cond delay="0"/>
                                  </p:stCondLst>
                                  <p:childTnLst>
                                    <p:set>
                                      <p:cBhvr>
                                        <p:cTn id="36" dur="1" fill="hold">
                                          <p:stCondLst>
                                            <p:cond delay="0"/>
                                          </p:stCondLst>
                                        </p:cTn>
                                        <p:tgtEl>
                                          <p:spTgt spid="36"/>
                                        </p:tgtEl>
                                        <p:attrNameLst>
                                          <p:attrName>style.visibility</p:attrName>
                                        </p:attrNameLst>
                                      </p:cBhvr>
                                      <p:to>
                                        <p:strVal val="visible"/>
                                      </p:to>
                                    </p:set>
                                    <p:anim calcmode="lin" valueType="num">
                                      <p:cBhvr>
                                        <p:cTn id="37" dur="500" fill="hold"/>
                                        <p:tgtEl>
                                          <p:spTgt spid="36"/>
                                        </p:tgtEl>
                                        <p:attrNameLst>
                                          <p:attrName>ppt_w</p:attrName>
                                        </p:attrNameLst>
                                      </p:cBhvr>
                                      <p:tavLst>
                                        <p:tav tm="0">
                                          <p:val>
                                            <p:fltVal val="0"/>
                                          </p:val>
                                        </p:tav>
                                        <p:tav tm="100000">
                                          <p:val>
                                            <p:strVal val="#ppt_w"/>
                                          </p:val>
                                        </p:tav>
                                      </p:tavLst>
                                    </p:anim>
                                    <p:anim calcmode="lin" valueType="num">
                                      <p:cBhvr>
                                        <p:cTn id="38" dur="500" fill="hold"/>
                                        <p:tgtEl>
                                          <p:spTgt spid="36"/>
                                        </p:tgtEl>
                                        <p:attrNameLst>
                                          <p:attrName>ppt_h</p:attrName>
                                        </p:attrNameLst>
                                      </p:cBhvr>
                                      <p:tavLst>
                                        <p:tav tm="0">
                                          <p:val>
                                            <p:fltVal val="0"/>
                                          </p:val>
                                        </p:tav>
                                        <p:tav tm="100000">
                                          <p:val>
                                            <p:strVal val="#ppt_h"/>
                                          </p:val>
                                        </p:tav>
                                      </p:tavLst>
                                    </p:anim>
                                    <p:animEffect transition="in" filter="fade">
                                      <p:cBhvr>
                                        <p:cTn id="39" dur="500"/>
                                        <p:tgtEl>
                                          <p:spTgt spid="36"/>
                                        </p:tgtEl>
                                      </p:cBhvr>
                                    </p:animEffect>
                                  </p:childTnLst>
                                </p:cTn>
                              </p:par>
                            </p:childTnLst>
                          </p:cTn>
                        </p:par>
                        <p:par>
                          <p:cTn id="40" fill="hold">
                            <p:stCondLst>
                              <p:cond delay="2500"/>
                            </p:stCondLst>
                            <p:childTnLst>
                              <p:par>
                                <p:cTn id="41" presetID="53" presetClass="entr" presetSubtype="16" fill="hold" grpId="0" nodeType="afterEffect">
                                  <p:stCondLst>
                                    <p:cond delay="0"/>
                                  </p:stCondLst>
                                  <p:childTnLst>
                                    <p:set>
                                      <p:cBhvr>
                                        <p:cTn id="42" dur="1" fill="hold">
                                          <p:stCondLst>
                                            <p:cond delay="0"/>
                                          </p:stCondLst>
                                        </p:cTn>
                                        <p:tgtEl>
                                          <p:spTgt spid="38"/>
                                        </p:tgtEl>
                                        <p:attrNameLst>
                                          <p:attrName>style.visibility</p:attrName>
                                        </p:attrNameLst>
                                      </p:cBhvr>
                                      <p:to>
                                        <p:strVal val="visible"/>
                                      </p:to>
                                    </p:set>
                                    <p:anim calcmode="lin" valueType="num">
                                      <p:cBhvr>
                                        <p:cTn id="43" dur="500" fill="hold"/>
                                        <p:tgtEl>
                                          <p:spTgt spid="38"/>
                                        </p:tgtEl>
                                        <p:attrNameLst>
                                          <p:attrName>ppt_w</p:attrName>
                                        </p:attrNameLst>
                                      </p:cBhvr>
                                      <p:tavLst>
                                        <p:tav tm="0">
                                          <p:val>
                                            <p:fltVal val="0"/>
                                          </p:val>
                                        </p:tav>
                                        <p:tav tm="100000">
                                          <p:val>
                                            <p:strVal val="#ppt_w"/>
                                          </p:val>
                                        </p:tav>
                                      </p:tavLst>
                                    </p:anim>
                                    <p:anim calcmode="lin" valueType="num">
                                      <p:cBhvr>
                                        <p:cTn id="44" dur="500" fill="hold"/>
                                        <p:tgtEl>
                                          <p:spTgt spid="38"/>
                                        </p:tgtEl>
                                        <p:attrNameLst>
                                          <p:attrName>ppt_h</p:attrName>
                                        </p:attrNameLst>
                                      </p:cBhvr>
                                      <p:tavLst>
                                        <p:tav tm="0">
                                          <p:val>
                                            <p:fltVal val="0"/>
                                          </p:val>
                                        </p:tav>
                                        <p:tav tm="100000">
                                          <p:val>
                                            <p:strVal val="#ppt_h"/>
                                          </p:val>
                                        </p:tav>
                                      </p:tavLst>
                                    </p:anim>
                                    <p:animEffect transition="in" filter="fade">
                                      <p:cBhvr>
                                        <p:cTn id="45" dur="500"/>
                                        <p:tgtEl>
                                          <p:spTgt spid="38"/>
                                        </p:tgtEl>
                                      </p:cBhvr>
                                    </p:animEffect>
                                  </p:childTnLst>
                                </p:cTn>
                              </p:par>
                              <p:par>
                                <p:cTn id="46" presetID="22" presetClass="entr" presetSubtype="2" fill="hold" grpId="0" nodeType="withEffect">
                                  <p:stCondLst>
                                    <p:cond delay="0"/>
                                  </p:stCondLst>
                                  <p:childTnLst>
                                    <p:set>
                                      <p:cBhvr>
                                        <p:cTn id="47" dur="1" fill="hold">
                                          <p:stCondLst>
                                            <p:cond delay="0"/>
                                          </p:stCondLst>
                                        </p:cTn>
                                        <p:tgtEl>
                                          <p:spTgt spid="43"/>
                                        </p:tgtEl>
                                        <p:attrNameLst>
                                          <p:attrName>style.visibility</p:attrName>
                                        </p:attrNameLst>
                                      </p:cBhvr>
                                      <p:to>
                                        <p:strVal val="visible"/>
                                      </p:to>
                                    </p:set>
                                    <p:animEffect transition="in" filter="wipe(right)">
                                      <p:cBhvr>
                                        <p:cTn id="48" dur="500"/>
                                        <p:tgtEl>
                                          <p:spTgt spid="43"/>
                                        </p:tgtEl>
                                      </p:cBhvr>
                                    </p:animEffect>
                                  </p:childTnLst>
                                </p:cTn>
                              </p:par>
                            </p:childTnLst>
                          </p:cTn>
                        </p:par>
                        <p:par>
                          <p:cTn id="49" fill="hold">
                            <p:stCondLst>
                              <p:cond delay="3000"/>
                            </p:stCondLst>
                            <p:childTnLst>
                              <p:par>
                                <p:cTn id="50" presetID="53" presetClass="entr" presetSubtype="16" fill="hold" nodeType="afterEffect">
                                  <p:stCondLst>
                                    <p:cond delay="0"/>
                                  </p:stCondLst>
                                  <p:childTnLst>
                                    <p:set>
                                      <p:cBhvr>
                                        <p:cTn id="51" dur="1" fill="hold">
                                          <p:stCondLst>
                                            <p:cond delay="0"/>
                                          </p:stCondLst>
                                        </p:cTn>
                                        <p:tgtEl>
                                          <p:spTgt spid="54"/>
                                        </p:tgtEl>
                                        <p:attrNameLst>
                                          <p:attrName>style.visibility</p:attrName>
                                        </p:attrNameLst>
                                      </p:cBhvr>
                                      <p:to>
                                        <p:strVal val="visible"/>
                                      </p:to>
                                    </p:set>
                                    <p:anim calcmode="lin" valueType="num">
                                      <p:cBhvr>
                                        <p:cTn id="52" dur="500" fill="hold"/>
                                        <p:tgtEl>
                                          <p:spTgt spid="54"/>
                                        </p:tgtEl>
                                        <p:attrNameLst>
                                          <p:attrName>ppt_w</p:attrName>
                                        </p:attrNameLst>
                                      </p:cBhvr>
                                      <p:tavLst>
                                        <p:tav tm="0">
                                          <p:val>
                                            <p:fltVal val="0"/>
                                          </p:val>
                                        </p:tav>
                                        <p:tav tm="100000">
                                          <p:val>
                                            <p:strVal val="#ppt_w"/>
                                          </p:val>
                                        </p:tav>
                                      </p:tavLst>
                                    </p:anim>
                                    <p:anim calcmode="lin" valueType="num">
                                      <p:cBhvr>
                                        <p:cTn id="53" dur="500" fill="hold"/>
                                        <p:tgtEl>
                                          <p:spTgt spid="54"/>
                                        </p:tgtEl>
                                        <p:attrNameLst>
                                          <p:attrName>ppt_h</p:attrName>
                                        </p:attrNameLst>
                                      </p:cBhvr>
                                      <p:tavLst>
                                        <p:tav tm="0">
                                          <p:val>
                                            <p:fltVal val="0"/>
                                          </p:val>
                                        </p:tav>
                                        <p:tav tm="100000">
                                          <p:val>
                                            <p:strVal val="#ppt_h"/>
                                          </p:val>
                                        </p:tav>
                                      </p:tavLst>
                                    </p:anim>
                                    <p:animEffect transition="in" filter="fade">
                                      <p:cBhvr>
                                        <p:cTn id="54" dur="500"/>
                                        <p:tgtEl>
                                          <p:spTgt spid="54"/>
                                        </p:tgtEl>
                                      </p:cBhvr>
                                    </p:animEffect>
                                  </p:childTnLst>
                                </p:cTn>
                              </p:par>
                            </p:childTnLst>
                          </p:cTn>
                        </p:par>
                        <p:par>
                          <p:cTn id="55" fill="hold">
                            <p:stCondLst>
                              <p:cond delay="3500"/>
                            </p:stCondLst>
                            <p:childTnLst>
                              <p:par>
                                <p:cTn id="56" presetID="53" presetClass="entr" presetSubtype="16" fill="hold" nodeType="afterEffect">
                                  <p:stCondLst>
                                    <p:cond delay="0"/>
                                  </p:stCondLst>
                                  <p:childTnLst>
                                    <p:set>
                                      <p:cBhvr>
                                        <p:cTn id="57" dur="1" fill="hold">
                                          <p:stCondLst>
                                            <p:cond delay="0"/>
                                          </p:stCondLst>
                                        </p:cTn>
                                        <p:tgtEl>
                                          <p:spTgt spid="35"/>
                                        </p:tgtEl>
                                        <p:attrNameLst>
                                          <p:attrName>style.visibility</p:attrName>
                                        </p:attrNameLst>
                                      </p:cBhvr>
                                      <p:to>
                                        <p:strVal val="visible"/>
                                      </p:to>
                                    </p:set>
                                    <p:anim calcmode="lin" valueType="num">
                                      <p:cBhvr>
                                        <p:cTn id="58" dur="500" fill="hold"/>
                                        <p:tgtEl>
                                          <p:spTgt spid="35"/>
                                        </p:tgtEl>
                                        <p:attrNameLst>
                                          <p:attrName>ppt_w</p:attrName>
                                        </p:attrNameLst>
                                      </p:cBhvr>
                                      <p:tavLst>
                                        <p:tav tm="0">
                                          <p:val>
                                            <p:fltVal val="0"/>
                                          </p:val>
                                        </p:tav>
                                        <p:tav tm="100000">
                                          <p:val>
                                            <p:strVal val="#ppt_w"/>
                                          </p:val>
                                        </p:tav>
                                      </p:tavLst>
                                    </p:anim>
                                    <p:anim calcmode="lin" valueType="num">
                                      <p:cBhvr>
                                        <p:cTn id="59" dur="500" fill="hold"/>
                                        <p:tgtEl>
                                          <p:spTgt spid="35"/>
                                        </p:tgtEl>
                                        <p:attrNameLst>
                                          <p:attrName>ppt_h</p:attrName>
                                        </p:attrNameLst>
                                      </p:cBhvr>
                                      <p:tavLst>
                                        <p:tav tm="0">
                                          <p:val>
                                            <p:fltVal val="0"/>
                                          </p:val>
                                        </p:tav>
                                        <p:tav tm="100000">
                                          <p:val>
                                            <p:strVal val="#ppt_h"/>
                                          </p:val>
                                        </p:tav>
                                      </p:tavLst>
                                    </p:anim>
                                    <p:animEffect transition="in" filter="fade">
                                      <p:cBhvr>
                                        <p:cTn id="60" dur="500"/>
                                        <p:tgtEl>
                                          <p:spTgt spid="35"/>
                                        </p:tgtEl>
                                      </p:cBhvr>
                                    </p:animEffect>
                                  </p:childTnLst>
                                </p:cTn>
                              </p:par>
                            </p:childTnLst>
                          </p:cTn>
                        </p:par>
                        <p:par>
                          <p:cTn id="61" fill="hold">
                            <p:stCondLst>
                              <p:cond delay="4000"/>
                            </p:stCondLst>
                            <p:childTnLst>
                              <p:par>
                                <p:cTn id="62" presetID="53" presetClass="entr" presetSubtype="16" fill="hold" grpId="0" nodeType="afterEffect">
                                  <p:stCondLst>
                                    <p:cond delay="0"/>
                                  </p:stCondLst>
                                  <p:childTnLst>
                                    <p:set>
                                      <p:cBhvr>
                                        <p:cTn id="63" dur="1" fill="hold">
                                          <p:stCondLst>
                                            <p:cond delay="0"/>
                                          </p:stCondLst>
                                        </p:cTn>
                                        <p:tgtEl>
                                          <p:spTgt spid="39"/>
                                        </p:tgtEl>
                                        <p:attrNameLst>
                                          <p:attrName>style.visibility</p:attrName>
                                        </p:attrNameLst>
                                      </p:cBhvr>
                                      <p:to>
                                        <p:strVal val="visible"/>
                                      </p:to>
                                    </p:set>
                                    <p:anim calcmode="lin" valueType="num">
                                      <p:cBhvr>
                                        <p:cTn id="64" dur="500" fill="hold"/>
                                        <p:tgtEl>
                                          <p:spTgt spid="39"/>
                                        </p:tgtEl>
                                        <p:attrNameLst>
                                          <p:attrName>ppt_w</p:attrName>
                                        </p:attrNameLst>
                                      </p:cBhvr>
                                      <p:tavLst>
                                        <p:tav tm="0">
                                          <p:val>
                                            <p:fltVal val="0"/>
                                          </p:val>
                                        </p:tav>
                                        <p:tav tm="100000">
                                          <p:val>
                                            <p:strVal val="#ppt_w"/>
                                          </p:val>
                                        </p:tav>
                                      </p:tavLst>
                                    </p:anim>
                                    <p:anim calcmode="lin" valueType="num">
                                      <p:cBhvr>
                                        <p:cTn id="65" dur="500" fill="hold"/>
                                        <p:tgtEl>
                                          <p:spTgt spid="39"/>
                                        </p:tgtEl>
                                        <p:attrNameLst>
                                          <p:attrName>ppt_h</p:attrName>
                                        </p:attrNameLst>
                                      </p:cBhvr>
                                      <p:tavLst>
                                        <p:tav tm="0">
                                          <p:val>
                                            <p:fltVal val="0"/>
                                          </p:val>
                                        </p:tav>
                                        <p:tav tm="100000">
                                          <p:val>
                                            <p:strVal val="#ppt_h"/>
                                          </p:val>
                                        </p:tav>
                                      </p:tavLst>
                                    </p:anim>
                                    <p:animEffect transition="in" filter="fade">
                                      <p:cBhvr>
                                        <p:cTn id="66" dur="500"/>
                                        <p:tgtEl>
                                          <p:spTgt spid="39"/>
                                        </p:tgtEl>
                                      </p:cBhvr>
                                    </p:animEffect>
                                  </p:childTnLst>
                                </p:cTn>
                              </p:par>
                              <p:par>
                                <p:cTn id="67" presetID="22" presetClass="entr" presetSubtype="8" fill="hold" grpId="0" nodeType="withEffect">
                                  <p:stCondLst>
                                    <p:cond delay="0"/>
                                  </p:stCondLst>
                                  <p:childTnLst>
                                    <p:set>
                                      <p:cBhvr>
                                        <p:cTn id="68" dur="1" fill="hold">
                                          <p:stCondLst>
                                            <p:cond delay="0"/>
                                          </p:stCondLst>
                                        </p:cTn>
                                        <p:tgtEl>
                                          <p:spTgt spid="42"/>
                                        </p:tgtEl>
                                        <p:attrNameLst>
                                          <p:attrName>style.visibility</p:attrName>
                                        </p:attrNameLst>
                                      </p:cBhvr>
                                      <p:to>
                                        <p:strVal val="visible"/>
                                      </p:to>
                                    </p:set>
                                    <p:animEffect transition="in" filter="wipe(left)">
                                      <p:cBhvr>
                                        <p:cTn id="69" dur="500"/>
                                        <p:tgtEl>
                                          <p:spTgt spid="42"/>
                                        </p:tgtEl>
                                      </p:cBhvr>
                                    </p:animEffect>
                                  </p:childTnLst>
                                </p:cTn>
                              </p:par>
                              <p:par>
                                <p:cTn id="70" presetID="22" presetClass="entr" presetSubtype="1" fill="hold" grpId="0" nodeType="withEffect">
                                  <p:stCondLst>
                                    <p:cond delay="0"/>
                                  </p:stCondLst>
                                  <p:childTnLst>
                                    <p:set>
                                      <p:cBhvr>
                                        <p:cTn id="71" dur="1" fill="hold">
                                          <p:stCondLst>
                                            <p:cond delay="0"/>
                                          </p:stCondLst>
                                        </p:cTn>
                                        <p:tgtEl>
                                          <p:spTgt spid="58"/>
                                        </p:tgtEl>
                                        <p:attrNameLst>
                                          <p:attrName>style.visibility</p:attrName>
                                        </p:attrNameLst>
                                      </p:cBhvr>
                                      <p:to>
                                        <p:strVal val="visible"/>
                                      </p:to>
                                    </p:set>
                                    <p:animEffect transition="in" filter="wipe(up)">
                                      <p:cBhvr>
                                        <p:cTn id="72" dur="500"/>
                                        <p:tgtEl>
                                          <p:spTgt spid="58"/>
                                        </p:tgtEl>
                                      </p:cBhvr>
                                    </p:animEffect>
                                  </p:childTnLst>
                                </p:cTn>
                              </p:par>
                            </p:childTnLst>
                          </p:cTn>
                        </p:par>
                        <p:par>
                          <p:cTn id="73" fill="hold">
                            <p:stCondLst>
                              <p:cond delay="4500"/>
                            </p:stCondLst>
                            <p:childTnLst>
                              <p:par>
                                <p:cTn id="74" presetID="53" presetClass="entr" presetSubtype="16" fill="hold" nodeType="afterEffect">
                                  <p:stCondLst>
                                    <p:cond delay="0"/>
                                  </p:stCondLst>
                                  <p:childTnLst>
                                    <p:set>
                                      <p:cBhvr>
                                        <p:cTn id="75" dur="1" fill="hold">
                                          <p:stCondLst>
                                            <p:cond delay="0"/>
                                          </p:stCondLst>
                                        </p:cTn>
                                        <p:tgtEl>
                                          <p:spTgt spid="51"/>
                                        </p:tgtEl>
                                        <p:attrNameLst>
                                          <p:attrName>style.visibility</p:attrName>
                                        </p:attrNameLst>
                                      </p:cBhvr>
                                      <p:to>
                                        <p:strVal val="visible"/>
                                      </p:to>
                                    </p:set>
                                    <p:anim calcmode="lin" valueType="num">
                                      <p:cBhvr>
                                        <p:cTn id="76" dur="500" fill="hold"/>
                                        <p:tgtEl>
                                          <p:spTgt spid="51"/>
                                        </p:tgtEl>
                                        <p:attrNameLst>
                                          <p:attrName>ppt_w</p:attrName>
                                        </p:attrNameLst>
                                      </p:cBhvr>
                                      <p:tavLst>
                                        <p:tav tm="0">
                                          <p:val>
                                            <p:fltVal val="0"/>
                                          </p:val>
                                        </p:tav>
                                        <p:tav tm="100000">
                                          <p:val>
                                            <p:strVal val="#ppt_w"/>
                                          </p:val>
                                        </p:tav>
                                      </p:tavLst>
                                    </p:anim>
                                    <p:anim calcmode="lin" valueType="num">
                                      <p:cBhvr>
                                        <p:cTn id="77" dur="500" fill="hold"/>
                                        <p:tgtEl>
                                          <p:spTgt spid="51"/>
                                        </p:tgtEl>
                                        <p:attrNameLst>
                                          <p:attrName>ppt_h</p:attrName>
                                        </p:attrNameLst>
                                      </p:cBhvr>
                                      <p:tavLst>
                                        <p:tav tm="0">
                                          <p:val>
                                            <p:fltVal val="0"/>
                                          </p:val>
                                        </p:tav>
                                        <p:tav tm="100000">
                                          <p:val>
                                            <p:strVal val="#ppt_h"/>
                                          </p:val>
                                        </p:tav>
                                      </p:tavLst>
                                    </p:anim>
                                    <p:animEffect transition="in" filter="fade">
                                      <p:cBhvr>
                                        <p:cTn id="78" dur="500"/>
                                        <p:tgtEl>
                                          <p:spTgt spid="51"/>
                                        </p:tgtEl>
                                      </p:cBhvr>
                                    </p:animEffect>
                                  </p:childTnLst>
                                </p:cTn>
                              </p:par>
                            </p:childTnLst>
                          </p:cTn>
                        </p:par>
                        <p:par>
                          <p:cTn id="79" fill="hold">
                            <p:stCondLst>
                              <p:cond delay="5000"/>
                            </p:stCondLst>
                            <p:childTnLst>
                              <p:par>
                                <p:cTn id="80" presetID="53" presetClass="entr" presetSubtype="16" fill="hold" nodeType="afterEffect">
                                  <p:stCondLst>
                                    <p:cond delay="0"/>
                                  </p:stCondLst>
                                  <p:childTnLst>
                                    <p:set>
                                      <p:cBhvr>
                                        <p:cTn id="81" dur="1" fill="hold">
                                          <p:stCondLst>
                                            <p:cond delay="0"/>
                                          </p:stCondLst>
                                        </p:cTn>
                                        <p:tgtEl>
                                          <p:spTgt spid="34"/>
                                        </p:tgtEl>
                                        <p:attrNameLst>
                                          <p:attrName>style.visibility</p:attrName>
                                        </p:attrNameLst>
                                      </p:cBhvr>
                                      <p:to>
                                        <p:strVal val="visible"/>
                                      </p:to>
                                    </p:set>
                                    <p:anim calcmode="lin" valueType="num">
                                      <p:cBhvr>
                                        <p:cTn id="82" dur="500" fill="hold"/>
                                        <p:tgtEl>
                                          <p:spTgt spid="34"/>
                                        </p:tgtEl>
                                        <p:attrNameLst>
                                          <p:attrName>ppt_w</p:attrName>
                                        </p:attrNameLst>
                                      </p:cBhvr>
                                      <p:tavLst>
                                        <p:tav tm="0">
                                          <p:val>
                                            <p:fltVal val="0"/>
                                          </p:val>
                                        </p:tav>
                                        <p:tav tm="100000">
                                          <p:val>
                                            <p:strVal val="#ppt_w"/>
                                          </p:val>
                                        </p:tav>
                                      </p:tavLst>
                                    </p:anim>
                                    <p:anim calcmode="lin" valueType="num">
                                      <p:cBhvr>
                                        <p:cTn id="83" dur="500" fill="hold"/>
                                        <p:tgtEl>
                                          <p:spTgt spid="34"/>
                                        </p:tgtEl>
                                        <p:attrNameLst>
                                          <p:attrName>ppt_h</p:attrName>
                                        </p:attrNameLst>
                                      </p:cBhvr>
                                      <p:tavLst>
                                        <p:tav tm="0">
                                          <p:val>
                                            <p:fltVal val="0"/>
                                          </p:val>
                                        </p:tav>
                                        <p:tav tm="100000">
                                          <p:val>
                                            <p:strVal val="#ppt_h"/>
                                          </p:val>
                                        </p:tav>
                                      </p:tavLst>
                                    </p:anim>
                                    <p:animEffect transition="in" filter="fade">
                                      <p:cBhvr>
                                        <p:cTn id="84" dur="500"/>
                                        <p:tgtEl>
                                          <p:spTgt spid="34"/>
                                        </p:tgtEl>
                                      </p:cBhvr>
                                    </p:animEffect>
                                  </p:childTnLst>
                                </p:cTn>
                              </p:par>
                            </p:childTnLst>
                          </p:cTn>
                        </p:par>
                        <p:par>
                          <p:cTn id="85" fill="hold">
                            <p:stCondLst>
                              <p:cond delay="5500"/>
                            </p:stCondLst>
                            <p:childTnLst>
                              <p:par>
                                <p:cTn id="86" presetID="53" presetClass="entr" presetSubtype="16" fill="hold" grpId="0" nodeType="afterEffect">
                                  <p:stCondLst>
                                    <p:cond delay="0"/>
                                  </p:stCondLst>
                                  <p:childTnLst>
                                    <p:set>
                                      <p:cBhvr>
                                        <p:cTn id="87" dur="1" fill="hold">
                                          <p:stCondLst>
                                            <p:cond delay="0"/>
                                          </p:stCondLst>
                                        </p:cTn>
                                        <p:tgtEl>
                                          <p:spTgt spid="41"/>
                                        </p:tgtEl>
                                        <p:attrNameLst>
                                          <p:attrName>style.visibility</p:attrName>
                                        </p:attrNameLst>
                                      </p:cBhvr>
                                      <p:to>
                                        <p:strVal val="visible"/>
                                      </p:to>
                                    </p:set>
                                    <p:anim calcmode="lin" valueType="num">
                                      <p:cBhvr>
                                        <p:cTn id="88" dur="500" fill="hold"/>
                                        <p:tgtEl>
                                          <p:spTgt spid="41"/>
                                        </p:tgtEl>
                                        <p:attrNameLst>
                                          <p:attrName>ppt_w</p:attrName>
                                        </p:attrNameLst>
                                      </p:cBhvr>
                                      <p:tavLst>
                                        <p:tav tm="0">
                                          <p:val>
                                            <p:fltVal val="0"/>
                                          </p:val>
                                        </p:tav>
                                        <p:tav tm="100000">
                                          <p:val>
                                            <p:strVal val="#ppt_w"/>
                                          </p:val>
                                        </p:tav>
                                      </p:tavLst>
                                    </p:anim>
                                    <p:anim calcmode="lin" valueType="num">
                                      <p:cBhvr>
                                        <p:cTn id="89" dur="500" fill="hold"/>
                                        <p:tgtEl>
                                          <p:spTgt spid="41"/>
                                        </p:tgtEl>
                                        <p:attrNameLst>
                                          <p:attrName>ppt_h</p:attrName>
                                        </p:attrNameLst>
                                      </p:cBhvr>
                                      <p:tavLst>
                                        <p:tav tm="0">
                                          <p:val>
                                            <p:fltVal val="0"/>
                                          </p:val>
                                        </p:tav>
                                        <p:tav tm="100000">
                                          <p:val>
                                            <p:strVal val="#ppt_h"/>
                                          </p:val>
                                        </p:tav>
                                      </p:tavLst>
                                    </p:anim>
                                    <p:animEffect transition="in" filter="fade">
                                      <p:cBhvr>
                                        <p:cTn id="90" dur="500"/>
                                        <p:tgtEl>
                                          <p:spTgt spid="41"/>
                                        </p:tgtEl>
                                      </p:cBhvr>
                                    </p:animEffect>
                                  </p:childTnLst>
                                </p:cTn>
                              </p:par>
                              <p:par>
                                <p:cTn id="91" presetID="22" presetClass="entr" presetSubtype="2" fill="hold" grpId="0" nodeType="with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wipe(right)">
                                      <p:cBhvr>
                                        <p:cTn id="93"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animBg="1"/>
      <p:bldP spid="39" grpId="0" animBg="1"/>
      <p:bldP spid="40" grpId="0" animBg="1"/>
      <p:bldP spid="41" grpId="0" animBg="1"/>
      <p:bldP spid="42" grpId="0"/>
      <p:bldP spid="43" grpId="0"/>
      <p:bldP spid="44" grpId="0"/>
      <p:bldP spid="57" grpId="0" animBg="1"/>
      <p:bldP spid="5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占位符 9"/>
          <p:cNvPicPr>
            <a:picLocks noGrp="1" noChangeAspect="1"/>
          </p:cNvPicPr>
          <p:nvPr>
            <p:ph type="pic" sz="quarter" idx="10"/>
          </p:nvPr>
        </p:nvPicPr>
        <p:blipFill>
          <a:blip r:embed="rId1">
            <a:extLst>
              <a:ext uri="{28A0092B-C50C-407E-A947-70E740481C1C}">
                <a14:useLocalDpi xmlns:a14="http://schemas.microsoft.com/office/drawing/2010/main" val="0"/>
              </a:ext>
            </a:extLst>
          </a:blip>
          <a:stretch>
            <a:fillRect/>
          </a:stretch>
        </p:blipFill>
        <p:spPr>
          <a:xfrm>
            <a:off x="590551" y="1584192"/>
            <a:ext cx="5505451" cy="3097908"/>
          </a:xfrm>
        </p:spPr>
      </p:pic>
      <p:sp>
        <p:nvSpPr>
          <p:cNvPr id="6" name="椭圆 5"/>
          <p:cNvSpPr/>
          <p:nvPr/>
        </p:nvSpPr>
        <p:spPr>
          <a:xfrm>
            <a:off x="590853" y="3971897"/>
            <a:ext cx="1714407" cy="1714407"/>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7" name="椭圆 6"/>
          <p:cNvSpPr/>
          <p:nvPr/>
        </p:nvSpPr>
        <p:spPr>
          <a:xfrm>
            <a:off x="2214776" y="3700450"/>
            <a:ext cx="2257301" cy="2257301"/>
          </a:xfrm>
          <a:prstGeom prst="ellipse">
            <a:avLst/>
          </a:prstGeom>
          <a:solidFill>
            <a:schemeClr val="accent3">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8" name="椭圆 7"/>
          <p:cNvSpPr/>
          <p:nvPr/>
        </p:nvSpPr>
        <p:spPr>
          <a:xfrm>
            <a:off x="4395881" y="3976658"/>
            <a:ext cx="1709644" cy="1709644"/>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1" name="矩形 10"/>
          <p:cNvSpPr/>
          <p:nvPr/>
        </p:nvSpPr>
        <p:spPr>
          <a:xfrm>
            <a:off x="6881256" y="1879298"/>
            <a:ext cx="4681795" cy="522964"/>
          </a:xfrm>
          <a:prstGeom prst="rect">
            <a:avLst/>
          </a:prstGeom>
        </p:spPr>
        <p:txBody>
          <a:bodyPr wrap="square">
            <a:spAutoFit/>
          </a:bodyPr>
          <a:lstStyle/>
          <a:p>
            <a:pPr marL="285750" indent="-285750">
              <a:buFont typeface="Wingdings" panose="05000000000000000000" pitchFamily="2" charset="2"/>
              <a:buChar char="n"/>
            </a:pPr>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12" name="矩形 11"/>
          <p:cNvSpPr/>
          <p:nvPr/>
        </p:nvSpPr>
        <p:spPr>
          <a:xfrm>
            <a:off x="6881256" y="3156974"/>
            <a:ext cx="4681795" cy="522964"/>
          </a:xfrm>
          <a:prstGeom prst="rect">
            <a:avLst/>
          </a:prstGeom>
        </p:spPr>
        <p:txBody>
          <a:bodyPr wrap="square">
            <a:spAutoFit/>
          </a:bodyPr>
          <a:lstStyle/>
          <a:p>
            <a:pPr marL="285750" indent="-285750">
              <a:buFont typeface="Wingdings" panose="05000000000000000000" pitchFamily="2" charset="2"/>
              <a:buChar char="n"/>
            </a:pPr>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13" name="KSO_Shape"/>
          <p:cNvSpPr/>
          <p:nvPr/>
        </p:nvSpPr>
        <p:spPr bwMode="auto">
          <a:xfrm>
            <a:off x="1167083" y="4248787"/>
            <a:ext cx="561944" cy="461731"/>
          </a:xfrm>
          <a:custGeom>
            <a:avLst/>
            <a:gdLst/>
            <a:ahLst/>
            <a:cxnLst/>
            <a:rect l="0" t="0" r="r" b="b"/>
            <a:pathLst>
              <a:path w="1903412" h="1563688">
                <a:moveTo>
                  <a:pt x="872180" y="1544638"/>
                </a:moveTo>
                <a:lnTo>
                  <a:pt x="875675" y="1544638"/>
                </a:lnTo>
                <a:lnTo>
                  <a:pt x="1859905" y="1544638"/>
                </a:lnTo>
                <a:lnTo>
                  <a:pt x="1863400" y="1544638"/>
                </a:lnTo>
                <a:lnTo>
                  <a:pt x="1866577" y="1545233"/>
                </a:lnTo>
                <a:lnTo>
                  <a:pt x="1869118" y="1545829"/>
                </a:lnTo>
                <a:lnTo>
                  <a:pt x="1871660" y="1546722"/>
                </a:lnTo>
                <a:lnTo>
                  <a:pt x="1873884" y="1547912"/>
                </a:lnTo>
                <a:lnTo>
                  <a:pt x="1875154" y="1549103"/>
                </a:lnTo>
                <a:lnTo>
                  <a:pt x="1876107" y="1550591"/>
                </a:lnTo>
                <a:lnTo>
                  <a:pt x="1876425" y="1552079"/>
                </a:lnTo>
                <a:lnTo>
                  <a:pt x="1876425" y="1555651"/>
                </a:lnTo>
                <a:lnTo>
                  <a:pt x="1876107" y="1557140"/>
                </a:lnTo>
                <a:lnTo>
                  <a:pt x="1875154" y="1558926"/>
                </a:lnTo>
                <a:lnTo>
                  <a:pt x="1873884" y="1560116"/>
                </a:lnTo>
                <a:lnTo>
                  <a:pt x="1871660" y="1561307"/>
                </a:lnTo>
                <a:lnTo>
                  <a:pt x="1869118" y="1562200"/>
                </a:lnTo>
                <a:lnTo>
                  <a:pt x="1866577" y="1563093"/>
                </a:lnTo>
                <a:lnTo>
                  <a:pt x="1863400" y="1563390"/>
                </a:lnTo>
                <a:lnTo>
                  <a:pt x="1859905" y="1563688"/>
                </a:lnTo>
                <a:lnTo>
                  <a:pt x="875675" y="1563688"/>
                </a:lnTo>
                <a:lnTo>
                  <a:pt x="872180" y="1563390"/>
                </a:lnTo>
                <a:lnTo>
                  <a:pt x="869003" y="1563093"/>
                </a:lnTo>
                <a:lnTo>
                  <a:pt x="866144" y="1562200"/>
                </a:lnTo>
                <a:lnTo>
                  <a:pt x="863603" y="1561307"/>
                </a:lnTo>
                <a:lnTo>
                  <a:pt x="861696" y="1560116"/>
                </a:lnTo>
                <a:lnTo>
                  <a:pt x="860108" y="1558926"/>
                </a:lnTo>
                <a:lnTo>
                  <a:pt x="859155" y="1557140"/>
                </a:lnTo>
                <a:lnTo>
                  <a:pt x="858837" y="1555651"/>
                </a:lnTo>
                <a:lnTo>
                  <a:pt x="858837" y="1552079"/>
                </a:lnTo>
                <a:lnTo>
                  <a:pt x="859155" y="1550591"/>
                </a:lnTo>
                <a:lnTo>
                  <a:pt x="860108" y="1549103"/>
                </a:lnTo>
                <a:lnTo>
                  <a:pt x="861696" y="1547912"/>
                </a:lnTo>
                <a:lnTo>
                  <a:pt x="863603" y="1546722"/>
                </a:lnTo>
                <a:lnTo>
                  <a:pt x="866144" y="1545829"/>
                </a:lnTo>
                <a:lnTo>
                  <a:pt x="869003" y="1545233"/>
                </a:lnTo>
                <a:lnTo>
                  <a:pt x="872180" y="1544638"/>
                </a:lnTo>
                <a:close/>
                <a:moveTo>
                  <a:pt x="1255848" y="1415770"/>
                </a:moveTo>
                <a:lnTo>
                  <a:pt x="1252677" y="1416407"/>
                </a:lnTo>
                <a:lnTo>
                  <a:pt x="1249823" y="1417361"/>
                </a:lnTo>
                <a:lnTo>
                  <a:pt x="1247286" y="1419271"/>
                </a:lnTo>
                <a:lnTo>
                  <a:pt x="1245383" y="1420862"/>
                </a:lnTo>
                <a:lnTo>
                  <a:pt x="1243797" y="1422771"/>
                </a:lnTo>
                <a:lnTo>
                  <a:pt x="1242529" y="1424680"/>
                </a:lnTo>
                <a:lnTo>
                  <a:pt x="1242212" y="1426908"/>
                </a:lnTo>
                <a:lnTo>
                  <a:pt x="1235235" y="1522691"/>
                </a:lnTo>
                <a:lnTo>
                  <a:pt x="1235235" y="1525237"/>
                </a:lnTo>
                <a:lnTo>
                  <a:pt x="1236186" y="1527146"/>
                </a:lnTo>
                <a:lnTo>
                  <a:pt x="1237772" y="1529056"/>
                </a:lnTo>
                <a:lnTo>
                  <a:pt x="1239675" y="1530647"/>
                </a:lnTo>
                <a:lnTo>
                  <a:pt x="1242212" y="1532238"/>
                </a:lnTo>
                <a:lnTo>
                  <a:pt x="1245066" y="1533193"/>
                </a:lnTo>
                <a:lnTo>
                  <a:pt x="1247920" y="1533829"/>
                </a:lnTo>
                <a:lnTo>
                  <a:pt x="1251408" y="1534147"/>
                </a:lnTo>
                <a:lnTo>
                  <a:pt x="1488299" y="1535738"/>
                </a:lnTo>
                <a:lnTo>
                  <a:pt x="1491787" y="1535738"/>
                </a:lnTo>
                <a:lnTo>
                  <a:pt x="1494641" y="1535102"/>
                </a:lnTo>
                <a:lnTo>
                  <a:pt x="1497813" y="1533829"/>
                </a:lnTo>
                <a:lnTo>
                  <a:pt x="1500032" y="1532556"/>
                </a:lnTo>
                <a:lnTo>
                  <a:pt x="1502252" y="1530965"/>
                </a:lnTo>
                <a:lnTo>
                  <a:pt x="1503521" y="1529056"/>
                </a:lnTo>
                <a:lnTo>
                  <a:pt x="1504472" y="1526828"/>
                </a:lnTo>
                <a:lnTo>
                  <a:pt x="1504789" y="1524601"/>
                </a:lnTo>
                <a:lnTo>
                  <a:pt x="1499715" y="1428181"/>
                </a:lnTo>
                <a:lnTo>
                  <a:pt x="1499398" y="1425953"/>
                </a:lnTo>
                <a:lnTo>
                  <a:pt x="1498130" y="1424044"/>
                </a:lnTo>
                <a:lnTo>
                  <a:pt x="1496227" y="1422134"/>
                </a:lnTo>
                <a:lnTo>
                  <a:pt x="1494324" y="1420543"/>
                </a:lnTo>
                <a:lnTo>
                  <a:pt x="1491787" y="1418952"/>
                </a:lnTo>
                <a:lnTo>
                  <a:pt x="1489250" y="1417679"/>
                </a:lnTo>
                <a:lnTo>
                  <a:pt x="1486396" y="1417043"/>
                </a:lnTo>
                <a:lnTo>
                  <a:pt x="1483225" y="1416725"/>
                </a:lnTo>
                <a:lnTo>
                  <a:pt x="1259019" y="1415770"/>
                </a:lnTo>
                <a:lnTo>
                  <a:pt x="1255848" y="1415770"/>
                </a:lnTo>
                <a:close/>
                <a:moveTo>
                  <a:pt x="1699820" y="1377902"/>
                </a:moveTo>
                <a:lnTo>
                  <a:pt x="1703942" y="1405269"/>
                </a:lnTo>
                <a:lnTo>
                  <a:pt x="1750876" y="1405587"/>
                </a:lnTo>
                <a:lnTo>
                  <a:pt x="1746437" y="1378220"/>
                </a:lnTo>
                <a:lnTo>
                  <a:pt x="1699820" y="1377902"/>
                </a:lnTo>
                <a:close/>
                <a:moveTo>
                  <a:pt x="1636078" y="1377902"/>
                </a:moveTo>
                <a:lnTo>
                  <a:pt x="1639249" y="1404951"/>
                </a:lnTo>
                <a:lnTo>
                  <a:pt x="1686183" y="1405269"/>
                </a:lnTo>
                <a:lnTo>
                  <a:pt x="1682378" y="1377902"/>
                </a:lnTo>
                <a:lnTo>
                  <a:pt x="1636078" y="1377902"/>
                </a:lnTo>
                <a:close/>
                <a:moveTo>
                  <a:pt x="1572019" y="1377584"/>
                </a:moveTo>
                <a:lnTo>
                  <a:pt x="1574239" y="1404633"/>
                </a:lnTo>
                <a:lnTo>
                  <a:pt x="1621490" y="1404951"/>
                </a:lnTo>
                <a:lnTo>
                  <a:pt x="1618636" y="1377584"/>
                </a:lnTo>
                <a:lnTo>
                  <a:pt x="1572019" y="1377584"/>
                </a:lnTo>
                <a:close/>
                <a:moveTo>
                  <a:pt x="1507960" y="1377266"/>
                </a:moveTo>
                <a:lnTo>
                  <a:pt x="1509546" y="1404314"/>
                </a:lnTo>
                <a:lnTo>
                  <a:pt x="1556797" y="1404633"/>
                </a:lnTo>
                <a:lnTo>
                  <a:pt x="1554577" y="1377266"/>
                </a:lnTo>
                <a:lnTo>
                  <a:pt x="1507960" y="1377266"/>
                </a:lnTo>
                <a:close/>
                <a:moveTo>
                  <a:pt x="1443902" y="1376948"/>
                </a:moveTo>
                <a:lnTo>
                  <a:pt x="1444853" y="1403996"/>
                </a:lnTo>
                <a:lnTo>
                  <a:pt x="1491787" y="1403996"/>
                </a:lnTo>
                <a:lnTo>
                  <a:pt x="1490519" y="1377266"/>
                </a:lnTo>
                <a:lnTo>
                  <a:pt x="1443902" y="1376948"/>
                </a:lnTo>
                <a:close/>
                <a:moveTo>
                  <a:pt x="1380160" y="1376629"/>
                </a:moveTo>
                <a:lnTo>
                  <a:pt x="1379843" y="1403678"/>
                </a:lnTo>
                <a:lnTo>
                  <a:pt x="1426777" y="1403996"/>
                </a:lnTo>
                <a:lnTo>
                  <a:pt x="1426460" y="1376948"/>
                </a:lnTo>
                <a:lnTo>
                  <a:pt x="1380160" y="1376629"/>
                </a:lnTo>
                <a:close/>
                <a:moveTo>
                  <a:pt x="1316101" y="1376311"/>
                </a:moveTo>
                <a:lnTo>
                  <a:pt x="1315150" y="1403360"/>
                </a:lnTo>
                <a:lnTo>
                  <a:pt x="1362401" y="1403360"/>
                </a:lnTo>
                <a:lnTo>
                  <a:pt x="1362718" y="1376629"/>
                </a:lnTo>
                <a:lnTo>
                  <a:pt x="1316101" y="1376311"/>
                </a:lnTo>
                <a:close/>
                <a:moveTo>
                  <a:pt x="1252043" y="1375993"/>
                </a:moveTo>
                <a:lnTo>
                  <a:pt x="1250140" y="1403041"/>
                </a:lnTo>
                <a:lnTo>
                  <a:pt x="1297391" y="1403041"/>
                </a:lnTo>
                <a:lnTo>
                  <a:pt x="1298660" y="1376311"/>
                </a:lnTo>
                <a:lnTo>
                  <a:pt x="1252043" y="1375993"/>
                </a:lnTo>
                <a:close/>
                <a:moveTo>
                  <a:pt x="1188301" y="1375675"/>
                </a:moveTo>
                <a:lnTo>
                  <a:pt x="1185764" y="1402723"/>
                </a:lnTo>
                <a:lnTo>
                  <a:pt x="1232698" y="1402723"/>
                </a:lnTo>
                <a:lnTo>
                  <a:pt x="1234601" y="1375993"/>
                </a:lnTo>
                <a:lnTo>
                  <a:pt x="1188301" y="1375675"/>
                </a:lnTo>
                <a:close/>
                <a:moveTo>
                  <a:pt x="1124242" y="1375356"/>
                </a:moveTo>
                <a:lnTo>
                  <a:pt x="1120754" y="1402405"/>
                </a:lnTo>
                <a:lnTo>
                  <a:pt x="1167688" y="1402405"/>
                </a:lnTo>
                <a:lnTo>
                  <a:pt x="1170859" y="1375675"/>
                </a:lnTo>
                <a:lnTo>
                  <a:pt x="1124242" y="1375356"/>
                </a:lnTo>
                <a:close/>
                <a:moveTo>
                  <a:pt x="1060183" y="1375038"/>
                </a:moveTo>
                <a:lnTo>
                  <a:pt x="1056061" y="1402087"/>
                </a:lnTo>
                <a:lnTo>
                  <a:pt x="1102995" y="1402087"/>
                </a:lnTo>
                <a:lnTo>
                  <a:pt x="1106800" y="1375356"/>
                </a:lnTo>
                <a:lnTo>
                  <a:pt x="1060183" y="1375038"/>
                </a:lnTo>
                <a:close/>
                <a:moveTo>
                  <a:pt x="996442" y="1374720"/>
                </a:moveTo>
                <a:lnTo>
                  <a:pt x="991051" y="1401769"/>
                </a:lnTo>
                <a:lnTo>
                  <a:pt x="1038302" y="1401769"/>
                </a:lnTo>
                <a:lnTo>
                  <a:pt x="1042742" y="1375038"/>
                </a:lnTo>
                <a:lnTo>
                  <a:pt x="996442" y="1374720"/>
                </a:lnTo>
                <a:close/>
                <a:moveTo>
                  <a:pt x="394079" y="1340803"/>
                </a:moveTo>
                <a:lnTo>
                  <a:pt x="364253" y="1348105"/>
                </a:lnTo>
                <a:lnTo>
                  <a:pt x="354734" y="1351280"/>
                </a:lnTo>
                <a:lnTo>
                  <a:pt x="367743" y="1359853"/>
                </a:lnTo>
                <a:lnTo>
                  <a:pt x="380752" y="1368743"/>
                </a:lnTo>
                <a:lnTo>
                  <a:pt x="393761" y="1376998"/>
                </a:lnTo>
                <a:lnTo>
                  <a:pt x="407088" y="1385571"/>
                </a:lnTo>
                <a:lnTo>
                  <a:pt x="420414" y="1393191"/>
                </a:lnTo>
                <a:lnTo>
                  <a:pt x="434375" y="1400493"/>
                </a:lnTo>
                <a:lnTo>
                  <a:pt x="448336" y="1408113"/>
                </a:lnTo>
                <a:lnTo>
                  <a:pt x="462297" y="1415098"/>
                </a:lnTo>
                <a:lnTo>
                  <a:pt x="453095" y="1406526"/>
                </a:lnTo>
                <a:lnTo>
                  <a:pt x="444528" y="1397636"/>
                </a:lnTo>
                <a:lnTo>
                  <a:pt x="435644" y="1389063"/>
                </a:lnTo>
                <a:lnTo>
                  <a:pt x="427077" y="1379538"/>
                </a:lnTo>
                <a:lnTo>
                  <a:pt x="418510" y="1370331"/>
                </a:lnTo>
                <a:lnTo>
                  <a:pt x="410261" y="1360488"/>
                </a:lnTo>
                <a:lnTo>
                  <a:pt x="402011" y="1350963"/>
                </a:lnTo>
                <a:lnTo>
                  <a:pt x="394079" y="1340803"/>
                </a:lnTo>
                <a:close/>
                <a:moveTo>
                  <a:pt x="1694111" y="1340353"/>
                </a:moveTo>
                <a:lnTo>
                  <a:pt x="1698234" y="1367401"/>
                </a:lnTo>
                <a:lnTo>
                  <a:pt x="1744534" y="1367719"/>
                </a:lnTo>
                <a:lnTo>
                  <a:pt x="1739777" y="1340671"/>
                </a:lnTo>
                <a:lnTo>
                  <a:pt x="1694111" y="1340353"/>
                </a:lnTo>
                <a:close/>
                <a:moveTo>
                  <a:pt x="1631321" y="1340034"/>
                </a:moveTo>
                <a:lnTo>
                  <a:pt x="1634809" y="1367083"/>
                </a:lnTo>
                <a:lnTo>
                  <a:pt x="1680792" y="1367401"/>
                </a:lnTo>
                <a:lnTo>
                  <a:pt x="1676987" y="1340353"/>
                </a:lnTo>
                <a:lnTo>
                  <a:pt x="1631321" y="1340034"/>
                </a:lnTo>
                <a:close/>
                <a:moveTo>
                  <a:pt x="1568531" y="1339716"/>
                </a:moveTo>
                <a:lnTo>
                  <a:pt x="1571068" y="1366765"/>
                </a:lnTo>
                <a:lnTo>
                  <a:pt x="1617051" y="1367083"/>
                </a:lnTo>
                <a:lnTo>
                  <a:pt x="1614196" y="1340034"/>
                </a:lnTo>
                <a:lnTo>
                  <a:pt x="1568531" y="1339716"/>
                </a:lnTo>
                <a:close/>
                <a:moveTo>
                  <a:pt x="1505741" y="1339716"/>
                </a:moveTo>
                <a:lnTo>
                  <a:pt x="1507326" y="1366765"/>
                </a:lnTo>
                <a:lnTo>
                  <a:pt x="1553626" y="1366765"/>
                </a:lnTo>
                <a:lnTo>
                  <a:pt x="1551406" y="1339716"/>
                </a:lnTo>
                <a:lnTo>
                  <a:pt x="1505741" y="1339716"/>
                </a:lnTo>
                <a:close/>
                <a:moveTo>
                  <a:pt x="1442950" y="1339398"/>
                </a:moveTo>
                <a:lnTo>
                  <a:pt x="1443585" y="1366128"/>
                </a:lnTo>
                <a:lnTo>
                  <a:pt x="1489884" y="1366128"/>
                </a:lnTo>
                <a:lnTo>
                  <a:pt x="1488616" y="1339398"/>
                </a:lnTo>
                <a:lnTo>
                  <a:pt x="1442950" y="1339398"/>
                </a:lnTo>
                <a:close/>
                <a:moveTo>
                  <a:pt x="1380160" y="1339080"/>
                </a:moveTo>
                <a:lnTo>
                  <a:pt x="1380160" y="1365810"/>
                </a:lnTo>
                <a:lnTo>
                  <a:pt x="1426143" y="1365810"/>
                </a:lnTo>
                <a:lnTo>
                  <a:pt x="1425826" y="1339398"/>
                </a:lnTo>
                <a:lnTo>
                  <a:pt x="1380160" y="1339080"/>
                </a:lnTo>
                <a:close/>
                <a:moveTo>
                  <a:pt x="1317370" y="1338761"/>
                </a:moveTo>
                <a:lnTo>
                  <a:pt x="1316418" y="1365492"/>
                </a:lnTo>
                <a:lnTo>
                  <a:pt x="1362718" y="1365492"/>
                </a:lnTo>
                <a:lnTo>
                  <a:pt x="1363035" y="1339080"/>
                </a:lnTo>
                <a:lnTo>
                  <a:pt x="1317370" y="1338761"/>
                </a:lnTo>
                <a:close/>
                <a:moveTo>
                  <a:pt x="1254897" y="1338443"/>
                </a:moveTo>
                <a:lnTo>
                  <a:pt x="1252677" y="1365174"/>
                </a:lnTo>
                <a:lnTo>
                  <a:pt x="1298977" y="1365492"/>
                </a:lnTo>
                <a:lnTo>
                  <a:pt x="1300245" y="1338761"/>
                </a:lnTo>
                <a:lnTo>
                  <a:pt x="1254897" y="1338443"/>
                </a:lnTo>
                <a:close/>
                <a:moveTo>
                  <a:pt x="1192106" y="1338443"/>
                </a:moveTo>
                <a:lnTo>
                  <a:pt x="1189252" y="1364855"/>
                </a:lnTo>
                <a:lnTo>
                  <a:pt x="1235235" y="1365174"/>
                </a:lnTo>
                <a:lnTo>
                  <a:pt x="1237772" y="1338443"/>
                </a:lnTo>
                <a:lnTo>
                  <a:pt x="1192106" y="1338443"/>
                </a:lnTo>
                <a:close/>
                <a:moveTo>
                  <a:pt x="1128999" y="1338125"/>
                </a:moveTo>
                <a:lnTo>
                  <a:pt x="1125511" y="1364537"/>
                </a:lnTo>
                <a:lnTo>
                  <a:pt x="1172128" y="1364855"/>
                </a:lnTo>
                <a:lnTo>
                  <a:pt x="1174665" y="1338125"/>
                </a:lnTo>
                <a:lnTo>
                  <a:pt x="1128999" y="1338125"/>
                </a:lnTo>
                <a:close/>
                <a:moveTo>
                  <a:pt x="1066526" y="1337807"/>
                </a:moveTo>
                <a:lnTo>
                  <a:pt x="1061769" y="1364219"/>
                </a:lnTo>
                <a:lnTo>
                  <a:pt x="1108386" y="1364537"/>
                </a:lnTo>
                <a:lnTo>
                  <a:pt x="1111874" y="1338125"/>
                </a:lnTo>
                <a:lnTo>
                  <a:pt x="1066526" y="1337807"/>
                </a:lnTo>
                <a:close/>
                <a:moveTo>
                  <a:pt x="1003419" y="1337489"/>
                </a:moveTo>
                <a:lnTo>
                  <a:pt x="998345" y="1363901"/>
                </a:lnTo>
                <a:lnTo>
                  <a:pt x="1044644" y="1364219"/>
                </a:lnTo>
                <a:lnTo>
                  <a:pt x="1049401" y="1337807"/>
                </a:lnTo>
                <a:lnTo>
                  <a:pt x="1003419" y="1337489"/>
                </a:lnTo>
                <a:close/>
                <a:moveTo>
                  <a:pt x="538764" y="1314450"/>
                </a:moveTo>
                <a:lnTo>
                  <a:pt x="518458" y="1317308"/>
                </a:lnTo>
                <a:lnTo>
                  <a:pt x="498468" y="1320165"/>
                </a:lnTo>
                <a:lnTo>
                  <a:pt x="478479" y="1323340"/>
                </a:lnTo>
                <a:lnTo>
                  <a:pt x="458807" y="1326833"/>
                </a:lnTo>
                <a:lnTo>
                  <a:pt x="467691" y="1336675"/>
                </a:lnTo>
                <a:lnTo>
                  <a:pt x="476258" y="1346200"/>
                </a:lnTo>
                <a:lnTo>
                  <a:pt x="485142" y="1355408"/>
                </a:lnTo>
                <a:lnTo>
                  <a:pt x="494343" y="1364298"/>
                </a:lnTo>
                <a:lnTo>
                  <a:pt x="503228" y="1372871"/>
                </a:lnTo>
                <a:lnTo>
                  <a:pt x="512746" y="1381126"/>
                </a:lnTo>
                <a:lnTo>
                  <a:pt x="521948" y="1389381"/>
                </a:lnTo>
                <a:lnTo>
                  <a:pt x="531784" y="1397001"/>
                </a:lnTo>
                <a:lnTo>
                  <a:pt x="540986" y="1404621"/>
                </a:lnTo>
                <a:lnTo>
                  <a:pt x="551139" y="1411606"/>
                </a:lnTo>
                <a:lnTo>
                  <a:pt x="560658" y="1418273"/>
                </a:lnTo>
                <a:lnTo>
                  <a:pt x="570811" y="1424941"/>
                </a:lnTo>
                <a:lnTo>
                  <a:pt x="580965" y="1430973"/>
                </a:lnTo>
                <a:lnTo>
                  <a:pt x="591118" y="1437323"/>
                </a:lnTo>
                <a:lnTo>
                  <a:pt x="601589" y="1442721"/>
                </a:lnTo>
                <a:lnTo>
                  <a:pt x="611742" y="1447801"/>
                </a:lnTo>
                <a:lnTo>
                  <a:pt x="601589" y="1433831"/>
                </a:lnTo>
                <a:lnTo>
                  <a:pt x="591753" y="1419226"/>
                </a:lnTo>
                <a:lnTo>
                  <a:pt x="582234" y="1403351"/>
                </a:lnTo>
                <a:lnTo>
                  <a:pt x="573032" y="1387158"/>
                </a:lnTo>
                <a:lnTo>
                  <a:pt x="564148" y="1370013"/>
                </a:lnTo>
                <a:lnTo>
                  <a:pt x="555264" y="1352233"/>
                </a:lnTo>
                <a:lnTo>
                  <a:pt x="547014" y="1333500"/>
                </a:lnTo>
                <a:lnTo>
                  <a:pt x="538764" y="1314450"/>
                </a:lnTo>
                <a:close/>
                <a:moveTo>
                  <a:pt x="1688403" y="1302485"/>
                </a:moveTo>
                <a:lnTo>
                  <a:pt x="1692526" y="1329215"/>
                </a:lnTo>
                <a:lnTo>
                  <a:pt x="1737557" y="1329533"/>
                </a:lnTo>
                <a:lnTo>
                  <a:pt x="1733117" y="1302803"/>
                </a:lnTo>
                <a:lnTo>
                  <a:pt x="1688403" y="1302485"/>
                </a:lnTo>
                <a:close/>
                <a:moveTo>
                  <a:pt x="1626881" y="1302166"/>
                </a:moveTo>
                <a:lnTo>
                  <a:pt x="1630053" y="1329215"/>
                </a:lnTo>
                <a:lnTo>
                  <a:pt x="1675401" y="1329215"/>
                </a:lnTo>
                <a:lnTo>
                  <a:pt x="1671596" y="1302485"/>
                </a:lnTo>
                <a:lnTo>
                  <a:pt x="1626881" y="1302166"/>
                </a:lnTo>
                <a:close/>
                <a:moveTo>
                  <a:pt x="1565042" y="1302166"/>
                </a:moveTo>
                <a:lnTo>
                  <a:pt x="1567579" y="1328897"/>
                </a:lnTo>
                <a:lnTo>
                  <a:pt x="1612928" y="1329215"/>
                </a:lnTo>
                <a:lnTo>
                  <a:pt x="1610074" y="1302166"/>
                </a:lnTo>
                <a:lnTo>
                  <a:pt x="1565042" y="1302166"/>
                </a:lnTo>
                <a:close/>
                <a:moveTo>
                  <a:pt x="1503521" y="1301848"/>
                </a:moveTo>
                <a:lnTo>
                  <a:pt x="1505106" y="1328578"/>
                </a:lnTo>
                <a:lnTo>
                  <a:pt x="1550772" y="1328897"/>
                </a:lnTo>
                <a:lnTo>
                  <a:pt x="1548552" y="1302166"/>
                </a:lnTo>
                <a:lnTo>
                  <a:pt x="1503521" y="1301848"/>
                </a:lnTo>
                <a:close/>
                <a:moveTo>
                  <a:pt x="1441999" y="1301848"/>
                </a:moveTo>
                <a:lnTo>
                  <a:pt x="1442633" y="1328260"/>
                </a:lnTo>
                <a:lnTo>
                  <a:pt x="1487982" y="1328578"/>
                </a:lnTo>
                <a:lnTo>
                  <a:pt x="1486713" y="1301848"/>
                </a:lnTo>
                <a:lnTo>
                  <a:pt x="1441999" y="1301848"/>
                </a:lnTo>
                <a:close/>
                <a:moveTo>
                  <a:pt x="1380477" y="1301530"/>
                </a:moveTo>
                <a:lnTo>
                  <a:pt x="1380477" y="1328260"/>
                </a:lnTo>
                <a:lnTo>
                  <a:pt x="1425509" y="1328260"/>
                </a:lnTo>
                <a:lnTo>
                  <a:pt x="1425191" y="1301530"/>
                </a:lnTo>
                <a:lnTo>
                  <a:pt x="1380477" y="1301530"/>
                </a:lnTo>
                <a:close/>
                <a:moveTo>
                  <a:pt x="1318638" y="1301212"/>
                </a:moveTo>
                <a:lnTo>
                  <a:pt x="1317687" y="1327942"/>
                </a:lnTo>
                <a:lnTo>
                  <a:pt x="1363353" y="1328260"/>
                </a:lnTo>
                <a:lnTo>
                  <a:pt x="1363670" y="1301530"/>
                </a:lnTo>
                <a:lnTo>
                  <a:pt x="1318638" y="1301212"/>
                </a:lnTo>
                <a:close/>
                <a:moveTo>
                  <a:pt x="1257434" y="1301212"/>
                </a:moveTo>
                <a:lnTo>
                  <a:pt x="1255531" y="1327624"/>
                </a:lnTo>
                <a:lnTo>
                  <a:pt x="1300879" y="1327942"/>
                </a:lnTo>
                <a:lnTo>
                  <a:pt x="1301831" y="1301212"/>
                </a:lnTo>
                <a:lnTo>
                  <a:pt x="1257434" y="1301212"/>
                </a:lnTo>
                <a:close/>
                <a:moveTo>
                  <a:pt x="1195595" y="1300894"/>
                </a:moveTo>
                <a:lnTo>
                  <a:pt x="1193058" y="1327306"/>
                </a:lnTo>
                <a:lnTo>
                  <a:pt x="1238406" y="1327624"/>
                </a:lnTo>
                <a:lnTo>
                  <a:pt x="1240626" y="1300894"/>
                </a:lnTo>
                <a:lnTo>
                  <a:pt x="1195595" y="1300894"/>
                </a:lnTo>
                <a:close/>
                <a:moveTo>
                  <a:pt x="1134073" y="1300575"/>
                </a:moveTo>
                <a:lnTo>
                  <a:pt x="1130268" y="1327306"/>
                </a:lnTo>
                <a:lnTo>
                  <a:pt x="1175933" y="1327306"/>
                </a:lnTo>
                <a:lnTo>
                  <a:pt x="1178787" y="1300894"/>
                </a:lnTo>
                <a:lnTo>
                  <a:pt x="1134073" y="1300575"/>
                </a:lnTo>
                <a:close/>
                <a:moveTo>
                  <a:pt x="1072551" y="1300575"/>
                </a:moveTo>
                <a:lnTo>
                  <a:pt x="1068112" y="1326987"/>
                </a:lnTo>
                <a:lnTo>
                  <a:pt x="1113460" y="1326987"/>
                </a:lnTo>
                <a:lnTo>
                  <a:pt x="1117266" y="1300575"/>
                </a:lnTo>
                <a:lnTo>
                  <a:pt x="1072551" y="1300575"/>
                </a:lnTo>
                <a:close/>
                <a:moveTo>
                  <a:pt x="1010712" y="1300257"/>
                </a:moveTo>
                <a:lnTo>
                  <a:pt x="1005638" y="1326669"/>
                </a:lnTo>
                <a:lnTo>
                  <a:pt x="1050987" y="1326987"/>
                </a:lnTo>
                <a:lnTo>
                  <a:pt x="1055744" y="1300575"/>
                </a:lnTo>
                <a:lnTo>
                  <a:pt x="1010712" y="1300257"/>
                </a:lnTo>
                <a:close/>
                <a:moveTo>
                  <a:pt x="742467" y="1299528"/>
                </a:moveTo>
                <a:lnTo>
                  <a:pt x="705978" y="1300480"/>
                </a:lnTo>
                <a:lnTo>
                  <a:pt x="670124" y="1302068"/>
                </a:lnTo>
                <a:lnTo>
                  <a:pt x="634587" y="1304290"/>
                </a:lnTo>
                <a:lnTo>
                  <a:pt x="600002" y="1307148"/>
                </a:lnTo>
                <a:lnTo>
                  <a:pt x="608886" y="1327150"/>
                </a:lnTo>
                <a:lnTo>
                  <a:pt x="618088" y="1346518"/>
                </a:lnTo>
                <a:lnTo>
                  <a:pt x="627607" y="1364298"/>
                </a:lnTo>
                <a:lnTo>
                  <a:pt x="632683" y="1373188"/>
                </a:lnTo>
                <a:lnTo>
                  <a:pt x="637760" y="1381126"/>
                </a:lnTo>
                <a:lnTo>
                  <a:pt x="642519" y="1389381"/>
                </a:lnTo>
                <a:lnTo>
                  <a:pt x="647596" y="1397001"/>
                </a:lnTo>
                <a:lnTo>
                  <a:pt x="652673" y="1404621"/>
                </a:lnTo>
                <a:lnTo>
                  <a:pt x="657750" y="1411288"/>
                </a:lnTo>
                <a:lnTo>
                  <a:pt x="662826" y="1417956"/>
                </a:lnTo>
                <a:lnTo>
                  <a:pt x="668220" y="1424623"/>
                </a:lnTo>
                <a:lnTo>
                  <a:pt x="673614" y="1430656"/>
                </a:lnTo>
                <a:lnTo>
                  <a:pt x="678691" y="1436688"/>
                </a:lnTo>
                <a:lnTo>
                  <a:pt x="686941" y="1444626"/>
                </a:lnTo>
                <a:lnTo>
                  <a:pt x="694873" y="1451928"/>
                </a:lnTo>
                <a:lnTo>
                  <a:pt x="703123" y="1458913"/>
                </a:lnTo>
                <a:lnTo>
                  <a:pt x="711055" y="1464628"/>
                </a:lnTo>
                <a:lnTo>
                  <a:pt x="718987" y="1469708"/>
                </a:lnTo>
                <a:lnTo>
                  <a:pt x="726920" y="1474153"/>
                </a:lnTo>
                <a:lnTo>
                  <a:pt x="734535" y="1477963"/>
                </a:lnTo>
                <a:lnTo>
                  <a:pt x="742467" y="1480821"/>
                </a:lnTo>
                <a:lnTo>
                  <a:pt x="742467" y="1299528"/>
                </a:lnTo>
                <a:close/>
                <a:moveTo>
                  <a:pt x="1682695" y="1264935"/>
                </a:moveTo>
                <a:lnTo>
                  <a:pt x="1686818" y="1291665"/>
                </a:lnTo>
                <a:lnTo>
                  <a:pt x="1731215" y="1291665"/>
                </a:lnTo>
                <a:lnTo>
                  <a:pt x="1726775" y="1264935"/>
                </a:lnTo>
                <a:lnTo>
                  <a:pt x="1682695" y="1264935"/>
                </a:lnTo>
                <a:close/>
                <a:moveTo>
                  <a:pt x="1622442" y="1264617"/>
                </a:moveTo>
                <a:lnTo>
                  <a:pt x="1625613" y="1291347"/>
                </a:lnTo>
                <a:lnTo>
                  <a:pt x="1670327" y="1291665"/>
                </a:lnTo>
                <a:lnTo>
                  <a:pt x="1666205" y="1264617"/>
                </a:lnTo>
                <a:lnTo>
                  <a:pt x="1622442" y="1264617"/>
                </a:lnTo>
                <a:close/>
                <a:moveTo>
                  <a:pt x="1561871" y="1264617"/>
                </a:moveTo>
                <a:lnTo>
                  <a:pt x="1564091" y="1291347"/>
                </a:lnTo>
                <a:lnTo>
                  <a:pt x="1608805" y="1291347"/>
                </a:lnTo>
                <a:lnTo>
                  <a:pt x="1605951" y="1264617"/>
                </a:lnTo>
                <a:lnTo>
                  <a:pt x="1561871" y="1264617"/>
                </a:lnTo>
                <a:close/>
                <a:moveTo>
                  <a:pt x="1501618" y="1264298"/>
                </a:moveTo>
                <a:lnTo>
                  <a:pt x="1502886" y="1291029"/>
                </a:lnTo>
                <a:lnTo>
                  <a:pt x="1547284" y="1291029"/>
                </a:lnTo>
                <a:lnTo>
                  <a:pt x="1545381" y="1264298"/>
                </a:lnTo>
                <a:lnTo>
                  <a:pt x="1501618" y="1264298"/>
                </a:lnTo>
                <a:close/>
                <a:moveTo>
                  <a:pt x="1441048" y="1263980"/>
                </a:moveTo>
                <a:lnTo>
                  <a:pt x="1441682" y="1290711"/>
                </a:lnTo>
                <a:lnTo>
                  <a:pt x="1486396" y="1291029"/>
                </a:lnTo>
                <a:lnTo>
                  <a:pt x="1485128" y="1264298"/>
                </a:lnTo>
                <a:lnTo>
                  <a:pt x="1441048" y="1263980"/>
                </a:lnTo>
                <a:close/>
                <a:moveTo>
                  <a:pt x="1380794" y="1263980"/>
                </a:moveTo>
                <a:lnTo>
                  <a:pt x="1380477" y="1290711"/>
                </a:lnTo>
                <a:lnTo>
                  <a:pt x="1424874" y="1290711"/>
                </a:lnTo>
                <a:lnTo>
                  <a:pt x="1424557" y="1263980"/>
                </a:lnTo>
                <a:lnTo>
                  <a:pt x="1380794" y="1263980"/>
                </a:lnTo>
                <a:close/>
                <a:moveTo>
                  <a:pt x="1320224" y="1263662"/>
                </a:moveTo>
                <a:lnTo>
                  <a:pt x="1319273" y="1290392"/>
                </a:lnTo>
                <a:lnTo>
                  <a:pt x="1363670" y="1290711"/>
                </a:lnTo>
                <a:lnTo>
                  <a:pt x="1363987" y="1263980"/>
                </a:lnTo>
                <a:lnTo>
                  <a:pt x="1320224" y="1263662"/>
                </a:lnTo>
                <a:close/>
                <a:moveTo>
                  <a:pt x="1259654" y="1263662"/>
                </a:moveTo>
                <a:lnTo>
                  <a:pt x="1258068" y="1290392"/>
                </a:lnTo>
                <a:lnTo>
                  <a:pt x="1302465" y="1290392"/>
                </a:lnTo>
                <a:lnTo>
                  <a:pt x="1303416" y="1263662"/>
                </a:lnTo>
                <a:lnTo>
                  <a:pt x="1259654" y="1263662"/>
                </a:lnTo>
                <a:close/>
                <a:moveTo>
                  <a:pt x="1199083" y="1263344"/>
                </a:moveTo>
                <a:lnTo>
                  <a:pt x="1196546" y="1290074"/>
                </a:lnTo>
                <a:lnTo>
                  <a:pt x="1241260" y="1290392"/>
                </a:lnTo>
                <a:lnTo>
                  <a:pt x="1243163" y="1263662"/>
                </a:lnTo>
                <a:lnTo>
                  <a:pt x="1199083" y="1263344"/>
                </a:lnTo>
                <a:close/>
                <a:moveTo>
                  <a:pt x="1138830" y="1263344"/>
                </a:moveTo>
                <a:lnTo>
                  <a:pt x="1135659" y="1289756"/>
                </a:lnTo>
                <a:lnTo>
                  <a:pt x="1180056" y="1290074"/>
                </a:lnTo>
                <a:lnTo>
                  <a:pt x="1182593" y="1263344"/>
                </a:lnTo>
                <a:lnTo>
                  <a:pt x="1138830" y="1263344"/>
                </a:lnTo>
                <a:close/>
                <a:moveTo>
                  <a:pt x="1078259" y="1263026"/>
                </a:moveTo>
                <a:lnTo>
                  <a:pt x="1074137" y="1289756"/>
                </a:lnTo>
                <a:lnTo>
                  <a:pt x="1118851" y="1289756"/>
                </a:lnTo>
                <a:lnTo>
                  <a:pt x="1122339" y="1263344"/>
                </a:lnTo>
                <a:lnTo>
                  <a:pt x="1078259" y="1263026"/>
                </a:lnTo>
                <a:close/>
                <a:moveTo>
                  <a:pt x="1018006" y="1263026"/>
                </a:moveTo>
                <a:lnTo>
                  <a:pt x="1012615" y="1289438"/>
                </a:lnTo>
                <a:lnTo>
                  <a:pt x="1057329" y="1289756"/>
                </a:lnTo>
                <a:lnTo>
                  <a:pt x="1061769" y="1263026"/>
                </a:lnTo>
                <a:lnTo>
                  <a:pt x="1018006" y="1263026"/>
                </a:lnTo>
                <a:close/>
                <a:moveTo>
                  <a:pt x="1676987" y="1227067"/>
                </a:moveTo>
                <a:lnTo>
                  <a:pt x="1681109" y="1253797"/>
                </a:lnTo>
                <a:lnTo>
                  <a:pt x="1724872" y="1254115"/>
                </a:lnTo>
                <a:lnTo>
                  <a:pt x="1719798" y="1227067"/>
                </a:lnTo>
                <a:lnTo>
                  <a:pt x="1676987" y="1227067"/>
                </a:lnTo>
                <a:close/>
                <a:moveTo>
                  <a:pt x="1618002" y="1227067"/>
                </a:moveTo>
                <a:lnTo>
                  <a:pt x="1621173" y="1253797"/>
                </a:lnTo>
                <a:lnTo>
                  <a:pt x="1664619" y="1253797"/>
                </a:lnTo>
                <a:lnTo>
                  <a:pt x="1660813" y="1227067"/>
                </a:lnTo>
                <a:lnTo>
                  <a:pt x="1618002" y="1227067"/>
                </a:lnTo>
                <a:close/>
                <a:moveTo>
                  <a:pt x="1558383" y="1226431"/>
                </a:moveTo>
                <a:lnTo>
                  <a:pt x="1560920" y="1253479"/>
                </a:lnTo>
                <a:lnTo>
                  <a:pt x="1604683" y="1253797"/>
                </a:lnTo>
                <a:lnTo>
                  <a:pt x="1601512" y="1226431"/>
                </a:lnTo>
                <a:lnTo>
                  <a:pt x="1558383" y="1226431"/>
                </a:lnTo>
                <a:close/>
                <a:moveTo>
                  <a:pt x="1499398" y="1226431"/>
                </a:moveTo>
                <a:lnTo>
                  <a:pt x="1500984" y="1253479"/>
                </a:lnTo>
                <a:lnTo>
                  <a:pt x="1544430" y="1253479"/>
                </a:lnTo>
                <a:lnTo>
                  <a:pt x="1542210" y="1226431"/>
                </a:lnTo>
                <a:lnTo>
                  <a:pt x="1499398" y="1226431"/>
                </a:lnTo>
                <a:close/>
                <a:moveTo>
                  <a:pt x="1439779" y="1226112"/>
                </a:moveTo>
                <a:lnTo>
                  <a:pt x="1440730" y="1253161"/>
                </a:lnTo>
                <a:lnTo>
                  <a:pt x="1484493" y="1253479"/>
                </a:lnTo>
                <a:lnTo>
                  <a:pt x="1483225" y="1226431"/>
                </a:lnTo>
                <a:lnTo>
                  <a:pt x="1439779" y="1226112"/>
                </a:lnTo>
                <a:close/>
                <a:moveTo>
                  <a:pt x="1380794" y="1226112"/>
                </a:moveTo>
                <a:lnTo>
                  <a:pt x="1380794" y="1253161"/>
                </a:lnTo>
                <a:lnTo>
                  <a:pt x="1424240" y="1253161"/>
                </a:lnTo>
                <a:lnTo>
                  <a:pt x="1423606" y="1226112"/>
                </a:lnTo>
                <a:lnTo>
                  <a:pt x="1380794" y="1226112"/>
                </a:lnTo>
                <a:close/>
                <a:moveTo>
                  <a:pt x="1321492" y="1226112"/>
                </a:moveTo>
                <a:lnTo>
                  <a:pt x="1320541" y="1252843"/>
                </a:lnTo>
                <a:lnTo>
                  <a:pt x="1364304" y="1253161"/>
                </a:lnTo>
                <a:lnTo>
                  <a:pt x="1364621" y="1226112"/>
                </a:lnTo>
                <a:lnTo>
                  <a:pt x="1321492" y="1226112"/>
                </a:lnTo>
                <a:close/>
                <a:moveTo>
                  <a:pt x="1262190" y="1225794"/>
                </a:moveTo>
                <a:lnTo>
                  <a:pt x="1260605" y="1252843"/>
                </a:lnTo>
                <a:lnTo>
                  <a:pt x="1304051" y="1252843"/>
                </a:lnTo>
                <a:lnTo>
                  <a:pt x="1305319" y="1225794"/>
                </a:lnTo>
                <a:lnTo>
                  <a:pt x="1262190" y="1225794"/>
                </a:lnTo>
                <a:close/>
                <a:moveTo>
                  <a:pt x="1203206" y="1225794"/>
                </a:moveTo>
                <a:lnTo>
                  <a:pt x="1200352" y="1252524"/>
                </a:lnTo>
                <a:lnTo>
                  <a:pt x="1244115" y="1252843"/>
                </a:lnTo>
                <a:lnTo>
                  <a:pt x="1246017" y="1225794"/>
                </a:lnTo>
                <a:lnTo>
                  <a:pt x="1203206" y="1225794"/>
                </a:lnTo>
                <a:close/>
                <a:moveTo>
                  <a:pt x="1143904" y="1225476"/>
                </a:moveTo>
                <a:lnTo>
                  <a:pt x="1140415" y="1252524"/>
                </a:lnTo>
                <a:lnTo>
                  <a:pt x="1183861" y="1252524"/>
                </a:lnTo>
                <a:lnTo>
                  <a:pt x="1187032" y="1225794"/>
                </a:lnTo>
                <a:lnTo>
                  <a:pt x="1143904" y="1225476"/>
                </a:lnTo>
                <a:close/>
                <a:moveTo>
                  <a:pt x="1084602" y="1225476"/>
                </a:moveTo>
                <a:lnTo>
                  <a:pt x="1080162" y="1252206"/>
                </a:lnTo>
                <a:lnTo>
                  <a:pt x="1123925" y="1252524"/>
                </a:lnTo>
                <a:lnTo>
                  <a:pt x="1127731" y="1225476"/>
                </a:lnTo>
                <a:lnTo>
                  <a:pt x="1084602" y="1225476"/>
                </a:lnTo>
                <a:close/>
                <a:moveTo>
                  <a:pt x="1025300" y="1225476"/>
                </a:moveTo>
                <a:lnTo>
                  <a:pt x="1020226" y="1252206"/>
                </a:lnTo>
                <a:lnTo>
                  <a:pt x="1063672" y="1252206"/>
                </a:lnTo>
                <a:lnTo>
                  <a:pt x="1068429" y="1225476"/>
                </a:lnTo>
                <a:lnTo>
                  <a:pt x="1025300" y="1225476"/>
                </a:lnTo>
                <a:close/>
                <a:moveTo>
                  <a:pt x="1671279" y="1188881"/>
                </a:moveTo>
                <a:lnTo>
                  <a:pt x="1675401" y="1216248"/>
                </a:lnTo>
                <a:lnTo>
                  <a:pt x="1718213" y="1216248"/>
                </a:lnTo>
                <a:lnTo>
                  <a:pt x="1713456" y="1188881"/>
                </a:lnTo>
                <a:lnTo>
                  <a:pt x="1671279" y="1188881"/>
                </a:lnTo>
                <a:close/>
                <a:moveTo>
                  <a:pt x="1613245" y="1188881"/>
                </a:moveTo>
                <a:lnTo>
                  <a:pt x="1616416" y="1215929"/>
                </a:lnTo>
                <a:lnTo>
                  <a:pt x="1659228" y="1216248"/>
                </a:lnTo>
                <a:lnTo>
                  <a:pt x="1655422" y="1188881"/>
                </a:lnTo>
                <a:lnTo>
                  <a:pt x="1613245" y="1188881"/>
                </a:lnTo>
                <a:close/>
                <a:moveTo>
                  <a:pt x="1555212" y="1188881"/>
                </a:moveTo>
                <a:lnTo>
                  <a:pt x="1557432" y="1215929"/>
                </a:lnTo>
                <a:lnTo>
                  <a:pt x="1600560" y="1215929"/>
                </a:lnTo>
                <a:lnTo>
                  <a:pt x="1597389" y="1188881"/>
                </a:lnTo>
                <a:lnTo>
                  <a:pt x="1555212" y="1188881"/>
                </a:lnTo>
                <a:close/>
                <a:moveTo>
                  <a:pt x="1497178" y="1188881"/>
                </a:moveTo>
                <a:lnTo>
                  <a:pt x="1498764" y="1215929"/>
                </a:lnTo>
                <a:lnTo>
                  <a:pt x="1541575" y="1215929"/>
                </a:lnTo>
                <a:lnTo>
                  <a:pt x="1539356" y="1188881"/>
                </a:lnTo>
                <a:lnTo>
                  <a:pt x="1497178" y="1188881"/>
                </a:lnTo>
                <a:close/>
                <a:moveTo>
                  <a:pt x="1438828" y="1188563"/>
                </a:moveTo>
                <a:lnTo>
                  <a:pt x="1439779" y="1215611"/>
                </a:lnTo>
                <a:lnTo>
                  <a:pt x="1482591" y="1215929"/>
                </a:lnTo>
                <a:lnTo>
                  <a:pt x="1481322" y="1188563"/>
                </a:lnTo>
                <a:lnTo>
                  <a:pt x="1438828" y="1188563"/>
                </a:lnTo>
                <a:close/>
                <a:moveTo>
                  <a:pt x="1381111" y="1188563"/>
                </a:moveTo>
                <a:lnTo>
                  <a:pt x="1380794" y="1215611"/>
                </a:lnTo>
                <a:lnTo>
                  <a:pt x="1423606" y="1215611"/>
                </a:lnTo>
                <a:lnTo>
                  <a:pt x="1422972" y="1188563"/>
                </a:lnTo>
                <a:lnTo>
                  <a:pt x="1381111" y="1188563"/>
                </a:lnTo>
                <a:close/>
                <a:moveTo>
                  <a:pt x="1322761" y="1188563"/>
                </a:moveTo>
                <a:lnTo>
                  <a:pt x="1321810" y="1215611"/>
                </a:lnTo>
                <a:lnTo>
                  <a:pt x="1364621" y="1215611"/>
                </a:lnTo>
                <a:lnTo>
                  <a:pt x="1365255" y="1188563"/>
                </a:lnTo>
                <a:lnTo>
                  <a:pt x="1322761" y="1188563"/>
                </a:lnTo>
                <a:close/>
                <a:moveTo>
                  <a:pt x="1264727" y="1188563"/>
                </a:moveTo>
                <a:lnTo>
                  <a:pt x="1263142" y="1215293"/>
                </a:lnTo>
                <a:lnTo>
                  <a:pt x="1305636" y="1215293"/>
                </a:lnTo>
                <a:lnTo>
                  <a:pt x="1307222" y="1188563"/>
                </a:lnTo>
                <a:lnTo>
                  <a:pt x="1264727" y="1188563"/>
                </a:lnTo>
                <a:close/>
                <a:moveTo>
                  <a:pt x="1206694" y="1188244"/>
                </a:moveTo>
                <a:lnTo>
                  <a:pt x="1204157" y="1215293"/>
                </a:lnTo>
                <a:lnTo>
                  <a:pt x="1246969" y="1215293"/>
                </a:lnTo>
                <a:lnTo>
                  <a:pt x="1248871" y="1188563"/>
                </a:lnTo>
                <a:lnTo>
                  <a:pt x="1206694" y="1188244"/>
                </a:lnTo>
                <a:close/>
                <a:moveTo>
                  <a:pt x="1148661" y="1188244"/>
                </a:moveTo>
                <a:lnTo>
                  <a:pt x="1145172" y="1215293"/>
                </a:lnTo>
                <a:lnTo>
                  <a:pt x="1188301" y="1215293"/>
                </a:lnTo>
                <a:lnTo>
                  <a:pt x="1190838" y="1188244"/>
                </a:lnTo>
                <a:lnTo>
                  <a:pt x="1148661" y="1188244"/>
                </a:lnTo>
                <a:close/>
                <a:moveTo>
                  <a:pt x="1090627" y="1188244"/>
                </a:moveTo>
                <a:lnTo>
                  <a:pt x="1086505" y="1214975"/>
                </a:lnTo>
                <a:lnTo>
                  <a:pt x="1128999" y="1214975"/>
                </a:lnTo>
                <a:lnTo>
                  <a:pt x="1132805" y="1188244"/>
                </a:lnTo>
                <a:lnTo>
                  <a:pt x="1090627" y="1188244"/>
                </a:lnTo>
                <a:close/>
                <a:moveTo>
                  <a:pt x="1032594" y="1187926"/>
                </a:moveTo>
                <a:lnTo>
                  <a:pt x="1027203" y="1214975"/>
                </a:lnTo>
                <a:lnTo>
                  <a:pt x="1070331" y="1214975"/>
                </a:lnTo>
                <a:lnTo>
                  <a:pt x="1074771" y="1188244"/>
                </a:lnTo>
                <a:lnTo>
                  <a:pt x="1032594" y="1187926"/>
                </a:lnTo>
                <a:close/>
                <a:moveTo>
                  <a:pt x="1740728" y="1132875"/>
                </a:moveTo>
                <a:lnTo>
                  <a:pt x="1737874" y="1133193"/>
                </a:lnTo>
                <a:lnTo>
                  <a:pt x="1735337" y="1133829"/>
                </a:lnTo>
                <a:lnTo>
                  <a:pt x="1733117" y="1134784"/>
                </a:lnTo>
                <a:lnTo>
                  <a:pt x="1731532" y="1136057"/>
                </a:lnTo>
                <a:lnTo>
                  <a:pt x="1730263" y="1137648"/>
                </a:lnTo>
                <a:lnTo>
                  <a:pt x="1729312" y="1139875"/>
                </a:lnTo>
                <a:lnTo>
                  <a:pt x="1728995" y="1142103"/>
                </a:lnTo>
                <a:lnTo>
                  <a:pt x="1728995" y="1144330"/>
                </a:lnTo>
                <a:lnTo>
                  <a:pt x="1730263" y="1151649"/>
                </a:lnTo>
                <a:lnTo>
                  <a:pt x="1731215" y="1153877"/>
                </a:lnTo>
                <a:lnTo>
                  <a:pt x="1732166" y="1156104"/>
                </a:lnTo>
                <a:lnTo>
                  <a:pt x="1734069" y="1158332"/>
                </a:lnTo>
                <a:lnTo>
                  <a:pt x="1735971" y="1159923"/>
                </a:lnTo>
                <a:lnTo>
                  <a:pt x="1738508" y="1161514"/>
                </a:lnTo>
                <a:lnTo>
                  <a:pt x="1741045" y="1162469"/>
                </a:lnTo>
                <a:lnTo>
                  <a:pt x="1743582" y="1163105"/>
                </a:lnTo>
                <a:lnTo>
                  <a:pt x="1746437" y="1163423"/>
                </a:lnTo>
                <a:lnTo>
                  <a:pt x="1772123" y="1163423"/>
                </a:lnTo>
                <a:lnTo>
                  <a:pt x="1775295" y="1163105"/>
                </a:lnTo>
                <a:lnTo>
                  <a:pt x="1777832" y="1162469"/>
                </a:lnTo>
                <a:lnTo>
                  <a:pt x="1779734" y="1161514"/>
                </a:lnTo>
                <a:lnTo>
                  <a:pt x="1781637" y="1159923"/>
                </a:lnTo>
                <a:lnTo>
                  <a:pt x="1782906" y="1158332"/>
                </a:lnTo>
                <a:lnTo>
                  <a:pt x="1783857" y="1156104"/>
                </a:lnTo>
                <a:lnTo>
                  <a:pt x="1784174" y="1154195"/>
                </a:lnTo>
                <a:lnTo>
                  <a:pt x="1783857" y="1151968"/>
                </a:lnTo>
                <a:lnTo>
                  <a:pt x="1782271" y="1144330"/>
                </a:lnTo>
                <a:lnTo>
                  <a:pt x="1781637" y="1142103"/>
                </a:lnTo>
                <a:lnTo>
                  <a:pt x="1780369" y="1139875"/>
                </a:lnTo>
                <a:lnTo>
                  <a:pt x="1778783" y="1137648"/>
                </a:lnTo>
                <a:lnTo>
                  <a:pt x="1776563" y="1136057"/>
                </a:lnTo>
                <a:lnTo>
                  <a:pt x="1774343" y="1134784"/>
                </a:lnTo>
                <a:lnTo>
                  <a:pt x="1771489" y="1133829"/>
                </a:lnTo>
                <a:lnTo>
                  <a:pt x="1768635" y="1133193"/>
                </a:lnTo>
                <a:lnTo>
                  <a:pt x="1766098" y="1132875"/>
                </a:lnTo>
                <a:lnTo>
                  <a:pt x="1740728" y="1132875"/>
                </a:lnTo>
                <a:close/>
                <a:moveTo>
                  <a:pt x="1664619" y="1132875"/>
                </a:moveTo>
                <a:lnTo>
                  <a:pt x="1661765" y="1133193"/>
                </a:lnTo>
                <a:lnTo>
                  <a:pt x="1659545" y="1133829"/>
                </a:lnTo>
                <a:lnTo>
                  <a:pt x="1657325" y="1134784"/>
                </a:lnTo>
                <a:lnTo>
                  <a:pt x="1655422" y="1136057"/>
                </a:lnTo>
                <a:lnTo>
                  <a:pt x="1654154" y="1137648"/>
                </a:lnTo>
                <a:lnTo>
                  <a:pt x="1653203" y="1139875"/>
                </a:lnTo>
                <a:lnTo>
                  <a:pt x="1652568" y="1142103"/>
                </a:lnTo>
                <a:lnTo>
                  <a:pt x="1652568" y="1144330"/>
                </a:lnTo>
                <a:lnTo>
                  <a:pt x="1653837" y="1151649"/>
                </a:lnTo>
                <a:lnTo>
                  <a:pt x="1654471" y="1153877"/>
                </a:lnTo>
                <a:lnTo>
                  <a:pt x="1655422" y="1156104"/>
                </a:lnTo>
                <a:lnTo>
                  <a:pt x="1657008" y="1158332"/>
                </a:lnTo>
                <a:lnTo>
                  <a:pt x="1658911" y="1159923"/>
                </a:lnTo>
                <a:lnTo>
                  <a:pt x="1661131" y="1161196"/>
                </a:lnTo>
                <a:lnTo>
                  <a:pt x="1663668" y="1162469"/>
                </a:lnTo>
                <a:lnTo>
                  <a:pt x="1666205" y="1163105"/>
                </a:lnTo>
                <a:lnTo>
                  <a:pt x="1669376" y="1163105"/>
                </a:lnTo>
                <a:lnTo>
                  <a:pt x="1695063" y="1163423"/>
                </a:lnTo>
                <a:lnTo>
                  <a:pt x="1697917" y="1163105"/>
                </a:lnTo>
                <a:lnTo>
                  <a:pt x="1700137" y="1162469"/>
                </a:lnTo>
                <a:lnTo>
                  <a:pt x="1702357" y="1161514"/>
                </a:lnTo>
                <a:lnTo>
                  <a:pt x="1704576" y="1159923"/>
                </a:lnTo>
                <a:lnTo>
                  <a:pt x="1705845" y="1158332"/>
                </a:lnTo>
                <a:lnTo>
                  <a:pt x="1706796" y="1156104"/>
                </a:lnTo>
                <a:lnTo>
                  <a:pt x="1707430" y="1153877"/>
                </a:lnTo>
                <a:lnTo>
                  <a:pt x="1707113" y="1151649"/>
                </a:lnTo>
                <a:lnTo>
                  <a:pt x="1705845" y="1144330"/>
                </a:lnTo>
                <a:lnTo>
                  <a:pt x="1705211" y="1142103"/>
                </a:lnTo>
                <a:lnTo>
                  <a:pt x="1704259" y="1139875"/>
                </a:lnTo>
                <a:lnTo>
                  <a:pt x="1702357" y="1137648"/>
                </a:lnTo>
                <a:lnTo>
                  <a:pt x="1700137" y="1136057"/>
                </a:lnTo>
                <a:lnTo>
                  <a:pt x="1697917" y="1134784"/>
                </a:lnTo>
                <a:lnTo>
                  <a:pt x="1695697" y="1133829"/>
                </a:lnTo>
                <a:lnTo>
                  <a:pt x="1692843" y="1133193"/>
                </a:lnTo>
                <a:lnTo>
                  <a:pt x="1689989" y="1132875"/>
                </a:lnTo>
                <a:lnTo>
                  <a:pt x="1664619" y="1132875"/>
                </a:lnTo>
                <a:close/>
                <a:moveTo>
                  <a:pt x="1586924" y="1132875"/>
                </a:moveTo>
                <a:lnTo>
                  <a:pt x="1584704" y="1133511"/>
                </a:lnTo>
                <a:lnTo>
                  <a:pt x="1582167" y="1134784"/>
                </a:lnTo>
                <a:lnTo>
                  <a:pt x="1580264" y="1136057"/>
                </a:lnTo>
                <a:lnTo>
                  <a:pt x="1578679" y="1137648"/>
                </a:lnTo>
                <a:lnTo>
                  <a:pt x="1577727" y="1139875"/>
                </a:lnTo>
                <a:lnTo>
                  <a:pt x="1577093" y="1142103"/>
                </a:lnTo>
                <a:lnTo>
                  <a:pt x="1577093" y="1144330"/>
                </a:lnTo>
                <a:lnTo>
                  <a:pt x="1578044" y="1151649"/>
                </a:lnTo>
                <a:lnTo>
                  <a:pt x="1578362" y="1153877"/>
                </a:lnTo>
                <a:lnTo>
                  <a:pt x="1579313" y="1156104"/>
                </a:lnTo>
                <a:lnTo>
                  <a:pt x="1580899" y="1158332"/>
                </a:lnTo>
                <a:lnTo>
                  <a:pt x="1583118" y="1159923"/>
                </a:lnTo>
                <a:lnTo>
                  <a:pt x="1585338" y="1161196"/>
                </a:lnTo>
                <a:lnTo>
                  <a:pt x="1587558" y="1162151"/>
                </a:lnTo>
                <a:lnTo>
                  <a:pt x="1590412" y="1162787"/>
                </a:lnTo>
                <a:lnTo>
                  <a:pt x="1593266" y="1163105"/>
                </a:lnTo>
                <a:lnTo>
                  <a:pt x="1618953" y="1163105"/>
                </a:lnTo>
                <a:lnTo>
                  <a:pt x="1621807" y="1163105"/>
                </a:lnTo>
                <a:lnTo>
                  <a:pt x="1624344" y="1162469"/>
                </a:lnTo>
                <a:lnTo>
                  <a:pt x="1626564" y="1161196"/>
                </a:lnTo>
                <a:lnTo>
                  <a:pt x="1628467" y="1159923"/>
                </a:lnTo>
                <a:lnTo>
                  <a:pt x="1629735" y="1158332"/>
                </a:lnTo>
                <a:lnTo>
                  <a:pt x="1631004" y="1156104"/>
                </a:lnTo>
                <a:lnTo>
                  <a:pt x="1631321" y="1153877"/>
                </a:lnTo>
                <a:lnTo>
                  <a:pt x="1631321" y="1151649"/>
                </a:lnTo>
                <a:lnTo>
                  <a:pt x="1630370" y="1144330"/>
                </a:lnTo>
                <a:lnTo>
                  <a:pt x="1629735" y="1142103"/>
                </a:lnTo>
                <a:lnTo>
                  <a:pt x="1628784" y="1139875"/>
                </a:lnTo>
                <a:lnTo>
                  <a:pt x="1627198" y="1137648"/>
                </a:lnTo>
                <a:lnTo>
                  <a:pt x="1625296" y="1136057"/>
                </a:lnTo>
                <a:lnTo>
                  <a:pt x="1623076" y="1134784"/>
                </a:lnTo>
                <a:lnTo>
                  <a:pt x="1620856" y="1133829"/>
                </a:lnTo>
                <a:lnTo>
                  <a:pt x="1618002" y="1132875"/>
                </a:lnTo>
                <a:lnTo>
                  <a:pt x="1615148" y="1132875"/>
                </a:lnTo>
                <a:lnTo>
                  <a:pt x="1589778" y="1132875"/>
                </a:lnTo>
                <a:lnTo>
                  <a:pt x="1586924" y="1132875"/>
                </a:lnTo>
                <a:close/>
                <a:moveTo>
                  <a:pt x="1510815" y="1132875"/>
                </a:moveTo>
                <a:lnTo>
                  <a:pt x="1508278" y="1133511"/>
                </a:lnTo>
                <a:lnTo>
                  <a:pt x="1506058" y="1134784"/>
                </a:lnTo>
                <a:lnTo>
                  <a:pt x="1504155" y="1136057"/>
                </a:lnTo>
                <a:lnTo>
                  <a:pt x="1502569" y="1137648"/>
                </a:lnTo>
                <a:lnTo>
                  <a:pt x="1501618" y="1139875"/>
                </a:lnTo>
                <a:lnTo>
                  <a:pt x="1500984" y="1142103"/>
                </a:lnTo>
                <a:lnTo>
                  <a:pt x="1500667" y="1144330"/>
                </a:lnTo>
                <a:lnTo>
                  <a:pt x="1501301" y="1151649"/>
                </a:lnTo>
                <a:lnTo>
                  <a:pt x="1501618" y="1153877"/>
                </a:lnTo>
                <a:lnTo>
                  <a:pt x="1502569" y="1156104"/>
                </a:lnTo>
                <a:lnTo>
                  <a:pt x="1503838" y="1158332"/>
                </a:lnTo>
                <a:lnTo>
                  <a:pt x="1505741" y="1159923"/>
                </a:lnTo>
                <a:lnTo>
                  <a:pt x="1507960" y="1161196"/>
                </a:lnTo>
                <a:lnTo>
                  <a:pt x="1510180" y="1162151"/>
                </a:lnTo>
                <a:lnTo>
                  <a:pt x="1512717" y="1162787"/>
                </a:lnTo>
                <a:lnTo>
                  <a:pt x="1515888" y="1163105"/>
                </a:lnTo>
                <a:lnTo>
                  <a:pt x="1541575" y="1163105"/>
                </a:lnTo>
                <a:lnTo>
                  <a:pt x="1544430" y="1162787"/>
                </a:lnTo>
                <a:lnTo>
                  <a:pt x="1546966" y="1162151"/>
                </a:lnTo>
                <a:lnTo>
                  <a:pt x="1549503" y="1161196"/>
                </a:lnTo>
                <a:lnTo>
                  <a:pt x="1551406" y="1159923"/>
                </a:lnTo>
                <a:lnTo>
                  <a:pt x="1552992" y="1158332"/>
                </a:lnTo>
                <a:lnTo>
                  <a:pt x="1553943" y="1156104"/>
                </a:lnTo>
                <a:lnTo>
                  <a:pt x="1554577" y="1153877"/>
                </a:lnTo>
                <a:lnTo>
                  <a:pt x="1554577" y="1151649"/>
                </a:lnTo>
                <a:lnTo>
                  <a:pt x="1553943" y="1144330"/>
                </a:lnTo>
                <a:lnTo>
                  <a:pt x="1553626" y="1142103"/>
                </a:lnTo>
                <a:lnTo>
                  <a:pt x="1552675" y="1139875"/>
                </a:lnTo>
                <a:lnTo>
                  <a:pt x="1551089" y="1137648"/>
                </a:lnTo>
                <a:lnTo>
                  <a:pt x="1549186" y="1136057"/>
                </a:lnTo>
                <a:lnTo>
                  <a:pt x="1546966" y="1134784"/>
                </a:lnTo>
                <a:lnTo>
                  <a:pt x="1544430" y="1133511"/>
                </a:lnTo>
                <a:lnTo>
                  <a:pt x="1541893" y="1132875"/>
                </a:lnTo>
                <a:lnTo>
                  <a:pt x="1539038" y="1132875"/>
                </a:lnTo>
                <a:lnTo>
                  <a:pt x="1513986" y="1132875"/>
                </a:lnTo>
                <a:lnTo>
                  <a:pt x="1510815" y="1132875"/>
                </a:lnTo>
                <a:close/>
                <a:moveTo>
                  <a:pt x="981854" y="1117600"/>
                </a:moveTo>
                <a:lnTo>
                  <a:pt x="1765464" y="1117600"/>
                </a:lnTo>
                <a:lnTo>
                  <a:pt x="1769904" y="1117918"/>
                </a:lnTo>
                <a:lnTo>
                  <a:pt x="1774978" y="1118236"/>
                </a:lnTo>
                <a:lnTo>
                  <a:pt x="1779417" y="1119191"/>
                </a:lnTo>
                <a:lnTo>
                  <a:pt x="1783857" y="1120464"/>
                </a:lnTo>
                <a:lnTo>
                  <a:pt x="1787980" y="1122373"/>
                </a:lnTo>
                <a:lnTo>
                  <a:pt x="1792736" y="1124283"/>
                </a:lnTo>
                <a:lnTo>
                  <a:pt x="1796542" y="1126510"/>
                </a:lnTo>
                <a:lnTo>
                  <a:pt x="1800347" y="1129056"/>
                </a:lnTo>
                <a:lnTo>
                  <a:pt x="1803836" y="1131602"/>
                </a:lnTo>
                <a:lnTo>
                  <a:pt x="1807007" y="1134466"/>
                </a:lnTo>
                <a:lnTo>
                  <a:pt x="1810495" y="1137648"/>
                </a:lnTo>
                <a:lnTo>
                  <a:pt x="1813032" y="1141148"/>
                </a:lnTo>
                <a:lnTo>
                  <a:pt x="1815252" y="1144649"/>
                </a:lnTo>
                <a:lnTo>
                  <a:pt x="1817155" y="1148149"/>
                </a:lnTo>
                <a:lnTo>
                  <a:pt x="1818740" y="1151649"/>
                </a:lnTo>
                <a:lnTo>
                  <a:pt x="1820009" y="1155468"/>
                </a:lnTo>
                <a:lnTo>
                  <a:pt x="1903095" y="1502007"/>
                </a:lnTo>
                <a:lnTo>
                  <a:pt x="1903412" y="1506144"/>
                </a:lnTo>
                <a:lnTo>
                  <a:pt x="1903412" y="1509963"/>
                </a:lnTo>
                <a:lnTo>
                  <a:pt x="1903095" y="1513463"/>
                </a:lnTo>
                <a:lnTo>
                  <a:pt x="1901827" y="1516963"/>
                </a:lnTo>
                <a:lnTo>
                  <a:pt x="1900241" y="1520146"/>
                </a:lnTo>
                <a:lnTo>
                  <a:pt x="1898338" y="1523646"/>
                </a:lnTo>
                <a:lnTo>
                  <a:pt x="1895801" y="1526510"/>
                </a:lnTo>
                <a:lnTo>
                  <a:pt x="1892313" y="1529056"/>
                </a:lnTo>
                <a:lnTo>
                  <a:pt x="1889142" y="1531283"/>
                </a:lnTo>
                <a:lnTo>
                  <a:pt x="1885336" y="1533511"/>
                </a:lnTo>
                <a:lnTo>
                  <a:pt x="1881214" y="1535420"/>
                </a:lnTo>
                <a:lnTo>
                  <a:pt x="1876774" y="1537011"/>
                </a:lnTo>
                <a:lnTo>
                  <a:pt x="1871700" y="1538284"/>
                </a:lnTo>
                <a:lnTo>
                  <a:pt x="1866626" y="1538920"/>
                </a:lnTo>
                <a:lnTo>
                  <a:pt x="1861235" y="1539557"/>
                </a:lnTo>
                <a:lnTo>
                  <a:pt x="1855210" y="1539875"/>
                </a:lnTo>
                <a:lnTo>
                  <a:pt x="884498" y="1539875"/>
                </a:lnTo>
                <a:lnTo>
                  <a:pt x="878789" y="1539557"/>
                </a:lnTo>
                <a:lnTo>
                  <a:pt x="873081" y="1538920"/>
                </a:lnTo>
                <a:lnTo>
                  <a:pt x="868007" y="1537966"/>
                </a:lnTo>
                <a:lnTo>
                  <a:pt x="863250" y="1536693"/>
                </a:lnTo>
                <a:lnTo>
                  <a:pt x="858811" y="1535102"/>
                </a:lnTo>
                <a:lnTo>
                  <a:pt x="854371" y="1533193"/>
                </a:lnTo>
                <a:lnTo>
                  <a:pt x="850566" y="1531283"/>
                </a:lnTo>
                <a:lnTo>
                  <a:pt x="847394" y="1528737"/>
                </a:lnTo>
                <a:lnTo>
                  <a:pt x="844223" y="1526192"/>
                </a:lnTo>
                <a:lnTo>
                  <a:pt x="842003" y="1523010"/>
                </a:lnTo>
                <a:lnTo>
                  <a:pt x="839466" y="1519827"/>
                </a:lnTo>
                <a:lnTo>
                  <a:pt x="837881" y="1516645"/>
                </a:lnTo>
                <a:lnTo>
                  <a:pt x="836929" y="1513463"/>
                </a:lnTo>
                <a:lnTo>
                  <a:pt x="836612" y="1509963"/>
                </a:lnTo>
                <a:lnTo>
                  <a:pt x="836612" y="1506144"/>
                </a:lnTo>
                <a:lnTo>
                  <a:pt x="837246" y="1502007"/>
                </a:lnTo>
                <a:lnTo>
                  <a:pt x="926675" y="1154832"/>
                </a:lnTo>
                <a:lnTo>
                  <a:pt x="927943" y="1151331"/>
                </a:lnTo>
                <a:lnTo>
                  <a:pt x="929529" y="1147513"/>
                </a:lnTo>
                <a:lnTo>
                  <a:pt x="931432" y="1144012"/>
                </a:lnTo>
                <a:lnTo>
                  <a:pt x="933969" y="1140830"/>
                </a:lnTo>
                <a:lnTo>
                  <a:pt x="936823" y="1137011"/>
                </a:lnTo>
                <a:lnTo>
                  <a:pt x="939677" y="1134147"/>
                </a:lnTo>
                <a:lnTo>
                  <a:pt x="943165" y="1131283"/>
                </a:lnTo>
                <a:lnTo>
                  <a:pt x="946971" y="1128738"/>
                </a:lnTo>
                <a:lnTo>
                  <a:pt x="950776" y="1126192"/>
                </a:lnTo>
                <a:lnTo>
                  <a:pt x="954582" y="1124283"/>
                </a:lnTo>
                <a:lnTo>
                  <a:pt x="959021" y="1122373"/>
                </a:lnTo>
                <a:lnTo>
                  <a:pt x="963461" y="1120464"/>
                </a:lnTo>
                <a:lnTo>
                  <a:pt x="967901" y="1119191"/>
                </a:lnTo>
                <a:lnTo>
                  <a:pt x="972341" y="1118236"/>
                </a:lnTo>
                <a:lnTo>
                  <a:pt x="977097" y="1117918"/>
                </a:lnTo>
                <a:lnTo>
                  <a:pt x="981854" y="1117600"/>
                </a:lnTo>
                <a:close/>
                <a:moveTo>
                  <a:pt x="268430" y="1104583"/>
                </a:moveTo>
                <a:lnTo>
                  <a:pt x="254469" y="1109980"/>
                </a:lnTo>
                <a:lnTo>
                  <a:pt x="240826" y="1115695"/>
                </a:lnTo>
                <a:lnTo>
                  <a:pt x="227500" y="1121410"/>
                </a:lnTo>
                <a:lnTo>
                  <a:pt x="214808" y="1127443"/>
                </a:lnTo>
                <a:lnTo>
                  <a:pt x="202433" y="1133158"/>
                </a:lnTo>
                <a:lnTo>
                  <a:pt x="190693" y="1139190"/>
                </a:lnTo>
                <a:lnTo>
                  <a:pt x="178954" y="1145858"/>
                </a:lnTo>
                <a:lnTo>
                  <a:pt x="168483" y="1151890"/>
                </a:lnTo>
                <a:lnTo>
                  <a:pt x="178954" y="1168718"/>
                </a:lnTo>
                <a:lnTo>
                  <a:pt x="190376" y="1185228"/>
                </a:lnTo>
                <a:lnTo>
                  <a:pt x="202433" y="1201420"/>
                </a:lnTo>
                <a:lnTo>
                  <a:pt x="214490" y="1217295"/>
                </a:lnTo>
                <a:lnTo>
                  <a:pt x="227182" y="1232535"/>
                </a:lnTo>
                <a:lnTo>
                  <a:pt x="240191" y="1247775"/>
                </a:lnTo>
                <a:lnTo>
                  <a:pt x="253835" y="1262380"/>
                </a:lnTo>
                <a:lnTo>
                  <a:pt x="267479" y="1276668"/>
                </a:lnTo>
                <a:lnTo>
                  <a:pt x="283026" y="1291590"/>
                </a:lnTo>
                <a:lnTo>
                  <a:pt x="299208" y="1306195"/>
                </a:lnTo>
                <a:lnTo>
                  <a:pt x="313486" y="1301750"/>
                </a:lnTo>
                <a:lnTo>
                  <a:pt x="327764" y="1297623"/>
                </a:lnTo>
                <a:lnTo>
                  <a:pt x="357590" y="1289368"/>
                </a:lnTo>
                <a:lnTo>
                  <a:pt x="350609" y="1278890"/>
                </a:lnTo>
                <a:lnTo>
                  <a:pt x="344264" y="1268413"/>
                </a:lnTo>
                <a:lnTo>
                  <a:pt x="337600" y="1257618"/>
                </a:lnTo>
                <a:lnTo>
                  <a:pt x="331572" y="1246823"/>
                </a:lnTo>
                <a:lnTo>
                  <a:pt x="325543" y="1235710"/>
                </a:lnTo>
                <a:lnTo>
                  <a:pt x="319515" y="1224280"/>
                </a:lnTo>
                <a:lnTo>
                  <a:pt x="313803" y="1213168"/>
                </a:lnTo>
                <a:lnTo>
                  <a:pt x="308409" y="1201738"/>
                </a:lnTo>
                <a:lnTo>
                  <a:pt x="302381" y="1189990"/>
                </a:lnTo>
                <a:lnTo>
                  <a:pt x="297304" y="1178243"/>
                </a:lnTo>
                <a:lnTo>
                  <a:pt x="287151" y="1154113"/>
                </a:lnTo>
                <a:lnTo>
                  <a:pt x="277315" y="1129665"/>
                </a:lnTo>
                <a:lnTo>
                  <a:pt x="268430" y="1104583"/>
                </a:lnTo>
                <a:close/>
                <a:moveTo>
                  <a:pt x="469277" y="1050290"/>
                </a:moveTo>
                <a:lnTo>
                  <a:pt x="441990" y="1055688"/>
                </a:lnTo>
                <a:lnTo>
                  <a:pt x="415337" y="1061403"/>
                </a:lnTo>
                <a:lnTo>
                  <a:pt x="389319" y="1067118"/>
                </a:lnTo>
                <a:lnTo>
                  <a:pt x="364253" y="1073785"/>
                </a:lnTo>
                <a:lnTo>
                  <a:pt x="343946" y="1079500"/>
                </a:lnTo>
                <a:lnTo>
                  <a:pt x="324274" y="1085215"/>
                </a:lnTo>
                <a:lnTo>
                  <a:pt x="328716" y="1098550"/>
                </a:lnTo>
                <a:lnTo>
                  <a:pt x="333476" y="1111568"/>
                </a:lnTo>
                <a:lnTo>
                  <a:pt x="338235" y="1124585"/>
                </a:lnTo>
                <a:lnTo>
                  <a:pt x="343629" y="1136968"/>
                </a:lnTo>
                <a:lnTo>
                  <a:pt x="349023" y="1149668"/>
                </a:lnTo>
                <a:lnTo>
                  <a:pt x="354417" y="1162050"/>
                </a:lnTo>
                <a:lnTo>
                  <a:pt x="360446" y="1174115"/>
                </a:lnTo>
                <a:lnTo>
                  <a:pt x="366157" y="1186180"/>
                </a:lnTo>
                <a:lnTo>
                  <a:pt x="371868" y="1197928"/>
                </a:lnTo>
                <a:lnTo>
                  <a:pt x="378531" y="1209358"/>
                </a:lnTo>
                <a:lnTo>
                  <a:pt x="384560" y="1220788"/>
                </a:lnTo>
                <a:lnTo>
                  <a:pt x="391223" y="1232218"/>
                </a:lnTo>
                <a:lnTo>
                  <a:pt x="397886" y="1243013"/>
                </a:lnTo>
                <a:lnTo>
                  <a:pt x="404549" y="1254125"/>
                </a:lnTo>
                <a:lnTo>
                  <a:pt x="411530" y="1264603"/>
                </a:lnTo>
                <a:lnTo>
                  <a:pt x="418510" y="1275080"/>
                </a:lnTo>
                <a:lnTo>
                  <a:pt x="442942" y="1270318"/>
                </a:lnTo>
                <a:lnTo>
                  <a:pt x="467373" y="1265873"/>
                </a:lnTo>
                <a:lnTo>
                  <a:pt x="492440" y="1261428"/>
                </a:lnTo>
                <a:lnTo>
                  <a:pt x="518140" y="1257618"/>
                </a:lnTo>
                <a:lnTo>
                  <a:pt x="510525" y="1234123"/>
                </a:lnTo>
                <a:lnTo>
                  <a:pt x="503545" y="1209993"/>
                </a:lnTo>
                <a:lnTo>
                  <a:pt x="496882" y="1184910"/>
                </a:lnTo>
                <a:lnTo>
                  <a:pt x="490219" y="1159193"/>
                </a:lnTo>
                <a:lnTo>
                  <a:pt x="484507" y="1132840"/>
                </a:lnTo>
                <a:lnTo>
                  <a:pt x="479113" y="1106170"/>
                </a:lnTo>
                <a:lnTo>
                  <a:pt x="473719" y="1078548"/>
                </a:lnTo>
                <a:lnTo>
                  <a:pt x="469277" y="1050290"/>
                </a:lnTo>
                <a:close/>
                <a:moveTo>
                  <a:pt x="742467" y="1024890"/>
                </a:moveTo>
                <a:lnTo>
                  <a:pt x="714228" y="1025525"/>
                </a:lnTo>
                <a:lnTo>
                  <a:pt x="686623" y="1026478"/>
                </a:lnTo>
                <a:lnTo>
                  <a:pt x="659019" y="1028065"/>
                </a:lnTo>
                <a:lnTo>
                  <a:pt x="631731" y="1029653"/>
                </a:lnTo>
                <a:lnTo>
                  <a:pt x="605396" y="1031875"/>
                </a:lnTo>
                <a:lnTo>
                  <a:pt x="578743" y="1034733"/>
                </a:lnTo>
                <a:lnTo>
                  <a:pt x="553043" y="1037908"/>
                </a:lnTo>
                <a:lnTo>
                  <a:pt x="527025" y="1041083"/>
                </a:lnTo>
                <a:lnTo>
                  <a:pt x="530515" y="1059498"/>
                </a:lnTo>
                <a:lnTo>
                  <a:pt x="533688" y="1077595"/>
                </a:lnTo>
                <a:lnTo>
                  <a:pt x="536861" y="1095375"/>
                </a:lnTo>
                <a:lnTo>
                  <a:pt x="540351" y="1112838"/>
                </a:lnTo>
                <a:lnTo>
                  <a:pt x="543841" y="1130300"/>
                </a:lnTo>
                <a:lnTo>
                  <a:pt x="547966" y="1147128"/>
                </a:lnTo>
                <a:lnTo>
                  <a:pt x="552091" y="1163638"/>
                </a:lnTo>
                <a:lnTo>
                  <a:pt x="556216" y="1180148"/>
                </a:lnTo>
                <a:lnTo>
                  <a:pt x="561292" y="1198245"/>
                </a:lnTo>
                <a:lnTo>
                  <a:pt x="566686" y="1216025"/>
                </a:lnTo>
                <a:lnTo>
                  <a:pt x="572080" y="1233488"/>
                </a:lnTo>
                <a:lnTo>
                  <a:pt x="577792" y="1250315"/>
                </a:lnTo>
                <a:lnTo>
                  <a:pt x="597464" y="1248410"/>
                </a:lnTo>
                <a:lnTo>
                  <a:pt x="617771" y="1246823"/>
                </a:lnTo>
                <a:lnTo>
                  <a:pt x="638077" y="1245235"/>
                </a:lnTo>
                <a:lnTo>
                  <a:pt x="658701" y="1243648"/>
                </a:lnTo>
                <a:lnTo>
                  <a:pt x="679326" y="1242378"/>
                </a:lnTo>
                <a:lnTo>
                  <a:pt x="699950" y="1241425"/>
                </a:lnTo>
                <a:lnTo>
                  <a:pt x="721208" y="1240790"/>
                </a:lnTo>
                <a:lnTo>
                  <a:pt x="742467" y="1240473"/>
                </a:lnTo>
                <a:lnTo>
                  <a:pt x="742467" y="1024890"/>
                </a:lnTo>
                <a:close/>
                <a:moveTo>
                  <a:pt x="507035" y="801688"/>
                </a:moveTo>
                <a:lnTo>
                  <a:pt x="507670" y="824865"/>
                </a:lnTo>
                <a:lnTo>
                  <a:pt x="508622" y="848360"/>
                </a:lnTo>
                <a:lnTo>
                  <a:pt x="509573" y="871538"/>
                </a:lnTo>
                <a:lnTo>
                  <a:pt x="510843" y="894080"/>
                </a:lnTo>
                <a:lnTo>
                  <a:pt x="512746" y="916940"/>
                </a:lnTo>
                <a:lnTo>
                  <a:pt x="514650" y="939165"/>
                </a:lnTo>
                <a:lnTo>
                  <a:pt x="516871" y="961073"/>
                </a:lnTo>
                <a:lnTo>
                  <a:pt x="519410" y="982663"/>
                </a:lnTo>
                <a:lnTo>
                  <a:pt x="546062" y="979170"/>
                </a:lnTo>
                <a:lnTo>
                  <a:pt x="572715" y="976313"/>
                </a:lnTo>
                <a:lnTo>
                  <a:pt x="600319" y="973455"/>
                </a:lnTo>
                <a:lnTo>
                  <a:pt x="627924" y="971233"/>
                </a:lnTo>
                <a:lnTo>
                  <a:pt x="656163" y="969328"/>
                </a:lnTo>
                <a:lnTo>
                  <a:pt x="684720" y="967740"/>
                </a:lnTo>
                <a:lnTo>
                  <a:pt x="713276" y="966788"/>
                </a:lnTo>
                <a:lnTo>
                  <a:pt x="742467" y="965835"/>
                </a:lnTo>
                <a:lnTo>
                  <a:pt x="742467" y="801688"/>
                </a:lnTo>
                <a:lnTo>
                  <a:pt x="507035" y="801688"/>
                </a:lnTo>
                <a:close/>
                <a:moveTo>
                  <a:pt x="273824" y="801688"/>
                </a:moveTo>
                <a:lnTo>
                  <a:pt x="274142" y="816610"/>
                </a:lnTo>
                <a:lnTo>
                  <a:pt x="275094" y="831533"/>
                </a:lnTo>
                <a:lnTo>
                  <a:pt x="276045" y="846455"/>
                </a:lnTo>
                <a:lnTo>
                  <a:pt x="276997" y="860743"/>
                </a:lnTo>
                <a:lnTo>
                  <a:pt x="278584" y="875665"/>
                </a:lnTo>
                <a:lnTo>
                  <a:pt x="280170" y="889953"/>
                </a:lnTo>
                <a:lnTo>
                  <a:pt x="281757" y="904558"/>
                </a:lnTo>
                <a:lnTo>
                  <a:pt x="283660" y="918845"/>
                </a:lnTo>
                <a:lnTo>
                  <a:pt x="285882" y="933133"/>
                </a:lnTo>
                <a:lnTo>
                  <a:pt x="288737" y="947103"/>
                </a:lnTo>
                <a:lnTo>
                  <a:pt x="291276" y="961073"/>
                </a:lnTo>
                <a:lnTo>
                  <a:pt x="293814" y="975043"/>
                </a:lnTo>
                <a:lnTo>
                  <a:pt x="296670" y="988695"/>
                </a:lnTo>
                <a:lnTo>
                  <a:pt x="299842" y="1002665"/>
                </a:lnTo>
                <a:lnTo>
                  <a:pt x="303015" y="1015683"/>
                </a:lnTo>
                <a:lnTo>
                  <a:pt x="306823" y="1029335"/>
                </a:lnTo>
                <a:lnTo>
                  <a:pt x="324909" y="1023938"/>
                </a:lnTo>
                <a:lnTo>
                  <a:pt x="343312" y="1018858"/>
                </a:lnTo>
                <a:lnTo>
                  <a:pt x="362032" y="1013778"/>
                </a:lnTo>
                <a:lnTo>
                  <a:pt x="381070" y="1009015"/>
                </a:lnTo>
                <a:lnTo>
                  <a:pt x="400742" y="1004570"/>
                </a:lnTo>
                <a:lnTo>
                  <a:pt x="420414" y="1000125"/>
                </a:lnTo>
                <a:lnTo>
                  <a:pt x="440721" y="995998"/>
                </a:lnTo>
                <a:lnTo>
                  <a:pt x="461345" y="992188"/>
                </a:lnTo>
                <a:lnTo>
                  <a:pt x="458489" y="969328"/>
                </a:lnTo>
                <a:lnTo>
                  <a:pt x="456268" y="945833"/>
                </a:lnTo>
                <a:lnTo>
                  <a:pt x="454047" y="922655"/>
                </a:lnTo>
                <a:lnTo>
                  <a:pt x="452461" y="899160"/>
                </a:lnTo>
                <a:lnTo>
                  <a:pt x="451191" y="874713"/>
                </a:lnTo>
                <a:lnTo>
                  <a:pt x="449922" y="850900"/>
                </a:lnTo>
                <a:lnTo>
                  <a:pt x="448970" y="826135"/>
                </a:lnTo>
                <a:lnTo>
                  <a:pt x="448653" y="801688"/>
                </a:lnTo>
                <a:lnTo>
                  <a:pt x="273824" y="801688"/>
                </a:lnTo>
                <a:close/>
                <a:moveTo>
                  <a:pt x="59334" y="801688"/>
                </a:moveTo>
                <a:lnTo>
                  <a:pt x="60286" y="821690"/>
                </a:lnTo>
                <a:lnTo>
                  <a:pt x="62507" y="841693"/>
                </a:lnTo>
                <a:lnTo>
                  <a:pt x="64411" y="861378"/>
                </a:lnTo>
                <a:lnTo>
                  <a:pt x="67266" y="881380"/>
                </a:lnTo>
                <a:lnTo>
                  <a:pt x="70439" y="900748"/>
                </a:lnTo>
                <a:lnTo>
                  <a:pt x="74247" y="919798"/>
                </a:lnTo>
                <a:lnTo>
                  <a:pt x="78372" y="938848"/>
                </a:lnTo>
                <a:lnTo>
                  <a:pt x="83448" y="957898"/>
                </a:lnTo>
                <a:lnTo>
                  <a:pt x="88525" y="976630"/>
                </a:lnTo>
                <a:lnTo>
                  <a:pt x="94236" y="995045"/>
                </a:lnTo>
                <a:lnTo>
                  <a:pt x="100899" y="1013143"/>
                </a:lnTo>
                <a:lnTo>
                  <a:pt x="107245" y="1031240"/>
                </a:lnTo>
                <a:lnTo>
                  <a:pt x="114860" y="1049020"/>
                </a:lnTo>
                <a:lnTo>
                  <a:pt x="122475" y="1066483"/>
                </a:lnTo>
                <a:lnTo>
                  <a:pt x="130408" y="1083628"/>
                </a:lnTo>
                <a:lnTo>
                  <a:pt x="138975" y="1100773"/>
                </a:lnTo>
                <a:lnTo>
                  <a:pt x="150080" y="1094740"/>
                </a:lnTo>
                <a:lnTo>
                  <a:pt x="161185" y="1088390"/>
                </a:lnTo>
                <a:lnTo>
                  <a:pt x="172925" y="1082358"/>
                </a:lnTo>
                <a:lnTo>
                  <a:pt x="184982" y="1076325"/>
                </a:lnTo>
                <a:lnTo>
                  <a:pt x="197039" y="1070293"/>
                </a:lnTo>
                <a:lnTo>
                  <a:pt x="209731" y="1064895"/>
                </a:lnTo>
                <a:lnTo>
                  <a:pt x="222740" y="1059498"/>
                </a:lnTo>
                <a:lnTo>
                  <a:pt x="236066" y="1054100"/>
                </a:lnTo>
                <a:lnTo>
                  <a:pt x="250979" y="1048385"/>
                </a:lnTo>
                <a:lnTo>
                  <a:pt x="247172" y="1033780"/>
                </a:lnTo>
                <a:lnTo>
                  <a:pt x="243364" y="1019175"/>
                </a:lnTo>
                <a:lnTo>
                  <a:pt x="240191" y="1004570"/>
                </a:lnTo>
                <a:lnTo>
                  <a:pt x="236701" y="989330"/>
                </a:lnTo>
                <a:lnTo>
                  <a:pt x="233528" y="974408"/>
                </a:lnTo>
                <a:lnTo>
                  <a:pt x="230672" y="959168"/>
                </a:lnTo>
                <a:lnTo>
                  <a:pt x="228134" y="943928"/>
                </a:lnTo>
                <a:lnTo>
                  <a:pt x="225913" y="928370"/>
                </a:lnTo>
                <a:lnTo>
                  <a:pt x="223692" y="912813"/>
                </a:lnTo>
                <a:lnTo>
                  <a:pt x="221788" y="897573"/>
                </a:lnTo>
                <a:lnTo>
                  <a:pt x="220202" y="881698"/>
                </a:lnTo>
                <a:lnTo>
                  <a:pt x="218615" y="865823"/>
                </a:lnTo>
                <a:lnTo>
                  <a:pt x="217029" y="849948"/>
                </a:lnTo>
                <a:lnTo>
                  <a:pt x="216077" y="834073"/>
                </a:lnTo>
                <a:lnTo>
                  <a:pt x="215125" y="817880"/>
                </a:lnTo>
                <a:lnTo>
                  <a:pt x="214808" y="801688"/>
                </a:lnTo>
                <a:lnTo>
                  <a:pt x="59334" y="801688"/>
                </a:lnTo>
                <a:close/>
                <a:moveTo>
                  <a:pt x="1734820" y="720725"/>
                </a:moveTo>
                <a:lnTo>
                  <a:pt x="1735138" y="764540"/>
                </a:lnTo>
                <a:lnTo>
                  <a:pt x="1735138" y="861378"/>
                </a:lnTo>
                <a:lnTo>
                  <a:pt x="1735138" y="913765"/>
                </a:lnTo>
                <a:lnTo>
                  <a:pt x="1734503" y="960120"/>
                </a:lnTo>
                <a:lnTo>
                  <a:pt x="1734185" y="979488"/>
                </a:lnTo>
                <a:lnTo>
                  <a:pt x="1733549" y="994728"/>
                </a:lnTo>
                <a:lnTo>
                  <a:pt x="1732914" y="1005840"/>
                </a:lnTo>
                <a:lnTo>
                  <a:pt x="1732596" y="1009333"/>
                </a:lnTo>
                <a:lnTo>
                  <a:pt x="1732278" y="1011238"/>
                </a:lnTo>
                <a:lnTo>
                  <a:pt x="1731642" y="1011873"/>
                </a:lnTo>
                <a:lnTo>
                  <a:pt x="1730689" y="1012190"/>
                </a:lnTo>
                <a:lnTo>
                  <a:pt x="1727511" y="1013143"/>
                </a:lnTo>
                <a:lnTo>
                  <a:pt x="1722744" y="1014095"/>
                </a:lnTo>
                <a:lnTo>
                  <a:pt x="1716071" y="1014730"/>
                </a:lnTo>
                <a:lnTo>
                  <a:pt x="1708443" y="1015365"/>
                </a:lnTo>
                <a:lnTo>
                  <a:pt x="1698910" y="1015683"/>
                </a:lnTo>
                <a:lnTo>
                  <a:pt x="1676982" y="1016000"/>
                </a:lnTo>
                <a:lnTo>
                  <a:pt x="1650923" y="1016000"/>
                </a:lnTo>
                <a:lnTo>
                  <a:pt x="1622321" y="1015683"/>
                </a:lnTo>
                <a:lnTo>
                  <a:pt x="1591496" y="1014730"/>
                </a:lnTo>
                <a:lnTo>
                  <a:pt x="1559716" y="1013778"/>
                </a:lnTo>
                <a:lnTo>
                  <a:pt x="1497746" y="1011555"/>
                </a:lnTo>
                <a:lnTo>
                  <a:pt x="1443404" y="1009333"/>
                </a:lnTo>
                <a:lnTo>
                  <a:pt x="1390650" y="1006793"/>
                </a:lnTo>
                <a:lnTo>
                  <a:pt x="1438319" y="1005205"/>
                </a:lnTo>
                <a:lnTo>
                  <a:pt x="1487259" y="1003300"/>
                </a:lnTo>
                <a:lnTo>
                  <a:pt x="1543509" y="1000443"/>
                </a:lnTo>
                <a:lnTo>
                  <a:pt x="1572428" y="998538"/>
                </a:lnTo>
                <a:lnTo>
                  <a:pt x="1600394" y="996633"/>
                </a:lnTo>
                <a:lnTo>
                  <a:pt x="1626771" y="994410"/>
                </a:lnTo>
                <a:lnTo>
                  <a:pt x="1650605" y="992188"/>
                </a:lnTo>
                <a:lnTo>
                  <a:pt x="1671262" y="989648"/>
                </a:lnTo>
                <a:lnTo>
                  <a:pt x="1679842" y="988378"/>
                </a:lnTo>
                <a:lnTo>
                  <a:pt x="1687787" y="986790"/>
                </a:lnTo>
                <a:lnTo>
                  <a:pt x="1693825" y="985520"/>
                </a:lnTo>
                <a:lnTo>
                  <a:pt x="1698592" y="983933"/>
                </a:lnTo>
                <a:lnTo>
                  <a:pt x="1702088" y="982028"/>
                </a:lnTo>
                <a:lnTo>
                  <a:pt x="1703359" y="981075"/>
                </a:lnTo>
                <a:lnTo>
                  <a:pt x="1704312" y="980440"/>
                </a:lnTo>
                <a:lnTo>
                  <a:pt x="1705266" y="978218"/>
                </a:lnTo>
                <a:lnTo>
                  <a:pt x="1706219" y="974725"/>
                </a:lnTo>
                <a:lnTo>
                  <a:pt x="1707490" y="969963"/>
                </a:lnTo>
                <a:lnTo>
                  <a:pt x="1708443" y="963930"/>
                </a:lnTo>
                <a:lnTo>
                  <a:pt x="1710986" y="949960"/>
                </a:lnTo>
                <a:lnTo>
                  <a:pt x="1713528" y="932498"/>
                </a:lnTo>
                <a:lnTo>
                  <a:pt x="1716071" y="912178"/>
                </a:lnTo>
                <a:lnTo>
                  <a:pt x="1718613" y="890270"/>
                </a:lnTo>
                <a:lnTo>
                  <a:pt x="1723698" y="844233"/>
                </a:lnTo>
                <a:lnTo>
                  <a:pt x="1728147" y="798513"/>
                </a:lnTo>
                <a:lnTo>
                  <a:pt x="1731642" y="759143"/>
                </a:lnTo>
                <a:lnTo>
                  <a:pt x="1734820" y="720725"/>
                </a:lnTo>
                <a:close/>
                <a:moveTo>
                  <a:pt x="519410" y="561340"/>
                </a:moveTo>
                <a:lnTo>
                  <a:pt x="516871" y="583565"/>
                </a:lnTo>
                <a:lnTo>
                  <a:pt x="514650" y="605473"/>
                </a:lnTo>
                <a:lnTo>
                  <a:pt x="512746" y="627698"/>
                </a:lnTo>
                <a:lnTo>
                  <a:pt x="510843" y="650240"/>
                </a:lnTo>
                <a:lnTo>
                  <a:pt x="509573" y="673100"/>
                </a:lnTo>
                <a:lnTo>
                  <a:pt x="508622" y="695960"/>
                </a:lnTo>
                <a:lnTo>
                  <a:pt x="507670" y="719138"/>
                </a:lnTo>
                <a:lnTo>
                  <a:pt x="507352" y="742950"/>
                </a:lnTo>
                <a:lnTo>
                  <a:pt x="742467" y="742950"/>
                </a:lnTo>
                <a:lnTo>
                  <a:pt x="742467" y="578485"/>
                </a:lnTo>
                <a:lnTo>
                  <a:pt x="713276" y="577850"/>
                </a:lnTo>
                <a:lnTo>
                  <a:pt x="684720" y="576580"/>
                </a:lnTo>
                <a:lnTo>
                  <a:pt x="656163" y="575310"/>
                </a:lnTo>
                <a:lnTo>
                  <a:pt x="627924" y="573405"/>
                </a:lnTo>
                <a:lnTo>
                  <a:pt x="600319" y="570865"/>
                </a:lnTo>
                <a:lnTo>
                  <a:pt x="573032" y="568325"/>
                </a:lnTo>
                <a:lnTo>
                  <a:pt x="546062" y="564833"/>
                </a:lnTo>
                <a:lnTo>
                  <a:pt x="519410" y="561340"/>
                </a:lnTo>
                <a:close/>
                <a:moveTo>
                  <a:pt x="1074474" y="554038"/>
                </a:moveTo>
                <a:lnTo>
                  <a:pt x="1100533" y="554038"/>
                </a:lnTo>
                <a:lnTo>
                  <a:pt x="1129135" y="554356"/>
                </a:lnTo>
                <a:lnTo>
                  <a:pt x="1159961" y="555308"/>
                </a:lnTo>
                <a:lnTo>
                  <a:pt x="1191422" y="556261"/>
                </a:lnTo>
                <a:lnTo>
                  <a:pt x="1253392" y="558483"/>
                </a:lnTo>
                <a:lnTo>
                  <a:pt x="1307734" y="560706"/>
                </a:lnTo>
                <a:lnTo>
                  <a:pt x="1360488" y="563246"/>
                </a:lnTo>
                <a:lnTo>
                  <a:pt x="1313137" y="564833"/>
                </a:lnTo>
                <a:lnTo>
                  <a:pt x="1264197" y="567056"/>
                </a:lnTo>
                <a:lnTo>
                  <a:pt x="1207947" y="569913"/>
                </a:lnTo>
                <a:lnTo>
                  <a:pt x="1179028" y="571501"/>
                </a:lnTo>
                <a:lnTo>
                  <a:pt x="1150745" y="573406"/>
                </a:lnTo>
                <a:lnTo>
                  <a:pt x="1124685" y="575628"/>
                </a:lnTo>
                <a:lnTo>
                  <a:pt x="1100851" y="577851"/>
                </a:lnTo>
                <a:lnTo>
                  <a:pt x="1079877" y="580391"/>
                </a:lnTo>
                <a:lnTo>
                  <a:pt x="1071296" y="581661"/>
                </a:lnTo>
                <a:lnTo>
                  <a:pt x="1063669" y="583248"/>
                </a:lnTo>
                <a:lnTo>
                  <a:pt x="1057313" y="584836"/>
                </a:lnTo>
                <a:lnTo>
                  <a:pt x="1052546" y="586423"/>
                </a:lnTo>
                <a:lnTo>
                  <a:pt x="1049051" y="588011"/>
                </a:lnTo>
                <a:lnTo>
                  <a:pt x="1048097" y="588963"/>
                </a:lnTo>
                <a:lnTo>
                  <a:pt x="1046826" y="589598"/>
                </a:lnTo>
                <a:lnTo>
                  <a:pt x="1045873" y="591821"/>
                </a:lnTo>
                <a:lnTo>
                  <a:pt x="1044919" y="595313"/>
                </a:lnTo>
                <a:lnTo>
                  <a:pt x="1042695" y="606108"/>
                </a:lnTo>
                <a:lnTo>
                  <a:pt x="1040152" y="620396"/>
                </a:lnTo>
                <a:lnTo>
                  <a:pt x="1037610" y="637858"/>
                </a:lnTo>
                <a:lnTo>
                  <a:pt x="1035386" y="657861"/>
                </a:lnTo>
                <a:lnTo>
                  <a:pt x="1032843" y="679768"/>
                </a:lnTo>
                <a:lnTo>
                  <a:pt x="1027441" y="726123"/>
                </a:lnTo>
                <a:lnTo>
                  <a:pt x="1022992" y="771526"/>
                </a:lnTo>
                <a:lnTo>
                  <a:pt x="1019496" y="811213"/>
                </a:lnTo>
                <a:lnTo>
                  <a:pt x="1016318" y="849313"/>
                </a:lnTo>
                <a:lnTo>
                  <a:pt x="1016000" y="805498"/>
                </a:lnTo>
                <a:lnTo>
                  <a:pt x="1016000" y="708978"/>
                </a:lnTo>
                <a:lnTo>
                  <a:pt x="1016318" y="656591"/>
                </a:lnTo>
                <a:lnTo>
                  <a:pt x="1016636" y="609918"/>
                </a:lnTo>
                <a:lnTo>
                  <a:pt x="1017271" y="590551"/>
                </a:lnTo>
                <a:lnTo>
                  <a:pt x="1017589" y="575311"/>
                </a:lnTo>
                <a:lnTo>
                  <a:pt x="1018225" y="564198"/>
                </a:lnTo>
                <a:lnTo>
                  <a:pt x="1018860" y="560706"/>
                </a:lnTo>
                <a:lnTo>
                  <a:pt x="1019178" y="558801"/>
                </a:lnTo>
                <a:lnTo>
                  <a:pt x="1019496" y="558166"/>
                </a:lnTo>
                <a:lnTo>
                  <a:pt x="1020449" y="557848"/>
                </a:lnTo>
                <a:lnTo>
                  <a:pt x="1023627" y="556896"/>
                </a:lnTo>
                <a:lnTo>
                  <a:pt x="1028394" y="555943"/>
                </a:lnTo>
                <a:lnTo>
                  <a:pt x="1035068" y="555308"/>
                </a:lnTo>
                <a:lnTo>
                  <a:pt x="1043013" y="554673"/>
                </a:lnTo>
                <a:lnTo>
                  <a:pt x="1052546" y="554356"/>
                </a:lnTo>
                <a:lnTo>
                  <a:pt x="1074474" y="554038"/>
                </a:lnTo>
                <a:close/>
                <a:moveTo>
                  <a:pt x="995680" y="516891"/>
                </a:moveTo>
                <a:lnTo>
                  <a:pt x="992187" y="517208"/>
                </a:lnTo>
                <a:lnTo>
                  <a:pt x="989330" y="518161"/>
                </a:lnTo>
                <a:lnTo>
                  <a:pt x="986790" y="519748"/>
                </a:lnTo>
                <a:lnTo>
                  <a:pt x="984567" y="521971"/>
                </a:lnTo>
                <a:lnTo>
                  <a:pt x="982662" y="524511"/>
                </a:lnTo>
                <a:lnTo>
                  <a:pt x="981075" y="527368"/>
                </a:lnTo>
                <a:lnTo>
                  <a:pt x="980440" y="530543"/>
                </a:lnTo>
                <a:lnTo>
                  <a:pt x="980122" y="534353"/>
                </a:lnTo>
                <a:lnTo>
                  <a:pt x="980122" y="1036638"/>
                </a:lnTo>
                <a:lnTo>
                  <a:pt x="980440" y="1040131"/>
                </a:lnTo>
                <a:lnTo>
                  <a:pt x="981075" y="1043306"/>
                </a:lnTo>
                <a:lnTo>
                  <a:pt x="982662" y="1046163"/>
                </a:lnTo>
                <a:lnTo>
                  <a:pt x="984567" y="1048703"/>
                </a:lnTo>
                <a:lnTo>
                  <a:pt x="986790" y="1050926"/>
                </a:lnTo>
                <a:lnTo>
                  <a:pt x="989330" y="1052196"/>
                </a:lnTo>
                <a:lnTo>
                  <a:pt x="992187" y="1053783"/>
                </a:lnTo>
                <a:lnTo>
                  <a:pt x="995680" y="1054101"/>
                </a:lnTo>
                <a:lnTo>
                  <a:pt x="1752918" y="1054101"/>
                </a:lnTo>
                <a:lnTo>
                  <a:pt x="1756093" y="1053783"/>
                </a:lnTo>
                <a:lnTo>
                  <a:pt x="1759268" y="1052196"/>
                </a:lnTo>
                <a:lnTo>
                  <a:pt x="1761808" y="1050926"/>
                </a:lnTo>
                <a:lnTo>
                  <a:pt x="1764030" y="1048703"/>
                </a:lnTo>
                <a:lnTo>
                  <a:pt x="1765935" y="1046163"/>
                </a:lnTo>
                <a:lnTo>
                  <a:pt x="1767205" y="1043306"/>
                </a:lnTo>
                <a:lnTo>
                  <a:pt x="1768158" y="1040131"/>
                </a:lnTo>
                <a:lnTo>
                  <a:pt x="1768475" y="1036638"/>
                </a:lnTo>
                <a:lnTo>
                  <a:pt x="1768475" y="534353"/>
                </a:lnTo>
                <a:lnTo>
                  <a:pt x="1768158" y="530543"/>
                </a:lnTo>
                <a:lnTo>
                  <a:pt x="1767205" y="527368"/>
                </a:lnTo>
                <a:lnTo>
                  <a:pt x="1765935" y="524511"/>
                </a:lnTo>
                <a:lnTo>
                  <a:pt x="1764030" y="521971"/>
                </a:lnTo>
                <a:lnTo>
                  <a:pt x="1761808" y="519748"/>
                </a:lnTo>
                <a:lnTo>
                  <a:pt x="1759268" y="518161"/>
                </a:lnTo>
                <a:lnTo>
                  <a:pt x="1756093" y="517208"/>
                </a:lnTo>
                <a:lnTo>
                  <a:pt x="1752918" y="516891"/>
                </a:lnTo>
                <a:lnTo>
                  <a:pt x="995680" y="516891"/>
                </a:lnTo>
                <a:close/>
                <a:moveTo>
                  <a:pt x="306823" y="515303"/>
                </a:moveTo>
                <a:lnTo>
                  <a:pt x="303015" y="528320"/>
                </a:lnTo>
                <a:lnTo>
                  <a:pt x="299842" y="541973"/>
                </a:lnTo>
                <a:lnTo>
                  <a:pt x="296670" y="555625"/>
                </a:lnTo>
                <a:lnTo>
                  <a:pt x="293814" y="569595"/>
                </a:lnTo>
                <a:lnTo>
                  <a:pt x="290958" y="583565"/>
                </a:lnTo>
                <a:lnTo>
                  <a:pt x="288420" y="597218"/>
                </a:lnTo>
                <a:lnTo>
                  <a:pt x="285882" y="611505"/>
                </a:lnTo>
                <a:lnTo>
                  <a:pt x="283660" y="625793"/>
                </a:lnTo>
                <a:lnTo>
                  <a:pt x="281757" y="640080"/>
                </a:lnTo>
                <a:lnTo>
                  <a:pt x="280170" y="654368"/>
                </a:lnTo>
                <a:lnTo>
                  <a:pt x="278584" y="668655"/>
                </a:lnTo>
                <a:lnTo>
                  <a:pt x="276997" y="683260"/>
                </a:lnTo>
                <a:lnTo>
                  <a:pt x="276045" y="698183"/>
                </a:lnTo>
                <a:lnTo>
                  <a:pt x="275094" y="713105"/>
                </a:lnTo>
                <a:lnTo>
                  <a:pt x="274142" y="728028"/>
                </a:lnTo>
                <a:lnTo>
                  <a:pt x="273824" y="742950"/>
                </a:lnTo>
                <a:lnTo>
                  <a:pt x="448336" y="742950"/>
                </a:lnTo>
                <a:lnTo>
                  <a:pt x="448970" y="718185"/>
                </a:lnTo>
                <a:lnTo>
                  <a:pt x="449922" y="693738"/>
                </a:lnTo>
                <a:lnTo>
                  <a:pt x="450874" y="669290"/>
                </a:lnTo>
                <a:lnTo>
                  <a:pt x="452461" y="645478"/>
                </a:lnTo>
                <a:lnTo>
                  <a:pt x="454047" y="621983"/>
                </a:lnTo>
                <a:lnTo>
                  <a:pt x="456268" y="598170"/>
                </a:lnTo>
                <a:lnTo>
                  <a:pt x="458489" y="574993"/>
                </a:lnTo>
                <a:lnTo>
                  <a:pt x="461345" y="552450"/>
                </a:lnTo>
                <a:lnTo>
                  <a:pt x="432154" y="546418"/>
                </a:lnTo>
                <a:lnTo>
                  <a:pt x="403597" y="540703"/>
                </a:lnTo>
                <a:lnTo>
                  <a:pt x="376310" y="534353"/>
                </a:lnTo>
                <a:lnTo>
                  <a:pt x="349023" y="527368"/>
                </a:lnTo>
                <a:lnTo>
                  <a:pt x="327764" y="521335"/>
                </a:lnTo>
                <a:lnTo>
                  <a:pt x="306823" y="515303"/>
                </a:lnTo>
                <a:close/>
                <a:moveTo>
                  <a:pt x="956945" y="477838"/>
                </a:moveTo>
                <a:lnTo>
                  <a:pt x="958532" y="477838"/>
                </a:lnTo>
                <a:lnTo>
                  <a:pt x="1789748" y="477838"/>
                </a:lnTo>
                <a:lnTo>
                  <a:pt x="1791653" y="477838"/>
                </a:lnTo>
                <a:lnTo>
                  <a:pt x="1793240" y="478156"/>
                </a:lnTo>
                <a:lnTo>
                  <a:pt x="1796415" y="479743"/>
                </a:lnTo>
                <a:lnTo>
                  <a:pt x="1799273" y="481648"/>
                </a:lnTo>
                <a:lnTo>
                  <a:pt x="1801813" y="483871"/>
                </a:lnTo>
                <a:lnTo>
                  <a:pt x="1803718" y="486728"/>
                </a:lnTo>
                <a:lnTo>
                  <a:pt x="1805305" y="490221"/>
                </a:lnTo>
                <a:lnTo>
                  <a:pt x="1806258" y="493713"/>
                </a:lnTo>
                <a:lnTo>
                  <a:pt x="1806575" y="498158"/>
                </a:lnTo>
                <a:lnTo>
                  <a:pt x="1806575" y="1074103"/>
                </a:lnTo>
                <a:lnTo>
                  <a:pt x="1806258" y="1077913"/>
                </a:lnTo>
                <a:lnTo>
                  <a:pt x="1805305" y="1081406"/>
                </a:lnTo>
                <a:lnTo>
                  <a:pt x="1803718" y="1084898"/>
                </a:lnTo>
                <a:lnTo>
                  <a:pt x="1801813" y="1088073"/>
                </a:lnTo>
                <a:lnTo>
                  <a:pt x="1799273" y="1090613"/>
                </a:lnTo>
                <a:lnTo>
                  <a:pt x="1796415" y="1092201"/>
                </a:lnTo>
                <a:lnTo>
                  <a:pt x="1793240" y="1093471"/>
                </a:lnTo>
                <a:lnTo>
                  <a:pt x="1791653" y="1093788"/>
                </a:lnTo>
                <a:lnTo>
                  <a:pt x="1789748" y="1093788"/>
                </a:lnTo>
                <a:lnTo>
                  <a:pt x="958532" y="1093788"/>
                </a:lnTo>
                <a:lnTo>
                  <a:pt x="956945" y="1093788"/>
                </a:lnTo>
                <a:lnTo>
                  <a:pt x="955040" y="1093471"/>
                </a:lnTo>
                <a:lnTo>
                  <a:pt x="951865" y="1092201"/>
                </a:lnTo>
                <a:lnTo>
                  <a:pt x="949325" y="1090613"/>
                </a:lnTo>
                <a:lnTo>
                  <a:pt x="946785" y="1088073"/>
                </a:lnTo>
                <a:lnTo>
                  <a:pt x="944562" y="1084898"/>
                </a:lnTo>
                <a:lnTo>
                  <a:pt x="942657" y="1081406"/>
                </a:lnTo>
                <a:lnTo>
                  <a:pt x="941705" y="1077913"/>
                </a:lnTo>
                <a:lnTo>
                  <a:pt x="941387" y="1074103"/>
                </a:lnTo>
                <a:lnTo>
                  <a:pt x="941387" y="498158"/>
                </a:lnTo>
                <a:lnTo>
                  <a:pt x="941705" y="493713"/>
                </a:lnTo>
                <a:lnTo>
                  <a:pt x="942657" y="490221"/>
                </a:lnTo>
                <a:lnTo>
                  <a:pt x="944562" y="486728"/>
                </a:lnTo>
                <a:lnTo>
                  <a:pt x="946785" y="483871"/>
                </a:lnTo>
                <a:lnTo>
                  <a:pt x="949325" y="481648"/>
                </a:lnTo>
                <a:lnTo>
                  <a:pt x="951865" y="479743"/>
                </a:lnTo>
                <a:lnTo>
                  <a:pt x="955040" y="478156"/>
                </a:lnTo>
                <a:lnTo>
                  <a:pt x="956945" y="477838"/>
                </a:lnTo>
                <a:close/>
                <a:moveTo>
                  <a:pt x="138975" y="443230"/>
                </a:moveTo>
                <a:lnTo>
                  <a:pt x="130408" y="460375"/>
                </a:lnTo>
                <a:lnTo>
                  <a:pt x="122475" y="477838"/>
                </a:lnTo>
                <a:lnTo>
                  <a:pt x="114860" y="495300"/>
                </a:lnTo>
                <a:lnTo>
                  <a:pt x="107245" y="513080"/>
                </a:lnTo>
                <a:lnTo>
                  <a:pt x="100899" y="531178"/>
                </a:lnTo>
                <a:lnTo>
                  <a:pt x="94236" y="549593"/>
                </a:lnTo>
                <a:lnTo>
                  <a:pt x="88525" y="568008"/>
                </a:lnTo>
                <a:lnTo>
                  <a:pt x="83448" y="586740"/>
                </a:lnTo>
                <a:lnTo>
                  <a:pt x="78372" y="605473"/>
                </a:lnTo>
                <a:lnTo>
                  <a:pt x="74247" y="624523"/>
                </a:lnTo>
                <a:lnTo>
                  <a:pt x="70439" y="643890"/>
                </a:lnTo>
                <a:lnTo>
                  <a:pt x="67266" y="663258"/>
                </a:lnTo>
                <a:lnTo>
                  <a:pt x="64411" y="682943"/>
                </a:lnTo>
                <a:lnTo>
                  <a:pt x="62507" y="702628"/>
                </a:lnTo>
                <a:lnTo>
                  <a:pt x="60286" y="722948"/>
                </a:lnTo>
                <a:lnTo>
                  <a:pt x="59334" y="742950"/>
                </a:lnTo>
                <a:lnTo>
                  <a:pt x="214808" y="742950"/>
                </a:lnTo>
                <a:lnTo>
                  <a:pt x="215125" y="726758"/>
                </a:lnTo>
                <a:lnTo>
                  <a:pt x="216077" y="710565"/>
                </a:lnTo>
                <a:lnTo>
                  <a:pt x="217029" y="694373"/>
                </a:lnTo>
                <a:lnTo>
                  <a:pt x="218615" y="678498"/>
                </a:lnTo>
                <a:lnTo>
                  <a:pt x="220202" y="662623"/>
                </a:lnTo>
                <a:lnTo>
                  <a:pt x="221788" y="647065"/>
                </a:lnTo>
                <a:lnTo>
                  <a:pt x="223692" y="631190"/>
                </a:lnTo>
                <a:lnTo>
                  <a:pt x="225913" y="615950"/>
                </a:lnTo>
                <a:lnTo>
                  <a:pt x="228134" y="600710"/>
                </a:lnTo>
                <a:lnTo>
                  <a:pt x="230672" y="585470"/>
                </a:lnTo>
                <a:lnTo>
                  <a:pt x="233528" y="570230"/>
                </a:lnTo>
                <a:lnTo>
                  <a:pt x="236701" y="554990"/>
                </a:lnTo>
                <a:lnTo>
                  <a:pt x="239874" y="540068"/>
                </a:lnTo>
                <a:lnTo>
                  <a:pt x="243364" y="525145"/>
                </a:lnTo>
                <a:lnTo>
                  <a:pt x="247172" y="510540"/>
                </a:lnTo>
                <a:lnTo>
                  <a:pt x="250979" y="496253"/>
                </a:lnTo>
                <a:lnTo>
                  <a:pt x="235749" y="490220"/>
                </a:lnTo>
                <a:lnTo>
                  <a:pt x="220519" y="484188"/>
                </a:lnTo>
                <a:lnTo>
                  <a:pt x="205924" y="477520"/>
                </a:lnTo>
                <a:lnTo>
                  <a:pt x="191645" y="471170"/>
                </a:lnTo>
                <a:lnTo>
                  <a:pt x="177684" y="464820"/>
                </a:lnTo>
                <a:lnTo>
                  <a:pt x="164358" y="457518"/>
                </a:lnTo>
                <a:lnTo>
                  <a:pt x="151666" y="450850"/>
                </a:lnTo>
                <a:lnTo>
                  <a:pt x="138975" y="443230"/>
                </a:lnTo>
                <a:close/>
                <a:moveTo>
                  <a:pt x="577792" y="294005"/>
                </a:moveTo>
                <a:lnTo>
                  <a:pt x="570177" y="317500"/>
                </a:lnTo>
                <a:lnTo>
                  <a:pt x="562562" y="341630"/>
                </a:lnTo>
                <a:lnTo>
                  <a:pt x="555581" y="366713"/>
                </a:lnTo>
                <a:lnTo>
                  <a:pt x="549235" y="392748"/>
                </a:lnTo>
                <a:lnTo>
                  <a:pt x="542889" y="419100"/>
                </a:lnTo>
                <a:lnTo>
                  <a:pt x="537495" y="446405"/>
                </a:lnTo>
                <a:lnTo>
                  <a:pt x="532101" y="474345"/>
                </a:lnTo>
                <a:lnTo>
                  <a:pt x="527342" y="503238"/>
                </a:lnTo>
                <a:lnTo>
                  <a:pt x="553043" y="506413"/>
                </a:lnTo>
                <a:lnTo>
                  <a:pt x="578743" y="509588"/>
                </a:lnTo>
                <a:lnTo>
                  <a:pt x="605396" y="512128"/>
                </a:lnTo>
                <a:lnTo>
                  <a:pt x="631731" y="514668"/>
                </a:lnTo>
                <a:lnTo>
                  <a:pt x="659019" y="516573"/>
                </a:lnTo>
                <a:lnTo>
                  <a:pt x="686623" y="517843"/>
                </a:lnTo>
                <a:lnTo>
                  <a:pt x="714228" y="519113"/>
                </a:lnTo>
                <a:lnTo>
                  <a:pt x="742467" y="519748"/>
                </a:lnTo>
                <a:lnTo>
                  <a:pt x="742467" y="303848"/>
                </a:lnTo>
                <a:lnTo>
                  <a:pt x="721208" y="303213"/>
                </a:lnTo>
                <a:lnTo>
                  <a:pt x="699950" y="302578"/>
                </a:lnTo>
                <a:lnTo>
                  <a:pt x="679326" y="301625"/>
                </a:lnTo>
                <a:lnTo>
                  <a:pt x="658701" y="300673"/>
                </a:lnTo>
                <a:lnTo>
                  <a:pt x="638077" y="299403"/>
                </a:lnTo>
                <a:lnTo>
                  <a:pt x="618088" y="297815"/>
                </a:lnTo>
                <a:lnTo>
                  <a:pt x="597464" y="295910"/>
                </a:lnTo>
                <a:lnTo>
                  <a:pt x="577792" y="294005"/>
                </a:lnTo>
                <a:close/>
                <a:moveTo>
                  <a:pt x="418510" y="269240"/>
                </a:moveTo>
                <a:lnTo>
                  <a:pt x="411530" y="279718"/>
                </a:lnTo>
                <a:lnTo>
                  <a:pt x="404549" y="290513"/>
                </a:lnTo>
                <a:lnTo>
                  <a:pt x="397886" y="300990"/>
                </a:lnTo>
                <a:lnTo>
                  <a:pt x="391223" y="312103"/>
                </a:lnTo>
                <a:lnTo>
                  <a:pt x="384560" y="323533"/>
                </a:lnTo>
                <a:lnTo>
                  <a:pt x="378531" y="334645"/>
                </a:lnTo>
                <a:lnTo>
                  <a:pt x="371868" y="346393"/>
                </a:lnTo>
                <a:lnTo>
                  <a:pt x="366157" y="358458"/>
                </a:lnTo>
                <a:lnTo>
                  <a:pt x="360446" y="370205"/>
                </a:lnTo>
                <a:lnTo>
                  <a:pt x="354417" y="382270"/>
                </a:lnTo>
                <a:lnTo>
                  <a:pt x="349023" y="394653"/>
                </a:lnTo>
                <a:lnTo>
                  <a:pt x="343946" y="407035"/>
                </a:lnTo>
                <a:lnTo>
                  <a:pt x="338870" y="419735"/>
                </a:lnTo>
                <a:lnTo>
                  <a:pt x="333476" y="432753"/>
                </a:lnTo>
                <a:lnTo>
                  <a:pt x="328716" y="445770"/>
                </a:lnTo>
                <a:lnTo>
                  <a:pt x="324274" y="458788"/>
                </a:lnTo>
                <a:lnTo>
                  <a:pt x="341091" y="463868"/>
                </a:lnTo>
                <a:lnTo>
                  <a:pt x="358224" y="468948"/>
                </a:lnTo>
                <a:lnTo>
                  <a:pt x="375993" y="473393"/>
                </a:lnTo>
                <a:lnTo>
                  <a:pt x="393761" y="477838"/>
                </a:lnTo>
                <a:lnTo>
                  <a:pt x="412164" y="482283"/>
                </a:lnTo>
                <a:lnTo>
                  <a:pt x="430885" y="486410"/>
                </a:lnTo>
                <a:lnTo>
                  <a:pt x="449922" y="490220"/>
                </a:lnTo>
                <a:lnTo>
                  <a:pt x="469277" y="493713"/>
                </a:lnTo>
                <a:lnTo>
                  <a:pt x="472133" y="474663"/>
                </a:lnTo>
                <a:lnTo>
                  <a:pt x="475623" y="455930"/>
                </a:lnTo>
                <a:lnTo>
                  <a:pt x="479113" y="437515"/>
                </a:lnTo>
                <a:lnTo>
                  <a:pt x="482921" y="419418"/>
                </a:lnTo>
                <a:lnTo>
                  <a:pt x="486728" y="401320"/>
                </a:lnTo>
                <a:lnTo>
                  <a:pt x="490536" y="383540"/>
                </a:lnTo>
                <a:lnTo>
                  <a:pt x="495295" y="366395"/>
                </a:lnTo>
                <a:lnTo>
                  <a:pt x="499420" y="349250"/>
                </a:lnTo>
                <a:lnTo>
                  <a:pt x="503862" y="333058"/>
                </a:lnTo>
                <a:lnTo>
                  <a:pt x="508304" y="317183"/>
                </a:lnTo>
                <a:lnTo>
                  <a:pt x="513381" y="301943"/>
                </a:lnTo>
                <a:lnTo>
                  <a:pt x="518140" y="286703"/>
                </a:lnTo>
                <a:lnTo>
                  <a:pt x="492440" y="282893"/>
                </a:lnTo>
                <a:lnTo>
                  <a:pt x="467691" y="278765"/>
                </a:lnTo>
                <a:lnTo>
                  <a:pt x="442942" y="274320"/>
                </a:lnTo>
                <a:lnTo>
                  <a:pt x="418510" y="269240"/>
                </a:lnTo>
                <a:close/>
                <a:moveTo>
                  <a:pt x="299208" y="238125"/>
                </a:moveTo>
                <a:lnTo>
                  <a:pt x="283026" y="252730"/>
                </a:lnTo>
                <a:lnTo>
                  <a:pt x="275411" y="260033"/>
                </a:lnTo>
                <a:lnTo>
                  <a:pt x="267479" y="267653"/>
                </a:lnTo>
                <a:lnTo>
                  <a:pt x="253835" y="281940"/>
                </a:lnTo>
                <a:lnTo>
                  <a:pt x="240191" y="296863"/>
                </a:lnTo>
                <a:lnTo>
                  <a:pt x="227182" y="311785"/>
                </a:lnTo>
                <a:lnTo>
                  <a:pt x="214490" y="327343"/>
                </a:lnTo>
                <a:lnTo>
                  <a:pt x="202433" y="343218"/>
                </a:lnTo>
                <a:lnTo>
                  <a:pt x="190376" y="359093"/>
                </a:lnTo>
                <a:lnTo>
                  <a:pt x="178954" y="375603"/>
                </a:lnTo>
                <a:lnTo>
                  <a:pt x="168483" y="392430"/>
                </a:lnTo>
                <a:lnTo>
                  <a:pt x="178002" y="398145"/>
                </a:lnTo>
                <a:lnTo>
                  <a:pt x="188472" y="403860"/>
                </a:lnTo>
                <a:lnTo>
                  <a:pt x="198943" y="409575"/>
                </a:lnTo>
                <a:lnTo>
                  <a:pt x="210048" y="414973"/>
                </a:lnTo>
                <a:lnTo>
                  <a:pt x="221471" y="420053"/>
                </a:lnTo>
                <a:lnTo>
                  <a:pt x="232894" y="425450"/>
                </a:lnTo>
                <a:lnTo>
                  <a:pt x="245268" y="430848"/>
                </a:lnTo>
                <a:lnTo>
                  <a:pt x="257642" y="435610"/>
                </a:lnTo>
                <a:lnTo>
                  <a:pt x="268430" y="439738"/>
                </a:lnTo>
                <a:lnTo>
                  <a:pt x="277315" y="414655"/>
                </a:lnTo>
                <a:lnTo>
                  <a:pt x="287151" y="390208"/>
                </a:lnTo>
                <a:lnTo>
                  <a:pt x="297304" y="366078"/>
                </a:lnTo>
                <a:lnTo>
                  <a:pt x="302381" y="354330"/>
                </a:lnTo>
                <a:lnTo>
                  <a:pt x="308409" y="342900"/>
                </a:lnTo>
                <a:lnTo>
                  <a:pt x="313803" y="331153"/>
                </a:lnTo>
                <a:lnTo>
                  <a:pt x="319515" y="319723"/>
                </a:lnTo>
                <a:lnTo>
                  <a:pt x="325543" y="308610"/>
                </a:lnTo>
                <a:lnTo>
                  <a:pt x="331572" y="297498"/>
                </a:lnTo>
                <a:lnTo>
                  <a:pt x="337600" y="286703"/>
                </a:lnTo>
                <a:lnTo>
                  <a:pt x="344264" y="275908"/>
                </a:lnTo>
                <a:lnTo>
                  <a:pt x="350609" y="265430"/>
                </a:lnTo>
                <a:lnTo>
                  <a:pt x="357590" y="254953"/>
                </a:lnTo>
                <a:lnTo>
                  <a:pt x="349023" y="253048"/>
                </a:lnTo>
                <a:lnTo>
                  <a:pt x="323957" y="245745"/>
                </a:lnTo>
                <a:lnTo>
                  <a:pt x="299208" y="238125"/>
                </a:lnTo>
                <a:close/>
                <a:moveTo>
                  <a:pt x="1081336" y="129223"/>
                </a:moveTo>
                <a:lnTo>
                  <a:pt x="1090538" y="137795"/>
                </a:lnTo>
                <a:lnTo>
                  <a:pt x="1099422" y="146368"/>
                </a:lnTo>
                <a:lnTo>
                  <a:pt x="1107989" y="155575"/>
                </a:lnTo>
                <a:lnTo>
                  <a:pt x="1116873" y="164465"/>
                </a:lnTo>
                <a:lnTo>
                  <a:pt x="1125123" y="173990"/>
                </a:lnTo>
                <a:lnTo>
                  <a:pt x="1133690" y="183833"/>
                </a:lnTo>
                <a:lnTo>
                  <a:pt x="1141622" y="193358"/>
                </a:lnTo>
                <a:lnTo>
                  <a:pt x="1149555" y="203518"/>
                </a:lnTo>
                <a:lnTo>
                  <a:pt x="1164467" y="199708"/>
                </a:lnTo>
                <a:lnTo>
                  <a:pt x="1179380" y="195898"/>
                </a:lnTo>
                <a:lnTo>
                  <a:pt x="1188899" y="193358"/>
                </a:lnTo>
                <a:lnTo>
                  <a:pt x="1175890" y="184468"/>
                </a:lnTo>
                <a:lnTo>
                  <a:pt x="1162881" y="175578"/>
                </a:lnTo>
                <a:lnTo>
                  <a:pt x="1149872" y="167323"/>
                </a:lnTo>
                <a:lnTo>
                  <a:pt x="1136863" y="159068"/>
                </a:lnTo>
                <a:lnTo>
                  <a:pt x="1123219" y="151130"/>
                </a:lnTo>
                <a:lnTo>
                  <a:pt x="1109258" y="143510"/>
                </a:lnTo>
                <a:lnTo>
                  <a:pt x="1095297" y="136208"/>
                </a:lnTo>
                <a:lnTo>
                  <a:pt x="1081336" y="129223"/>
                </a:lnTo>
                <a:close/>
                <a:moveTo>
                  <a:pt x="462297" y="129223"/>
                </a:moveTo>
                <a:lnTo>
                  <a:pt x="448336" y="136208"/>
                </a:lnTo>
                <a:lnTo>
                  <a:pt x="434375" y="143510"/>
                </a:lnTo>
                <a:lnTo>
                  <a:pt x="420731" y="151130"/>
                </a:lnTo>
                <a:lnTo>
                  <a:pt x="407088" y="159068"/>
                </a:lnTo>
                <a:lnTo>
                  <a:pt x="394079" y="167323"/>
                </a:lnTo>
                <a:lnTo>
                  <a:pt x="380752" y="175578"/>
                </a:lnTo>
                <a:lnTo>
                  <a:pt x="367743" y="184468"/>
                </a:lnTo>
                <a:lnTo>
                  <a:pt x="355052" y="193358"/>
                </a:lnTo>
                <a:lnTo>
                  <a:pt x="374406" y="198438"/>
                </a:lnTo>
                <a:lnTo>
                  <a:pt x="394079" y="203518"/>
                </a:lnTo>
                <a:lnTo>
                  <a:pt x="402011" y="193358"/>
                </a:lnTo>
                <a:lnTo>
                  <a:pt x="410261" y="183833"/>
                </a:lnTo>
                <a:lnTo>
                  <a:pt x="418510" y="173990"/>
                </a:lnTo>
                <a:lnTo>
                  <a:pt x="427077" y="164465"/>
                </a:lnTo>
                <a:lnTo>
                  <a:pt x="435644" y="155575"/>
                </a:lnTo>
                <a:lnTo>
                  <a:pt x="444528" y="146368"/>
                </a:lnTo>
                <a:lnTo>
                  <a:pt x="453095" y="137795"/>
                </a:lnTo>
                <a:lnTo>
                  <a:pt x="462297" y="129223"/>
                </a:lnTo>
                <a:close/>
                <a:moveTo>
                  <a:pt x="931891" y="96838"/>
                </a:moveTo>
                <a:lnTo>
                  <a:pt x="942045" y="110490"/>
                </a:lnTo>
                <a:lnTo>
                  <a:pt x="951881" y="125413"/>
                </a:lnTo>
                <a:lnTo>
                  <a:pt x="961717" y="140970"/>
                </a:lnTo>
                <a:lnTo>
                  <a:pt x="970918" y="157480"/>
                </a:lnTo>
                <a:lnTo>
                  <a:pt x="979803" y="174625"/>
                </a:lnTo>
                <a:lnTo>
                  <a:pt x="988369" y="192405"/>
                </a:lnTo>
                <a:lnTo>
                  <a:pt x="996936" y="210820"/>
                </a:lnTo>
                <a:lnTo>
                  <a:pt x="1004869" y="230188"/>
                </a:lnTo>
                <a:lnTo>
                  <a:pt x="1025176" y="227330"/>
                </a:lnTo>
                <a:lnTo>
                  <a:pt x="1045165" y="224155"/>
                </a:lnTo>
                <a:lnTo>
                  <a:pt x="1065472" y="220980"/>
                </a:lnTo>
                <a:lnTo>
                  <a:pt x="1084827" y="217170"/>
                </a:lnTo>
                <a:lnTo>
                  <a:pt x="1076260" y="207645"/>
                </a:lnTo>
                <a:lnTo>
                  <a:pt x="1067376" y="198120"/>
                </a:lnTo>
                <a:lnTo>
                  <a:pt x="1058491" y="188913"/>
                </a:lnTo>
                <a:lnTo>
                  <a:pt x="1049607" y="180023"/>
                </a:lnTo>
                <a:lnTo>
                  <a:pt x="1040406" y="171450"/>
                </a:lnTo>
                <a:lnTo>
                  <a:pt x="1031204" y="163195"/>
                </a:lnTo>
                <a:lnTo>
                  <a:pt x="1021685" y="155258"/>
                </a:lnTo>
                <a:lnTo>
                  <a:pt x="1011849" y="147320"/>
                </a:lnTo>
                <a:lnTo>
                  <a:pt x="1002648" y="140018"/>
                </a:lnTo>
                <a:lnTo>
                  <a:pt x="992494" y="133033"/>
                </a:lnTo>
                <a:lnTo>
                  <a:pt x="982975" y="126048"/>
                </a:lnTo>
                <a:lnTo>
                  <a:pt x="972822" y="119380"/>
                </a:lnTo>
                <a:lnTo>
                  <a:pt x="962986" y="113348"/>
                </a:lnTo>
                <a:lnTo>
                  <a:pt x="952515" y="107315"/>
                </a:lnTo>
                <a:lnTo>
                  <a:pt x="942045" y="101918"/>
                </a:lnTo>
                <a:lnTo>
                  <a:pt x="931891" y="96838"/>
                </a:lnTo>
                <a:close/>
                <a:moveTo>
                  <a:pt x="611742" y="96838"/>
                </a:moveTo>
                <a:lnTo>
                  <a:pt x="601589" y="101918"/>
                </a:lnTo>
                <a:lnTo>
                  <a:pt x="591118" y="107315"/>
                </a:lnTo>
                <a:lnTo>
                  <a:pt x="580965" y="113348"/>
                </a:lnTo>
                <a:lnTo>
                  <a:pt x="570811" y="119698"/>
                </a:lnTo>
                <a:lnTo>
                  <a:pt x="560658" y="126048"/>
                </a:lnTo>
                <a:lnTo>
                  <a:pt x="551139" y="133033"/>
                </a:lnTo>
                <a:lnTo>
                  <a:pt x="540986" y="140018"/>
                </a:lnTo>
                <a:lnTo>
                  <a:pt x="531784" y="147320"/>
                </a:lnTo>
                <a:lnTo>
                  <a:pt x="521948" y="155258"/>
                </a:lnTo>
                <a:lnTo>
                  <a:pt x="512746" y="163195"/>
                </a:lnTo>
                <a:lnTo>
                  <a:pt x="503228" y="171450"/>
                </a:lnTo>
                <a:lnTo>
                  <a:pt x="494343" y="180023"/>
                </a:lnTo>
                <a:lnTo>
                  <a:pt x="485142" y="189230"/>
                </a:lnTo>
                <a:lnTo>
                  <a:pt x="476258" y="198120"/>
                </a:lnTo>
                <a:lnTo>
                  <a:pt x="467691" y="207645"/>
                </a:lnTo>
                <a:lnTo>
                  <a:pt x="458807" y="217170"/>
                </a:lnTo>
                <a:lnTo>
                  <a:pt x="478479" y="220980"/>
                </a:lnTo>
                <a:lnTo>
                  <a:pt x="498468" y="224155"/>
                </a:lnTo>
                <a:lnTo>
                  <a:pt x="518458" y="227330"/>
                </a:lnTo>
                <a:lnTo>
                  <a:pt x="538764" y="230188"/>
                </a:lnTo>
                <a:lnTo>
                  <a:pt x="547014" y="210820"/>
                </a:lnTo>
                <a:lnTo>
                  <a:pt x="555264" y="192405"/>
                </a:lnTo>
                <a:lnTo>
                  <a:pt x="564148" y="174625"/>
                </a:lnTo>
                <a:lnTo>
                  <a:pt x="573032" y="157480"/>
                </a:lnTo>
                <a:lnTo>
                  <a:pt x="582234" y="140970"/>
                </a:lnTo>
                <a:lnTo>
                  <a:pt x="591753" y="125413"/>
                </a:lnTo>
                <a:lnTo>
                  <a:pt x="601589" y="110490"/>
                </a:lnTo>
                <a:lnTo>
                  <a:pt x="611742" y="96838"/>
                </a:lnTo>
                <a:close/>
                <a:moveTo>
                  <a:pt x="801166" y="63818"/>
                </a:moveTo>
                <a:lnTo>
                  <a:pt x="801166" y="245110"/>
                </a:lnTo>
                <a:lnTo>
                  <a:pt x="837655" y="244158"/>
                </a:lnTo>
                <a:lnTo>
                  <a:pt x="873509" y="242570"/>
                </a:lnTo>
                <a:lnTo>
                  <a:pt x="909363" y="240348"/>
                </a:lnTo>
                <a:lnTo>
                  <a:pt x="944266" y="237173"/>
                </a:lnTo>
                <a:lnTo>
                  <a:pt x="935064" y="216853"/>
                </a:lnTo>
                <a:lnTo>
                  <a:pt x="925545" y="197803"/>
                </a:lnTo>
                <a:lnTo>
                  <a:pt x="916027" y="179705"/>
                </a:lnTo>
                <a:lnTo>
                  <a:pt x="906190" y="162878"/>
                </a:lnTo>
                <a:lnTo>
                  <a:pt x="901114" y="155258"/>
                </a:lnTo>
                <a:lnTo>
                  <a:pt x="896037" y="147320"/>
                </a:lnTo>
                <a:lnTo>
                  <a:pt x="890960" y="140018"/>
                </a:lnTo>
                <a:lnTo>
                  <a:pt x="885884" y="133033"/>
                </a:lnTo>
                <a:lnTo>
                  <a:pt x="880807" y="126048"/>
                </a:lnTo>
                <a:lnTo>
                  <a:pt x="875730" y="119698"/>
                </a:lnTo>
                <a:lnTo>
                  <a:pt x="870019" y="113665"/>
                </a:lnTo>
                <a:lnTo>
                  <a:pt x="864942" y="107633"/>
                </a:lnTo>
                <a:lnTo>
                  <a:pt x="856693" y="99695"/>
                </a:lnTo>
                <a:lnTo>
                  <a:pt x="848760" y="92075"/>
                </a:lnTo>
                <a:lnTo>
                  <a:pt x="840828" y="85725"/>
                </a:lnTo>
                <a:lnTo>
                  <a:pt x="832896" y="79693"/>
                </a:lnTo>
                <a:lnTo>
                  <a:pt x="824963" y="74613"/>
                </a:lnTo>
                <a:lnTo>
                  <a:pt x="817031" y="70168"/>
                </a:lnTo>
                <a:lnTo>
                  <a:pt x="809099" y="66675"/>
                </a:lnTo>
                <a:lnTo>
                  <a:pt x="801166" y="63818"/>
                </a:lnTo>
                <a:close/>
                <a:moveTo>
                  <a:pt x="742467" y="63818"/>
                </a:moveTo>
                <a:lnTo>
                  <a:pt x="734535" y="66675"/>
                </a:lnTo>
                <a:lnTo>
                  <a:pt x="726920" y="70168"/>
                </a:lnTo>
                <a:lnTo>
                  <a:pt x="718987" y="74613"/>
                </a:lnTo>
                <a:lnTo>
                  <a:pt x="711055" y="79693"/>
                </a:lnTo>
                <a:lnTo>
                  <a:pt x="703123" y="85725"/>
                </a:lnTo>
                <a:lnTo>
                  <a:pt x="694873" y="92075"/>
                </a:lnTo>
                <a:lnTo>
                  <a:pt x="686941" y="99695"/>
                </a:lnTo>
                <a:lnTo>
                  <a:pt x="678691" y="107633"/>
                </a:lnTo>
                <a:lnTo>
                  <a:pt x="673614" y="113665"/>
                </a:lnTo>
                <a:lnTo>
                  <a:pt x="668538" y="119698"/>
                </a:lnTo>
                <a:lnTo>
                  <a:pt x="662826" y="126048"/>
                </a:lnTo>
                <a:lnTo>
                  <a:pt x="657750" y="133033"/>
                </a:lnTo>
                <a:lnTo>
                  <a:pt x="652990" y="140018"/>
                </a:lnTo>
                <a:lnTo>
                  <a:pt x="647596" y="147320"/>
                </a:lnTo>
                <a:lnTo>
                  <a:pt x="642519" y="154940"/>
                </a:lnTo>
                <a:lnTo>
                  <a:pt x="637760" y="162878"/>
                </a:lnTo>
                <a:lnTo>
                  <a:pt x="632683" y="171450"/>
                </a:lnTo>
                <a:lnTo>
                  <a:pt x="627607" y="179705"/>
                </a:lnTo>
                <a:lnTo>
                  <a:pt x="618088" y="197803"/>
                </a:lnTo>
                <a:lnTo>
                  <a:pt x="608569" y="216853"/>
                </a:lnTo>
                <a:lnTo>
                  <a:pt x="599685" y="237173"/>
                </a:lnTo>
                <a:lnTo>
                  <a:pt x="634587" y="240030"/>
                </a:lnTo>
                <a:lnTo>
                  <a:pt x="670124" y="242570"/>
                </a:lnTo>
                <a:lnTo>
                  <a:pt x="705978" y="244158"/>
                </a:lnTo>
                <a:lnTo>
                  <a:pt x="742467" y="245110"/>
                </a:lnTo>
                <a:lnTo>
                  <a:pt x="742467" y="63818"/>
                </a:lnTo>
                <a:close/>
                <a:moveTo>
                  <a:pt x="754841" y="0"/>
                </a:moveTo>
                <a:lnTo>
                  <a:pt x="771975" y="0"/>
                </a:lnTo>
                <a:lnTo>
                  <a:pt x="789109" y="0"/>
                </a:lnTo>
                <a:lnTo>
                  <a:pt x="806243" y="635"/>
                </a:lnTo>
                <a:lnTo>
                  <a:pt x="823377" y="1588"/>
                </a:lnTo>
                <a:lnTo>
                  <a:pt x="840193" y="2858"/>
                </a:lnTo>
                <a:lnTo>
                  <a:pt x="856693" y="4445"/>
                </a:lnTo>
                <a:lnTo>
                  <a:pt x="873509" y="6350"/>
                </a:lnTo>
                <a:lnTo>
                  <a:pt x="890008" y="9208"/>
                </a:lnTo>
                <a:lnTo>
                  <a:pt x="906508" y="11748"/>
                </a:lnTo>
                <a:lnTo>
                  <a:pt x="923007" y="14923"/>
                </a:lnTo>
                <a:lnTo>
                  <a:pt x="939189" y="18098"/>
                </a:lnTo>
                <a:lnTo>
                  <a:pt x="955371" y="21908"/>
                </a:lnTo>
                <a:lnTo>
                  <a:pt x="971236" y="25718"/>
                </a:lnTo>
                <a:lnTo>
                  <a:pt x="987100" y="30480"/>
                </a:lnTo>
                <a:lnTo>
                  <a:pt x="1002965" y="35243"/>
                </a:lnTo>
                <a:lnTo>
                  <a:pt x="1018512" y="40005"/>
                </a:lnTo>
                <a:lnTo>
                  <a:pt x="1034060" y="45720"/>
                </a:lnTo>
                <a:lnTo>
                  <a:pt x="1049290" y="51435"/>
                </a:lnTo>
                <a:lnTo>
                  <a:pt x="1064520" y="57150"/>
                </a:lnTo>
                <a:lnTo>
                  <a:pt x="1079115" y="63818"/>
                </a:lnTo>
                <a:lnTo>
                  <a:pt x="1094028" y="70168"/>
                </a:lnTo>
                <a:lnTo>
                  <a:pt x="1108624" y="76835"/>
                </a:lnTo>
                <a:lnTo>
                  <a:pt x="1123219" y="84455"/>
                </a:lnTo>
                <a:lnTo>
                  <a:pt x="1137497" y="91758"/>
                </a:lnTo>
                <a:lnTo>
                  <a:pt x="1151458" y="99695"/>
                </a:lnTo>
                <a:lnTo>
                  <a:pt x="1165419" y="107633"/>
                </a:lnTo>
                <a:lnTo>
                  <a:pt x="1179063" y="116205"/>
                </a:lnTo>
                <a:lnTo>
                  <a:pt x="1192707" y="124778"/>
                </a:lnTo>
                <a:lnTo>
                  <a:pt x="1206033" y="133668"/>
                </a:lnTo>
                <a:lnTo>
                  <a:pt x="1219042" y="142558"/>
                </a:lnTo>
                <a:lnTo>
                  <a:pt x="1232051" y="152400"/>
                </a:lnTo>
                <a:lnTo>
                  <a:pt x="1244743" y="161925"/>
                </a:lnTo>
                <a:lnTo>
                  <a:pt x="1257434" y="171768"/>
                </a:lnTo>
                <a:lnTo>
                  <a:pt x="1270126" y="182245"/>
                </a:lnTo>
                <a:lnTo>
                  <a:pt x="1282818" y="193358"/>
                </a:lnTo>
                <a:lnTo>
                  <a:pt x="1295192" y="204470"/>
                </a:lnTo>
                <a:lnTo>
                  <a:pt x="1307567" y="215900"/>
                </a:lnTo>
                <a:lnTo>
                  <a:pt x="1323749" y="232093"/>
                </a:lnTo>
                <a:lnTo>
                  <a:pt x="1339296" y="248920"/>
                </a:lnTo>
                <a:lnTo>
                  <a:pt x="1354844" y="266065"/>
                </a:lnTo>
                <a:lnTo>
                  <a:pt x="1369756" y="283528"/>
                </a:lnTo>
                <a:lnTo>
                  <a:pt x="1384035" y="301625"/>
                </a:lnTo>
                <a:lnTo>
                  <a:pt x="1397995" y="320358"/>
                </a:lnTo>
                <a:lnTo>
                  <a:pt x="1411322" y="339090"/>
                </a:lnTo>
                <a:lnTo>
                  <a:pt x="1423696" y="358775"/>
                </a:lnTo>
                <a:lnTo>
                  <a:pt x="1431629" y="371158"/>
                </a:lnTo>
                <a:lnTo>
                  <a:pt x="1439244" y="383858"/>
                </a:lnTo>
                <a:lnTo>
                  <a:pt x="1446859" y="396875"/>
                </a:lnTo>
                <a:lnTo>
                  <a:pt x="1453839" y="410210"/>
                </a:lnTo>
                <a:lnTo>
                  <a:pt x="1463675" y="429260"/>
                </a:lnTo>
                <a:lnTo>
                  <a:pt x="1301855" y="429260"/>
                </a:lnTo>
                <a:lnTo>
                  <a:pt x="1321528" y="420370"/>
                </a:lnTo>
                <a:lnTo>
                  <a:pt x="1340565" y="411480"/>
                </a:lnTo>
                <a:lnTo>
                  <a:pt x="1358651" y="401955"/>
                </a:lnTo>
                <a:lnTo>
                  <a:pt x="1375785" y="392430"/>
                </a:lnTo>
                <a:lnTo>
                  <a:pt x="1364680" y="375603"/>
                </a:lnTo>
                <a:lnTo>
                  <a:pt x="1353257" y="359093"/>
                </a:lnTo>
                <a:lnTo>
                  <a:pt x="1341517" y="343218"/>
                </a:lnTo>
                <a:lnTo>
                  <a:pt x="1329143" y="327343"/>
                </a:lnTo>
                <a:lnTo>
                  <a:pt x="1316451" y="311785"/>
                </a:lnTo>
                <a:lnTo>
                  <a:pt x="1303442" y="296863"/>
                </a:lnTo>
                <a:lnTo>
                  <a:pt x="1290116" y="281940"/>
                </a:lnTo>
                <a:lnTo>
                  <a:pt x="1276155" y="267653"/>
                </a:lnTo>
                <a:lnTo>
                  <a:pt x="1268222" y="260033"/>
                </a:lnTo>
                <a:lnTo>
                  <a:pt x="1260607" y="252730"/>
                </a:lnTo>
                <a:lnTo>
                  <a:pt x="1244425" y="238125"/>
                </a:lnTo>
                <a:lnTo>
                  <a:pt x="1215869" y="246698"/>
                </a:lnTo>
                <a:lnTo>
                  <a:pt x="1200956" y="250825"/>
                </a:lnTo>
                <a:lnTo>
                  <a:pt x="1186361" y="254953"/>
                </a:lnTo>
                <a:lnTo>
                  <a:pt x="1198735" y="274955"/>
                </a:lnTo>
                <a:lnTo>
                  <a:pt x="1210792" y="295275"/>
                </a:lnTo>
                <a:lnTo>
                  <a:pt x="1222215" y="316230"/>
                </a:lnTo>
                <a:lnTo>
                  <a:pt x="1233003" y="337820"/>
                </a:lnTo>
                <a:lnTo>
                  <a:pt x="1243473" y="360045"/>
                </a:lnTo>
                <a:lnTo>
                  <a:pt x="1253310" y="382588"/>
                </a:lnTo>
                <a:lnTo>
                  <a:pt x="1262828" y="405448"/>
                </a:lnTo>
                <a:lnTo>
                  <a:pt x="1271395" y="429260"/>
                </a:lnTo>
                <a:lnTo>
                  <a:pt x="1208888" y="429260"/>
                </a:lnTo>
                <a:lnTo>
                  <a:pt x="1200004" y="407353"/>
                </a:lnTo>
                <a:lnTo>
                  <a:pt x="1190803" y="385763"/>
                </a:lnTo>
                <a:lnTo>
                  <a:pt x="1180967" y="365125"/>
                </a:lnTo>
                <a:lnTo>
                  <a:pt x="1170813" y="344805"/>
                </a:lnTo>
                <a:lnTo>
                  <a:pt x="1160025" y="325120"/>
                </a:lnTo>
                <a:lnTo>
                  <a:pt x="1148603" y="306070"/>
                </a:lnTo>
                <a:lnTo>
                  <a:pt x="1137180" y="287020"/>
                </a:lnTo>
                <a:lnTo>
                  <a:pt x="1125123" y="269240"/>
                </a:lnTo>
                <a:lnTo>
                  <a:pt x="1101009" y="274320"/>
                </a:lnTo>
                <a:lnTo>
                  <a:pt x="1076260" y="278765"/>
                </a:lnTo>
                <a:lnTo>
                  <a:pt x="1051194" y="282893"/>
                </a:lnTo>
                <a:lnTo>
                  <a:pt x="1025493" y="286703"/>
                </a:lnTo>
                <a:lnTo>
                  <a:pt x="1031204" y="303213"/>
                </a:lnTo>
                <a:lnTo>
                  <a:pt x="1036281" y="320040"/>
                </a:lnTo>
                <a:lnTo>
                  <a:pt x="1041040" y="337503"/>
                </a:lnTo>
                <a:lnTo>
                  <a:pt x="1045800" y="355283"/>
                </a:lnTo>
                <a:lnTo>
                  <a:pt x="1050559" y="373063"/>
                </a:lnTo>
                <a:lnTo>
                  <a:pt x="1054684" y="391478"/>
                </a:lnTo>
                <a:lnTo>
                  <a:pt x="1058809" y="410528"/>
                </a:lnTo>
                <a:lnTo>
                  <a:pt x="1062616" y="429260"/>
                </a:lnTo>
                <a:lnTo>
                  <a:pt x="1002965" y="429260"/>
                </a:lnTo>
                <a:lnTo>
                  <a:pt x="999475" y="412750"/>
                </a:lnTo>
                <a:lnTo>
                  <a:pt x="995667" y="396240"/>
                </a:lnTo>
                <a:lnTo>
                  <a:pt x="991542" y="380365"/>
                </a:lnTo>
                <a:lnTo>
                  <a:pt x="987418" y="364490"/>
                </a:lnTo>
                <a:lnTo>
                  <a:pt x="982658" y="346075"/>
                </a:lnTo>
                <a:lnTo>
                  <a:pt x="976947" y="328295"/>
                </a:lnTo>
                <a:lnTo>
                  <a:pt x="971553" y="311150"/>
                </a:lnTo>
                <a:lnTo>
                  <a:pt x="966159" y="294005"/>
                </a:lnTo>
                <a:lnTo>
                  <a:pt x="946169" y="295910"/>
                </a:lnTo>
                <a:lnTo>
                  <a:pt x="926180" y="297815"/>
                </a:lnTo>
                <a:lnTo>
                  <a:pt x="905556" y="299403"/>
                </a:lnTo>
                <a:lnTo>
                  <a:pt x="884932" y="300673"/>
                </a:lnTo>
                <a:lnTo>
                  <a:pt x="864308" y="301625"/>
                </a:lnTo>
                <a:lnTo>
                  <a:pt x="843684" y="302578"/>
                </a:lnTo>
                <a:lnTo>
                  <a:pt x="822742" y="303213"/>
                </a:lnTo>
                <a:lnTo>
                  <a:pt x="801166" y="303848"/>
                </a:lnTo>
                <a:lnTo>
                  <a:pt x="801166" y="519748"/>
                </a:lnTo>
                <a:lnTo>
                  <a:pt x="822108" y="519113"/>
                </a:lnTo>
                <a:lnTo>
                  <a:pt x="843366" y="518478"/>
                </a:lnTo>
                <a:lnTo>
                  <a:pt x="864308" y="517525"/>
                </a:lnTo>
                <a:lnTo>
                  <a:pt x="884614" y="516573"/>
                </a:lnTo>
                <a:lnTo>
                  <a:pt x="884614" y="575310"/>
                </a:lnTo>
                <a:lnTo>
                  <a:pt x="864308" y="576263"/>
                </a:lnTo>
                <a:lnTo>
                  <a:pt x="843366" y="577215"/>
                </a:lnTo>
                <a:lnTo>
                  <a:pt x="822108" y="577850"/>
                </a:lnTo>
                <a:lnTo>
                  <a:pt x="801166" y="578168"/>
                </a:lnTo>
                <a:lnTo>
                  <a:pt x="801166" y="742950"/>
                </a:lnTo>
                <a:lnTo>
                  <a:pt x="884614" y="742950"/>
                </a:lnTo>
                <a:lnTo>
                  <a:pt x="884614" y="801688"/>
                </a:lnTo>
                <a:lnTo>
                  <a:pt x="801166" y="801688"/>
                </a:lnTo>
                <a:lnTo>
                  <a:pt x="801166" y="965835"/>
                </a:lnTo>
                <a:lnTo>
                  <a:pt x="822108" y="966470"/>
                </a:lnTo>
                <a:lnTo>
                  <a:pt x="843366" y="967105"/>
                </a:lnTo>
                <a:lnTo>
                  <a:pt x="864308" y="968058"/>
                </a:lnTo>
                <a:lnTo>
                  <a:pt x="884614" y="969010"/>
                </a:lnTo>
                <a:lnTo>
                  <a:pt x="884614" y="1028065"/>
                </a:lnTo>
                <a:lnTo>
                  <a:pt x="864308" y="1026795"/>
                </a:lnTo>
                <a:lnTo>
                  <a:pt x="843366" y="1025843"/>
                </a:lnTo>
                <a:lnTo>
                  <a:pt x="822108" y="1025208"/>
                </a:lnTo>
                <a:lnTo>
                  <a:pt x="801166" y="1024890"/>
                </a:lnTo>
                <a:lnTo>
                  <a:pt x="801166" y="1240473"/>
                </a:lnTo>
                <a:lnTo>
                  <a:pt x="824963" y="1240790"/>
                </a:lnTo>
                <a:lnTo>
                  <a:pt x="848126" y="1241743"/>
                </a:lnTo>
                <a:lnTo>
                  <a:pt x="832896" y="1300163"/>
                </a:lnTo>
                <a:lnTo>
                  <a:pt x="801166" y="1299528"/>
                </a:lnTo>
                <a:lnTo>
                  <a:pt x="801166" y="1423353"/>
                </a:lnTo>
                <a:lnTo>
                  <a:pt x="771658" y="1538606"/>
                </a:lnTo>
                <a:lnTo>
                  <a:pt x="771023" y="1541781"/>
                </a:lnTo>
                <a:lnTo>
                  <a:pt x="771023" y="1544638"/>
                </a:lnTo>
                <a:lnTo>
                  <a:pt x="753890" y="1544321"/>
                </a:lnTo>
                <a:lnTo>
                  <a:pt x="736756" y="1543686"/>
                </a:lnTo>
                <a:lnTo>
                  <a:pt x="719622" y="1542733"/>
                </a:lnTo>
                <a:lnTo>
                  <a:pt x="702805" y="1541463"/>
                </a:lnTo>
                <a:lnTo>
                  <a:pt x="685989" y="1539558"/>
                </a:lnTo>
                <a:lnTo>
                  <a:pt x="669489" y="1537653"/>
                </a:lnTo>
                <a:lnTo>
                  <a:pt x="652673" y="1535431"/>
                </a:lnTo>
                <a:lnTo>
                  <a:pt x="636491" y="1532573"/>
                </a:lnTo>
                <a:lnTo>
                  <a:pt x="619992" y="1529716"/>
                </a:lnTo>
                <a:lnTo>
                  <a:pt x="603810" y="1526223"/>
                </a:lnTo>
                <a:lnTo>
                  <a:pt x="587628" y="1522096"/>
                </a:lnTo>
                <a:lnTo>
                  <a:pt x="571763" y="1518286"/>
                </a:lnTo>
                <a:lnTo>
                  <a:pt x="555898" y="1513841"/>
                </a:lnTo>
                <a:lnTo>
                  <a:pt x="540351" y="1509078"/>
                </a:lnTo>
                <a:lnTo>
                  <a:pt x="524486" y="1503998"/>
                </a:lnTo>
                <a:lnTo>
                  <a:pt x="509256" y="1498601"/>
                </a:lnTo>
                <a:lnTo>
                  <a:pt x="494343" y="1492886"/>
                </a:lnTo>
                <a:lnTo>
                  <a:pt x="479113" y="1486853"/>
                </a:lnTo>
                <a:lnTo>
                  <a:pt x="464200" y="1480503"/>
                </a:lnTo>
                <a:lnTo>
                  <a:pt x="449288" y="1474153"/>
                </a:lnTo>
                <a:lnTo>
                  <a:pt x="434692" y="1467168"/>
                </a:lnTo>
                <a:lnTo>
                  <a:pt x="420414" y="1459866"/>
                </a:lnTo>
                <a:lnTo>
                  <a:pt x="406136" y="1452246"/>
                </a:lnTo>
                <a:lnTo>
                  <a:pt x="392175" y="1444626"/>
                </a:lnTo>
                <a:lnTo>
                  <a:pt x="378214" y="1436688"/>
                </a:lnTo>
                <a:lnTo>
                  <a:pt x="364570" y="1428116"/>
                </a:lnTo>
                <a:lnTo>
                  <a:pt x="350927" y="1419861"/>
                </a:lnTo>
                <a:lnTo>
                  <a:pt x="337600" y="1410653"/>
                </a:lnTo>
                <a:lnTo>
                  <a:pt x="324591" y="1401763"/>
                </a:lnTo>
                <a:lnTo>
                  <a:pt x="311582" y="1392238"/>
                </a:lnTo>
                <a:lnTo>
                  <a:pt x="298891" y="1382396"/>
                </a:lnTo>
                <a:lnTo>
                  <a:pt x="286199" y="1372553"/>
                </a:lnTo>
                <a:lnTo>
                  <a:pt x="273507" y="1361758"/>
                </a:lnTo>
                <a:lnTo>
                  <a:pt x="260815" y="1351280"/>
                </a:lnTo>
                <a:lnTo>
                  <a:pt x="248441" y="1339850"/>
                </a:lnTo>
                <a:lnTo>
                  <a:pt x="236701" y="1328420"/>
                </a:lnTo>
                <a:lnTo>
                  <a:pt x="220202" y="1311910"/>
                </a:lnTo>
                <a:lnTo>
                  <a:pt x="204337" y="1295400"/>
                </a:lnTo>
                <a:lnTo>
                  <a:pt x="188790" y="1278255"/>
                </a:lnTo>
                <a:lnTo>
                  <a:pt x="173877" y="1260475"/>
                </a:lnTo>
                <a:lnTo>
                  <a:pt x="159599" y="1242378"/>
                </a:lnTo>
                <a:lnTo>
                  <a:pt x="145638" y="1223963"/>
                </a:lnTo>
                <a:lnTo>
                  <a:pt x="132629" y="1204913"/>
                </a:lnTo>
                <a:lnTo>
                  <a:pt x="119937" y="1185863"/>
                </a:lnTo>
                <a:lnTo>
                  <a:pt x="112005" y="1173163"/>
                </a:lnTo>
                <a:lnTo>
                  <a:pt x="104390" y="1160463"/>
                </a:lnTo>
                <a:lnTo>
                  <a:pt x="97409" y="1147445"/>
                </a:lnTo>
                <a:lnTo>
                  <a:pt x="90111" y="1134428"/>
                </a:lnTo>
                <a:lnTo>
                  <a:pt x="79641" y="1114108"/>
                </a:lnTo>
                <a:lnTo>
                  <a:pt x="69805" y="1093153"/>
                </a:lnTo>
                <a:lnTo>
                  <a:pt x="60286" y="1072198"/>
                </a:lnTo>
                <a:lnTo>
                  <a:pt x="51719" y="1050608"/>
                </a:lnTo>
                <a:lnTo>
                  <a:pt x="43469" y="1029018"/>
                </a:lnTo>
                <a:lnTo>
                  <a:pt x="36172" y="1006793"/>
                </a:lnTo>
                <a:lnTo>
                  <a:pt x="29826" y="984568"/>
                </a:lnTo>
                <a:lnTo>
                  <a:pt x="23480" y="961708"/>
                </a:lnTo>
                <a:lnTo>
                  <a:pt x="18086" y="939165"/>
                </a:lnTo>
                <a:lnTo>
                  <a:pt x="13326" y="915988"/>
                </a:lnTo>
                <a:lnTo>
                  <a:pt x="9202" y="892493"/>
                </a:lnTo>
                <a:lnTo>
                  <a:pt x="6029" y="868998"/>
                </a:lnTo>
                <a:lnTo>
                  <a:pt x="3490" y="845185"/>
                </a:lnTo>
                <a:lnTo>
                  <a:pt x="1587" y="820738"/>
                </a:lnTo>
                <a:lnTo>
                  <a:pt x="317" y="796608"/>
                </a:lnTo>
                <a:lnTo>
                  <a:pt x="0" y="772160"/>
                </a:lnTo>
                <a:lnTo>
                  <a:pt x="317" y="747713"/>
                </a:lnTo>
                <a:lnTo>
                  <a:pt x="1587" y="723583"/>
                </a:lnTo>
                <a:lnTo>
                  <a:pt x="3490" y="699453"/>
                </a:lnTo>
                <a:lnTo>
                  <a:pt x="6029" y="675640"/>
                </a:lnTo>
                <a:lnTo>
                  <a:pt x="9202" y="651828"/>
                </a:lnTo>
                <a:lnTo>
                  <a:pt x="13326" y="628650"/>
                </a:lnTo>
                <a:lnTo>
                  <a:pt x="18086" y="605473"/>
                </a:lnTo>
                <a:lnTo>
                  <a:pt x="23480" y="582295"/>
                </a:lnTo>
                <a:lnTo>
                  <a:pt x="29826" y="559753"/>
                </a:lnTo>
                <a:lnTo>
                  <a:pt x="36172" y="537528"/>
                </a:lnTo>
                <a:lnTo>
                  <a:pt x="43469" y="515620"/>
                </a:lnTo>
                <a:lnTo>
                  <a:pt x="51719" y="493713"/>
                </a:lnTo>
                <a:lnTo>
                  <a:pt x="60286" y="472440"/>
                </a:lnTo>
                <a:lnTo>
                  <a:pt x="69805" y="451168"/>
                </a:lnTo>
                <a:lnTo>
                  <a:pt x="79641" y="430530"/>
                </a:lnTo>
                <a:lnTo>
                  <a:pt x="90111" y="410210"/>
                </a:lnTo>
                <a:lnTo>
                  <a:pt x="97409" y="396875"/>
                </a:lnTo>
                <a:lnTo>
                  <a:pt x="104390" y="383858"/>
                </a:lnTo>
                <a:lnTo>
                  <a:pt x="112005" y="371158"/>
                </a:lnTo>
                <a:lnTo>
                  <a:pt x="119937" y="358775"/>
                </a:lnTo>
                <a:lnTo>
                  <a:pt x="132629" y="339090"/>
                </a:lnTo>
                <a:lnTo>
                  <a:pt x="145638" y="320040"/>
                </a:lnTo>
                <a:lnTo>
                  <a:pt x="159599" y="301625"/>
                </a:lnTo>
                <a:lnTo>
                  <a:pt x="173877" y="283528"/>
                </a:lnTo>
                <a:lnTo>
                  <a:pt x="188790" y="266065"/>
                </a:lnTo>
                <a:lnTo>
                  <a:pt x="204337" y="248920"/>
                </a:lnTo>
                <a:lnTo>
                  <a:pt x="220202" y="232093"/>
                </a:lnTo>
                <a:lnTo>
                  <a:pt x="236701" y="215900"/>
                </a:lnTo>
                <a:lnTo>
                  <a:pt x="248441" y="204470"/>
                </a:lnTo>
                <a:lnTo>
                  <a:pt x="260815" y="193358"/>
                </a:lnTo>
                <a:lnTo>
                  <a:pt x="273507" y="182245"/>
                </a:lnTo>
                <a:lnTo>
                  <a:pt x="286199" y="171768"/>
                </a:lnTo>
                <a:lnTo>
                  <a:pt x="298891" y="161925"/>
                </a:lnTo>
                <a:lnTo>
                  <a:pt x="311582" y="152400"/>
                </a:lnTo>
                <a:lnTo>
                  <a:pt x="324591" y="142558"/>
                </a:lnTo>
                <a:lnTo>
                  <a:pt x="337600" y="133668"/>
                </a:lnTo>
                <a:lnTo>
                  <a:pt x="350927" y="124460"/>
                </a:lnTo>
                <a:lnTo>
                  <a:pt x="364570" y="116205"/>
                </a:lnTo>
                <a:lnTo>
                  <a:pt x="378531" y="107633"/>
                </a:lnTo>
                <a:lnTo>
                  <a:pt x="392492" y="99695"/>
                </a:lnTo>
                <a:lnTo>
                  <a:pt x="406136" y="91758"/>
                </a:lnTo>
                <a:lnTo>
                  <a:pt x="420731" y="84455"/>
                </a:lnTo>
                <a:lnTo>
                  <a:pt x="435009" y="76835"/>
                </a:lnTo>
                <a:lnTo>
                  <a:pt x="449922" y="70168"/>
                </a:lnTo>
                <a:lnTo>
                  <a:pt x="464518" y="63818"/>
                </a:lnTo>
                <a:lnTo>
                  <a:pt x="479748" y="57150"/>
                </a:lnTo>
                <a:lnTo>
                  <a:pt x="494661" y="51118"/>
                </a:lnTo>
                <a:lnTo>
                  <a:pt x="509573" y="45720"/>
                </a:lnTo>
                <a:lnTo>
                  <a:pt x="525121" y="40005"/>
                </a:lnTo>
                <a:lnTo>
                  <a:pt x="540668" y="35243"/>
                </a:lnTo>
                <a:lnTo>
                  <a:pt x="556533" y="30480"/>
                </a:lnTo>
                <a:lnTo>
                  <a:pt x="572398" y="25718"/>
                </a:lnTo>
                <a:lnTo>
                  <a:pt x="588262" y="21908"/>
                </a:lnTo>
                <a:lnTo>
                  <a:pt x="604444" y="18098"/>
                </a:lnTo>
                <a:lnTo>
                  <a:pt x="620626" y="14605"/>
                </a:lnTo>
                <a:lnTo>
                  <a:pt x="637125" y="11748"/>
                </a:lnTo>
                <a:lnTo>
                  <a:pt x="653625" y="9208"/>
                </a:lnTo>
                <a:lnTo>
                  <a:pt x="670124" y="6350"/>
                </a:lnTo>
                <a:lnTo>
                  <a:pt x="686941" y="4445"/>
                </a:lnTo>
                <a:lnTo>
                  <a:pt x="703757" y="2858"/>
                </a:lnTo>
                <a:lnTo>
                  <a:pt x="720574" y="1588"/>
                </a:lnTo>
                <a:lnTo>
                  <a:pt x="737708" y="635"/>
                </a:lnTo>
                <a:lnTo>
                  <a:pt x="754841" y="0"/>
                </a:lnTo>
                <a:close/>
              </a:path>
            </a:pathLst>
          </a:custGeom>
          <a:solidFill>
            <a:schemeClr val="bg1"/>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705">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4" name="文本框 13"/>
          <p:cNvSpPr txBox="1"/>
          <p:nvPr/>
        </p:nvSpPr>
        <p:spPr>
          <a:xfrm>
            <a:off x="728048" y="4829099"/>
            <a:ext cx="1402948" cy="738279"/>
          </a:xfrm>
          <a:prstGeom prst="rect">
            <a:avLst/>
          </a:prstGeom>
          <a:noFill/>
        </p:spPr>
        <p:txBody>
          <a:bodyPr wrap="none" rtlCol="0">
            <a:spAutoFit/>
          </a:bodyPr>
          <a:lstStyle/>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BUSINESS</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POWERPOINT</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01</a:t>
            </a:r>
            <a:endParaRPr lang="zh-CN" altLang="en-US"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5" name="KSO_Shape"/>
          <p:cNvSpPr/>
          <p:nvPr/>
        </p:nvSpPr>
        <p:spPr>
          <a:xfrm>
            <a:off x="3030121" y="4038569"/>
            <a:ext cx="638164" cy="660169"/>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05">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6" name="文本框 15"/>
          <p:cNvSpPr txBox="1"/>
          <p:nvPr/>
        </p:nvSpPr>
        <p:spPr>
          <a:xfrm>
            <a:off x="2641953" y="4829099"/>
            <a:ext cx="1402948" cy="738279"/>
          </a:xfrm>
          <a:prstGeom prst="rect">
            <a:avLst/>
          </a:prstGeom>
          <a:noFill/>
        </p:spPr>
        <p:txBody>
          <a:bodyPr wrap="none" rtlCol="0">
            <a:spAutoFit/>
          </a:bodyPr>
          <a:lstStyle/>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BUSINESS</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POWERPOINT</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02</a:t>
            </a:r>
            <a:endParaRPr lang="zh-CN" altLang="en-US"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7" name="KSO_Shape"/>
          <p:cNvSpPr/>
          <p:nvPr/>
        </p:nvSpPr>
        <p:spPr>
          <a:xfrm>
            <a:off x="4987443" y="4245487"/>
            <a:ext cx="534519" cy="465031"/>
          </a:xfrm>
          <a:custGeom>
            <a:avLst/>
            <a:gdLst>
              <a:gd name="connsiteX0" fmla="*/ 216021 w 432042"/>
              <a:gd name="connsiteY0" fmla="*/ 221820 h 375762"/>
              <a:gd name="connsiteX1" fmla="*/ 292992 w 432042"/>
              <a:gd name="connsiteY1" fmla="*/ 298791 h 375762"/>
              <a:gd name="connsiteX2" fmla="*/ 216021 w 432042"/>
              <a:gd name="connsiteY2" fmla="*/ 375762 h 375762"/>
              <a:gd name="connsiteX3" fmla="*/ 139050 w 432042"/>
              <a:gd name="connsiteY3" fmla="*/ 298791 h 375762"/>
              <a:gd name="connsiteX4" fmla="*/ 216021 w 432042"/>
              <a:gd name="connsiteY4" fmla="*/ 221820 h 375762"/>
              <a:gd name="connsiteX5" fmla="*/ 216021 w 432042"/>
              <a:gd name="connsiteY5" fmla="*/ 109336 h 375762"/>
              <a:gd name="connsiteX6" fmla="*/ 368029 w 432042"/>
              <a:gd name="connsiteY6" fmla="*/ 177084 h 375762"/>
              <a:gd name="connsiteX7" fmla="*/ 336422 w 432042"/>
              <a:gd name="connsiteY7" fmla="*/ 221820 h 375762"/>
              <a:gd name="connsiteX8" fmla="*/ 216021 w 432042"/>
              <a:gd name="connsiteY8" fmla="*/ 162428 h 375762"/>
              <a:gd name="connsiteX9" fmla="*/ 95620 w 432042"/>
              <a:gd name="connsiteY9" fmla="*/ 221820 h 375762"/>
              <a:gd name="connsiteX10" fmla="*/ 64014 w 432042"/>
              <a:gd name="connsiteY10" fmla="*/ 177084 h 375762"/>
              <a:gd name="connsiteX11" fmla="*/ 216021 w 432042"/>
              <a:gd name="connsiteY11" fmla="*/ 109336 h 375762"/>
              <a:gd name="connsiteX12" fmla="*/ 216021 w 432042"/>
              <a:gd name="connsiteY12" fmla="*/ 0 h 375762"/>
              <a:gd name="connsiteX13" fmla="*/ 432042 w 432042"/>
              <a:gd name="connsiteY13" fmla="*/ 86479 h 375762"/>
              <a:gd name="connsiteX14" fmla="*/ 399808 w 432042"/>
              <a:gd name="connsiteY14" fmla="*/ 132103 h 375762"/>
              <a:gd name="connsiteX15" fmla="*/ 216021 w 432042"/>
              <a:gd name="connsiteY15" fmla="*/ 55952 h 375762"/>
              <a:gd name="connsiteX16" fmla="*/ 32234 w 432042"/>
              <a:gd name="connsiteY16" fmla="*/ 132103 h 375762"/>
              <a:gd name="connsiteX17" fmla="*/ 0 w 432042"/>
              <a:gd name="connsiteY17" fmla="*/ 86480 h 375762"/>
              <a:gd name="connsiteX18" fmla="*/ 216021 w 432042"/>
              <a:gd name="connsiteY18" fmla="*/ 0 h 3757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432042" h="375762">
                <a:moveTo>
                  <a:pt x="216021" y="221820"/>
                </a:moveTo>
                <a:cubicBezTo>
                  <a:pt x="258531" y="221820"/>
                  <a:pt x="292992" y="256281"/>
                  <a:pt x="292992" y="298791"/>
                </a:cubicBezTo>
                <a:cubicBezTo>
                  <a:pt x="292992" y="341301"/>
                  <a:pt x="258531" y="375762"/>
                  <a:pt x="216021" y="375762"/>
                </a:cubicBezTo>
                <a:cubicBezTo>
                  <a:pt x="173511" y="375762"/>
                  <a:pt x="139050" y="341301"/>
                  <a:pt x="139050" y="298791"/>
                </a:cubicBezTo>
                <a:cubicBezTo>
                  <a:pt x="139050" y="256281"/>
                  <a:pt x="173511" y="221820"/>
                  <a:pt x="216021" y="221820"/>
                </a:cubicBezTo>
                <a:close/>
                <a:moveTo>
                  <a:pt x="216021" y="109336"/>
                </a:moveTo>
                <a:cubicBezTo>
                  <a:pt x="276428" y="109336"/>
                  <a:pt x="330776" y="135275"/>
                  <a:pt x="368029" y="177084"/>
                </a:cubicBezTo>
                <a:lnTo>
                  <a:pt x="336422" y="221820"/>
                </a:lnTo>
                <a:cubicBezTo>
                  <a:pt x="308859" y="185511"/>
                  <a:pt x="265135" y="162428"/>
                  <a:pt x="216021" y="162428"/>
                </a:cubicBezTo>
                <a:cubicBezTo>
                  <a:pt x="166906" y="162428"/>
                  <a:pt x="123183" y="185511"/>
                  <a:pt x="95620" y="221820"/>
                </a:cubicBezTo>
                <a:lnTo>
                  <a:pt x="64014" y="177084"/>
                </a:lnTo>
                <a:cubicBezTo>
                  <a:pt x="101266" y="135275"/>
                  <a:pt x="155615" y="109336"/>
                  <a:pt x="216021" y="109336"/>
                </a:cubicBezTo>
                <a:close/>
                <a:moveTo>
                  <a:pt x="216021" y="0"/>
                </a:moveTo>
                <a:cubicBezTo>
                  <a:pt x="299836" y="0"/>
                  <a:pt x="376026" y="32650"/>
                  <a:pt x="432042" y="86479"/>
                </a:cubicBezTo>
                <a:lnTo>
                  <a:pt x="399808" y="132103"/>
                </a:lnTo>
                <a:cubicBezTo>
                  <a:pt x="352782" y="85052"/>
                  <a:pt x="287800" y="55952"/>
                  <a:pt x="216021" y="55952"/>
                </a:cubicBezTo>
                <a:cubicBezTo>
                  <a:pt x="144243" y="55952"/>
                  <a:pt x="79261" y="85053"/>
                  <a:pt x="32234" y="132103"/>
                </a:cubicBezTo>
                <a:lnTo>
                  <a:pt x="0" y="86480"/>
                </a:lnTo>
                <a:cubicBezTo>
                  <a:pt x="56016" y="32650"/>
                  <a:pt x="132206" y="0"/>
                  <a:pt x="216021"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sz="1705">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8" name="文本框 17"/>
          <p:cNvSpPr txBox="1"/>
          <p:nvPr/>
        </p:nvSpPr>
        <p:spPr>
          <a:xfrm>
            <a:off x="4549232" y="4829099"/>
            <a:ext cx="1402948" cy="738279"/>
          </a:xfrm>
          <a:prstGeom prst="rect">
            <a:avLst/>
          </a:prstGeom>
          <a:noFill/>
        </p:spPr>
        <p:txBody>
          <a:bodyPr wrap="none" rtlCol="0">
            <a:spAutoFit/>
          </a:bodyPr>
          <a:lstStyle/>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BUSINESS</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POWERPOINT</a:t>
            </a:r>
            <a:endPar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a:p>
            <a:pPr algn="ctr"/>
            <a:r>
              <a:rPr lang="en-US" altLang="zh-CN" sz="1400" dirty="0">
                <a:solidFill>
                  <a:schemeClr val="bg1"/>
                </a:solidFill>
                <a:latin typeface="FZHei-B01S" panose="02010601030101010101" pitchFamily="2" charset="-122"/>
                <a:ea typeface="FZHei-B01S" panose="02010601030101010101" pitchFamily="2" charset="-122"/>
                <a:sym typeface="FZHei-B01S" panose="02010601030101010101" pitchFamily="2" charset="-122"/>
              </a:rPr>
              <a:t>03</a:t>
            </a:r>
            <a:endParaRPr lang="zh-CN" altLang="en-US" sz="1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9" name="矩形 18"/>
          <p:cNvSpPr/>
          <p:nvPr/>
        </p:nvSpPr>
        <p:spPr>
          <a:xfrm>
            <a:off x="6833121" y="4732247"/>
            <a:ext cx="4834699" cy="522964"/>
          </a:xfrm>
          <a:prstGeom prst="rect">
            <a:avLst/>
          </a:prstGeom>
        </p:spPr>
        <p:txBody>
          <a:bodyPr wrap="square">
            <a:spAutoFit/>
          </a:bodyPr>
          <a:lstStyle/>
          <a:p>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20" name="文本框 19"/>
          <p:cNvSpPr txBox="1"/>
          <p:nvPr/>
        </p:nvSpPr>
        <p:spPr>
          <a:xfrm>
            <a:off x="6833122" y="4332159"/>
            <a:ext cx="3031599" cy="400110"/>
          </a:xfrm>
          <a:prstGeom prst="rect">
            <a:avLst/>
          </a:prstGeom>
          <a:noFill/>
        </p:spPr>
        <p:txBody>
          <a:bodyPr wrap="none" rtlCol="0">
            <a:spAutoFit/>
          </a:bodyPr>
          <a:lstStyle/>
          <a:p>
            <a:r>
              <a:rPr lang="en-US" altLang="zh-CN" sz="2000" dirty="0">
                <a:solidFill>
                  <a:schemeClr val="accent3"/>
                </a:solidFill>
                <a:latin typeface="FZHei-B01S" panose="02010601030101010101" pitchFamily="2" charset="-122"/>
                <a:ea typeface="FZHei-B01S" panose="02010601030101010101" pitchFamily="2" charset="-122"/>
                <a:sym typeface="FZHei-B01S" panose="02010601030101010101" pitchFamily="2" charset="-122"/>
              </a:rPr>
              <a:t>ADD YOUR TEXT HERE</a:t>
            </a:r>
            <a:endParaRPr lang="zh-CN" altLang="en-US" sz="2000" dirty="0">
              <a:solidFill>
                <a:schemeClr val="accent3"/>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1" name="组合 20"/>
          <p:cNvGrpSpPr/>
          <p:nvPr/>
        </p:nvGrpSpPr>
        <p:grpSpPr>
          <a:xfrm>
            <a:off x="124448" y="148429"/>
            <a:ext cx="4146731" cy="679115"/>
            <a:chOff x="124448" y="148429"/>
            <a:chExt cx="4146731" cy="679115"/>
          </a:xfrm>
        </p:grpSpPr>
        <p:sp>
          <p:nvSpPr>
            <p:cNvPr id="22" name="矩形 21"/>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23" name="泪滴形 22"/>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3996716" y="1643290"/>
            <a:ext cx="4153473" cy="4138073"/>
            <a:chOff x="2997536" y="1232467"/>
            <a:chExt cx="3115105" cy="3103555"/>
          </a:xfrm>
        </p:grpSpPr>
        <p:sp>
          <p:nvSpPr>
            <p:cNvPr id="7" name="Block Arc 6"/>
            <p:cNvSpPr/>
            <p:nvPr/>
          </p:nvSpPr>
          <p:spPr>
            <a:xfrm rot="5834737" flipV="1">
              <a:off x="4835171" y="2160772"/>
              <a:ext cx="1277470" cy="1277470"/>
            </a:xfrm>
            <a:prstGeom prst="blockArc">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9" name="Chord 8"/>
            <p:cNvSpPr/>
            <p:nvPr/>
          </p:nvSpPr>
          <p:spPr>
            <a:xfrm rot="9573229">
              <a:off x="4784627" y="1612445"/>
              <a:ext cx="939756" cy="939756"/>
            </a:xfrm>
            <a:prstGeom prst="chord">
              <a:avLst>
                <a:gd name="adj1" fmla="val 2809006"/>
                <a:gd name="adj2" fmla="val 15876219"/>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2" name="组合 1"/>
            <p:cNvGrpSpPr/>
            <p:nvPr/>
          </p:nvGrpSpPr>
          <p:grpSpPr>
            <a:xfrm>
              <a:off x="2997536" y="1232467"/>
              <a:ext cx="2673569" cy="3103555"/>
              <a:chOff x="2997536" y="1232467"/>
              <a:chExt cx="2673569" cy="3103555"/>
            </a:xfrm>
          </p:grpSpPr>
          <p:sp>
            <p:nvSpPr>
              <p:cNvPr id="5" name="Block Arc 4"/>
              <p:cNvSpPr/>
              <p:nvPr/>
            </p:nvSpPr>
            <p:spPr>
              <a:xfrm rot="10421983">
                <a:off x="3922058" y="1232467"/>
                <a:ext cx="1277470" cy="1277470"/>
              </a:xfrm>
              <a:prstGeom prst="blockArc">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4" name="Block Arc 3"/>
              <p:cNvSpPr/>
              <p:nvPr/>
            </p:nvSpPr>
            <p:spPr>
              <a:xfrm rot="5878949">
                <a:off x="2997536" y="2139836"/>
                <a:ext cx="1277470" cy="1277470"/>
              </a:xfrm>
              <a:prstGeom prst="blockArc">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6" name="Block Arc 5"/>
              <p:cNvSpPr/>
              <p:nvPr/>
            </p:nvSpPr>
            <p:spPr>
              <a:xfrm rot="10377771" flipV="1">
                <a:off x="3901218" y="3058552"/>
                <a:ext cx="1277470" cy="1277470"/>
              </a:xfrm>
              <a:prstGeom prst="blockArc">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8" name="Chord 7"/>
              <p:cNvSpPr/>
              <p:nvPr/>
            </p:nvSpPr>
            <p:spPr>
              <a:xfrm rot="4171017">
                <a:off x="3392241" y="1606435"/>
                <a:ext cx="939756" cy="939756"/>
              </a:xfrm>
              <a:prstGeom prst="chord">
                <a:avLst>
                  <a:gd name="adj1" fmla="val 2809006"/>
                  <a:gd name="adj2" fmla="val 15876219"/>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0" name="Chord 9"/>
              <p:cNvSpPr/>
              <p:nvPr/>
            </p:nvSpPr>
            <p:spPr>
              <a:xfrm rot="6632884" flipH="1">
                <a:off x="3347477" y="3035510"/>
                <a:ext cx="939756" cy="939756"/>
              </a:xfrm>
              <a:prstGeom prst="chord">
                <a:avLst>
                  <a:gd name="adj1" fmla="val 2809006"/>
                  <a:gd name="adj2" fmla="val 15876219"/>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1" name="Chord 10"/>
              <p:cNvSpPr/>
              <p:nvPr/>
            </p:nvSpPr>
            <p:spPr>
              <a:xfrm rot="1271156" flipH="1">
                <a:off x="4731349" y="3005009"/>
                <a:ext cx="939756" cy="939756"/>
              </a:xfrm>
              <a:prstGeom prst="chord">
                <a:avLst>
                  <a:gd name="adj1" fmla="val 2809006"/>
                  <a:gd name="adj2" fmla="val 15876219"/>
                </a:avLst>
              </a:prstGeom>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2" name="Freeform: Shape 11"/>
              <p:cNvSpPr/>
              <p:nvPr/>
            </p:nvSpPr>
            <p:spPr bwMode="auto">
              <a:xfrm rot="19850178">
                <a:off x="3516143" y="3452089"/>
                <a:ext cx="366284" cy="33887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ln>
            </p:spPr>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3" name="Freeform: Shape 12"/>
              <p:cNvSpPr/>
              <p:nvPr/>
            </p:nvSpPr>
            <p:spPr bwMode="auto">
              <a:xfrm>
                <a:off x="3619328" y="1824513"/>
                <a:ext cx="236016" cy="339438"/>
              </a:xfrm>
              <a:custGeom>
                <a:avLst/>
                <a:gdLst/>
                <a:ahLst/>
                <a:cxnLst>
                  <a:cxn ang="0">
                    <a:pos x="41" y="29"/>
                  </a:cxn>
                  <a:cxn ang="0">
                    <a:pos x="23" y="50"/>
                  </a:cxn>
                  <a:cxn ang="0">
                    <a:pos x="23" y="55"/>
                  </a:cxn>
                  <a:cxn ang="0">
                    <a:pos x="32" y="55"/>
                  </a:cxn>
                  <a:cxn ang="0">
                    <a:pos x="34" y="57"/>
                  </a:cxn>
                  <a:cxn ang="0">
                    <a:pos x="32" y="59"/>
                  </a:cxn>
                  <a:cxn ang="0">
                    <a:pos x="9" y="59"/>
                  </a:cxn>
                  <a:cxn ang="0">
                    <a:pos x="7" y="57"/>
                  </a:cxn>
                  <a:cxn ang="0">
                    <a:pos x="9" y="55"/>
                  </a:cxn>
                  <a:cxn ang="0">
                    <a:pos x="18" y="55"/>
                  </a:cxn>
                  <a:cxn ang="0">
                    <a:pos x="18" y="50"/>
                  </a:cxn>
                  <a:cxn ang="0">
                    <a:pos x="0" y="29"/>
                  </a:cxn>
                  <a:cxn ang="0">
                    <a:pos x="0" y="25"/>
                  </a:cxn>
                  <a:cxn ang="0">
                    <a:pos x="2" y="23"/>
                  </a:cxn>
                  <a:cxn ang="0">
                    <a:pos x="4" y="25"/>
                  </a:cxn>
                  <a:cxn ang="0">
                    <a:pos x="4" y="29"/>
                  </a:cxn>
                  <a:cxn ang="0">
                    <a:pos x="20" y="45"/>
                  </a:cxn>
                  <a:cxn ang="0">
                    <a:pos x="36" y="29"/>
                  </a:cxn>
                  <a:cxn ang="0">
                    <a:pos x="36" y="25"/>
                  </a:cxn>
                  <a:cxn ang="0">
                    <a:pos x="39" y="23"/>
                  </a:cxn>
                  <a:cxn ang="0">
                    <a:pos x="41" y="25"/>
                  </a:cxn>
                  <a:cxn ang="0">
                    <a:pos x="41" y="29"/>
                  </a:cxn>
                  <a:cxn ang="0">
                    <a:pos x="32" y="29"/>
                  </a:cxn>
                  <a:cxn ang="0">
                    <a:pos x="20" y="41"/>
                  </a:cxn>
                  <a:cxn ang="0">
                    <a:pos x="9" y="29"/>
                  </a:cxn>
                  <a:cxn ang="0">
                    <a:pos x="9" y="11"/>
                  </a:cxn>
                  <a:cxn ang="0">
                    <a:pos x="20" y="0"/>
                  </a:cxn>
                  <a:cxn ang="0">
                    <a:pos x="32" y="11"/>
                  </a:cxn>
                  <a:cxn ang="0">
                    <a:pos x="32" y="29"/>
                  </a:cxn>
                </a:cxnLst>
                <a:rect l="0" t="0" r="r" b="b"/>
                <a:pathLst>
                  <a:path w="41" h="59">
                    <a:moveTo>
                      <a:pt x="41" y="29"/>
                    </a:moveTo>
                    <a:cubicBezTo>
                      <a:pt x="41" y="40"/>
                      <a:pt x="33" y="49"/>
                      <a:pt x="23" y="50"/>
                    </a:cubicBezTo>
                    <a:cubicBezTo>
                      <a:pt x="23" y="55"/>
                      <a:pt x="23" y="55"/>
                      <a:pt x="23" y="55"/>
                    </a:cubicBezTo>
                    <a:cubicBezTo>
                      <a:pt x="32" y="55"/>
                      <a:pt x="32" y="55"/>
                      <a:pt x="32" y="55"/>
                    </a:cubicBezTo>
                    <a:cubicBezTo>
                      <a:pt x="33" y="55"/>
                      <a:pt x="34" y="56"/>
                      <a:pt x="34" y="57"/>
                    </a:cubicBezTo>
                    <a:cubicBezTo>
                      <a:pt x="34" y="58"/>
                      <a:pt x="33" y="59"/>
                      <a:pt x="32" y="59"/>
                    </a:cubicBezTo>
                    <a:cubicBezTo>
                      <a:pt x="9" y="59"/>
                      <a:pt x="9" y="59"/>
                      <a:pt x="9" y="59"/>
                    </a:cubicBezTo>
                    <a:cubicBezTo>
                      <a:pt x="8" y="59"/>
                      <a:pt x="7" y="58"/>
                      <a:pt x="7" y="57"/>
                    </a:cubicBezTo>
                    <a:cubicBezTo>
                      <a:pt x="7" y="56"/>
                      <a:pt x="8" y="55"/>
                      <a:pt x="9" y="55"/>
                    </a:cubicBezTo>
                    <a:cubicBezTo>
                      <a:pt x="18" y="55"/>
                      <a:pt x="18" y="55"/>
                      <a:pt x="18" y="55"/>
                    </a:cubicBezTo>
                    <a:cubicBezTo>
                      <a:pt x="18" y="50"/>
                      <a:pt x="18" y="50"/>
                      <a:pt x="18" y="50"/>
                    </a:cubicBezTo>
                    <a:cubicBezTo>
                      <a:pt x="8" y="49"/>
                      <a:pt x="0" y="40"/>
                      <a:pt x="0" y="29"/>
                    </a:cubicBezTo>
                    <a:cubicBezTo>
                      <a:pt x="0" y="25"/>
                      <a:pt x="0" y="25"/>
                      <a:pt x="0" y="25"/>
                    </a:cubicBezTo>
                    <a:cubicBezTo>
                      <a:pt x="0" y="24"/>
                      <a:pt x="1" y="23"/>
                      <a:pt x="2" y="23"/>
                    </a:cubicBezTo>
                    <a:cubicBezTo>
                      <a:pt x="3" y="23"/>
                      <a:pt x="4" y="24"/>
                      <a:pt x="4" y="25"/>
                    </a:cubicBezTo>
                    <a:cubicBezTo>
                      <a:pt x="4" y="29"/>
                      <a:pt x="4" y="29"/>
                      <a:pt x="4" y="29"/>
                    </a:cubicBezTo>
                    <a:cubicBezTo>
                      <a:pt x="4" y="38"/>
                      <a:pt x="12" y="45"/>
                      <a:pt x="20" y="45"/>
                    </a:cubicBezTo>
                    <a:cubicBezTo>
                      <a:pt x="29" y="45"/>
                      <a:pt x="36" y="38"/>
                      <a:pt x="36" y="29"/>
                    </a:cubicBezTo>
                    <a:cubicBezTo>
                      <a:pt x="36" y="25"/>
                      <a:pt x="36" y="25"/>
                      <a:pt x="36" y="25"/>
                    </a:cubicBezTo>
                    <a:cubicBezTo>
                      <a:pt x="36" y="24"/>
                      <a:pt x="37" y="23"/>
                      <a:pt x="39" y="23"/>
                    </a:cubicBezTo>
                    <a:cubicBezTo>
                      <a:pt x="40" y="23"/>
                      <a:pt x="41" y="24"/>
                      <a:pt x="41" y="25"/>
                    </a:cubicBezTo>
                    <a:lnTo>
                      <a:pt x="41" y="29"/>
                    </a:lnTo>
                    <a:close/>
                    <a:moveTo>
                      <a:pt x="32" y="29"/>
                    </a:moveTo>
                    <a:cubicBezTo>
                      <a:pt x="32" y="36"/>
                      <a:pt x="27" y="41"/>
                      <a:pt x="20" y="41"/>
                    </a:cubicBezTo>
                    <a:cubicBezTo>
                      <a:pt x="14" y="41"/>
                      <a:pt x="9" y="36"/>
                      <a:pt x="9" y="29"/>
                    </a:cubicBezTo>
                    <a:cubicBezTo>
                      <a:pt x="9" y="11"/>
                      <a:pt x="9" y="11"/>
                      <a:pt x="9" y="11"/>
                    </a:cubicBezTo>
                    <a:cubicBezTo>
                      <a:pt x="9" y="5"/>
                      <a:pt x="14" y="0"/>
                      <a:pt x="20" y="0"/>
                    </a:cubicBezTo>
                    <a:cubicBezTo>
                      <a:pt x="27" y="0"/>
                      <a:pt x="32" y="5"/>
                      <a:pt x="32" y="11"/>
                    </a:cubicBezTo>
                    <a:lnTo>
                      <a:pt x="32" y="29"/>
                    </a:lnTo>
                    <a:close/>
                  </a:path>
                </a:pathLst>
              </a:custGeom>
              <a:solidFill>
                <a:schemeClr val="bg1"/>
              </a:solidFill>
              <a:ln w="9525">
                <a:noFill/>
                <a:round/>
              </a:ln>
            </p:spPr>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4" name="Freeform: Shape 13"/>
              <p:cNvSpPr/>
              <p:nvPr/>
            </p:nvSpPr>
            <p:spPr bwMode="auto">
              <a:xfrm rot="18907399">
                <a:off x="5218580" y="1869094"/>
                <a:ext cx="250276" cy="250276"/>
              </a:xfrm>
              <a:custGeom>
                <a:avLst/>
                <a:gdLst/>
                <a:ahLst/>
                <a:cxnLst>
                  <a:cxn ang="0">
                    <a:pos x="49" y="49"/>
                  </a:cxn>
                  <a:cxn ang="0">
                    <a:pos x="48" y="50"/>
                  </a:cxn>
                  <a:cxn ang="0">
                    <a:pos x="43" y="50"/>
                  </a:cxn>
                  <a:cxn ang="0">
                    <a:pos x="40" y="48"/>
                  </a:cxn>
                  <a:cxn ang="0">
                    <a:pos x="2" y="10"/>
                  </a:cxn>
                  <a:cxn ang="0">
                    <a:pos x="0" y="7"/>
                  </a:cxn>
                  <a:cxn ang="0">
                    <a:pos x="0" y="2"/>
                  </a:cxn>
                  <a:cxn ang="0">
                    <a:pos x="0" y="1"/>
                  </a:cxn>
                  <a:cxn ang="0">
                    <a:pos x="2" y="0"/>
                  </a:cxn>
                  <a:cxn ang="0">
                    <a:pos x="2" y="0"/>
                  </a:cxn>
                  <a:cxn ang="0">
                    <a:pos x="35" y="15"/>
                  </a:cxn>
                  <a:cxn ang="0">
                    <a:pos x="50" y="48"/>
                  </a:cxn>
                  <a:cxn ang="0">
                    <a:pos x="49" y="49"/>
                  </a:cxn>
                  <a:cxn ang="0">
                    <a:pos x="31" y="49"/>
                  </a:cxn>
                  <a:cxn ang="0">
                    <a:pos x="29" y="50"/>
                  </a:cxn>
                  <a:cxn ang="0">
                    <a:pos x="25" y="50"/>
                  </a:cxn>
                  <a:cxn ang="0">
                    <a:pos x="22" y="48"/>
                  </a:cxn>
                  <a:cxn ang="0">
                    <a:pos x="2" y="28"/>
                  </a:cxn>
                  <a:cxn ang="0">
                    <a:pos x="0" y="25"/>
                  </a:cxn>
                  <a:cxn ang="0">
                    <a:pos x="0" y="20"/>
                  </a:cxn>
                  <a:cxn ang="0">
                    <a:pos x="1" y="19"/>
                  </a:cxn>
                  <a:cxn ang="0">
                    <a:pos x="2" y="18"/>
                  </a:cxn>
                  <a:cxn ang="0">
                    <a:pos x="2" y="18"/>
                  </a:cxn>
                  <a:cxn ang="0">
                    <a:pos x="22" y="28"/>
                  </a:cxn>
                  <a:cxn ang="0">
                    <a:pos x="32" y="48"/>
                  </a:cxn>
                  <a:cxn ang="0">
                    <a:pos x="31" y="49"/>
                  </a:cxn>
                  <a:cxn ang="0">
                    <a:pos x="7" y="50"/>
                  </a:cxn>
                  <a:cxn ang="0">
                    <a:pos x="0" y="43"/>
                  </a:cxn>
                  <a:cxn ang="0">
                    <a:pos x="7" y="36"/>
                  </a:cxn>
                  <a:cxn ang="0">
                    <a:pos x="13" y="43"/>
                  </a:cxn>
                  <a:cxn ang="0">
                    <a:pos x="7" y="50"/>
                  </a:cxn>
                </a:cxnLst>
                <a:rect l="0" t="0" r="r" b="b"/>
                <a:pathLst>
                  <a:path w="50" h="50">
                    <a:moveTo>
                      <a:pt x="49" y="49"/>
                    </a:moveTo>
                    <a:cubicBezTo>
                      <a:pt x="49" y="50"/>
                      <a:pt x="48" y="50"/>
                      <a:pt x="48" y="50"/>
                    </a:cubicBezTo>
                    <a:cubicBezTo>
                      <a:pt x="43" y="50"/>
                      <a:pt x="43" y="50"/>
                      <a:pt x="43" y="50"/>
                    </a:cubicBezTo>
                    <a:cubicBezTo>
                      <a:pt x="41" y="50"/>
                      <a:pt x="40" y="49"/>
                      <a:pt x="40" y="48"/>
                    </a:cubicBezTo>
                    <a:cubicBezTo>
                      <a:pt x="39" y="27"/>
                      <a:pt x="23" y="11"/>
                      <a:pt x="2" y="10"/>
                    </a:cubicBezTo>
                    <a:cubicBezTo>
                      <a:pt x="1" y="9"/>
                      <a:pt x="0" y="8"/>
                      <a:pt x="0" y="7"/>
                    </a:cubicBezTo>
                    <a:cubicBezTo>
                      <a:pt x="0" y="2"/>
                      <a:pt x="0" y="2"/>
                      <a:pt x="0" y="2"/>
                    </a:cubicBezTo>
                    <a:cubicBezTo>
                      <a:pt x="0" y="2"/>
                      <a:pt x="0" y="1"/>
                      <a:pt x="0" y="1"/>
                    </a:cubicBezTo>
                    <a:cubicBezTo>
                      <a:pt x="1" y="0"/>
                      <a:pt x="1" y="0"/>
                      <a:pt x="2" y="0"/>
                    </a:cubicBezTo>
                    <a:cubicBezTo>
                      <a:pt x="2" y="0"/>
                      <a:pt x="2" y="0"/>
                      <a:pt x="2" y="0"/>
                    </a:cubicBezTo>
                    <a:cubicBezTo>
                      <a:pt x="15" y="1"/>
                      <a:pt x="26" y="6"/>
                      <a:pt x="35" y="15"/>
                    </a:cubicBezTo>
                    <a:cubicBezTo>
                      <a:pt x="44" y="24"/>
                      <a:pt x="49" y="35"/>
                      <a:pt x="50" y="48"/>
                    </a:cubicBezTo>
                    <a:cubicBezTo>
                      <a:pt x="50" y="48"/>
                      <a:pt x="50" y="49"/>
                      <a:pt x="49" y="49"/>
                    </a:cubicBezTo>
                    <a:close/>
                    <a:moveTo>
                      <a:pt x="31" y="49"/>
                    </a:moveTo>
                    <a:cubicBezTo>
                      <a:pt x="31" y="50"/>
                      <a:pt x="30" y="50"/>
                      <a:pt x="29" y="50"/>
                    </a:cubicBezTo>
                    <a:cubicBezTo>
                      <a:pt x="25" y="50"/>
                      <a:pt x="25" y="50"/>
                      <a:pt x="25" y="50"/>
                    </a:cubicBezTo>
                    <a:cubicBezTo>
                      <a:pt x="23" y="50"/>
                      <a:pt x="23" y="49"/>
                      <a:pt x="22" y="48"/>
                    </a:cubicBezTo>
                    <a:cubicBezTo>
                      <a:pt x="21" y="37"/>
                      <a:pt x="13" y="29"/>
                      <a:pt x="2" y="28"/>
                    </a:cubicBezTo>
                    <a:cubicBezTo>
                      <a:pt x="1" y="27"/>
                      <a:pt x="0" y="26"/>
                      <a:pt x="0" y="25"/>
                    </a:cubicBezTo>
                    <a:cubicBezTo>
                      <a:pt x="0" y="20"/>
                      <a:pt x="0" y="20"/>
                      <a:pt x="0" y="20"/>
                    </a:cubicBezTo>
                    <a:cubicBezTo>
                      <a:pt x="0" y="20"/>
                      <a:pt x="0" y="19"/>
                      <a:pt x="1" y="19"/>
                    </a:cubicBezTo>
                    <a:cubicBezTo>
                      <a:pt x="1" y="18"/>
                      <a:pt x="1" y="18"/>
                      <a:pt x="2" y="18"/>
                    </a:cubicBezTo>
                    <a:cubicBezTo>
                      <a:pt x="2" y="18"/>
                      <a:pt x="2" y="18"/>
                      <a:pt x="2" y="18"/>
                    </a:cubicBezTo>
                    <a:cubicBezTo>
                      <a:pt x="10" y="19"/>
                      <a:pt x="17" y="22"/>
                      <a:pt x="22" y="28"/>
                    </a:cubicBezTo>
                    <a:cubicBezTo>
                      <a:pt x="28" y="33"/>
                      <a:pt x="31" y="40"/>
                      <a:pt x="32" y="48"/>
                    </a:cubicBezTo>
                    <a:cubicBezTo>
                      <a:pt x="32" y="48"/>
                      <a:pt x="32" y="49"/>
                      <a:pt x="31" y="49"/>
                    </a:cubicBezTo>
                    <a:close/>
                    <a:moveTo>
                      <a:pt x="7" y="50"/>
                    </a:moveTo>
                    <a:cubicBezTo>
                      <a:pt x="3" y="50"/>
                      <a:pt x="0" y="47"/>
                      <a:pt x="0" y="43"/>
                    </a:cubicBezTo>
                    <a:cubicBezTo>
                      <a:pt x="0" y="40"/>
                      <a:pt x="3" y="36"/>
                      <a:pt x="7" y="36"/>
                    </a:cubicBezTo>
                    <a:cubicBezTo>
                      <a:pt x="10" y="36"/>
                      <a:pt x="13" y="40"/>
                      <a:pt x="13" y="43"/>
                    </a:cubicBezTo>
                    <a:cubicBezTo>
                      <a:pt x="13" y="47"/>
                      <a:pt x="10" y="50"/>
                      <a:pt x="7" y="50"/>
                    </a:cubicBezTo>
                    <a:close/>
                  </a:path>
                </a:pathLst>
              </a:custGeom>
              <a:solidFill>
                <a:schemeClr val="bg1"/>
              </a:solidFill>
              <a:ln w="9525">
                <a:noFill/>
                <a:round/>
              </a:ln>
            </p:spPr>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5" name="Freeform: Shape 14"/>
              <p:cNvSpPr/>
              <p:nvPr/>
            </p:nvSpPr>
            <p:spPr bwMode="auto">
              <a:xfrm>
                <a:off x="5092432" y="3479230"/>
                <a:ext cx="323666" cy="280680"/>
              </a:xfrm>
              <a:custGeom>
                <a:avLst/>
                <a:gdLst/>
                <a:ahLst/>
                <a:cxnLst>
                  <a:cxn ang="0">
                    <a:pos x="59" y="26"/>
                  </a:cxn>
                  <a:cxn ang="0">
                    <a:pos x="57" y="28"/>
                  </a:cxn>
                  <a:cxn ang="0">
                    <a:pos x="20" y="32"/>
                  </a:cxn>
                  <a:cxn ang="0">
                    <a:pos x="20" y="35"/>
                  </a:cxn>
                  <a:cxn ang="0">
                    <a:pos x="19" y="37"/>
                  </a:cxn>
                  <a:cxn ang="0">
                    <a:pos x="52" y="37"/>
                  </a:cxn>
                  <a:cxn ang="0">
                    <a:pos x="55" y="39"/>
                  </a:cxn>
                  <a:cxn ang="0">
                    <a:pos x="52" y="42"/>
                  </a:cxn>
                  <a:cxn ang="0">
                    <a:pos x="16" y="42"/>
                  </a:cxn>
                  <a:cxn ang="0">
                    <a:pos x="13" y="39"/>
                  </a:cxn>
                  <a:cxn ang="0">
                    <a:pos x="16" y="34"/>
                  </a:cxn>
                  <a:cxn ang="0">
                    <a:pos x="9" y="5"/>
                  </a:cxn>
                  <a:cxn ang="0">
                    <a:pos x="2" y="5"/>
                  </a:cxn>
                  <a:cxn ang="0">
                    <a:pos x="0" y="3"/>
                  </a:cxn>
                  <a:cxn ang="0">
                    <a:pos x="2" y="0"/>
                  </a:cxn>
                  <a:cxn ang="0">
                    <a:pos x="11" y="0"/>
                  </a:cxn>
                  <a:cxn ang="0">
                    <a:pos x="14" y="5"/>
                  </a:cxn>
                  <a:cxn ang="0">
                    <a:pos x="57" y="5"/>
                  </a:cxn>
                  <a:cxn ang="0">
                    <a:pos x="59" y="7"/>
                  </a:cxn>
                  <a:cxn ang="0">
                    <a:pos x="59" y="26"/>
                  </a:cxn>
                  <a:cxn ang="0">
                    <a:pos x="18" y="51"/>
                  </a:cxn>
                  <a:cxn ang="0">
                    <a:pos x="13" y="46"/>
                  </a:cxn>
                  <a:cxn ang="0">
                    <a:pos x="18" y="42"/>
                  </a:cxn>
                  <a:cxn ang="0">
                    <a:pos x="23" y="46"/>
                  </a:cxn>
                  <a:cxn ang="0">
                    <a:pos x="18" y="51"/>
                  </a:cxn>
                  <a:cxn ang="0">
                    <a:pos x="50" y="51"/>
                  </a:cxn>
                  <a:cxn ang="0">
                    <a:pos x="45" y="46"/>
                  </a:cxn>
                  <a:cxn ang="0">
                    <a:pos x="50" y="42"/>
                  </a:cxn>
                  <a:cxn ang="0">
                    <a:pos x="55" y="46"/>
                  </a:cxn>
                  <a:cxn ang="0">
                    <a:pos x="50" y="51"/>
                  </a:cxn>
                </a:cxnLst>
                <a:rect l="0" t="0" r="r" b="b"/>
                <a:pathLst>
                  <a:path w="59" h="51">
                    <a:moveTo>
                      <a:pt x="59" y="26"/>
                    </a:moveTo>
                    <a:cubicBezTo>
                      <a:pt x="59" y="27"/>
                      <a:pt x="58" y="28"/>
                      <a:pt x="57" y="28"/>
                    </a:cubicBezTo>
                    <a:cubicBezTo>
                      <a:pt x="20" y="32"/>
                      <a:pt x="20" y="32"/>
                      <a:pt x="20" y="32"/>
                    </a:cubicBezTo>
                    <a:cubicBezTo>
                      <a:pt x="20" y="33"/>
                      <a:pt x="20" y="34"/>
                      <a:pt x="20" y="35"/>
                    </a:cubicBezTo>
                    <a:cubicBezTo>
                      <a:pt x="20" y="36"/>
                      <a:pt x="20" y="36"/>
                      <a:pt x="19" y="37"/>
                    </a:cubicBezTo>
                    <a:cubicBezTo>
                      <a:pt x="52" y="37"/>
                      <a:pt x="52" y="37"/>
                      <a:pt x="52" y="37"/>
                    </a:cubicBezTo>
                    <a:cubicBezTo>
                      <a:pt x="54" y="37"/>
                      <a:pt x="55" y="38"/>
                      <a:pt x="55" y="39"/>
                    </a:cubicBezTo>
                    <a:cubicBezTo>
                      <a:pt x="55" y="41"/>
                      <a:pt x="54" y="42"/>
                      <a:pt x="52" y="42"/>
                    </a:cubicBezTo>
                    <a:cubicBezTo>
                      <a:pt x="16" y="42"/>
                      <a:pt x="16" y="42"/>
                      <a:pt x="16" y="42"/>
                    </a:cubicBezTo>
                    <a:cubicBezTo>
                      <a:pt x="15" y="42"/>
                      <a:pt x="13" y="41"/>
                      <a:pt x="13" y="39"/>
                    </a:cubicBezTo>
                    <a:cubicBezTo>
                      <a:pt x="13" y="38"/>
                      <a:pt x="15" y="35"/>
                      <a:pt x="16" y="34"/>
                    </a:cubicBezTo>
                    <a:cubicBezTo>
                      <a:pt x="9" y="5"/>
                      <a:pt x="9" y="5"/>
                      <a:pt x="9" y="5"/>
                    </a:cubicBezTo>
                    <a:cubicBezTo>
                      <a:pt x="2" y="5"/>
                      <a:pt x="2" y="5"/>
                      <a:pt x="2" y="5"/>
                    </a:cubicBezTo>
                    <a:cubicBezTo>
                      <a:pt x="1" y="5"/>
                      <a:pt x="0" y="4"/>
                      <a:pt x="0" y="3"/>
                    </a:cubicBezTo>
                    <a:cubicBezTo>
                      <a:pt x="0" y="2"/>
                      <a:pt x="1" y="0"/>
                      <a:pt x="2" y="0"/>
                    </a:cubicBezTo>
                    <a:cubicBezTo>
                      <a:pt x="11" y="0"/>
                      <a:pt x="11" y="0"/>
                      <a:pt x="11" y="0"/>
                    </a:cubicBezTo>
                    <a:cubicBezTo>
                      <a:pt x="14" y="0"/>
                      <a:pt x="14" y="3"/>
                      <a:pt x="14" y="5"/>
                    </a:cubicBezTo>
                    <a:cubicBezTo>
                      <a:pt x="57" y="5"/>
                      <a:pt x="57" y="5"/>
                      <a:pt x="57" y="5"/>
                    </a:cubicBezTo>
                    <a:cubicBezTo>
                      <a:pt x="58" y="5"/>
                      <a:pt x="59" y="6"/>
                      <a:pt x="59" y="7"/>
                    </a:cubicBezTo>
                    <a:lnTo>
                      <a:pt x="59" y="26"/>
                    </a:lnTo>
                    <a:close/>
                    <a:moveTo>
                      <a:pt x="18" y="51"/>
                    </a:moveTo>
                    <a:cubicBezTo>
                      <a:pt x="16" y="51"/>
                      <a:pt x="13" y="49"/>
                      <a:pt x="13" y="46"/>
                    </a:cubicBezTo>
                    <a:cubicBezTo>
                      <a:pt x="13" y="44"/>
                      <a:pt x="16" y="42"/>
                      <a:pt x="18" y="42"/>
                    </a:cubicBezTo>
                    <a:cubicBezTo>
                      <a:pt x="21" y="42"/>
                      <a:pt x="23" y="44"/>
                      <a:pt x="23" y="46"/>
                    </a:cubicBezTo>
                    <a:cubicBezTo>
                      <a:pt x="23" y="49"/>
                      <a:pt x="21" y="51"/>
                      <a:pt x="18" y="51"/>
                    </a:cubicBezTo>
                    <a:close/>
                    <a:moveTo>
                      <a:pt x="50" y="51"/>
                    </a:moveTo>
                    <a:cubicBezTo>
                      <a:pt x="47" y="51"/>
                      <a:pt x="45" y="49"/>
                      <a:pt x="45" y="46"/>
                    </a:cubicBezTo>
                    <a:cubicBezTo>
                      <a:pt x="45" y="44"/>
                      <a:pt x="47" y="42"/>
                      <a:pt x="50" y="42"/>
                    </a:cubicBezTo>
                    <a:cubicBezTo>
                      <a:pt x="53" y="42"/>
                      <a:pt x="55" y="44"/>
                      <a:pt x="55" y="46"/>
                    </a:cubicBezTo>
                    <a:cubicBezTo>
                      <a:pt x="55" y="49"/>
                      <a:pt x="53" y="51"/>
                      <a:pt x="50" y="51"/>
                    </a:cubicBezTo>
                    <a:close/>
                  </a:path>
                </a:pathLst>
              </a:custGeom>
              <a:solidFill>
                <a:schemeClr val="bg1"/>
              </a:solidFill>
              <a:ln w="9525">
                <a:noFill/>
                <a:round/>
              </a:ln>
            </p:spPr>
            <p:txBody>
              <a:bodyPr anchor="ctr"/>
              <a:lstStyle/>
              <a:p>
                <a:pPr algn="ctr"/>
                <a:endParaRPr sz="18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grpSp>
        <p:nvGrpSpPr>
          <p:cNvPr id="16" name="Group 24"/>
          <p:cNvGrpSpPr/>
          <p:nvPr/>
        </p:nvGrpSpPr>
        <p:grpSpPr>
          <a:xfrm>
            <a:off x="1384006" y="1628801"/>
            <a:ext cx="2198693" cy="1006991"/>
            <a:chOff x="8328247" y="2276873"/>
            <a:chExt cx="2198693" cy="1006991"/>
          </a:xfrm>
        </p:grpSpPr>
        <p:sp>
          <p:nvSpPr>
            <p:cNvPr id="26" name="TextBox 27"/>
            <p:cNvSpPr txBox="1"/>
            <p:nvPr/>
          </p:nvSpPr>
          <p:spPr>
            <a:xfrm>
              <a:off x="8328247" y="2276873"/>
              <a:ext cx="2198693" cy="388226"/>
            </a:xfrm>
            <a:prstGeom prst="rect">
              <a:avLst/>
            </a:prstGeom>
            <a:noFill/>
          </p:spPr>
          <p:txBody>
            <a:bodyPr wrap="none" lIns="0" tIns="0" rIns="0" bIns="0" anchor="b" anchorCtr="0">
              <a:normAutofit/>
            </a:bodyPr>
            <a:lstStyle/>
            <a:p>
              <a:pPr algn="r"/>
              <a:r>
                <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标题文本预设</a:t>
              </a:r>
              <a:endParaRPr lang="zh-CN" altLang="en-US" sz="1600" b="1" dirty="0">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7" name="TextBox 28"/>
            <p:cNvSpPr txBox="1"/>
            <p:nvPr/>
          </p:nvSpPr>
          <p:spPr>
            <a:xfrm>
              <a:off x="8328247" y="2665098"/>
              <a:ext cx="2198693" cy="618766"/>
            </a:xfrm>
            <a:prstGeom prst="rect">
              <a:avLst/>
            </a:prstGeom>
          </p:spPr>
          <p:txBody>
            <a:bodyPr vert="horz" wrap="square" lIns="0" tIns="0" rIns="0" bIns="0" anchor="ctr">
              <a:noAutofit/>
            </a:bodyPr>
            <a:lstStyle/>
            <a:p>
              <a:pPr algn="r">
                <a:lnSpc>
                  <a:spcPct val="120000"/>
                </a:lnSpc>
              </a:pP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 </a:t>
              </a:r>
              <a:b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b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（建议使用主题字体）</a:t>
              </a:r>
              <a:endPar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7" name="Group 29"/>
          <p:cNvGrpSpPr/>
          <p:nvPr/>
        </p:nvGrpSpPr>
        <p:grpSpPr>
          <a:xfrm>
            <a:off x="8757847" y="4691243"/>
            <a:ext cx="2198693" cy="1006991"/>
            <a:chOff x="1197898" y="2503545"/>
            <a:chExt cx="2198693" cy="1006991"/>
          </a:xfrm>
        </p:grpSpPr>
        <p:sp>
          <p:nvSpPr>
            <p:cNvPr id="24" name="TextBox 30"/>
            <p:cNvSpPr txBox="1"/>
            <p:nvPr/>
          </p:nvSpPr>
          <p:spPr>
            <a:xfrm>
              <a:off x="1197898" y="2503545"/>
              <a:ext cx="2198693" cy="388226"/>
            </a:xfrm>
            <a:prstGeom prst="rect">
              <a:avLst/>
            </a:prstGeom>
            <a:noFill/>
          </p:spPr>
          <p:txBody>
            <a:bodyPr wrap="none" lIns="0" tIns="0" rIns="0" bIns="0" anchor="b" anchorCtr="0">
              <a:normAutofit/>
            </a:bodyPr>
            <a:lstStyle/>
            <a:p>
              <a:r>
                <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TextBox 31"/>
            <p:cNvSpPr txBox="1"/>
            <p:nvPr/>
          </p:nvSpPr>
          <p:spPr>
            <a:xfrm>
              <a:off x="1197898" y="2891770"/>
              <a:ext cx="2198693" cy="618766"/>
            </a:xfrm>
            <a:prstGeom prst="rect">
              <a:avLst/>
            </a:prstGeom>
          </p:spPr>
          <p:txBody>
            <a:bodyPr vert="horz" wrap="square" lIns="0" tIns="0" rIns="0" bIns="0" anchor="ctr" anchorCtr="0">
              <a:noAutofit/>
            </a:bodyPr>
            <a:lstStyle/>
            <a:p>
              <a:pPr algn="l">
                <a:lnSpc>
                  <a:spcPct val="120000"/>
                </a:lnSpc>
              </a:pP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 </a:t>
              </a:r>
              <a:b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b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（建议使用主题字体）</a:t>
              </a:r>
              <a:endPar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8" name="Group 32"/>
          <p:cNvGrpSpPr/>
          <p:nvPr/>
        </p:nvGrpSpPr>
        <p:grpSpPr>
          <a:xfrm>
            <a:off x="8757847" y="2726037"/>
            <a:ext cx="2198693" cy="1006991"/>
            <a:chOff x="1197898" y="2503545"/>
            <a:chExt cx="2198693" cy="1006991"/>
          </a:xfrm>
        </p:grpSpPr>
        <p:sp>
          <p:nvSpPr>
            <p:cNvPr id="22" name="TextBox 33"/>
            <p:cNvSpPr txBox="1"/>
            <p:nvPr/>
          </p:nvSpPr>
          <p:spPr>
            <a:xfrm>
              <a:off x="1197898" y="2503545"/>
              <a:ext cx="2198693" cy="388226"/>
            </a:xfrm>
            <a:prstGeom prst="rect">
              <a:avLst/>
            </a:prstGeom>
            <a:noFill/>
          </p:spPr>
          <p:txBody>
            <a:bodyPr wrap="none" lIns="0" tIns="0" rIns="0" bIns="0" anchor="b" anchorCtr="0">
              <a:normAutofit/>
            </a:bodyPr>
            <a:lstStyle/>
            <a:p>
              <a:r>
                <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3" name="TextBox 34"/>
            <p:cNvSpPr txBox="1"/>
            <p:nvPr/>
          </p:nvSpPr>
          <p:spPr>
            <a:xfrm>
              <a:off x="1197898" y="2891770"/>
              <a:ext cx="2198693" cy="618766"/>
            </a:xfrm>
            <a:prstGeom prst="rect">
              <a:avLst/>
            </a:prstGeom>
          </p:spPr>
          <p:txBody>
            <a:bodyPr vert="horz" wrap="square" lIns="0" tIns="0" rIns="0" bIns="0" anchor="ctr" anchorCtr="0">
              <a:noAutofit/>
            </a:bodyPr>
            <a:lstStyle/>
            <a:p>
              <a:pPr algn="l">
                <a:lnSpc>
                  <a:spcPct val="120000"/>
                </a:lnSpc>
              </a:pP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 </a:t>
              </a:r>
              <a:b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b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（建议使用主题字体）</a:t>
              </a:r>
              <a:endPar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19" name="Group 35"/>
          <p:cNvGrpSpPr/>
          <p:nvPr/>
        </p:nvGrpSpPr>
        <p:grpSpPr>
          <a:xfrm>
            <a:off x="1384006" y="3562890"/>
            <a:ext cx="2198693" cy="1006991"/>
            <a:chOff x="8328247" y="2276873"/>
            <a:chExt cx="2198693" cy="1006991"/>
          </a:xfrm>
        </p:grpSpPr>
        <p:sp>
          <p:nvSpPr>
            <p:cNvPr id="20" name="TextBox 36"/>
            <p:cNvSpPr txBox="1"/>
            <p:nvPr/>
          </p:nvSpPr>
          <p:spPr>
            <a:xfrm>
              <a:off x="8328247" y="2276873"/>
              <a:ext cx="2198693" cy="388226"/>
            </a:xfrm>
            <a:prstGeom prst="rect">
              <a:avLst/>
            </a:prstGeom>
            <a:noFill/>
          </p:spPr>
          <p:txBody>
            <a:bodyPr wrap="none" lIns="0" tIns="0" rIns="0" bIns="0" anchor="b" anchorCtr="0">
              <a:normAutofit/>
            </a:bodyPr>
            <a:lstStyle/>
            <a:p>
              <a:pPr algn="r"/>
              <a:r>
                <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标题文本预设</a:t>
              </a:r>
              <a:endParaRPr lang="zh-CN" altLang="en-US" sz="1600" b="1">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1" name="TextBox 37"/>
            <p:cNvSpPr txBox="1"/>
            <p:nvPr/>
          </p:nvSpPr>
          <p:spPr>
            <a:xfrm>
              <a:off x="8328247" y="2665098"/>
              <a:ext cx="2198693" cy="618766"/>
            </a:xfrm>
            <a:prstGeom prst="rect">
              <a:avLst/>
            </a:prstGeom>
          </p:spPr>
          <p:txBody>
            <a:bodyPr vert="horz" wrap="square" lIns="0" tIns="0" rIns="0" bIns="0" anchor="ctr">
              <a:noAutofit/>
            </a:bodyPr>
            <a:lstStyle/>
            <a:p>
              <a:pPr algn="r">
                <a:lnSpc>
                  <a:spcPct val="120000"/>
                </a:lnSpc>
              </a:pP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此部分内容作为文字排版占位显示 </a:t>
              </a:r>
              <a:b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br>
              <a:r>
                <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rPr>
                <a:t>（建议使用主题字体）</a:t>
              </a:r>
              <a:endParaRPr lang="zh-CN" altLang="en-US" sz="1065">
                <a:solidFill>
                  <a:schemeClr val="bg1">
                    <a:lumMod val="50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grpSp>
        <p:nvGrpSpPr>
          <p:cNvPr id="28" name="组合 27"/>
          <p:cNvGrpSpPr/>
          <p:nvPr/>
        </p:nvGrpSpPr>
        <p:grpSpPr>
          <a:xfrm>
            <a:off x="124448" y="148429"/>
            <a:ext cx="4146731" cy="679115"/>
            <a:chOff x="124448" y="148429"/>
            <a:chExt cx="4146731" cy="679115"/>
          </a:xfrm>
        </p:grpSpPr>
        <p:sp>
          <p:nvSpPr>
            <p:cNvPr id="30" name="矩形 29"/>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1" name="泪滴形 30"/>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29"/>
                                        </p:tgtEl>
                                        <p:attrNameLst>
                                          <p:attrName>style.visibility</p:attrName>
                                        </p:attrNameLst>
                                      </p:cBhvr>
                                      <p:to>
                                        <p:strVal val="visible"/>
                                      </p:to>
                                    </p:set>
                                    <p:anim calcmode="lin" valueType="num">
                                      <p:cBhvr>
                                        <p:cTn id="7" dur="1000" fill="hold"/>
                                        <p:tgtEl>
                                          <p:spTgt spid="29"/>
                                        </p:tgtEl>
                                        <p:attrNameLst>
                                          <p:attrName>ppt_w</p:attrName>
                                        </p:attrNameLst>
                                      </p:cBhvr>
                                      <p:tavLst>
                                        <p:tav tm="0">
                                          <p:val>
                                            <p:fltVal val="0"/>
                                          </p:val>
                                        </p:tav>
                                        <p:tav tm="100000">
                                          <p:val>
                                            <p:strVal val="#ppt_w"/>
                                          </p:val>
                                        </p:tav>
                                      </p:tavLst>
                                    </p:anim>
                                    <p:anim calcmode="lin" valueType="num">
                                      <p:cBhvr>
                                        <p:cTn id="8" dur="1000" fill="hold"/>
                                        <p:tgtEl>
                                          <p:spTgt spid="29"/>
                                        </p:tgtEl>
                                        <p:attrNameLst>
                                          <p:attrName>ppt_h</p:attrName>
                                        </p:attrNameLst>
                                      </p:cBhvr>
                                      <p:tavLst>
                                        <p:tav tm="0">
                                          <p:val>
                                            <p:fltVal val="0"/>
                                          </p:val>
                                        </p:tav>
                                        <p:tav tm="100000">
                                          <p:val>
                                            <p:strVal val="#ppt_h"/>
                                          </p:val>
                                        </p:tav>
                                      </p:tavLst>
                                    </p:anim>
                                    <p:anim calcmode="lin" valueType="num">
                                      <p:cBhvr>
                                        <p:cTn id="9" dur="1000" fill="hold"/>
                                        <p:tgtEl>
                                          <p:spTgt spid="29"/>
                                        </p:tgtEl>
                                        <p:attrNameLst>
                                          <p:attrName>style.rotation</p:attrName>
                                        </p:attrNameLst>
                                      </p:cBhvr>
                                      <p:tavLst>
                                        <p:tav tm="0">
                                          <p:val>
                                            <p:fltVal val="90"/>
                                          </p:val>
                                        </p:tav>
                                        <p:tav tm="100000">
                                          <p:val>
                                            <p:fltVal val="0"/>
                                          </p:val>
                                        </p:tav>
                                      </p:tavLst>
                                    </p:anim>
                                    <p:animEffect transition="in" filter="fade">
                                      <p:cBhvr>
                                        <p:cTn id="10" dur="1000"/>
                                        <p:tgtEl>
                                          <p:spTgt spid="29"/>
                                        </p:tgtEl>
                                      </p:cBhvr>
                                    </p:animEffect>
                                  </p:childTnLst>
                                </p:cTn>
                              </p:par>
                              <p:par>
                                <p:cTn id="11" presetID="42" presetClass="entr" presetSubtype="0" fill="hold"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1000"/>
                                        <p:tgtEl>
                                          <p:spTgt spid="16"/>
                                        </p:tgtEl>
                                      </p:cBhvr>
                                    </p:animEffect>
                                    <p:anim calcmode="lin" valueType="num">
                                      <p:cBhvr>
                                        <p:cTn id="14" dur="1000" fill="hold"/>
                                        <p:tgtEl>
                                          <p:spTgt spid="16"/>
                                        </p:tgtEl>
                                        <p:attrNameLst>
                                          <p:attrName>ppt_x</p:attrName>
                                        </p:attrNameLst>
                                      </p:cBhvr>
                                      <p:tavLst>
                                        <p:tav tm="0">
                                          <p:val>
                                            <p:strVal val="#ppt_x"/>
                                          </p:val>
                                        </p:tav>
                                        <p:tav tm="100000">
                                          <p:val>
                                            <p:strVal val="#ppt_x"/>
                                          </p:val>
                                        </p:tav>
                                      </p:tavLst>
                                    </p:anim>
                                    <p:anim calcmode="lin" valueType="num">
                                      <p:cBhvr>
                                        <p:cTn id="15" dur="1000" fill="hold"/>
                                        <p:tgtEl>
                                          <p:spTgt spid="16"/>
                                        </p:tgtEl>
                                        <p:attrNameLst>
                                          <p:attrName>ppt_y</p:attrName>
                                        </p:attrNameLst>
                                      </p:cBhvr>
                                      <p:tavLst>
                                        <p:tav tm="0">
                                          <p:val>
                                            <p:strVal val="#ppt_y+.1"/>
                                          </p:val>
                                        </p:tav>
                                        <p:tav tm="100000">
                                          <p:val>
                                            <p:strVal val="#ppt_y"/>
                                          </p:val>
                                        </p:tav>
                                      </p:tavLst>
                                    </p:anim>
                                  </p:childTnLst>
                                </p:cTn>
                              </p:par>
                              <p:par>
                                <p:cTn id="16" presetID="42" presetClass="entr" presetSubtype="0" fill="hold" nodeType="withEffect">
                                  <p:stCondLst>
                                    <p:cond delay="0"/>
                                  </p:stCondLst>
                                  <p:childTnLst>
                                    <p:set>
                                      <p:cBhvr>
                                        <p:cTn id="17" dur="1" fill="hold">
                                          <p:stCondLst>
                                            <p:cond delay="0"/>
                                          </p:stCondLst>
                                        </p:cTn>
                                        <p:tgtEl>
                                          <p:spTgt spid="19"/>
                                        </p:tgtEl>
                                        <p:attrNameLst>
                                          <p:attrName>style.visibility</p:attrName>
                                        </p:attrNameLst>
                                      </p:cBhvr>
                                      <p:to>
                                        <p:strVal val="visible"/>
                                      </p:to>
                                    </p:set>
                                    <p:animEffect transition="in" filter="fade">
                                      <p:cBhvr>
                                        <p:cTn id="18" dur="1000"/>
                                        <p:tgtEl>
                                          <p:spTgt spid="19"/>
                                        </p:tgtEl>
                                      </p:cBhvr>
                                    </p:animEffect>
                                    <p:anim calcmode="lin" valueType="num">
                                      <p:cBhvr>
                                        <p:cTn id="19" dur="1000" fill="hold"/>
                                        <p:tgtEl>
                                          <p:spTgt spid="19"/>
                                        </p:tgtEl>
                                        <p:attrNameLst>
                                          <p:attrName>ppt_x</p:attrName>
                                        </p:attrNameLst>
                                      </p:cBhvr>
                                      <p:tavLst>
                                        <p:tav tm="0">
                                          <p:val>
                                            <p:strVal val="#ppt_x"/>
                                          </p:val>
                                        </p:tav>
                                        <p:tav tm="100000">
                                          <p:val>
                                            <p:strVal val="#ppt_x"/>
                                          </p:val>
                                        </p:tav>
                                      </p:tavLst>
                                    </p:anim>
                                    <p:anim calcmode="lin" valueType="num">
                                      <p:cBhvr>
                                        <p:cTn id="20" dur="1000" fill="hold"/>
                                        <p:tgtEl>
                                          <p:spTgt spid="19"/>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17"/>
                                        </p:tgtEl>
                                        <p:attrNameLst>
                                          <p:attrName>style.visibility</p:attrName>
                                        </p:attrNameLst>
                                      </p:cBhvr>
                                      <p:to>
                                        <p:strVal val="visible"/>
                                      </p:to>
                                    </p:set>
                                    <p:animEffect transition="in" filter="fade">
                                      <p:cBhvr>
                                        <p:cTn id="23" dur="1000"/>
                                        <p:tgtEl>
                                          <p:spTgt spid="17"/>
                                        </p:tgtEl>
                                      </p:cBhvr>
                                    </p:animEffect>
                                    <p:anim calcmode="lin" valueType="num">
                                      <p:cBhvr>
                                        <p:cTn id="24" dur="1000" fill="hold"/>
                                        <p:tgtEl>
                                          <p:spTgt spid="17"/>
                                        </p:tgtEl>
                                        <p:attrNameLst>
                                          <p:attrName>ppt_x</p:attrName>
                                        </p:attrNameLst>
                                      </p:cBhvr>
                                      <p:tavLst>
                                        <p:tav tm="0">
                                          <p:val>
                                            <p:strVal val="#ppt_x"/>
                                          </p:val>
                                        </p:tav>
                                        <p:tav tm="100000">
                                          <p:val>
                                            <p:strVal val="#ppt_x"/>
                                          </p:val>
                                        </p:tav>
                                      </p:tavLst>
                                    </p:anim>
                                    <p:anim calcmode="lin" valueType="num">
                                      <p:cBhvr>
                                        <p:cTn id="25" dur="1000" fill="hold"/>
                                        <p:tgtEl>
                                          <p:spTgt spid="17"/>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5"/>
          <p:cNvSpPr/>
          <p:nvPr/>
        </p:nvSpPr>
        <p:spPr bwMode="auto">
          <a:xfrm>
            <a:off x="4343103" y="2925087"/>
            <a:ext cx="3221581" cy="3697707"/>
          </a:xfrm>
          <a:custGeom>
            <a:avLst/>
            <a:gdLst>
              <a:gd name="T0" fmla="*/ 2147483646 w 1045"/>
              <a:gd name="T1" fmla="*/ 2147483646 h 1279"/>
              <a:gd name="T2" fmla="*/ 2147483646 w 1045"/>
              <a:gd name="T3" fmla="*/ 2147483646 h 1279"/>
              <a:gd name="T4" fmla="*/ 2147483646 w 1045"/>
              <a:gd name="T5" fmla="*/ 2147483646 h 1279"/>
              <a:gd name="T6" fmla="*/ 2147483646 w 1045"/>
              <a:gd name="T7" fmla="*/ 2147483646 h 1279"/>
              <a:gd name="T8" fmla="*/ 2147483646 w 1045"/>
              <a:gd name="T9" fmla="*/ 2147483646 h 1279"/>
              <a:gd name="T10" fmla="*/ 0 w 1045"/>
              <a:gd name="T11" fmla="*/ 2147483646 h 1279"/>
              <a:gd name="T12" fmla="*/ 2147483646 w 1045"/>
              <a:gd name="T13" fmla="*/ 2147483646 h 1279"/>
              <a:gd name="T14" fmla="*/ 2147483646 w 1045"/>
              <a:gd name="T15" fmla="*/ 2147483646 h 1279"/>
              <a:gd name="T16" fmla="*/ 2147483646 w 1045"/>
              <a:gd name="T17" fmla="*/ 2147483646 h 1279"/>
              <a:gd name="T18" fmla="*/ 2147483646 w 1045"/>
              <a:gd name="T19" fmla="*/ 2147483646 h 1279"/>
              <a:gd name="T20" fmla="*/ 2147483646 w 1045"/>
              <a:gd name="T21" fmla="*/ 2147483646 h 1279"/>
              <a:gd name="T22" fmla="*/ 2147483646 w 1045"/>
              <a:gd name="T23" fmla="*/ 2147483646 h 1279"/>
              <a:gd name="T24" fmla="*/ 2147483646 w 1045"/>
              <a:gd name="T25" fmla="*/ 2147483646 h 1279"/>
              <a:gd name="T26" fmla="*/ 2147483646 w 1045"/>
              <a:gd name="T27" fmla="*/ 2147483646 h 1279"/>
              <a:gd name="T28" fmla="*/ 2147483646 w 1045"/>
              <a:gd name="T29" fmla="*/ 2147483646 h 1279"/>
              <a:gd name="T30" fmla="*/ 2147483646 w 1045"/>
              <a:gd name="T31" fmla="*/ 2147483646 h 1279"/>
              <a:gd name="T32" fmla="*/ 2147483646 w 1045"/>
              <a:gd name="T33" fmla="*/ 2147483646 h 1279"/>
              <a:gd name="T34" fmla="*/ 2147483646 w 1045"/>
              <a:gd name="T35" fmla="*/ 2147483646 h 1279"/>
              <a:gd name="T36" fmla="*/ 2147483646 w 1045"/>
              <a:gd name="T37" fmla="*/ 2147483646 h 1279"/>
              <a:gd name="T38" fmla="*/ 2147483646 w 1045"/>
              <a:gd name="T39" fmla="*/ 2147483646 h 1279"/>
              <a:gd name="T40" fmla="*/ 2147483646 w 1045"/>
              <a:gd name="T41" fmla="*/ 0 h 1279"/>
              <a:gd name="T42" fmla="*/ 2147483646 w 1045"/>
              <a:gd name="T43" fmla="*/ 2147483646 h 1279"/>
              <a:gd name="T44" fmla="*/ 2147483646 w 1045"/>
              <a:gd name="T45" fmla="*/ 2147483646 h 1279"/>
              <a:gd name="T46" fmla="*/ 2147483646 w 1045"/>
              <a:gd name="T47" fmla="*/ 2147483646 h 1279"/>
              <a:gd name="T48" fmla="*/ 2147483646 w 1045"/>
              <a:gd name="T49" fmla="*/ 2147483646 h 1279"/>
              <a:gd name="T50" fmla="*/ 2147483646 w 1045"/>
              <a:gd name="T51" fmla="*/ 2147483646 h 1279"/>
              <a:gd name="T52" fmla="*/ 2147483646 w 1045"/>
              <a:gd name="T53" fmla="*/ 2147483646 h 1279"/>
              <a:gd name="T54" fmla="*/ 2147483646 w 1045"/>
              <a:gd name="T55" fmla="*/ 2147483646 h 1279"/>
              <a:gd name="T56" fmla="*/ 2147483646 w 1045"/>
              <a:gd name="T57" fmla="*/ 2147483646 h 1279"/>
              <a:gd name="T58" fmla="*/ 2147483646 w 1045"/>
              <a:gd name="T59" fmla="*/ 2147483646 h 1279"/>
              <a:gd name="T60" fmla="*/ 2147483646 w 1045"/>
              <a:gd name="T61" fmla="*/ 2147483646 h 1279"/>
              <a:gd name="T62" fmla="*/ 2147483646 w 1045"/>
              <a:gd name="T63" fmla="*/ 2147483646 h 1279"/>
              <a:gd name="T64" fmla="*/ 2147483646 w 1045"/>
              <a:gd name="T65" fmla="*/ 2147483646 h 1279"/>
              <a:gd name="T66" fmla="*/ 2147483646 w 1045"/>
              <a:gd name="T67" fmla="*/ 2147483646 h 127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1045" h="1279">
                <a:moveTo>
                  <a:pt x="621" y="1278"/>
                </a:moveTo>
                <a:cubicBezTo>
                  <a:pt x="493" y="1279"/>
                  <a:pt x="493" y="1279"/>
                  <a:pt x="493" y="1279"/>
                </a:cubicBezTo>
                <a:cubicBezTo>
                  <a:pt x="480" y="1238"/>
                  <a:pt x="485" y="1193"/>
                  <a:pt x="491" y="1068"/>
                </a:cubicBezTo>
                <a:cubicBezTo>
                  <a:pt x="453" y="1033"/>
                  <a:pt x="408" y="998"/>
                  <a:pt x="362" y="961"/>
                </a:cubicBezTo>
                <a:cubicBezTo>
                  <a:pt x="310" y="963"/>
                  <a:pt x="280" y="960"/>
                  <a:pt x="239" y="952"/>
                </a:cubicBezTo>
                <a:cubicBezTo>
                  <a:pt x="153" y="935"/>
                  <a:pt x="123" y="906"/>
                  <a:pt x="0" y="832"/>
                </a:cubicBezTo>
                <a:cubicBezTo>
                  <a:pt x="134" y="888"/>
                  <a:pt x="210" y="930"/>
                  <a:pt x="322" y="928"/>
                </a:cubicBezTo>
                <a:cubicBezTo>
                  <a:pt x="244" y="861"/>
                  <a:pt x="168" y="787"/>
                  <a:pt x="117" y="696"/>
                </a:cubicBezTo>
                <a:cubicBezTo>
                  <a:pt x="236" y="800"/>
                  <a:pt x="263" y="854"/>
                  <a:pt x="430" y="953"/>
                </a:cubicBezTo>
                <a:cubicBezTo>
                  <a:pt x="448" y="964"/>
                  <a:pt x="467" y="976"/>
                  <a:pt x="494" y="997"/>
                </a:cubicBezTo>
                <a:cubicBezTo>
                  <a:pt x="494" y="993"/>
                  <a:pt x="494" y="993"/>
                  <a:pt x="494" y="993"/>
                </a:cubicBezTo>
                <a:cubicBezTo>
                  <a:pt x="497" y="887"/>
                  <a:pt x="467" y="762"/>
                  <a:pt x="469" y="687"/>
                </a:cubicBezTo>
                <a:cubicBezTo>
                  <a:pt x="371" y="661"/>
                  <a:pt x="303" y="619"/>
                  <a:pt x="248" y="580"/>
                </a:cubicBezTo>
                <a:cubicBezTo>
                  <a:pt x="105" y="480"/>
                  <a:pt x="40" y="342"/>
                  <a:pt x="11" y="217"/>
                </a:cubicBezTo>
                <a:cubicBezTo>
                  <a:pt x="94" y="400"/>
                  <a:pt x="163" y="479"/>
                  <a:pt x="275" y="548"/>
                </a:cubicBezTo>
                <a:cubicBezTo>
                  <a:pt x="285" y="525"/>
                  <a:pt x="324" y="475"/>
                  <a:pt x="320" y="398"/>
                </a:cubicBezTo>
                <a:cubicBezTo>
                  <a:pt x="315" y="314"/>
                  <a:pt x="306" y="285"/>
                  <a:pt x="316" y="246"/>
                </a:cubicBezTo>
                <a:cubicBezTo>
                  <a:pt x="332" y="334"/>
                  <a:pt x="354" y="416"/>
                  <a:pt x="349" y="460"/>
                </a:cubicBezTo>
                <a:cubicBezTo>
                  <a:pt x="345" y="497"/>
                  <a:pt x="340" y="510"/>
                  <a:pt x="328" y="580"/>
                </a:cubicBezTo>
                <a:cubicBezTo>
                  <a:pt x="394" y="614"/>
                  <a:pt x="436" y="623"/>
                  <a:pt x="471" y="633"/>
                </a:cubicBezTo>
                <a:cubicBezTo>
                  <a:pt x="480" y="526"/>
                  <a:pt x="544" y="250"/>
                  <a:pt x="547" y="0"/>
                </a:cubicBezTo>
                <a:cubicBezTo>
                  <a:pt x="602" y="287"/>
                  <a:pt x="501" y="515"/>
                  <a:pt x="529" y="678"/>
                </a:cubicBezTo>
                <a:cubicBezTo>
                  <a:pt x="546" y="776"/>
                  <a:pt x="564" y="812"/>
                  <a:pt x="576" y="875"/>
                </a:cubicBezTo>
                <a:cubicBezTo>
                  <a:pt x="617" y="825"/>
                  <a:pt x="645" y="811"/>
                  <a:pt x="741" y="730"/>
                </a:cubicBezTo>
                <a:cubicBezTo>
                  <a:pt x="723" y="598"/>
                  <a:pt x="730" y="473"/>
                  <a:pt x="809" y="374"/>
                </a:cubicBezTo>
                <a:cubicBezTo>
                  <a:pt x="738" y="537"/>
                  <a:pt x="772" y="588"/>
                  <a:pt x="791" y="687"/>
                </a:cubicBezTo>
                <a:cubicBezTo>
                  <a:pt x="841" y="647"/>
                  <a:pt x="874" y="615"/>
                  <a:pt x="903" y="571"/>
                </a:cubicBezTo>
                <a:cubicBezTo>
                  <a:pt x="937" y="523"/>
                  <a:pt x="988" y="442"/>
                  <a:pt x="1045" y="321"/>
                </a:cubicBezTo>
                <a:cubicBezTo>
                  <a:pt x="1027" y="404"/>
                  <a:pt x="992" y="483"/>
                  <a:pt x="958" y="545"/>
                </a:cubicBezTo>
                <a:cubicBezTo>
                  <a:pt x="854" y="740"/>
                  <a:pt x="738" y="767"/>
                  <a:pt x="616" y="966"/>
                </a:cubicBezTo>
                <a:cubicBezTo>
                  <a:pt x="614" y="992"/>
                  <a:pt x="612" y="1040"/>
                  <a:pt x="610" y="1095"/>
                </a:cubicBezTo>
                <a:cubicBezTo>
                  <a:pt x="698" y="1054"/>
                  <a:pt x="845" y="1010"/>
                  <a:pt x="939" y="888"/>
                </a:cubicBezTo>
                <a:cubicBezTo>
                  <a:pt x="901" y="979"/>
                  <a:pt x="728" y="1086"/>
                  <a:pt x="610" y="1140"/>
                </a:cubicBezTo>
                <a:cubicBezTo>
                  <a:pt x="613" y="1200"/>
                  <a:pt x="625" y="1222"/>
                  <a:pt x="621" y="1278"/>
                </a:cubicBezTo>
                <a:close/>
              </a:path>
            </a:pathLst>
          </a:cu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4" name="Freeform 7"/>
          <p:cNvSpPr/>
          <p:nvPr/>
        </p:nvSpPr>
        <p:spPr bwMode="auto">
          <a:xfrm>
            <a:off x="5700865" y="2333859"/>
            <a:ext cx="609471" cy="616639"/>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5" name="Freeform 8"/>
          <p:cNvSpPr/>
          <p:nvPr/>
        </p:nvSpPr>
        <p:spPr bwMode="auto">
          <a:xfrm>
            <a:off x="7275951" y="3252317"/>
            <a:ext cx="605763" cy="613175"/>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6" name="Freeform 9"/>
          <p:cNvSpPr/>
          <p:nvPr/>
        </p:nvSpPr>
        <p:spPr bwMode="auto">
          <a:xfrm>
            <a:off x="7001084" y="4891530"/>
            <a:ext cx="611323" cy="616639"/>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7" name="Freeform 10"/>
          <p:cNvSpPr/>
          <p:nvPr/>
        </p:nvSpPr>
        <p:spPr bwMode="auto">
          <a:xfrm>
            <a:off x="4993489" y="3081754"/>
            <a:ext cx="607616" cy="616639"/>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8" name="Freeform 11"/>
          <p:cNvSpPr/>
          <p:nvPr/>
        </p:nvSpPr>
        <p:spPr bwMode="auto">
          <a:xfrm>
            <a:off x="4015295" y="4766013"/>
            <a:ext cx="607616" cy="611441"/>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9" name="Freeform 13"/>
          <p:cNvSpPr/>
          <p:nvPr/>
        </p:nvSpPr>
        <p:spPr bwMode="auto">
          <a:xfrm>
            <a:off x="6417671" y="5591036"/>
            <a:ext cx="339005" cy="342963"/>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0" name="Freeform 14"/>
          <p:cNvSpPr/>
          <p:nvPr/>
        </p:nvSpPr>
        <p:spPr bwMode="auto">
          <a:xfrm>
            <a:off x="4257814" y="3361709"/>
            <a:ext cx="333447" cy="342963"/>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1" name="Freeform 15"/>
          <p:cNvSpPr/>
          <p:nvPr/>
        </p:nvSpPr>
        <p:spPr bwMode="auto">
          <a:xfrm>
            <a:off x="5582292" y="3573161"/>
            <a:ext cx="335301" cy="339497"/>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2" name="Freeform 16"/>
          <p:cNvSpPr/>
          <p:nvPr/>
        </p:nvSpPr>
        <p:spPr bwMode="auto">
          <a:xfrm>
            <a:off x="6082368" y="4931685"/>
            <a:ext cx="335301" cy="337764"/>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3" name="Freeform 17"/>
          <p:cNvSpPr/>
          <p:nvPr/>
        </p:nvSpPr>
        <p:spPr bwMode="auto">
          <a:xfrm>
            <a:off x="4620265" y="4694907"/>
            <a:ext cx="333447" cy="342963"/>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4" name="Freeform 18"/>
          <p:cNvSpPr/>
          <p:nvPr/>
        </p:nvSpPr>
        <p:spPr bwMode="auto">
          <a:xfrm>
            <a:off x="6937759" y="4081767"/>
            <a:ext cx="339005" cy="342963"/>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5" name="Freeform 19"/>
          <p:cNvSpPr/>
          <p:nvPr/>
        </p:nvSpPr>
        <p:spPr bwMode="auto">
          <a:xfrm>
            <a:off x="5287710" y="5137395"/>
            <a:ext cx="335301" cy="342960"/>
          </a:xfrm>
          <a:prstGeom prst="ellipse">
            <a:avLst/>
          </a:prstGeom>
          <a:solidFill>
            <a:schemeClr val="accent2"/>
          </a:solidFill>
          <a:ln>
            <a:noFill/>
          </a:ln>
        </p:spPr>
        <p:txBody>
          <a:bodyPr lIns="91425" tIns="45713" rIns="91425" bIns="45713"/>
          <a:lstStyle/>
          <a:p>
            <a:endParaRPr lang="zh-CN" altLang="en-US" sz="1705" dirty="0">
              <a:latin typeface="FZHei-B01S" panose="02010601030101010101" pitchFamily="2" charset="-122"/>
              <a:ea typeface="FZHei-B01S" panose="02010601030101010101" pitchFamily="2" charset="-122"/>
              <a:sym typeface="FZHei-B01S" panose="02010601030101010101" pitchFamily="2" charset="-122"/>
            </a:endParaRPr>
          </a:p>
        </p:txBody>
      </p:sp>
      <p:sp>
        <p:nvSpPr>
          <p:cNvPr id="16" name="Freeform 20"/>
          <p:cNvSpPr/>
          <p:nvPr/>
        </p:nvSpPr>
        <p:spPr bwMode="auto">
          <a:xfrm>
            <a:off x="6005599" y="4067951"/>
            <a:ext cx="335301" cy="341228"/>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7" name="Freeform 6"/>
          <p:cNvSpPr/>
          <p:nvPr/>
        </p:nvSpPr>
        <p:spPr bwMode="auto">
          <a:xfrm>
            <a:off x="4961153" y="2402585"/>
            <a:ext cx="603912" cy="616639"/>
          </a:xfrm>
          <a:prstGeom prst="ellipse">
            <a:avLst/>
          </a:prstGeom>
          <a:solidFill>
            <a:schemeClr val="accent4"/>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8" name="Freeform 12"/>
          <p:cNvSpPr/>
          <p:nvPr/>
        </p:nvSpPr>
        <p:spPr bwMode="auto">
          <a:xfrm>
            <a:off x="6510637" y="3438279"/>
            <a:ext cx="607616" cy="613175"/>
          </a:xfrm>
          <a:prstGeom prst="ellipse">
            <a:avLst/>
          </a:prstGeom>
          <a:solidFill>
            <a:schemeClr val="accent2"/>
          </a:solidFill>
          <a:ln>
            <a:noFill/>
          </a:ln>
        </p:spPr>
        <p:txBody>
          <a:bodyPr lIns="91425" tIns="45713" rIns="91425" bIns="45713"/>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sp>
        <p:nvSpPr>
          <p:cNvPr id="19" name="TextBox 8"/>
          <p:cNvSpPr txBox="1">
            <a:spLocks noChangeArrowheads="1"/>
          </p:cNvSpPr>
          <p:nvPr/>
        </p:nvSpPr>
        <p:spPr bwMode="auto">
          <a:xfrm>
            <a:off x="2591723" y="4937134"/>
            <a:ext cx="1005373" cy="33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3" rIns="91425" bIns="45713">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0" name="TextBox 9"/>
          <p:cNvSpPr txBox="1">
            <a:spLocks noChangeArrowheads="1"/>
          </p:cNvSpPr>
          <p:nvPr/>
        </p:nvSpPr>
        <p:spPr bwMode="auto">
          <a:xfrm>
            <a:off x="9156154" y="3411009"/>
            <a:ext cx="1005373" cy="33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3" rIns="91425" bIns="45713">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1" name="TextBox 10"/>
          <p:cNvSpPr txBox="1">
            <a:spLocks noChangeArrowheads="1"/>
          </p:cNvSpPr>
          <p:nvPr/>
        </p:nvSpPr>
        <p:spPr bwMode="auto">
          <a:xfrm>
            <a:off x="8132084" y="5071734"/>
            <a:ext cx="1005373" cy="33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3" rIns="91425" bIns="45713">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2" name="TextBox 11"/>
          <p:cNvSpPr txBox="1">
            <a:spLocks noChangeArrowheads="1"/>
          </p:cNvSpPr>
          <p:nvPr/>
        </p:nvSpPr>
        <p:spPr bwMode="auto">
          <a:xfrm>
            <a:off x="2573651" y="3108623"/>
            <a:ext cx="1005373" cy="33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3" rIns="91425" bIns="45713">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3" name="TextBox 12"/>
          <p:cNvSpPr txBox="1">
            <a:spLocks noChangeArrowheads="1"/>
          </p:cNvSpPr>
          <p:nvPr/>
        </p:nvSpPr>
        <p:spPr bwMode="auto">
          <a:xfrm>
            <a:off x="6298879" y="2679758"/>
            <a:ext cx="1005373" cy="3385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5" tIns="45713" rIns="91425" bIns="45713">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ea typeface="宋体" panose="02010600030101010101" pitchFamily="2" charset="-122"/>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ea typeface="宋体" panose="02010600030101010101" pitchFamily="2" charset="-122"/>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ea typeface="宋体" panose="02010600030101010101" pitchFamily="2" charset="-122"/>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ea typeface="宋体" panose="02010600030101010101" pitchFamily="2" charset="-122"/>
              </a:defRPr>
            </a:lvl9pPr>
          </a:lstStyle>
          <a:p>
            <a:pPr algn="ctr" eaLnBrk="1" hangingPunct="1">
              <a:lnSpc>
                <a:spcPct val="100000"/>
              </a:lnSpc>
              <a:spcBef>
                <a:spcPct val="0"/>
              </a:spcBef>
              <a:buFont typeface="Arial" panose="020B0604020202020204" pitchFamily="34" charset="0"/>
              <a:buNone/>
            </a:pPr>
            <a:r>
              <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rPr>
              <a:t>添加标题</a:t>
            </a:r>
            <a:endParaRPr lang="zh-CN" altLang="en-US" sz="1600" dirty="0">
              <a:solidFill>
                <a:schemeClr val="tx1">
                  <a:lumMod val="65000"/>
                  <a:lumOff val="3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4" name="任意多边形 31"/>
          <p:cNvSpPr/>
          <p:nvPr/>
        </p:nvSpPr>
        <p:spPr bwMode="auto">
          <a:xfrm flipV="1">
            <a:off x="3465511" y="5025692"/>
            <a:ext cx="514699" cy="47165"/>
          </a:xfrm>
          <a:custGeom>
            <a:avLst/>
            <a:gdLst>
              <a:gd name="T0" fmla="*/ 0 w 361950"/>
              <a:gd name="T1" fmla="*/ 0 h 54478"/>
              <a:gd name="T2" fmla="*/ 2852087 w 361950"/>
              <a:gd name="T3" fmla="*/ 0 h 54478"/>
              <a:gd name="T4" fmla="*/ 0 60000 65536"/>
              <a:gd name="T5" fmla="*/ 0 60000 65536"/>
            </a:gdLst>
            <a:ahLst/>
            <a:cxnLst>
              <a:cxn ang="T4">
                <a:pos x="T0" y="T1"/>
              </a:cxn>
              <a:cxn ang="T5">
                <a:pos x="T2" y="T3"/>
              </a:cxn>
            </a:cxnLst>
            <a:rect l="0" t="0" r="r" b="b"/>
            <a:pathLst>
              <a:path w="361950" h="54478">
                <a:moveTo>
                  <a:pt x="0" y="0"/>
                </a:moveTo>
                <a:lnTo>
                  <a:pt x="361950" y="0"/>
                </a:lnTo>
              </a:path>
            </a:pathLst>
          </a:custGeom>
          <a:noFill/>
          <a:ln w="6350" cap="flat" cmpd="sng">
            <a:solidFill>
              <a:schemeClr val="accent4"/>
            </a:solidFill>
            <a:prstDash val="dash"/>
            <a:round/>
          </a:ln>
          <a:extLst>
            <a:ext uri="{909E8E84-426E-40DD-AFC4-6F175D3DCCD1}">
              <a14:hiddenFill xmlns:a14="http://schemas.microsoft.com/office/drawing/2010/main">
                <a:solidFill>
                  <a:srgbClr val="FFFFFF"/>
                </a:solidFill>
              </a14:hiddenFill>
            </a:ext>
          </a:extLst>
        </p:spPr>
        <p:txBody>
          <a:bodyPr lIns="91425" tIns="45713" rIns="91425" bIns="45713" anchor="ctr"/>
          <a:lstStyle/>
          <a:p>
            <a:endParaRPr lang="zh-CN" altLang="en-US" sz="1705">
              <a:latin typeface="FZHei-B01S" panose="02010601030101010101" pitchFamily="2" charset="-122"/>
              <a:ea typeface="FZHei-B01S" panose="02010601030101010101" pitchFamily="2" charset="-122"/>
              <a:sym typeface="FZHei-B01S" panose="02010601030101010101" pitchFamily="2" charset="-122"/>
            </a:endParaRPr>
          </a:p>
        </p:txBody>
      </p:sp>
      <p:cxnSp>
        <p:nvCxnSpPr>
          <p:cNvPr id="25" name="直接连接符 24"/>
          <p:cNvCxnSpPr/>
          <p:nvPr/>
        </p:nvCxnSpPr>
        <p:spPr>
          <a:xfrm>
            <a:off x="3490251" y="3253464"/>
            <a:ext cx="1503240"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6" name="直接连接符 25"/>
          <p:cNvCxnSpPr>
            <a:stCxn id="23" idx="2"/>
          </p:cNvCxnSpPr>
          <p:nvPr/>
        </p:nvCxnSpPr>
        <p:spPr>
          <a:xfrm>
            <a:off x="6801566" y="3018298"/>
            <a:ext cx="2154" cy="400004"/>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7" name="直接连接符 26"/>
          <p:cNvCxnSpPr/>
          <p:nvPr/>
        </p:nvCxnSpPr>
        <p:spPr>
          <a:xfrm>
            <a:off x="7954533" y="3533189"/>
            <a:ext cx="1204825"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cxnSp>
        <p:nvCxnSpPr>
          <p:cNvPr id="28" name="直接连接符 27"/>
          <p:cNvCxnSpPr/>
          <p:nvPr/>
        </p:nvCxnSpPr>
        <p:spPr>
          <a:xfrm>
            <a:off x="7674704" y="5199833"/>
            <a:ext cx="559657" cy="0"/>
          </a:xfrm>
          <a:prstGeom prst="line">
            <a:avLst/>
          </a:prstGeom>
          <a:ln>
            <a:solidFill>
              <a:schemeClr val="accent4"/>
            </a:solidFill>
            <a:prstDash val="dash"/>
          </a:ln>
        </p:spPr>
        <p:style>
          <a:lnRef idx="1">
            <a:schemeClr val="accent1"/>
          </a:lnRef>
          <a:fillRef idx="0">
            <a:schemeClr val="accent1"/>
          </a:fillRef>
          <a:effectRef idx="0">
            <a:schemeClr val="accent1"/>
          </a:effectRef>
          <a:fontRef idx="minor">
            <a:schemeClr val="tx1"/>
          </a:fontRef>
        </p:style>
      </p:cxnSp>
      <p:grpSp>
        <p:nvGrpSpPr>
          <p:cNvPr id="29" name="组合 28"/>
          <p:cNvGrpSpPr/>
          <p:nvPr/>
        </p:nvGrpSpPr>
        <p:grpSpPr>
          <a:xfrm>
            <a:off x="124448" y="148429"/>
            <a:ext cx="4146731" cy="679115"/>
            <a:chOff x="124448" y="148429"/>
            <a:chExt cx="4146731" cy="679115"/>
          </a:xfrm>
        </p:grpSpPr>
        <p:sp>
          <p:nvSpPr>
            <p:cNvPr id="30" name="矩形 29"/>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31" name="泪滴形 30"/>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6"/>
                                        </p:tgtEl>
                                        <p:attrNameLst>
                                          <p:attrName>style.visibility</p:attrName>
                                        </p:attrNameLst>
                                      </p:cBhvr>
                                      <p:to>
                                        <p:strVal val="visible"/>
                                      </p:to>
                                    </p:set>
                                    <p:anim calcmode="lin" valueType="num">
                                      <p:cBhvr>
                                        <p:cTn id="11" dur="500" fill="hold"/>
                                        <p:tgtEl>
                                          <p:spTgt spid="6"/>
                                        </p:tgtEl>
                                        <p:attrNameLst>
                                          <p:attrName>ppt_w</p:attrName>
                                        </p:attrNameLst>
                                      </p:cBhvr>
                                      <p:tavLst>
                                        <p:tav tm="0">
                                          <p:val>
                                            <p:fltVal val="0"/>
                                          </p:val>
                                        </p:tav>
                                        <p:tav tm="100000">
                                          <p:val>
                                            <p:strVal val="#ppt_w"/>
                                          </p:val>
                                        </p:tav>
                                      </p:tavLst>
                                    </p:anim>
                                    <p:anim calcmode="lin" valueType="num">
                                      <p:cBhvr>
                                        <p:cTn id="12" dur="500" fill="hold"/>
                                        <p:tgtEl>
                                          <p:spTgt spid="6"/>
                                        </p:tgtEl>
                                        <p:attrNameLst>
                                          <p:attrName>ppt_h</p:attrName>
                                        </p:attrNameLst>
                                      </p:cBhvr>
                                      <p:tavLst>
                                        <p:tav tm="0">
                                          <p:val>
                                            <p:fltVal val="0"/>
                                          </p:val>
                                        </p:tav>
                                        <p:tav tm="100000">
                                          <p:val>
                                            <p:strVal val="#ppt_h"/>
                                          </p:val>
                                        </p:tav>
                                      </p:tavLst>
                                    </p:anim>
                                    <p:animEffect transition="in" filter="fade">
                                      <p:cBhvr>
                                        <p:cTn id="13" dur="500"/>
                                        <p:tgtEl>
                                          <p:spTgt spid="6"/>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500" fill="hold"/>
                                        <p:tgtEl>
                                          <p:spTgt spid="8"/>
                                        </p:tgtEl>
                                        <p:attrNameLst>
                                          <p:attrName>ppt_w</p:attrName>
                                        </p:attrNameLst>
                                      </p:cBhvr>
                                      <p:tavLst>
                                        <p:tav tm="0">
                                          <p:val>
                                            <p:fltVal val="0"/>
                                          </p:val>
                                        </p:tav>
                                        <p:tav tm="100000">
                                          <p:val>
                                            <p:strVal val="#ppt_w"/>
                                          </p:val>
                                        </p:tav>
                                      </p:tavLst>
                                    </p:anim>
                                    <p:anim calcmode="lin" valueType="num">
                                      <p:cBhvr>
                                        <p:cTn id="17" dur="500" fill="hold"/>
                                        <p:tgtEl>
                                          <p:spTgt spid="8"/>
                                        </p:tgtEl>
                                        <p:attrNameLst>
                                          <p:attrName>ppt_h</p:attrName>
                                        </p:attrNameLst>
                                      </p:cBhvr>
                                      <p:tavLst>
                                        <p:tav tm="0">
                                          <p:val>
                                            <p:fltVal val="0"/>
                                          </p:val>
                                        </p:tav>
                                        <p:tav tm="100000">
                                          <p:val>
                                            <p:strVal val="#ppt_h"/>
                                          </p:val>
                                        </p:tav>
                                      </p:tavLst>
                                    </p:anim>
                                    <p:animEffect transition="in" filter="fade">
                                      <p:cBhvr>
                                        <p:cTn id="18" dur="500"/>
                                        <p:tgtEl>
                                          <p:spTgt spid="8"/>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p:cTn id="21" dur="500" fill="hold"/>
                                        <p:tgtEl>
                                          <p:spTgt spid="4"/>
                                        </p:tgtEl>
                                        <p:attrNameLst>
                                          <p:attrName>ppt_w</p:attrName>
                                        </p:attrNameLst>
                                      </p:cBhvr>
                                      <p:tavLst>
                                        <p:tav tm="0">
                                          <p:val>
                                            <p:fltVal val="0"/>
                                          </p:val>
                                        </p:tav>
                                        <p:tav tm="100000">
                                          <p:val>
                                            <p:strVal val="#ppt_w"/>
                                          </p:val>
                                        </p:tav>
                                      </p:tavLst>
                                    </p:anim>
                                    <p:anim calcmode="lin" valueType="num">
                                      <p:cBhvr>
                                        <p:cTn id="22" dur="500" fill="hold"/>
                                        <p:tgtEl>
                                          <p:spTgt spid="4"/>
                                        </p:tgtEl>
                                        <p:attrNameLst>
                                          <p:attrName>ppt_h</p:attrName>
                                        </p:attrNameLst>
                                      </p:cBhvr>
                                      <p:tavLst>
                                        <p:tav tm="0">
                                          <p:val>
                                            <p:fltVal val="0"/>
                                          </p:val>
                                        </p:tav>
                                        <p:tav tm="100000">
                                          <p:val>
                                            <p:strVal val="#ppt_h"/>
                                          </p:val>
                                        </p:tav>
                                      </p:tavLst>
                                    </p:anim>
                                    <p:animEffect transition="in" filter="fade">
                                      <p:cBhvr>
                                        <p:cTn id="23" dur="500"/>
                                        <p:tgtEl>
                                          <p:spTgt spid="4"/>
                                        </p:tgtEl>
                                      </p:cBhvr>
                                    </p:animEffect>
                                  </p:childTnLst>
                                </p:cTn>
                              </p:par>
                              <p:par>
                                <p:cTn id="24" presetID="53" presetClass="entr" presetSubtype="16" fill="hold" grpId="0" nodeType="withEffect">
                                  <p:stCondLst>
                                    <p:cond delay="0"/>
                                  </p:stCondLst>
                                  <p:childTnLst>
                                    <p:set>
                                      <p:cBhvr>
                                        <p:cTn id="25" dur="1" fill="hold">
                                          <p:stCondLst>
                                            <p:cond delay="0"/>
                                          </p:stCondLst>
                                        </p:cTn>
                                        <p:tgtEl>
                                          <p:spTgt spid="12"/>
                                        </p:tgtEl>
                                        <p:attrNameLst>
                                          <p:attrName>style.visibility</p:attrName>
                                        </p:attrNameLst>
                                      </p:cBhvr>
                                      <p:to>
                                        <p:strVal val="visible"/>
                                      </p:to>
                                    </p:set>
                                    <p:anim calcmode="lin" valueType="num">
                                      <p:cBhvr>
                                        <p:cTn id="26" dur="500" fill="hold"/>
                                        <p:tgtEl>
                                          <p:spTgt spid="12"/>
                                        </p:tgtEl>
                                        <p:attrNameLst>
                                          <p:attrName>ppt_w</p:attrName>
                                        </p:attrNameLst>
                                      </p:cBhvr>
                                      <p:tavLst>
                                        <p:tav tm="0">
                                          <p:val>
                                            <p:fltVal val="0"/>
                                          </p:val>
                                        </p:tav>
                                        <p:tav tm="100000">
                                          <p:val>
                                            <p:strVal val="#ppt_w"/>
                                          </p:val>
                                        </p:tav>
                                      </p:tavLst>
                                    </p:anim>
                                    <p:anim calcmode="lin" valueType="num">
                                      <p:cBhvr>
                                        <p:cTn id="27" dur="500" fill="hold"/>
                                        <p:tgtEl>
                                          <p:spTgt spid="12"/>
                                        </p:tgtEl>
                                        <p:attrNameLst>
                                          <p:attrName>ppt_h</p:attrName>
                                        </p:attrNameLst>
                                      </p:cBhvr>
                                      <p:tavLst>
                                        <p:tav tm="0">
                                          <p:val>
                                            <p:fltVal val="0"/>
                                          </p:val>
                                        </p:tav>
                                        <p:tav tm="100000">
                                          <p:val>
                                            <p:strVal val="#ppt_h"/>
                                          </p:val>
                                        </p:tav>
                                      </p:tavLst>
                                    </p:anim>
                                    <p:animEffect transition="in" filter="fade">
                                      <p:cBhvr>
                                        <p:cTn id="28" dur="500"/>
                                        <p:tgtEl>
                                          <p:spTgt spid="1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grpId="0" nodeType="withEffect">
                                  <p:stCondLst>
                                    <p:cond delay="250"/>
                                  </p:stCondLst>
                                  <p:childTnLst>
                                    <p:set>
                                      <p:cBhvr>
                                        <p:cTn id="35" dur="1" fill="hold">
                                          <p:stCondLst>
                                            <p:cond delay="0"/>
                                          </p:stCondLst>
                                        </p:cTn>
                                        <p:tgtEl>
                                          <p:spTgt spid="17"/>
                                        </p:tgtEl>
                                        <p:attrNameLst>
                                          <p:attrName>style.visibility</p:attrName>
                                        </p:attrNameLst>
                                      </p:cBhvr>
                                      <p:to>
                                        <p:strVal val="visible"/>
                                      </p:to>
                                    </p:set>
                                    <p:anim calcmode="lin" valueType="num">
                                      <p:cBhvr>
                                        <p:cTn id="36" dur="500" fill="hold"/>
                                        <p:tgtEl>
                                          <p:spTgt spid="17"/>
                                        </p:tgtEl>
                                        <p:attrNameLst>
                                          <p:attrName>ppt_w</p:attrName>
                                        </p:attrNameLst>
                                      </p:cBhvr>
                                      <p:tavLst>
                                        <p:tav tm="0">
                                          <p:val>
                                            <p:fltVal val="0"/>
                                          </p:val>
                                        </p:tav>
                                        <p:tav tm="100000">
                                          <p:val>
                                            <p:strVal val="#ppt_w"/>
                                          </p:val>
                                        </p:tav>
                                      </p:tavLst>
                                    </p:anim>
                                    <p:anim calcmode="lin" valueType="num">
                                      <p:cBhvr>
                                        <p:cTn id="37" dur="500" fill="hold"/>
                                        <p:tgtEl>
                                          <p:spTgt spid="17"/>
                                        </p:tgtEl>
                                        <p:attrNameLst>
                                          <p:attrName>ppt_h</p:attrName>
                                        </p:attrNameLst>
                                      </p:cBhvr>
                                      <p:tavLst>
                                        <p:tav tm="0">
                                          <p:val>
                                            <p:fltVal val="0"/>
                                          </p:val>
                                        </p:tav>
                                        <p:tav tm="100000">
                                          <p:val>
                                            <p:strVal val="#ppt_h"/>
                                          </p:val>
                                        </p:tav>
                                      </p:tavLst>
                                    </p:anim>
                                    <p:animEffect transition="in" filter="fade">
                                      <p:cBhvr>
                                        <p:cTn id="38" dur="500"/>
                                        <p:tgtEl>
                                          <p:spTgt spid="17"/>
                                        </p:tgtEl>
                                      </p:cBhvr>
                                    </p:animEffect>
                                  </p:childTnLst>
                                </p:cTn>
                              </p:par>
                              <p:par>
                                <p:cTn id="39" presetID="53" presetClass="entr" presetSubtype="16" fill="hold" grpId="0" nodeType="withEffect">
                                  <p:stCondLst>
                                    <p:cond delay="250"/>
                                  </p:stCondLst>
                                  <p:childTnLst>
                                    <p:set>
                                      <p:cBhvr>
                                        <p:cTn id="40" dur="1" fill="hold">
                                          <p:stCondLst>
                                            <p:cond delay="0"/>
                                          </p:stCondLst>
                                        </p:cTn>
                                        <p:tgtEl>
                                          <p:spTgt spid="10"/>
                                        </p:tgtEl>
                                        <p:attrNameLst>
                                          <p:attrName>style.visibility</p:attrName>
                                        </p:attrNameLst>
                                      </p:cBhvr>
                                      <p:to>
                                        <p:strVal val="visible"/>
                                      </p:to>
                                    </p:set>
                                    <p:anim calcmode="lin" valueType="num">
                                      <p:cBhvr>
                                        <p:cTn id="41" dur="500" fill="hold"/>
                                        <p:tgtEl>
                                          <p:spTgt spid="10"/>
                                        </p:tgtEl>
                                        <p:attrNameLst>
                                          <p:attrName>ppt_w</p:attrName>
                                        </p:attrNameLst>
                                      </p:cBhvr>
                                      <p:tavLst>
                                        <p:tav tm="0">
                                          <p:val>
                                            <p:fltVal val="0"/>
                                          </p:val>
                                        </p:tav>
                                        <p:tav tm="100000">
                                          <p:val>
                                            <p:strVal val="#ppt_w"/>
                                          </p:val>
                                        </p:tav>
                                      </p:tavLst>
                                    </p:anim>
                                    <p:anim calcmode="lin" valueType="num">
                                      <p:cBhvr>
                                        <p:cTn id="42" dur="500" fill="hold"/>
                                        <p:tgtEl>
                                          <p:spTgt spid="10"/>
                                        </p:tgtEl>
                                        <p:attrNameLst>
                                          <p:attrName>ppt_h</p:attrName>
                                        </p:attrNameLst>
                                      </p:cBhvr>
                                      <p:tavLst>
                                        <p:tav tm="0">
                                          <p:val>
                                            <p:fltVal val="0"/>
                                          </p:val>
                                        </p:tav>
                                        <p:tav tm="100000">
                                          <p:val>
                                            <p:strVal val="#ppt_h"/>
                                          </p:val>
                                        </p:tav>
                                      </p:tavLst>
                                    </p:anim>
                                    <p:animEffect transition="in" filter="fade">
                                      <p:cBhvr>
                                        <p:cTn id="43" dur="500"/>
                                        <p:tgtEl>
                                          <p:spTgt spid="10"/>
                                        </p:tgtEl>
                                      </p:cBhvr>
                                    </p:animEffect>
                                  </p:childTnLst>
                                </p:cTn>
                              </p:par>
                              <p:par>
                                <p:cTn id="44" presetID="53" presetClass="entr" presetSubtype="16" fill="hold" grpId="0" nodeType="withEffect">
                                  <p:stCondLst>
                                    <p:cond delay="250"/>
                                  </p:stCondLst>
                                  <p:childTnLst>
                                    <p:set>
                                      <p:cBhvr>
                                        <p:cTn id="45" dur="1" fill="hold">
                                          <p:stCondLst>
                                            <p:cond delay="0"/>
                                          </p:stCondLst>
                                        </p:cTn>
                                        <p:tgtEl>
                                          <p:spTgt spid="11"/>
                                        </p:tgtEl>
                                        <p:attrNameLst>
                                          <p:attrName>style.visibility</p:attrName>
                                        </p:attrNameLst>
                                      </p:cBhvr>
                                      <p:to>
                                        <p:strVal val="visible"/>
                                      </p:to>
                                    </p:set>
                                    <p:anim calcmode="lin" valueType="num">
                                      <p:cBhvr>
                                        <p:cTn id="46" dur="500" fill="hold"/>
                                        <p:tgtEl>
                                          <p:spTgt spid="11"/>
                                        </p:tgtEl>
                                        <p:attrNameLst>
                                          <p:attrName>ppt_w</p:attrName>
                                        </p:attrNameLst>
                                      </p:cBhvr>
                                      <p:tavLst>
                                        <p:tav tm="0">
                                          <p:val>
                                            <p:fltVal val="0"/>
                                          </p:val>
                                        </p:tav>
                                        <p:tav tm="100000">
                                          <p:val>
                                            <p:strVal val="#ppt_w"/>
                                          </p:val>
                                        </p:tav>
                                      </p:tavLst>
                                    </p:anim>
                                    <p:anim calcmode="lin" valueType="num">
                                      <p:cBhvr>
                                        <p:cTn id="47" dur="500" fill="hold"/>
                                        <p:tgtEl>
                                          <p:spTgt spid="11"/>
                                        </p:tgtEl>
                                        <p:attrNameLst>
                                          <p:attrName>ppt_h</p:attrName>
                                        </p:attrNameLst>
                                      </p:cBhvr>
                                      <p:tavLst>
                                        <p:tav tm="0">
                                          <p:val>
                                            <p:fltVal val="0"/>
                                          </p:val>
                                        </p:tav>
                                        <p:tav tm="100000">
                                          <p:val>
                                            <p:strVal val="#ppt_h"/>
                                          </p:val>
                                        </p:tav>
                                      </p:tavLst>
                                    </p:anim>
                                    <p:animEffect transition="in" filter="fade">
                                      <p:cBhvr>
                                        <p:cTn id="48" dur="500"/>
                                        <p:tgtEl>
                                          <p:spTgt spid="11"/>
                                        </p:tgtEl>
                                      </p:cBhvr>
                                    </p:animEffect>
                                  </p:childTnLst>
                                </p:cTn>
                              </p:par>
                              <p:par>
                                <p:cTn id="49" presetID="53" presetClass="entr" presetSubtype="16" fill="hold" grpId="0" nodeType="withEffect">
                                  <p:stCondLst>
                                    <p:cond delay="250"/>
                                  </p:stCondLst>
                                  <p:childTnLst>
                                    <p:set>
                                      <p:cBhvr>
                                        <p:cTn id="50" dur="1" fill="hold">
                                          <p:stCondLst>
                                            <p:cond delay="0"/>
                                          </p:stCondLst>
                                        </p:cTn>
                                        <p:tgtEl>
                                          <p:spTgt spid="16"/>
                                        </p:tgtEl>
                                        <p:attrNameLst>
                                          <p:attrName>style.visibility</p:attrName>
                                        </p:attrNameLst>
                                      </p:cBhvr>
                                      <p:to>
                                        <p:strVal val="visible"/>
                                      </p:to>
                                    </p:set>
                                    <p:anim calcmode="lin" valueType="num">
                                      <p:cBhvr>
                                        <p:cTn id="51" dur="500" fill="hold"/>
                                        <p:tgtEl>
                                          <p:spTgt spid="16"/>
                                        </p:tgtEl>
                                        <p:attrNameLst>
                                          <p:attrName>ppt_w</p:attrName>
                                        </p:attrNameLst>
                                      </p:cBhvr>
                                      <p:tavLst>
                                        <p:tav tm="0">
                                          <p:val>
                                            <p:fltVal val="0"/>
                                          </p:val>
                                        </p:tav>
                                        <p:tav tm="100000">
                                          <p:val>
                                            <p:strVal val="#ppt_w"/>
                                          </p:val>
                                        </p:tav>
                                      </p:tavLst>
                                    </p:anim>
                                    <p:anim calcmode="lin" valueType="num">
                                      <p:cBhvr>
                                        <p:cTn id="52" dur="500" fill="hold"/>
                                        <p:tgtEl>
                                          <p:spTgt spid="16"/>
                                        </p:tgtEl>
                                        <p:attrNameLst>
                                          <p:attrName>ppt_h</p:attrName>
                                        </p:attrNameLst>
                                      </p:cBhvr>
                                      <p:tavLst>
                                        <p:tav tm="0">
                                          <p:val>
                                            <p:fltVal val="0"/>
                                          </p:val>
                                        </p:tav>
                                        <p:tav tm="100000">
                                          <p:val>
                                            <p:strVal val="#ppt_h"/>
                                          </p:val>
                                        </p:tav>
                                      </p:tavLst>
                                    </p:anim>
                                    <p:animEffect transition="in" filter="fade">
                                      <p:cBhvr>
                                        <p:cTn id="53" dur="500"/>
                                        <p:tgtEl>
                                          <p:spTgt spid="16"/>
                                        </p:tgtEl>
                                      </p:cBhvr>
                                    </p:animEffect>
                                  </p:childTnLst>
                                </p:cTn>
                              </p:par>
                              <p:par>
                                <p:cTn id="54" presetID="53" presetClass="entr" presetSubtype="16" fill="hold" grpId="0" nodeType="withEffect">
                                  <p:stCondLst>
                                    <p:cond delay="250"/>
                                  </p:stCondLst>
                                  <p:childTnLst>
                                    <p:set>
                                      <p:cBhvr>
                                        <p:cTn id="55" dur="1" fill="hold">
                                          <p:stCondLst>
                                            <p:cond delay="0"/>
                                          </p:stCondLst>
                                        </p:cTn>
                                        <p:tgtEl>
                                          <p:spTgt spid="14"/>
                                        </p:tgtEl>
                                        <p:attrNameLst>
                                          <p:attrName>style.visibility</p:attrName>
                                        </p:attrNameLst>
                                      </p:cBhvr>
                                      <p:to>
                                        <p:strVal val="visible"/>
                                      </p:to>
                                    </p:set>
                                    <p:anim calcmode="lin" valueType="num">
                                      <p:cBhvr>
                                        <p:cTn id="56" dur="500" fill="hold"/>
                                        <p:tgtEl>
                                          <p:spTgt spid="14"/>
                                        </p:tgtEl>
                                        <p:attrNameLst>
                                          <p:attrName>ppt_w</p:attrName>
                                        </p:attrNameLst>
                                      </p:cBhvr>
                                      <p:tavLst>
                                        <p:tav tm="0">
                                          <p:val>
                                            <p:fltVal val="0"/>
                                          </p:val>
                                        </p:tav>
                                        <p:tav tm="100000">
                                          <p:val>
                                            <p:strVal val="#ppt_w"/>
                                          </p:val>
                                        </p:tav>
                                      </p:tavLst>
                                    </p:anim>
                                    <p:anim calcmode="lin" valueType="num">
                                      <p:cBhvr>
                                        <p:cTn id="57" dur="500" fill="hold"/>
                                        <p:tgtEl>
                                          <p:spTgt spid="14"/>
                                        </p:tgtEl>
                                        <p:attrNameLst>
                                          <p:attrName>ppt_h</p:attrName>
                                        </p:attrNameLst>
                                      </p:cBhvr>
                                      <p:tavLst>
                                        <p:tav tm="0">
                                          <p:val>
                                            <p:fltVal val="0"/>
                                          </p:val>
                                        </p:tav>
                                        <p:tav tm="100000">
                                          <p:val>
                                            <p:strVal val="#ppt_h"/>
                                          </p:val>
                                        </p:tav>
                                      </p:tavLst>
                                    </p:anim>
                                    <p:animEffect transition="in" filter="fade">
                                      <p:cBhvr>
                                        <p:cTn id="58" dur="500"/>
                                        <p:tgtEl>
                                          <p:spTgt spid="14"/>
                                        </p:tgtEl>
                                      </p:cBhvr>
                                    </p:animEffect>
                                  </p:childTnLst>
                                </p:cTn>
                              </p:par>
                              <p:par>
                                <p:cTn id="59" presetID="53" presetClass="entr" presetSubtype="16" fill="hold" grpId="0" nodeType="withEffect">
                                  <p:stCondLst>
                                    <p:cond delay="500"/>
                                  </p:stCondLst>
                                  <p:childTnLst>
                                    <p:set>
                                      <p:cBhvr>
                                        <p:cTn id="60" dur="1" fill="hold">
                                          <p:stCondLst>
                                            <p:cond delay="0"/>
                                          </p:stCondLst>
                                        </p:cTn>
                                        <p:tgtEl>
                                          <p:spTgt spid="13"/>
                                        </p:tgtEl>
                                        <p:attrNameLst>
                                          <p:attrName>style.visibility</p:attrName>
                                        </p:attrNameLst>
                                      </p:cBhvr>
                                      <p:to>
                                        <p:strVal val="visible"/>
                                      </p:to>
                                    </p:set>
                                    <p:anim calcmode="lin" valueType="num">
                                      <p:cBhvr>
                                        <p:cTn id="61" dur="500" fill="hold"/>
                                        <p:tgtEl>
                                          <p:spTgt spid="13"/>
                                        </p:tgtEl>
                                        <p:attrNameLst>
                                          <p:attrName>ppt_w</p:attrName>
                                        </p:attrNameLst>
                                      </p:cBhvr>
                                      <p:tavLst>
                                        <p:tav tm="0">
                                          <p:val>
                                            <p:fltVal val="0"/>
                                          </p:val>
                                        </p:tav>
                                        <p:tav tm="100000">
                                          <p:val>
                                            <p:strVal val="#ppt_w"/>
                                          </p:val>
                                        </p:tav>
                                      </p:tavLst>
                                    </p:anim>
                                    <p:anim calcmode="lin" valueType="num">
                                      <p:cBhvr>
                                        <p:cTn id="62" dur="500" fill="hold"/>
                                        <p:tgtEl>
                                          <p:spTgt spid="13"/>
                                        </p:tgtEl>
                                        <p:attrNameLst>
                                          <p:attrName>ppt_h</p:attrName>
                                        </p:attrNameLst>
                                      </p:cBhvr>
                                      <p:tavLst>
                                        <p:tav tm="0">
                                          <p:val>
                                            <p:fltVal val="0"/>
                                          </p:val>
                                        </p:tav>
                                        <p:tav tm="100000">
                                          <p:val>
                                            <p:strVal val="#ppt_h"/>
                                          </p:val>
                                        </p:tav>
                                      </p:tavLst>
                                    </p:anim>
                                    <p:animEffect transition="in" filter="fade">
                                      <p:cBhvr>
                                        <p:cTn id="63" dur="500"/>
                                        <p:tgtEl>
                                          <p:spTgt spid="13"/>
                                        </p:tgtEl>
                                      </p:cBhvr>
                                    </p:animEffect>
                                  </p:childTnLst>
                                </p:cTn>
                              </p:par>
                              <p:par>
                                <p:cTn id="64" presetID="53" presetClass="entr" presetSubtype="16" fill="hold" grpId="0" nodeType="withEffect">
                                  <p:stCondLst>
                                    <p:cond delay="500"/>
                                  </p:stCondLst>
                                  <p:childTnLst>
                                    <p:set>
                                      <p:cBhvr>
                                        <p:cTn id="65" dur="1" fill="hold">
                                          <p:stCondLst>
                                            <p:cond delay="0"/>
                                          </p:stCondLst>
                                        </p:cTn>
                                        <p:tgtEl>
                                          <p:spTgt spid="15"/>
                                        </p:tgtEl>
                                        <p:attrNameLst>
                                          <p:attrName>style.visibility</p:attrName>
                                        </p:attrNameLst>
                                      </p:cBhvr>
                                      <p:to>
                                        <p:strVal val="visible"/>
                                      </p:to>
                                    </p:set>
                                    <p:anim calcmode="lin" valueType="num">
                                      <p:cBhvr>
                                        <p:cTn id="66" dur="500" fill="hold"/>
                                        <p:tgtEl>
                                          <p:spTgt spid="15"/>
                                        </p:tgtEl>
                                        <p:attrNameLst>
                                          <p:attrName>ppt_w</p:attrName>
                                        </p:attrNameLst>
                                      </p:cBhvr>
                                      <p:tavLst>
                                        <p:tav tm="0">
                                          <p:val>
                                            <p:fltVal val="0"/>
                                          </p:val>
                                        </p:tav>
                                        <p:tav tm="100000">
                                          <p:val>
                                            <p:strVal val="#ppt_w"/>
                                          </p:val>
                                        </p:tav>
                                      </p:tavLst>
                                    </p:anim>
                                    <p:anim calcmode="lin" valueType="num">
                                      <p:cBhvr>
                                        <p:cTn id="67" dur="500" fill="hold"/>
                                        <p:tgtEl>
                                          <p:spTgt spid="15"/>
                                        </p:tgtEl>
                                        <p:attrNameLst>
                                          <p:attrName>ppt_h</p:attrName>
                                        </p:attrNameLst>
                                      </p:cBhvr>
                                      <p:tavLst>
                                        <p:tav tm="0">
                                          <p:val>
                                            <p:fltVal val="0"/>
                                          </p:val>
                                        </p:tav>
                                        <p:tav tm="100000">
                                          <p:val>
                                            <p:strVal val="#ppt_h"/>
                                          </p:val>
                                        </p:tav>
                                      </p:tavLst>
                                    </p:anim>
                                    <p:animEffect transition="in" filter="fade">
                                      <p:cBhvr>
                                        <p:cTn id="68" dur="500"/>
                                        <p:tgtEl>
                                          <p:spTgt spid="15"/>
                                        </p:tgtEl>
                                      </p:cBhvr>
                                    </p:animEffect>
                                  </p:childTnLst>
                                </p:cTn>
                              </p:par>
                              <p:par>
                                <p:cTn id="69" presetID="53" presetClass="entr" presetSubtype="16" fill="hold" grpId="0" nodeType="withEffect">
                                  <p:stCondLst>
                                    <p:cond delay="500"/>
                                  </p:stCondLst>
                                  <p:childTnLst>
                                    <p:set>
                                      <p:cBhvr>
                                        <p:cTn id="70" dur="1" fill="hold">
                                          <p:stCondLst>
                                            <p:cond delay="0"/>
                                          </p:stCondLst>
                                        </p:cTn>
                                        <p:tgtEl>
                                          <p:spTgt spid="9"/>
                                        </p:tgtEl>
                                        <p:attrNameLst>
                                          <p:attrName>style.visibility</p:attrName>
                                        </p:attrNameLst>
                                      </p:cBhvr>
                                      <p:to>
                                        <p:strVal val="visible"/>
                                      </p:to>
                                    </p:set>
                                    <p:anim calcmode="lin" valueType="num">
                                      <p:cBhvr>
                                        <p:cTn id="71" dur="500" fill="hold"/>
                                        <p:tgtEl>
                                          <p:spTgt spid="9"/>
                                        </p:tgtEl>
                                        <p:attrNameLst>
                                          <p:attrName>ppt_w</p:attrName>
                                        </p:attrNameLst>
                                      </p:cBhvr>
                                      <p:tavLst>
                                        <p:tav tm="0">
                                          <p:val>
                                            <p:fltVal val="0"/>
                                          </p:val>
                                        </p:tav>
                                        <p:tav tm="100000">
                                          <p:val>
                                            <p:strVal val="#ppt_w"/>
                                          </p:val>
                                        </p:tav>
                                      </p:tavLst>
                                    </p:anim>
                                    <p:anim calcmode="lin" valueType="num">
                                      <p:cBhvr>
                                        <p:cTn id="72" dur="500" fill="hold"/>
                                        <p:tgtEl>
                                          <p:spTgt spid="9"/>
                                        </p:tgtEl>
                                        <p:attrNameLst>
                                          <p:attrName>ppt_h</p:attrName>
                                        </p:attrNameLst>
                                      </p:cBhvr>
                                      <p:tavLst>
                                        <p:tav tm="0">
                                          <p:val>
                                            <p:fltVal val="0"/>
                                          </p:val>
                                        </p:tav>
                                        <p:tav tm="100000">
                                          <p:val>
                                            <p:strVal val="#ppt_h"/>
                                          </p:val>
                                        </p:tav>
                                      </p:tavLst>
                                    </p:anim>
                                    <p:animEffect transition="in" filter="fade">
                                      <p:cBhvr>
                                        <p:cTn id="73" dur="500"/>
                                        <p:tgtEl>
                                          <p:spTgt spid="9"/>
                                        </p:tgtEl>
                                      </p:cBhvr>
                                    </p:animEffect>
                                  </p:childTnLst>
                                </p:cTn>
                              </p:par>
                              <p:par>
                                <p:cTn id="74" presetID="53" presetClass="entr" presetSubtype="16" fill="hold" grpId="0" nodeType="withEffect">
                                  <p:stCondLst>
                                    <p:cond delay="50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fill="hold"/>
                                        <p:tgtEl>
                                          <p:spTgt spid="5"/>
                                        </p:tgtEl>
                                        <p:attrNameLst>
                                          <p:attrName>ppt_w</p:attrName>
                                        </p:attrNameLst>
                                      </p:cBhvr>
                                      <p:tavLst>
                                        <p:tav tm="0">
                                          <p:val>
                                            <p:fltVal val="0"/>
                                          </p:val>
                                        </p:tav>
                                        <p:tav tm="100000">
                                          <p:val>
                                            <p:strVal val="#ppt_w"/>
                                          </p:val>
                                        </p:tav>
                                      </p:tavLst>
                                    </p:anim>
                                    <p:anim calcmode="lin" valueType="num">
                                      <p:cBhvr>
                                        <p:cTn id="77" dur="500" fill="hold"/>
                                        <p:tgtEl>
                                          <p:spTgt spid="5"/>
                                        </p:tgtEl>
                                        <p:attrNameLst>
                                          <p:attrName>ppt_h</p:attrName>
                                        </p:attrNameLst>
                                      </p:cBhvr>
                                      <p:tavLst>
                                        <p:tav tm="0">
                                          <p:val>
                                            <p:fltVal val="0"/>
                                          </p:val>
                                        </p:tav>
                                        <p:tav tm="100000">
                                          <p:val>
                                            <p:strVal val="#ppt_h"/>
                                          </p:val>
                                        </p:tav>
                                      </p:tavLst>
                                    </p:anim>
                                    <p:animEffect transition="in" filter="fade">
                                      <p:cBhvr>
                                        <p:cTn id="78" dur="500"/>
                                        <p:tgtEl>
                                          <p:spTgt spid="5"/>
                                        </p:tgtEl>
                                      </p:cBhvr>
                                    </p:animEffect>
                                  </p:childTnLst>
                                </p:cTn>
                              </p:par>
                              <p:par>
                                <p:cTn id="79" presetID="53" presetClass="entr" presetSubtype="16" fill="hold" grpId="0" nodeType="withEffect">
                                  <p:stCondLst>
                                    <p:cond delay="500"/>
                                  </p:stCondLst>
                                  <p:childTnLst>
                                    <p:set>
                                      <p:cBhvr>
                                        <p:cTn id="80" dur="1" fill="hold">
                                          <p:stCondLst>
                                            <p:cond delay="0"/>
                                          </p:stCondLst>
                                        </p:cTn>
                                        <p:tgtEl>
                                          <p:spTgt spid="18"/>
                                        </p:tgtEl>
                                        <p:attrNameLst>
                                          <p:attrName>style.visibility</p:attrName>
                                        </p:attrNameLst>
                                      </p:cBhvr>
                                      <p:to>
                                        <p:strVal val="visible"/>
                                      </p:to>
                                    </p:set>
                                    <p:anim calcmode="lin" valueType="num">
                                      <p:cBhvr>
                                        <p:cTn id="81" dur="500" fill="hold"/>
                                        <p:tgtEl>
                                          <p:spTgt spid="18"/>
                                        </p:tgtEl>
                                        <p:attrNameLst>
                                          <p:attrName>ppt_w</p:attrName>
                                        </p:attrNameLst>
                                      </p:cBhvr>
                                      <p:tavLst>
                                        <p:tav tm="0">
                                          <p:val>
                                            <p:fltVal val="0"/>
                                          </p:val>
                                        </p:tav>
                                        <p:tav tm="100000">
                                          <p:val>
                                            <p:strVal val="#ppt_w"/>
                                          </p:val>
                                        </p:tav>
                                      </p:tavLst>
                                    </p:anim>
                                    <p:anim calcmode="lin" valueType="num">
                                      <p:cBhvr>
                                        <p:cTn id="82" dur="500" fill="hold"/>
                                        <p:tgtEl>
                                          <p:spTgt spid="18"/>
                                        </p:tgtEl>
                                        <p:attrNameLst>
                                          <p:attrName>ppt_h</p:attrName>
                                        </p:attrNameLst>
                                      </p:cBhvr>
                                      <p:tavLst>
                                        <p:tav tm="0">
                                          <p:val>
                                            <p:fltVal val="0"/>
                                          </p:val>
                                        </p:tav>
                                        <p:tav tm="100000">
                                          <p:val>
                                            <p:strVal val="#ppt_h"/>
                                          </p:val>
                                        </p:tav>
                                      </p:tavLst>
                                    </p:anim>
                                    <p:animEffect transition="in" filter="fade">
                                      <p:cBhvr>
                                        <p:cTn id="83" dur="500"/>
                                        <p:tgtEl>
                                          <p:spTgt spid="18"/>
                                        </p:tgtEl>
                                      </p:cBhvr>
                                    </p:animEffect>
                                  </p:childTnLst>
                                </p:cTn>
                              </p:par>
                            </p:childTnLst>
                          </p:cTn>
                        </p:par>
                        <p:par>
                          <p:cTn id="84" fill="hold">
                            <p:stCondLst>
                              <p:cond delay="1000"/>
                            </p:stCondLst>
                            <p:childTnLst>
                              <p:par>
                                <p:cTn id="85" presetID="22" presetClass="entr" presetSubtype="4" fill="hold" nodeType="afterEffect">
                                  <p:stCondLst>
                                    <p:cond delay="0"/>
                                  </p:stCondLst>
                                  <p:childTnLst>
                                    <p:set>
                                      <p:cBhvr>
                                        <p:cTn id="86" dur="1" fill="hold">
                                          <p:stCondLst>
                                            <p:cond delay="0"/>
                                          </p:stCondLst>
                                        </p:cTn>
                                        <p:tgtEl>
                                          <p:spTgt spid="26"/>
                                        </p:tgtEl>
                                        <p:attrNameLst>
                                          <p:attrName>style.visibility</p:attrName>
                                        </p:attrNameLst>
                                      </p:cBhvr>
                                      <p:to>
                                        <p:strVal val="visible"/>
                                      </p:to>
                                    </p:set>
                                    <p:animEffect transition="in" filter="wipe(down)">
                                      <p:cBhvr>
                                        <p:cTn id="87" dur="500"/>
                                        <p:tgtEl>
                                          <p:spTgt spid="26"/>
                                        </p:tgtEl>
                                      </p:cBhvr>
                                    </p:animEffect>
                                  </p:childTnLst>
                                </p:cTn>
                              </p:par>
                              <p:par>
                                <p:cTn id="88" presetID="22" presetClass="entr" presetSubtype="8" fill="hold" nodeType="withEffect">
                                  <p:stCondLst>
                                    <p:cond delay="0"/>
                                  </p:stCondLst>
                                  <p:childTnLst>
                                    <p:set>
                                      <p:cBhvr>
                                        <p:cTn id="89" dur="1" fill="hold">
                                          <p:stCondLst>
                                            <p:cond delay="0"/>
                                          </p:stCondLst>
                                        </p:cTn>
                                        <p:tgtEl>
                                          <p:spTgt spid="27"/>
                                        </p:tgtEl>
                                        <p:attrNameLst>
                                          <p:attrName>style.visibility</p:attrName>
                                        </p:attrNameLst>
                                      </p:cBhvr>
                                      <p:to>
                                        <p:strVal val="visible"/>
                                      </p:to>
                                    </p:set>
                                    <p:animEffect transition="in" filter="wipe(left)">
                                      <p:cBhvr>
                                        <p:cTn id="90" dur="500"/>
                                        <p:tgtEl>
                                          <p:spTgt spid="27"/>
                                        </p:tgtEl>
                                      </p:cBhvr>
                                    </p:animEffect>
                                  </p:childTnLst>
                                </p:cTn>
                              </p:par>
                              <p:par>
                                <p:cTn id="91" presetID="22" presetClass="entr" presetSubtype="8" fill="hold" nodeType="withEffect">
                                  <p:stCondLst>
                                    <p:cond delay="0"/>
                                  </p:stCondLst>
                                  <p:childTnLst>
                                    <p:set>
                                      <p:cBhvr>
                                        <p:cTn id="92" dur="1" fill="hold">
                                          <p:stCondLst>
                                            <p:cond delay="0"/>
                                          </p:stCondLst>
                                        </p:cTn>
                                        <p:tgtEl>
                                          <p:spTgt spid="28"/>
                                        </p:tgtEl>
                                        <p:attrNameLst>
                                          <p:attrName>style.visibility</p:attrName>
                                        </p:attrNameLst>
                                      </p:cBhvr>
                                      <p:to>
                                        <p:strVal val="visible"/>
                                      </p:to>
                                    </p:set>
                                    <p:animEffect transition="in" filter="wipe(left)">
                                      <p:cBhvr>
                                        <p:cTn id="93" dur="500"/>
                                        <p:tgtEl>
                                          <p:spTgt spid="28"/>
                                        </p:tgtEl>
                                      </p:cBhvr>
                                    </p:animEffect>
                                  </p:childTnLst>
                                </p:cTn>
                              </p:par>
                              <p:par>
                                <p:cTn id="94" presetID="22" presetClass="entr" presetSubtype="2" fill="hold" grpId="0" nodeType="withEffect">
                                  <p:stCondLst>
                                    <p:cond delay="0"/>
                                  </p:stCondLst>
                                  <p:childTnLst>
                                    <p:set>
                                      <p:cBhvr>
                                        <p:cTn id="95" dur="1" fill="hold">
                                          <p:stCondLst>
                                            <p:cond delay="0"/>
                                          </p:stCondLst>
                                        </p:cTn>
                                        <p:tgtEl>
                                          <p:spTgt spid="24"/>
                                        </p:tgtEl>
                                        <p:attrNameLst>
                                          <p:attrName>style.visibility</p:attrName>
                                        </p:attrNameLst>
                                      </p:cBhvr>
                                      <p:to>
                                        <p:strVal val="visible"/>
                                      </p:to>
                                    </p:set>
                                    <p:animEffect transition="in" filter="wipe(right)">
                                      <p:cBhvr>
                                        <p:cTn id="96" dur="500"/>
                                        <p:tgtEl>
                                          <p:spTgt spid="24"/>
                                        </p:tgtEl>
                                      </p:cBhvr>
                                    </p:animEffect>
                                  </p:childTnLst>
                                </p:cTn>
                              </p:par>
                              <p:par>
                                <p:cTn id="97" presetID="22" presetClass="entr" presetSubtype="2" fill="hold" nodeType="withEffect">
                                  <p:stCondLst>
                                    <p:cond delay="0"/>
                                  </p:stCondLst>
                                  <p:childTnLst>
                                    <p:set>
                                      <p:cBhvr>
                                        <p:cTn id="98" dur="1" fill="hold">
                                          <p:stCondLst>
                                            <p:cond delay="0"/>
                                          </p:stCondLst>
                                        </p:cTn>
                                        <p:tgtEl>
                                          <p:spTgt spid="25"/>
                                        </p:tgtEl>
                                        <p:attrNameLst>
                                          <p:attrName>style.visibility</p:attrName>
                                        </p:attrNameLst>
                                      </p:cBhvr>
                                      <p:to>
                                        <p:strVal val="visible"/>
                                      </p:to>
                                    </p:set>
                                    <p:animEffect transition="in" filter="wipe(right)">
                                      <p:cBhvr>
                                        <p:cTn id="99" dur="500"/>
                                        <p:tgtEl>
                                          <p:spTgt spid="25"/>
                                        </p:tgtEl>
                                      </p:cBhvr>
                                    </p:animEffect>
                                  </p:childTnLst>
                                </p:cTn>
                              </p:par>
                            </p:childTnLst>
                          </p:cTn>
                        </p:par>
                        <p:par>
                          <p:cTn id="100" fill="hold">
                            <p:stCondLst>
                              <p:cond delay="1500"/>
                            </p:stCondLst>
                            <p:childTnLst>
                              <p:par>
                                <p:cTn id="101" presetID="12" presetClass="entr" presetSubtype="4" fill="hold" grpId="0" nodeType="afterEffect">
                                  <p:stCondLst>
                                    <p:cond delay="0"/>
                                  </p:stCondLst>
                                  <p:childTnLst>
                                    <p:set>
                                      <p:cBhvr>
                                        <p:cTn id="102" dur="1" fill="hold">
                                          <p:stCondLst>
                                            <p:cond delay="0"/>
                                          </p:stCondLst>
                                        </p:cTn>
                                        <p:tgtEl>
                                          <p:spTgt spid="23"/>
                                        </p:tgtEl>
                                        <p:attrNameLst>
                                          <p:attrName>style.visibility</p:attrName>
                                        </p:attrNameLst>
                                      </p:cBhvr>
                                      <p:to>
                                        <p:strVal val="visible"/>
                                      </p:to>
                                    </p:set>
                                    <p:anim calcmode="lin" valueType="num">
                                      <p:cBhvr additive="base">
                                        <p:cTn id="103" dur="500"/>
                                        <p:tgtEl>
                                          <p:spTgt spid="23"/>
                                        </p:tgtEl>
                                        <p:attrNameLst>
                                          <p:attrName>ppt_y</p:attrName>
                                        </p:attrNameLst>
                                      </p:cBhvr>
                                      <p:tavLst>
                                        <p:tav tm="0">
                                          <p:val>
                                            <p:strVal val="#ppt_y+#ppt_h*1.125000"/>
                                          </p:val>
                                        </p:tav>
                                        <p:tav tm="100000">
                                          <p:val>
                                            <p:strVal val="#ppt_y"/>
                                          </p:val>
                                        </p:tav>
                                      </p:tavLst>
                                    </p:anim>
                                    <p:animEffect transition="in" filter="wipe(up)">
                                      <p:cBhvr>
                                        <p:cTn id="104" dur="500"/>
                                        <p:tgtEl>
                                          <p:spTgt spid="23"/>
                                        </p:tgtEl>
                                      </p:cBhvr>
                                    </p:animEffect>
                                  </p:childTnLst>
                                </p:cTn>
                              </p:par>
                              <p:par>
                                <p:cTn id="105" presetID="12" presetClass="entr" presetSubtype="8" fill="hold" grpId="0" nodeType="withEffect">
                                  <p:stCondLst>
                                    <p:cond delay="0"/>
                                  </p:stCondLst>
                                  <p:childTnLst>
                                    <p:set>
                                      <p:cBhvr>
                                        <p:cTn id="106" dur="1" fill="hold">
                                          <p:stCondLst>
                                            <p:cond delay="0"/>
                                          </p:stCondLst>
                                        </p:cTn>
                                        <p:tgtEl>
                                          <p:spTgt spid="20"/>
                                        </p:tgtEl>
                                        <p:attrNameLst>
                                          <p:attrName>style.visibility</p:attrName>
                                        </p:attrNameLst>
                                      </p:cBhvr>
                                      <p:to>
                                        <p:strVal val="visible"/>
                                      </p:to>
                                    </p:set>
                                    <p:anim calcmode="lin" valueType="num">
                                      <p:cBhvr additive="base">
                                        <p:cTn id="107" dur="500"/>
                                        <p:tgtEl>
                                          <p:spTgt spid="20"/>
                                        </p:tgtEl>
                                        <p:attrNameLst>
                                          <p:attrName>ppt_x</p:attrName>
                                        </p:attrNameLst>
                                      </p:cBhvr>
                                      <p:tavLst>
                                        <p:tav tm="0">
                                          <p:val>
                                            <p:strVal val="#ppt_x-#ppt_w*1.125000"/>
                                          </p:val>
                                        </p:tav>
                                        <p:tav tm="100000">
                                          <p:val>
                                            <p:strVal val="#ppt_x"/>
                                          </p:val>
                                        </p:tav>
                                      </p:tavLst>
                                    </p:anim>
                                    <p:animEffect transition="in" filter="wipe(right)">
                                      <p:cBhvr>
                                        <p:cTn id="108" dur="500"/>
                                        <p:tgtEl>
                                          <p:spTgt spid="20"/>
                                        </p:tgtEl>
                                      </p:cBhvr>
                                    </p:animEffect>
                                  </p:childTnLst>
                                </p:cTn>
                              </p:par>
                              <p:par>
                                <p:cTn id="109" presetID="12" presetClass="entr" presetSubtype="8" fill="hold" grpId="0" nodeType="withEffect">
                                  <p:stCondLst>
                                    <p:cond delay="0"/>
                                  </p:stCondLst>
                                  <p:childTnLst>
                                    <p:set>
                                      <p:cBhvr>
                                        <p:cTn id="110" dur="1" fill="hold">
                                          <p:stCondLst>
                                            <p:cond delay="0"/>
                                          </p:stCondLst>
                                        </p:cTn>
                                        <p:tgtEl>
                                          <p:spTgt spid="21"/>
                                        </p:tgtEl>
                                        <p:attrNameLst>
                                          <p:attrName>style.visibility</p:attrName>
                                        </p:attrNameLst>
                                      </p:cBhvr>
                                      <p:to>
                                        <p:strVal val="visible"/>
                                      </p:to>
                                    </p:set>
                                    <p:anim calcmode="lin" valueType="num">
                                      <p:cBhvr additive="base">
                                        <p:cTn id="111" dur="500"/>
                                        <p:tgtEl>
                                          <p:spTgt spid="21"/>
                                        </p:tgtEl>
                                        <p:attrNameLst>
                                          <p:attrName>ppt_x</p:attrName>
                                        </p:attrNameLst>
                                      </p:cBhvr>
                                      <p:tavLst>
                                        <p:tav tm="0">
                                          <p:val>
                                            <p:strVal val="#ppt_x-#ppt_w*1.125000"/>
                                          </p:val>
                                        </p:tav>
                                        <p:tav tm="100000">
                                          <p:val>
                                            <p:strVal val="#ppt_x"/>
                                          </p:val>
                                        </p:tav>
                                      </p:tavLst>
                                    </p:anim>
                                    <p:animEffect transition="in" filter="wipe(right)">
                                      <p:cBhvr>
                                        <p:cTn id="112" dur="500"/>
                                        <p:tgtEl>
                                          <p:spTgt spid="21"/>
                                        </p:tgtEl>
                                      </p:cBhvr>
                                    </p:animEffect>
                                  </p:childTnLst>
                                </p:cTn>
                              </p:par>
                              <p:par>
                                <p:cTn id="113" presetID="12" presetClass="entr" presetSubtype="2" fill="hold" grpId="0" nodeType="withEffect">
                                  <p:stCondLst>
                                    <p:cond delay="0"/>
                                  </p:stCondLst>
                                  <p:childTnLst>
                                    <p:set>
                                      <p:cBhvr>
                                        <p:cTn id="114" dur="1" fill="hold">
                                          <p:stCondLst>
                                            <p:cond delay="0"/>
                                          </p:stCondLst>
                                        </p:cTn>
                                        <p:tgtEl>
                                          <p:spTgt spid="19"/>
                                        </p:tgtEl>
                                        <p:attrNameLst>
                                          <p:attrName>style.visibility</p:attrName>
                                        </p:attrNameLst>
                                      </p:cBhvr>
                                      <p:to>
                                        <p:strVal val="visible"/>
                                      </p:to>
                                    </p:set>
                                    <p:anim calcmode="lin" valueType="num">
                                      <p:cBhvr additive="base">
                                        <p:cTn id="115" dur="500"/>
                                        <p:tgtEl>
                                          <p:spTgt spid="19"/>
                                        </p:tgtEl>
                                        <p:attrNameLst>
                                          <p:attrName>ppt_x</p:attrName>
                                        </p:attrNameLst>
                                      </p:cBhvr>
                                      <p:tavLst>
                                        <p:tav tm="0">
                                          <p:val>
                                            <p:strVal val="#ppt_x+#ppt_w*1.125000"/>
                                          </p:val>
                                        </p:tav>
                                        <p:tav tm="100000">
                                          <p:val>
                                            <p:strVal val="#ppt_x"/>
                                          </p:val>
                                        </p:tav>
                                      </p:tavLst>
                                    </p:anim>
                                    <p:animEffect transition="in" filter="wipe(left)">
                                      <p:cBhvr>
                                        <p:cTn id="116" dur="500"/>
                                        <p:tgtEl>
                                          <p:spTgt spid="19"/>
                                        </p:tgtEl>
                                      </p:cBhvr>
                                    </p:animEffect>
                                  </p:childTnLst>
                                </p:cTn>
                              </p:par>
                              <p:par>
                                <p:cTn id="117" presetID="12" presetClass="entr" presetSubtype="2" fill="hold" grpId="0" nodeType="withEffect">
                                  <p:stCondLst>
                                    <p:cond delay="0"/>
                                  </p:stCondLst>
                                  <p:childTnLst>
                                    <p:set>
                                      <p:cBhvr>
                                        <p:cTn id="118" dur="1" fill="hold">
                                          <p:stCondLst>
                                            <p:cond delay="0"/>
                                          </p:stCondLst>
                                        </p:cTn>
                                        <p:tgtEl>
                                          <p:spTgt spid="22"/>
                                        </p:tgtEl>
                                        <p:attrNameLst>
                                          <p:attrName>style.visibility</p:attrName>
                                        </p:attrNameLst>
                                      </p:cBhvr>
                                      <p:to>
                                        <p:strVal val="visible"/>
                                      </p:to>
                                    </p:set>
                                    <p:anim calcmode="lin" valueType="num">
                                      <p:cBhvr additive="base">
                                        <p:cTn id="119" dur="500"/>
                                        <p:tgtEl>
                                          <p:spTgt spid="22"/>
                                        </p:tgtEl>
                                        <p:attrNameLst>
                                          <p:attrName>ppt_x</p:attrName>
                                        </p:attrNameLst>
                                      </p:cBhvr>
                                      <p:tavLst>
                                        <p:tav tm="0">
                                          <p:val>
                                            <p:strVal val="#ppt_x+#ppt_w*1.125000"/>
                                          </p:val>
                                        </p:tav>
                                        <p:tav tm="100000">
                                          <p:val>
                                            <p:strVal val="#ppt_x"/>
                                          </p:val>
                                        </p:tav>
                                      </p:tavLst>
                                    </p:anim>
                                    <p:animEffect transition="in" filter="wipe(left)">
                                      <p:cBhvr>
                                        <p:cTn id="120"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p:bldP spid="20" grpId="0"/>
      <p:bldP spid="21" grpId="0"/>
      <p:bldP spid="22" grpId="0"/>
      <p:bldP spid="23" grpId="0"/>
      <p:bldP spid="2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3" name="图片 2"/>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008781" y="566430"/>
            <a:ext cx="10174438" cy="5725140"/>
          </a:xfrm>
          <a:prstGeom prst="rect">
            <a:avLst/>
          </a:prstGeom>
        </p:spPr>
      </p:pic>
      <p:sp>
        <p:nvSpPr>
          <p:cNvPr id="34" name="矩形 33"/>
          <p:cNvSpPr/>
          <p:nvPr/>
        </p:nvSpPr>
        <p:spPr>
          <a:xfrm>
            <a:off x="3763347" y="1790855"/>
            <a:ext cx="4665306" cy="4180737"/>
          </a:xfrm>
          <a:prstGeom prst="rect">
            <a:avLst/>
          </a:prstGeom>
          <a:solidFill>
            <a:schemeClr val="accent1">
              <a:alpha val="50000"/>
            </a:schemeClr>
          </a:solidFill>
          <a:ln w="3810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5" name="文本框 24"/>
          <p:cNvSpPr txBox="1"/>
          <p:nvPr/>
        </p:nvSpPr>
        <p:spPr>
          <a:xfrm>
            <a:off x="5497116" y="2173063"/>
            <a:ext cx="1197769" cy="3416320"/>
          </a:xfrm>
          <a:prstGeom prst="rect">
            <a:avLst/>
          </a:prstGeom>
          <a:noFill/>
        </p:spPr>
        <p:txBody>
          <a:bodyPr wrap="square" rtlCol="0">
            <a:spAutoFit/>
          </a:bodyPr>
          <a:lstStyle/>
          <a:p>
            <a:pPr algn="ctr" fontAlgn="auto">
              <a:lnSpc>
                <a:spcPct val="100000"/>
              </a:lnSpc>
            </a:pPr>
            <a:r>
              <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rPr>
              <a:t>年终汇报</a:t>
            </a:r>
            <a:endParaRPr lang="zh-CN" altLang="en-US" sz="5400" b="1" dirty="0">
              <a:solidFill>
                <a:schemeClr val="bg1"/>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6" name="泪滴形 35"/>
          <p:cNvSpPr/>
          <p:nvPr/>
        </p:nvSpPr>
        <p:spPr>
          <a:xfrm flipH="1">
            <a:off x="3929752" y="1974774"/>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37" name="泪滴形 36"/>
          <p:cNvSpPr/>
          <p:nvPr/>
        </p:nvSpPr>
        <p:spPr>
          <a:xfrm rot="10319776" flipH="1">
            <a:off x="7583134" y="5112909"/>
            <a:ext cx="679115" cy="679115"/>
          </a:xfrm>
          <a:prstGeom prst="teardrop">
            <a:avLst/>
          </a:prstGeom>
          <a:solidFill>
            <a:schemeClr val="accent1">
              <a:alpha val="50000"/>
            </a:schemeClr>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p:cTn id="7" dur="500" fill="hold"/>
                                        <p:tgtEl>
                                          <p:spTgt spid="25"/>
                                        </p:tgtEl>
                                        <p:attrNameLst>
                                          <p:attrName>ppt_x</p:attrName>
                                        </p:attrNameLst>
                                      </p:cBhvr>
                                      <p:tavLst>
                                        <p:tav tm="0">
                                          <p:val>
                                            <p:strVal val="#ppt_x-.2"/>
                                          </p:val>
                                        </p:tav>
                                        <p:tav tm="100000">
                                          <p:val>
                                            <p:strVal val="#ppt_x"/>
                                          </p:val>
                                        </p:tav>
                                      </p:tavLst>
                                    </p:anim>
                                    <p:anim calcmode="lin" valueType="num">
                                      <p:cBhvr>
                                        <p:cTn id="8" dur="5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图片占位符 11"/>
          <p:cNvPicPr>
            <a:picLocks noGrp="1" noChangeAspect="1"/>
          </p:cNvPicPr>
          <p:nvPr>
            <p:ph type="pic" sz="quarter" idx="10"/>
          </p:nvPr>
        </p:nvPicPr>
        <p:blipFill>
          <a:blip r:embed="rId1">
            <a:extLst>
              <a:ext uri="{28A0092B-C50C-407E-A947-70E740481C1C}">
                <a14:useLocalDpi xmlns:a14="http://schemas.microsoft.com/office/drawing/2010/main" val="0"/>
              </a:ext>
            </a:extLst>
          </a:blip>
          <a:stretch>
            <a:fillRect/>
          </a:stretch>
        </p:blipFill>
        <p:spPr>
          <a:xfrm>
            <a:off x="3210036" y="0"/>
            <a:ext cx="8944219" cy="5032897"/>
          </a:xfrm>
        </p:spPr>
      </p:pic>
      <p:sp>
        <p:nvSpPr>
          <p:cNvPr id="18" name="KSO_Shape"/>
          <p:cNvSpPr/>
          <p:nvPr/>
        </p:nvSpPr>
        <p:spPr bwMode="auto">
          <a:xfrm>
            <a:off x="355914" y="4279847"/>
            <a:ext cx="393623" cy="390341"/>
          </a:xfrm>
          <a:custGeom>
            <a:avLst/>
            <a:gdLst>
              <a:gd name="T0" fmla="*/ 1420802 w 2262188"/>
              <a:gd name="T1" fmla="*/ 2155372 h 2241550"/>
              <a:gd name="T2" fmla="*/ 0 w 2262188"/>
              <a:gd name="T3" fmla="*/ 1901959 h 2241550"/>
              <a:gd name="T4" fmla="*/ 966787 w 2262188"/>
              <a:gd name="T5" fmla="*/ 2002745 h 2241550"/>
              <a:gd name="T6" fmla="*/ 463550 w 2262188"/>
              <a:gd name="T7" fmla="*/ 1799189 h 2241550"/>
              <a:gd name="T8" fmla="*/ 1920875 w 2262188"/>
              <a:gd name="T9" fmla="*/ 1721932 h 2241550"/>
              <a:gd name="T10" fmla="*/ 1920875 w 2262188"/>
              <a:gd name="T11" fmla="*/ 1643063 h 2241550"/>
              <a:gd name="T12" fmla="*/ 1920875 w 2262188"/>
              <a:gd name="T13" fmla="*/ 1520825 h 2241550"/>
              <a:gd name="T14" fmla="*/ 1437365 w 2262188"/>
              <a:gd name="T15" fmla="*/ 1781511 h 2241550"/>
              <a:gd name="T16" fmla="*/ 0 w 2262188"/>
              <a:gd name="T17" fmla="*/ 1470217 h 2241550"/>
              <a:gd name="T18" fmla="*/ 1304860 w 2262188"/>
              <a:gd name="T19" fmla="*/ 1658938 h 2241550"/>
              <a:gd name="T20" fmla="*/ 1333924 w 2262188"/>
              <a:gd name="T21" fmla="*/ 1648052 h 2241550"/>
              <a:gd name="T22" fmla="*/ 1395684 w 2262188"/>
              <a:gd name="T23" fmla="*/ 1641022 h 2241550"/>
              <a:gd name="T24" fmla="*/ 1448362 w 2262188"/>
              <a:gd name="T25" fmla="*/ 1646011 h 2241550"/>
              <a:gd name="T26" fmla="*/ 1677920 w 2262188"/>
              <a:gd name="T27" fmla="*/ 1506991 h 2241550"/>
              <a:gd name="T28" fmla="*/ 1657031 w 2262188"/>
              <a:gd name="T29" fmla="*/ 1492023 h 2241550"/>
              <a:gd name="T30" fmla="*/ 1654306 w 2262188"/>
              <a:gd name="T31" fmla="*/ 1479097 h 2241550"/>
              <a:gd name="T32" fmla="*/ 1663843 w 2262188"/>
              <a:gd name="T33" fmla="*/ 1466170 h 2241550"/>
              <a:gd name="T34" fmla="*/ 995838 w 2262188"/>
              <a:gd name="T35" fmla="*/ 1258888 h 2241550"/>
              <a:gd name="T36" fmla="*/ 489738 w 2262188"/>
              <a:gd name="T37" fmla="*/ 1130300 h 2241550"/>
              <a:gd name="T38" fmla="*/ 594035 w 2262188"/>
              <a:gd name="T39" fmla="*/ 1213404 h 2241550"/>
              <a:gd name="T40" fmla="*/ 555491 w 2262188"/>
              <a:gd name="T41" fmla="*/ 1222487 h 2241550"/>
              <a:gd name="T42" fmla="*/ 486564 w 2262188"/>
              <a:gd name="T43" fmla="*/ 1223168 h 2241550"/>
              <a:gd name="T44" fmla="*/ 211086 w 2262188"/>
              <a:gd name="T45" fmla="*/ 1351684 h 2241550"/>
              <a:gd name="T46" fmla="*/ 251218 w 2262188"/>
              <a:gd name="T47" fmla="*/ 1368941 h 2241550"/>
              <a:gd name="T48" fmla="*/ 259153 w 2262188"/>
              <a:gd name="T49" fmla="*/ 1381429 h 2241550"/>
              <a:gd name="T50" fmla="*/ 255072 w 2262188"/>
              <a:gd name="T51" fmla="*/ 1394599 h 2241550"/>
              <a:gd name="T52" fmla="*/ 240561 w 2262188"/>
              <a:gd name="T53" fmla="*/ 1405498 h 2241550"/>
              <a:gd name="T54" fmla="*/ 810075 w 2262188"/>
              <a:gd name="T55" fmla="*/ 1021049 h 2241550"/>
              <a:gd name="T56" fmla="*/ 341312 w 2262188"/>
              <a:gd name="T57" fmla="*/ 771297 h 2241550"/>
              <a:gd name="T58" fmla="*/ 2262188 w 2262188"/>
              <a:gd name="T59" fmla="*/ 687389 h 2241550"/>
              <a:gd name="T60" fmla="*/ 830949 w 2262188"/>
              <a:gd name="T61" fmla="*/ 982664 h 2241550"/>
              <a:gd name="T62" fmla="*/ 1797050 w 2262188"/>
              <a:gd name="T63" fmla="*/ 752476 h 2241550"/>
              <a:gd name="T64" fmla="*/ 1295400 w 2262188"/>
              <a:gd name="T65" fmla="*/ 660174 h 2241550"/>
              <a:gd name="T66" fmla="*/ 2262188 w 2262188"/>
              <a:gd name="T67" fmla="*/ 462607 h 2241550"/>
              <a:gd name="T68" fmla="*/ 824823 w 2262188"/>
              <a:gd name="T69" fmla="*/ 651157 h 2241550"/>
              <a:gd name="T70" fmla="*/ 341312 w 2262188"/>
              <a:gd name="T71" fmla="*/ 390526 h 2241550"/>
              <a:gd name="T72" fmla="*/ 786730 w 2262188"/>
              <a:gd name="T73" fmla="*/ 233363 h 2241550"/>
              <a:gd name="T74" fmla="*/ 600403 w 2262188"/>
              <a:gd name="T75" fmla="*/ 336703 h 2241550"/>
              <a:gd name="T76" fmla="*/ 608110 w 2262188"/>
              <a:gd name="T77" fmla="*/ 349677 h 2241550"/>
              <a:gd name="T78" fmla="*/ 603350 w 2262188"/>
              <a:gd name="T79" fmla="*/ 362651 h 2241550"/>
              <a:gd name="T80" fmla="*/ 576602 w 2262188"/>
              <a:gd name="T81" fmla="*/ 378585 h 2241550"/>
              <a:gd name="T82" fmla="*/ 820278 w 2262188"/>
              <a:gd name="T83" fmla="*/ 514246 h 2241550"/>
              <a:gd name="T84" fmla="*/ 878761 w 2262188"/>
              <a:gd name="T85" fmla="*/ 510831 h 2241550"/>
              <a:gd name="T86" fmla="*/ 932710 w 2262188"/>
              <a:gd name="T87" fmla="*/ 519026 h 2241550"/>
              <a:gd name="T88" fmla="*/ 1216508 w 2262188"/>
              <a:gd name="T89" fmla="*/ 466218 h 2241550"/>
              <a:gd name="T90" fmla="*/ 1749425 w 2262188"/>
              <a:gd name="T91" fmla="*/ 883986 h 2241550"/>
              <a:gd name="T92" fmla="*/ 1798297 w 2262188"/>
              <a:gd name="T93" fmla="*/ 374650 h 2241550"/>
              <a:gd name="T94" fmla="*/ 2012784 w 2262188"/>
              <a:gd name="T95" fmla="*/ 269585 h 2241550"/>
              <a:gd name="T96" fmla="*/ 2003262 w 2262188"/>
              <a:gd name="T97" fmla="*/ 256650 h 2241550"/>
              <a:gd name="T98" fmla="*/ 2006209 w 2262188"/>
              <a:gd name="T99" fmla="*/ 243943 h 2241550"/>
              <a:gd name="T100" fmla="*/ 2027068 w 2262188"/>
              <a:gd name="T101" fmla="*/ 228966 h 2241550"/>
              <a:gd name="T102" fmla="*/ 1797843 w 2262188"/>
              <a:gd name="T103" fmla="*/ 89635 h 2241550"/>
              <a:gd name="T104" fmla="*/ 1745015 w 2262188"/>
              <a:gd name="T105" fmla="*/ 94400 h 2241550"/>
              <a:gd name="T106" fmla="*/ 1683571 w 2262188"/>
              <a:gd name="T107" fmla="*/ 87820 h 2241550"/>
              <a:gd name="T108" fmla="*/ 1651602 w 2262188"/>
              <a:gd name="T109" fmla="*/ 75112 h 22415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2262188" h="2241550">
                <a:moveTo>
                  <a:pt x="1920875" y="1898650"/>
                </a:moveTo>
                <a:lnTo>
                  <a:pt x="1920875" y="1901598"/>
                </a:lnTo>
                <a:lnTo>
                  <a:pt x="1920875" y="1977571"/>
                </a:lnTo>
                <a:lnTo>
                  <a:pt x="1431239" y="2241550"/>
                </a:lnTo>
                <a:lnTo>
                  <a:pt x="966787" y="2131332"/>
                </a:lnTo>
                <a:lnTo>
                  <a:pt x="966787" y="2047648"/>
                </a:lnTo>
                <a:lnTo>
                  <a:pt x="1420802" y="2155372"/>
                </a:lnTo>
                <a:lnTo>
                  <a:pt x="1437365" y="2159227"/>
                </a:lnTo>
                <a:lnTo>
                  <a:pt x="1452113" y="2151289"/>
                </a:lnTo>
                <a:lnTo>
                  <a:pt x="1920875" y="1898650"/>
                </a:lnTo>
                <a:close/>
                <a:moveTo>
                  <a:pt x="0" y="1817688"/>
                </a:moveTo>
                <a:lnTo>
                  <a:pt x="463550" y="1928451"/>
                </a:lnTo>
                <a:lnTo>
                  <a:pt x="463550" y="2012951"/>
                </a:lnTo>
                <a:lnTo>
                  <a:pt x="0" y="1901959"/>
                </a:lnTo>
                <a:lnTo>
                  <a:pt x="0" y="1848519"/>
                </a:lnTo>
                <a:lnTo>
                  <a:pt x="0" y="1817688"/>
                </a:lnTo>
                <a:close/>
                <a:moveTo>
                  <a:pt x="1920875" y="1770063"/>
                </a:moveTo>
                <a:lnTo>
                  <a:pt x="1920875" y="1772784"/>
                </a:lnTo>
                <a:lnTo>
                  <a:pt x="1920875" y="1848984"/>
                </a:lnTo>
                <a:lnTo>
                  <a:pt x="1431239" y="2112963"/>
                </a:lnTo>
                <a:lnTo>
                  <a:pt x="966787" y="2002745"/>
                </a:lnTo>
                <a:lnTo>
                  <a:pt x="966787" y="1919061"/>
                </a:lnTo>
                <a:lnTo>
                  <a:pt x="1420802" y="2026784"/>
                </a:lnTo>
                <a:lnTo>
                  <a:pt x="1437365" y="2030867"/>
                </a:lnTo>
                <a:lnTo>
                  <a:pt x="1452113" y="2022702"/>
                </a:lnTo>
                <a:lnTo>
                  <a:pt x="1920875" y="1770063"/>
                </a:lnTo>
                <a:close/>
                <a:moveTo>
                  <a:pt x="0" y="1689100"/>
                </a:moveTo>
                <a:lnTo>
                  <a:pt x="463550" y="1799189"/>
                </a:lnTo>
                <a:lnTo>
                  <a:pt x="463550" y="1882775"/>
                </a:lnTo>
                <a:lnTo>
                  <a:pt x="0" y="1772460"/>
                </a:lnTo>
                <a:lnTo>
                  <a:pt x="0" y="1719680"/>
                </a:lnTo>
                <a:lnTo>
                  <a:pt x="0" y="1689100"/>
                </a:lnTo>
                <a:close/>
                <a:moveTo>
                  <a:pt x="1920875" y="1643063"/>
                </a:moveTo>
                <a:lnTo>
                  <a:pt x="1920875" y="1646009"/>
                </a:lnTo>
                <a:lnTo>
                  <a:pt x="1920875" y="1721932"/>
                </a:lnTo>
                <a:lnTo>
                  <a:pt x="1431239" y="1985963"/>
                </a:lnTo>
                <a:lnTo>
                  <a:pt x="966787" y="1875591"/>
                </a:lnTo>
                <a:lnTo>
                  <a:pt x="966787" y="1791963"/>
                </a:lnTo>
                <a:lnTo>
                  <a:pt x="1420802" y="1899841"/>
                </a:lnTo>
                <a:lnTo>
                  <a:pt x="1437365" y="1903694"/>
                </a:lnTo>
                <a:lnTo>
                  <a:pt x="1452113" y="1895762"/>
                </a:lnTo>
                <a:lnTo>
                  <a:pt x="1920875" y="1643063"/>
                </a:lnTo>
                <a:close/>
                <a:moveTo>
                  <a:pt x="0" y="1562100"/>
                </a:moveTo>
                <a:lnTo>
                  <a:pt x="463550" y="1672189"/>
                </a:lnTo>
                <a:lnTo>
                  <a:pt x="463550" y="1755775"/>
                </a:lnTo>
                <a:lnTo>
                  <a:pt x="0" y="1645686"/>
                </a:lnTo>
                <a:lnTo>
                  <a:pt x="0" y="1592907"/>
                </a:lnTo>
                <a:lnTo>
                  <a:pt x="0" y="1562100"/>
                </a:lnTo>
                <a:close/>
                <a:moveTo>
                  <a:pt x="1920875" y="1520825"/>
                </a:moveTo>
                <a:lnTo>
                  <a:pt x="1920875" y="1523996"/>
                </a:lnTo>
                <a:lnTo>
                  <a:pt x="1920875" y="1599869"/>
                </a:lnTo>
                <a:lnTo>
                  <a:pt x="1431239" y="1863725"/>
                </a:lnTo>
                <a:lnTo>
                  <a:pt x="966787" y="1753426"/>
                </a:lnTo>
                <a:lnTo>
                  <a:pt x="966787" y="1669853"/>
                </a:lnTo>
                <a:lnTo>
                  <a:pt x="1420802" y="1777660"/>
                </a:lnTo>
                <a:lnTo>
                  <a:pt x="1437365" y="1781511"/>
                </a:lnTo>
                <a:lnTo>
                  <a:pt x="1452113" y="1773584"/>
                </a:lnTo>
                <a:lnTo>
                  <a:pt x="1920875" y="1520825"/>
                </a:lnTo>
                <a:close/>
                <a:moveTo>
                  <a:pt x="0" y="1439863"/>
                </a:moveTo>
                <a:lnTo>
                  <a:pt x="463550" y="1549725"/>
                </a:lnTo>
                <a:lnTo>
                  <a:pt x="463550" y="1633538"/>
                </a:lnTo>
                <a:lnTo>
                  <a:pt x="0" y="1523223"/>
                </a:lnTo>
                <a:lnTo>
                  <a:pt x="0" y="1470217"/>
                </a:lnTo>
                <a:lnTo>
                  <a:pt x="0" y="1439863"/>
                </a:lnTo>
                <a:close/>
                <a:moveTo>
                  <a:pt x="1474701" y="1365250"/>
                </a:moveTo>
                <a:lnTo>
                  <a:pt x="1920875" y="1470932"/>
                </a:lnTo>
                <a:lnTo>
                  <a:pt x="1430878" y="1735138"/>
                </a:lnTo>
                <a:lnTo>
                  <a:pt x="984250" y="1629229"/>
                </a:lnTo>
                <a:lnTo>
                  <a:pt x="1044194" y="1597025"/>
                </a:lnTo>
                <a:lnTo>
                  <a:pt x="1304860" y="1658938"/>
                </a:lnTo>
                <a:lnTo>
                  <a:pt x="1305314" y="1658258"/>
                </a:lnTo>
                <a:lnTo>
                  <a:pt x="1309401" y="1656217"/>
                </a:lnTo>
                <a:lnTo>
                  <a:pt x="1313942" y="1654402"/>
                </a:lnTo>
                <a:lnTo>
                  <a:pt x="1318483" y="1652588"/>
                </a:lnTo>
                <a:lnTo>
                  <a:pt x="1323479" y="1651227"/>
                </a:lnTo>
                <a:lnTo>
                  <a:pt x="1328474" y="1649640"/>
                </a:lnTo>
                <a:lnTo>
                  <a:pt x="1333924" y="1648052"/>
                </a:lnTo>
                <a:lnTo>
                  <a:pt x="1339373" y="1646692"/>
                </a:lnTo>
                <a:lnTo>
                  <a:pt x="1345050" y="1645784"/>
                </a:lnTo>
                <a:lnTo>
                  <a:pt x="1350953" y="1644650"/>
                </a:lnTo>
                <a:lnTo>
                  <a:pt x="1357311" y="1643743"/>
                </a:lnTo>
                <a:lnTo>
                  <a:pt x="1369572" y="1642383"/>
                </a:lnTo>
                <a:lnTo>
                  <a:pt x="1382515" y="1641249"/>
                </a:lnTo>
                <a:lnTo>
                  <a:pt x="1395684" y="1641022"/>
                </a:lnTo>
                <a:lnTo>
                  <a:pt x="1403177" y="1641249"/>
                </a:lnTo>
                <a:lnTo>
                  <a:pt x="1410897" y="1641475"/>
                </a:lnTo>
                <a:lnTo>
                  <a:pt x="1418617" y="1642156"/>
                </a:lnTo>
                <a:lnTo>
                  <a:pt x="1426110" y="1642836"/>
                </a:lnTo>
                <a:lnTo>
                  <a:pt x="1433603" y="1643743"/>
                </a:lnTo>
                <a:lnTo>
                  <a:pt x="1441096" y="1644650"/>
                </a:lnTo>
                <a:lnTo>
                  <a:pt x="1448362" y="1646011"/>
                </a:lnTo>
                <a:lnTo>
                  <a:pt x="1455401" y="1647599"/>
                </a:lnTo>
                <a:lnTo>
                  <a:pt x="1460623" y="1648959"/>
                </a:lnTo>
                <a:lnTo>
                  <a:pt x="1707665" y="1516063"/>
                </a:lnTo>
                <a:lnTo>
                  <a:pt x="1701989" y="1514702"/>
                </a:lnTo>
                <a:lnTo>
                  <a:pt x="1693133" y="1512434"/>
                </a:lnTo>
                <a:lnTo>
                  <a:pt x="1685186" y="1509713"/>
                </a:lnTo>
                <a:lnTo>
                  <a:pt x="1677920" y="1506991"/>
                </a:lnTo>
                <a:lnTo>
                  <a:pt x="1671790" y="1503816"/>
                </a:lnTo>
                <a:lnTo>
                  <a:pt x="1666340" y="1500641"/>
                </a:lnTo>
                <a:lnTo>
                  <a:pt x="1664070" y="1499054"/>
                </a:lnTo>
                <a:lnTo>
                  <a:pt x="1662026" y="1497240"/>
                </a:lnTo>
                <a:lnTo>
                  <a:pt x="1659983" y="1495652"/>
                </a:lnTo>
                <a:lnTo>
                  <a:pt x="1658393" y="1493838"/>
                </a:lnTo>
                <a:lnTo>
                  <a:pt x="1657031" y="1492023"/>
                </a:lnTo>
                <a:lnTo>
                  <a:pt x="1655668" y="1490209"/>
                </a:lnTo>
                <a:lnTo>
                  <a:pt x="1654987" y="1488395"/>
                </a:lnTo>
                <a:lnTo>
                  <a:pt x="1654306" y="1486581"/>
                </a:lnTo>
                <a:lnTo>
                  <a:pt x="1653852" y="1484540"/>
                </a:lnTo>
                <a:lnTo>
                  <a:pt x="1653625" y="1482725"/>
                </a:lnTo>
                <a:lnTo>
                  <a:pt x="1653625" y="1480911"/>
                </a:lnTo>
                <a:lnTo>
                  <a:pt x="1654306" y="1479097"/>
                </a:lnTo>
                <a:lnTo>
                  <a:pt x="1654760" y="1477282"/>
                </a:lnTo>
                <a:lnTo>
                  <a:pt x="1655441" y="1475241"/>
                </a:lnTo>
                <a:lnTo>
                  <a:pt x="1656577" y="1473427"/>
                </a:lnTo>
                <a:lnTo>
                  <a:pt x="1658166" y="1471613"/>
                </a:lnTo>
                <a:lnTo>
                  <a:pt x="1659528" y="1469798"/>
                </a:lnTo>
                <a:lnTo>
                  <a:pt x="1661345" y="1467984"/>
                </a:lnTo>
                <a:lnTo>
                  <a:pt x="1663843" y="1466170"/>
                </a:lnTo>
                <a:lnTo>
                  <a:pt x="1666113" y="1464356"/>
                </a:lnTo>
                <a:lnTo>
                  <a:pt x="1668611" y="1462768"/>
                </a:lnTo>
                <a:lnTo>
                  <a:pt x="1671790" y="1461181"/>
                </a:lnTo>
                <a:lnTo>
                  <a:pt x="1675650" y="1459366"/>
                </a:lnTo>
                <a:lnTo>
                  <a:pt x="1414984" y="1397454"/>
                </a:lnTo>
                <a:lnTo>
                  <a:pt x="1474701" y="1365250"/>
                </a:lnTo>
                <a:close/>
                <a:moveTo>
                  <a:pt x="995838" y="1258888"/>
                </a:moveTo>
                <a:lnTo>
                  <a:pt x="1393825" y="1352349"/>
                </a:lnTo>
                <a:lnTo>
                  <a:pt x="918237" y="1608912"/>
                </a:lnTo>
                <a:lnTo>
                  <a:pt x="918237" y="2111376"/>
                </a:lnTo>
                <a:lnTo>
                  <a:pt x="512762" y="2014286"/>
                </a:lnTo>
                <a:lnTo>
                  <a:pt x="512762" y="1518854"/>
                </a:lnTo>
                <a:lnTo>
                  <a:pt x="995838" y="1258888"/>
                </a:lnTo>
                <a:close/>
                <a:moveTo>
                  <a:pt x="489738" y="1130300"/>
                </a:moveTo>
                <a:lnTo>
                  <a:pt x="935038" y="1236110"/>
                </a:lnTo>
                <a:lnTo>
                  <a:pt x="875408" y="1268353"/>
                </a:lnTo>
                <a:lnTo>
                  <a:pt x="610586" y="1205457"/>
                </a:lnTo>
                <a:lnTo>
                  <a:pt x="606959" y="1207501"/>
                </a:lnTo>
                <a:lnTo>
                  <a:pt x="603104" y="1209544"/>
                </a:lnTo>
                <a:lnTo>
                  <a:pt x="598796" y="1211588"/>
                </a:lnTo>
                <a:lnTo>
                  <a:pt x="594035" y="1213404"/>
                </a:lnTo>
                <a:lnTo>
                  <a:pt x="589274" y="1214994"/>
                </a:lnTo>
                <a:lnTo>
                  <a:pt x="584059" y="1216583"/>
                </a:lnTo>
                <a:lnTo>
                  <a:pt x="578617" y="1218172"/>
                </a:lnTo>
                <a:lnTo>
                  <a:pt x="573176" y="1219308"/>
                </a:lnTo>
                <a:lnTo>
                  <a:pt x="567281" y="1220443"/>
                </a:lnTo>
                <a:lnTo>
                  <a:pt x="561386" y="1221351"/>
                </a:lnTo>
                <a:lnTo>
                  <a:pt x="555491" y="1222487"/>
                </a:lnTo>
                <a:lnTo>
                  <a:pt x="543021" y="1223849"/>
                </a:lnTo>
                <a:lnTo>
                  <a:pt x="530097" y="1224530"/>
                </a:lnTo>
                <a:lnTo>
                  <a:pt x="516947" y="1224757"/>
                </a:lnTo>
                <a:lnTo>
                  <a:pt x="509464" y="1224757"/>
                </a:lnTo>
                <a:lnTo>
                  <a:pt x="501755" y="1224530"/>
                </a:lnTo>
                <a:lnTo>
                  <a:pt x="494046" y="1224076"/>
                </a:lnTo>
                <a:lnTo>
                  <a:pt x="486564" y="1223168"/>
                </a:lnTo>
                <a:lnTo>
                  <a:pt x="479082" y="1222487"/>
                </a:lnTo>
                <a:lnTo>
                  <a:pt x="471600" y="1221124"/>
                </a:lnTo>
                <a:lnTo>
                  <a:pt x="464345" y="1219989"/>
                </a:lnTo>
                <a:lnTo>
                  <a:pt x="457543" y="1218399"/>
                </a:lnTo>
                <a:lnTo>
                  <a:pt x="456409" y="1218172"/>
                </a:lnTo>
                <a:lnTo>
                  <a:pt x="209953" y="1351230"/>
                </a:lnTo>
                <a:lnTo>
                  <a:pt x="211086" y="1351684"/>
                </a:lnTo>
                <a:lnTo>
                  <a:pt x="219929" y="1353955"/>
                </a:lnTo>
                <a:lnTo>
                  <a:pt x="227864" y="1356452"/>
                </a:lnTo>
                <a:lnTo>
                  <a:pt x="235120" y="1359404"/>
                </a:lnTo>
                <a:lnTo>
                  <a:pt x="241241" y="1362356"/>
                </a:lnTo>
                <a:lnTo>
                  <a:pt x="246683" y="1365535"/>
                </a:lnTo>
                <a:lnTo>
                  <a:pt x="249177" y="1367351"/>
                </a:lnTo>
                <a:lnTo>
                  <a:pt x="251218" y="1368941"/>
                </a:lnTo>
                <a:lnTo>
                  <a:pt x="253031" y="1370757"/>
                </a:lnTo>
                <a:lnTo>
                  <a:pt x="254845" y="1372574"/>
                </a:lnTo>
                <a:lnTo>
                  <a:pt x="255979" y="1374390"/>
                </a:lnTo>
                <a:lnTo>
                  <a:pt x="257113" y="1376207"/>
                </a:lnTo>
                <a:lnTo>
                  <a:pt x="258019" y="1378023"/>
                </a:lnTo>
                <a:lnTo>
                  <a:pt x="258926" y="1379613"/>
                </a:lnTo>
                <a:lnTo>
                  <a:pt x="259153" y="1381429"/>
                </a:lnTo>
                <a:lnTo>
                  <a:pt x="259380" y="1383246"/>
                </a:lnTo>
                <a:lnTo>
                  <a:pt x="259153" y="1385289"/>
                </a:lnTo>
                <a:lnTo>
                  <a:pt x="258926" y="1387106"/>
                </a:lnTo>
                <a:lnTo>
                  <a:pt x="258473" y="1388922"/>
                </a:lnTo>
                <a:lnTo>
                  <a:pt x="257566" y="1390739"/>
                </a:lnTo>
                <a:lnTo>
                  <a:pt x="256206" y="1392555"/>
                </a:lnTo>
                <a:lnTo>
                  <a:pt x="255072" y="1394599"/>
                </a:lnTo>
                <a:lnTo>
                  <a:pt x="253485" y="1396415"/>
                </a:lnTo>
                <a:lnTo>
                  <a:pt x="251444" y="1398232"/>
                </a:lnTo>
                <a:lnTo>
                  <a:pt x="249404" y="1399821"/>
                </a:lnTo>
                <a:lnTo>
                  <a:pt x="246910" y="1401638"/>
                </a:lnTo>
                <a:lnTo>
                  <a:pt x="244189" y="1403454"/>
                </a:lnTo>
                <a:lnTo>
                  <a:pt x="241241" y="1405043"/>
                </a:lnTo>
                <a:lnTo>
                  <a:pt x="240561" y="1405498"/>
                </a:lnTo>
                <a:lnTo>
                  <a:pt x="504929" y="1468393"/>
                </a:lnTo>
                <a:lnTo>
                  <a:pt x="463891" y="1490418"/>
                </a:lnTo>
                <a:lnTo>
                  <a:pt x="463891" y="1504950"/>
                </a:lnTo>
                <a:lnTo>
                  <a:pt x="0" y="1394599"/>
                </a:lnTo>
                <a:lnTo>
                  <a:pt x="489738" y="1130300"/>
                </a:lnTo>
                <a:close/>
                <a:moveTo>
                  <a:pt x="341312" y="768350"/>
                </a:moveTo>
                <a:lnTo>
                  <a:pt x="810075" y="1021049"/>
                </a:lnTo>
                <a:lnTo>
                  <a:pt x="824823" y="1028755"/>
                </a:lnTo>
                <a:lnTo>
                  <a:pt x="841386" y="1024902"/>
                </a:lnTo>
                <a:lnTo>
                  <a:pt x="1295400" y="917250"/>
                </a:lnTo>
                <a:lnTo>
                  <a:pt x="1295400" y="1000879"/>
                </a:lnTo>
                <a:lnTo>
                  <a:pt x="830949" y="1111250"/>
                </a:lnTo>
                <a:lnTo>
                  <a:pt x="341312" y="847220"/>
                </a:lnTo>
                <a:lnTo>
                  <a:pt x="341312" y="771297"/>
                </a:lnTo>
                <a:lnTo>
                  <a:pt x="341312" y="768350"/>
                </a:lnTo>
                <a:close/>
                <a:moveTo>
                  <a:pt x="2262188" y="687389"/>
                </a:moveTo>
                <a:lnTo>
                  <a:pt x="2262188" y="717969"/>
                </a:lnTo>
                <a:lnTo>
                  <a:pt x="2262188" y="770974"/>
                </a:lnTo>
                <a:lnTo>
                  <a:pt x="1797050" y="881063"/>
                </a:lnTo>
                <a:lnTo>
                  <a:pt x="1797050" y="797477"/>
                </a:lnTo>
                <a:lnTo>
                  <a:pt x="2262188" y="687389"/>
                </a:lnTo>
                <a:close/>
                <a:moveTo>
                  <a:pt x="341312" y="639763"/>
                </a:moveTo>
                <a:lnTo>
                  <a:pt x="810075" y="892403"/>
                </a:lnTo>
                <a:lnTo>
                  <a:pt x="824823" y="900340"/>
                </a:lnTo>
                <a:lnTo>
                  <a:pt x="841386" y="896485"/>
                </a:lnTo>
                <a:lnTo>
                  <a:pt x="1295400" y="788762"/>
                </a:lnTo>
                <a:lnTo>
                  <a:pt x="1295400" y="872672"/>
                </a:lnTo>
                <a:lnTo>
                  <a:pt x="830949" y="982664"/>
                </a:lnTo>
                <a:lnTo>
                  <a:pt x="341312" y="718685"/>
                </a:lnTo>
                <a:lnTo>
                  <a:pt x="341312" y="642938"/>
                </a:lnTo>
                <a:lnTo>
                  <a:pt x="341312" y="639763"/>
                </a:lnTo>
                <a:close/>
                <a:moveTo>
                  <a:pt x="2262188" y="558801"/>
                </a:moveTo>
                <a:lnTo>
                  <a:pt x="2262188" y="589381"/>
                </a:lnTo>
                <a:lnTo>
                  <a:pt x="2262188" y="642613"/>
                </a:lnTo>
                <a:lnTo>
                  <a:pt x="1797050" y="752476"/>
                </a:lnTo>
                <a:lnTo>
                  <a:pt x="1797050" y="668663"/>
                </a:lnTo>
                <a:lnTo>
                  <a:pt x="2262188" y="558801"/>
                </a:lnTo>
                <a:close/>
                <a:moveTo>
                  <a:pt x="341312" y="511175"/>
                </a:moveTo>
                <a:lnTo>
                  <a:pt x="810075" y="763815"/>
                </a:lnTo>
                <a:lnTo>
                  <a:pt x="824823" y="771979"/>
                </a:lnTo>
                <a:lnTo>
                  <a:pt x="841386" y="768124"/>
                </a:lnTo>
                <a:lnTo>
                  <a:pt x="1295400" y="660174"/>
                </a:lnTo>
                <a:lnTo>
                  <a:pt x="1295400" y="744084"/>
                </a:lnTo>
                <a:lnTo>
                  <a:pt x="830949" y="854075"/>
                </a:lnTo>
                <a:lnTo>
                  <a:pt x="341312" y="590097"/>
                </a:lnTo>
                <a:lnTo>
                  <a:pt x="341312" y="514350"/>
                </a:lnTo>
                <a:lnTo>
                  <a:pt x="341312" y="511175"/>
                </a:lnTo>
                <a:close/>
                <a:moveTo>
                  <a:pt x="2262188" y="431801"/>
                </a:moveTo>
                <a:lnTo>
                  <a:pt x="2262188" y="462607"/>
                </a:lnTo>
                <a:lnTo>
                  <a:pt x="2262188" y="515613"/>
                </a:lnTo>
                <a:lnTo>
                  <a:pt x="1797050" y="625476"/>
                </a:lnTo>
                <a:lnTo>
                  <a:pt x="1797050" y="541889"/>
                </a:lnTo>
                <a:lnTo>
                  <a:pt x="2262188" y="431801"/>
                </a:lnTo>
                <a:close/>
                <a:moveTo>
                  <a:pt x="341312" y="390526"/>
                </a:moveTo>
                <a:lnTo>
                  <a:pt x="810075" y="643225"/>
                </a:lnTo>
                <a:lnTo>
                  <a:pt x="824823" y="651157"/>
                </a:lnTo>
                <a:lnTo>
                  <a:pt x="841386" y="647304"/>
                </a:lnTo>
                <a:lnTo>
                  <a:pt x="1295400" y="539652"/>
                </a:lnTo>
                <a:lnTo>
                  <a:pt x="1295400" y="623054"/>
                </a:lnTo>
                <a:lnTo>
                  <a:pt x="830949" y="733425"/>
                </a:lnTo>
                <a:lnTo>
                  <a:pt x="341312" y="469395"/>
                </a:lnTo>
                <a:lnTo>
                  <a:pt x="341312" y="393472"/>
                </a:lnTo>
                <a:lnTo>
                  <a:pt x="341312" y="390526"/>
                </a:lnTo>
                <a:close/>
                <a:moveTo>
                  <a:pt x="2262188" y="309564"/>
                </a:moveTo>
                <a:lnTo>
                  <a:pt x="2262188" y="340144"/>
                </a:lnTo>
                <a:lnTo>
                  <a:pt x="2262188" y="392923"/>
                </a:lnTo>
                <a:lnTo>
                  <a:pt x="1797050" y="503239"/>
                </a:lnTo>
                <a:lnTo>
                  <a:pt x="1797050" y="419426"/>
                </a:lnTo>
                <a:lnTo>
                  <a:pt x="2262188" y="309564"/>
                </a:lnTo>
                <a:close/>
                <a:moveTo>
                  <a:pt x="786730" y="233363"/>
                </a:moveTo>
                <a:lnTo>
                  <a:pt x="846346" y="265913"/>
                </a:lnTo>
                <a:lnTo>
                  <a:pt x="585896" y="328053"/>
                </a:lnTo>
                <a:lnTo>
                  <a:pt x="589976" y="329646"/>
                </a:lnTo>
                <a:lnTo>
                  <a:pt x="593149" y="331467"/>
                </a:lnTo>
                <a:lnTo>
                  <a:pt x="595643" y="333288"/>
                </a:lnTo>
                <a:lnTo>
                  <a:pt x="597909" y="334882"/>
                </a:lnTo>
                <a:lnTo>
                  <a:pt x="600403" y="336703"/>
                </a:lnTo>
                <a:lnTo>
                  <a:pt x="602216" y="338524"/>
                </a:lnTo>
                <a:lnTo>
                  <a:pt x="603576" y="340344"/>
                </a:lnTo>
                <a:lnTo>
                  <a:pt x="605163" y="342165"/>
                </a:lnTo>
                <a:lnTo>
                  <a:pt x="606296" y="344214"/>
                </a:lnTo>
                <a:lnTo>
                  <a:pt x="606976" y="346035"/>
                </a:lnTo>
                <a:lnTo>
                  <a:pt x="607430" y="347856"/>
                </a:lnTo>
                <a:lnTo>
                  <a:pt x="608110" y="349677"/>
                </a:lnTo>
                <a:lnTo>
                  <a:pt x="608110" y="351498"/>
                </a:lnTo>
                <a:lnTo>
                  <a:pt x="607883" y="353546"/>
                </a:lnTo>
                <a:lnTo>
                  <a:pt x="607430" y="355367"/>
                </a:lnTo>
                <a:lnTo>
                  <a:pt x="606750" y="357188"/>
                </a:lnTo>
                <a:lnTo>
                  <a:pt x="606070" y="359009"/>
                </a:lnTo>
                <a:lnTo>
                  <a:pt x="604710" y="360830"/>
                </a:lnTo>
                <a:lnTo>
                  <a:pt x="603350" y="362651"/>
                </a:lnTo>
                <a:lnTo>
                  <a:pt x="601536" y="364472"/>
                </a:lnTo>
                <a:lnTo>
                  <a:pt x="599723" y="366293"/>
                </a:lnTo>
                <a:lnTo>
                  <a:pt x="597683" y="367886"/>
                </a:lnTo>
                <a:lnTo>
                  <a:pt x="595416" y="369707"/>
                </a:lnTo>
                <a:lnTo>
                  <a:pt x="589976" y="372666"/>
                </a:lnTo>
                <a:lnTo>
                  <a:pt x="583855" y="375853"/>
                </a:lnTo>
                <a:lnTo>
                  <a:pt x="576602" y="378585"/>
                </a:lnTo>
                <a:lnTo>
                  <a:pt x="568668" y="381316"/>
                </a:lnTo>
                <a:lnTo>
                  <a:pt x="559828" y="383592"/>
                </a:lnTo>
                <a:lnTo>
                  <a:pt x="554161" y="384958"/>
                </a:lnTo>
                <a:lnTo>
                  <a:pt x="800558" y="518343"/>
                </a:lnTo>
                <a:lnTo>
                  <a:pt x="805998" y="517205"/>
                </a:lnTo>
                <a:lnTo>
                  <a:pt x="813025" y="515611"/>
                </a:lnTo>
                <a:lnTo>
                  <a:pt x="820278" y="514246"/>
                </a:lnTo>
                <a:lnTo>
                  <a:pt x="827759" y="513108"/>
                </a:lnTo>
                <a:lnTo>
                  <a:pt x="835239" y="512197"/>
                </a:lnTo>
                <a:lnTo>
                  <a:pt x="842719" y="511514"/>
                </a:lnTo>
                <a:lnTo>
                  <a:pt x="850426" y="510831"/>
                </a:lnTo>
                <a:lnTo>
                  <a:pt x="858133" y="510604"/>
                </a:lnTo>
                <a:lnTo>
                  <a:pt x="865614" y="510604"/>
                </a:lnTo>
                <a:lnTo>
                  <a:pt x="878761" y="510831"/>
                </a:lnTo>
                <a:lnTo>
                  <a:pt x="891681" y="511742"/>
                </a:lnTo>
                <a:lnTo>
                  <a:pt x="903922" y="513108"/>
                </a:lnTo>
                <a:lnTo>
                  <a:pt x="910269" y="514018"/>
                </a:lnTo>
                <a:lnTo>
                  <a:pt x="916162" y="515156"/>
                </a:lnTo>
                <a:lnTo>
                  <a:pt x="921829" y="516067"/>
                </a:lnTo>
                <a:lnTo>
                  <a:pt x="927269" y="517432"/>
                </a:lnTo>
                <a:lnTo>
                  <a:pt x="932710" y="519026"/>
                </a:lnTo>
                <a:lnTo>
                  <a:pt x="937696" y="520619"/>
                </a:lnTo>
                <a:lnTo>
                  <a:pt x="942683" y="521985"/>
                </a:lnTo>
                <a:lnTo>
                  <a:pt x="947217" y="523806"/>
                </a:lnTo>
                <a:lnTo>
                  <a:pt x="951750" y="525854"/>
                </a:lnTo>
                <a:lnTo>
                  <a:pt x="955604" y="528131"/>
                </a:lnTo>
                <a:lnTo>
                  <a:pt x="956284" y="528358"/>
                </a:lnTo>
                <a:lnTo>
                  <a:pt x="1216508" y="466218"/>
                </a:lnTo>
                <a:lnTo>
                  <a:pt x="1276350" y="498540"/>
                </a:lnTo>
                <a:lnTo>
                  <a:pt x="830479" y="604838"/>
                </a:lnTo>
                <a:lnTo>
                  <a:pt x="341312" y="339889"/>
                </a:lnTo>
                <a:lnTo>
                  <a:pt x="786730" y="233363"/>
                </a:lnTo>
                <a:close/>
                <a:moveTo>
                  <a:pt x="1266452" y="128588"/>
                </a:moveTo>
                <a:lnTo>
                  <a:pt x="1749425" y="388781"/>
                </a:lnTo>
                <a:lnTo>
                  <a:pt x="1749425" y="883986"/>
                </a:lnTo>
                <a:lnTo>
                  <a:pt x="1344073" y="981076"/>
                </a:lnTo>
                <a:lnTo>
                  <a:pt x="1343846" y="478612"/>
                </a:lnTo>
                <a:lnTo>
                  <a:pt x="868362" y="222276"/>
                </a:lnTo>
                <a:lnTo>
                  <a:pt x="1266452" y="128588"/>
                </a:lnTo>
                <a:close/>
                <a:moveTo>
                  <a:pt x="1772450" y="0"/>
                </a:moveTo>
                <a:lnTo>
                  <a:pt x="2262188" y="264139"/>
                </a:lnTo>
                <a:lnTo>
                  <a:pt x="1798297" y="374650"/>
                </a:lnTo>
                <a:lnTo>
                  <a:pt x="1798297" y="359900"/>
                </a:lnTo>
                <a:lnTo>
                  <a:pt x="1757259" y="338116"/>
                </a:lnTo>
                <a:lnTo>
                  <a:pt x="2021627" y="275031"/>
                </a:lnTo>
                <a:lnTo>
                  <a:pt x="2020947" y="274804"/>
                </a:lnTo>
                <a:lnTo>
                  <a:pt x="2017772" y="272989"/>
                </a:lnTo>
                <a:lnTo>
                  <a:pt x="2015278" y="271173"/>
                </a:lnTo>
                <a:lnTo>
                  <a:pt x="2012784" y="269585"/>
                </a:lnTo>
                <a:lnTo>
                  <a:pt x="2010517" y="267770"/>
                </a:lnTo>
                <a:lnTo>
                  <a:pt x="2008703" y="265954"/>
                </a:lnTo>
                <a:lnTo>
                  <a:pt x="2007116" y="264139"/>
                </a:lnTo>
                <a:lnTo>
                  <a:pt x="2005982" y="262323"/>
                </a:lnTo>
                <a:lnTo>
                  <a:pt x="2004622" y="260508"/>
                </a:lnTo>
                <a:lnTo>
                  <a:pt x="2003942" y="258466"/>
                </a:lnTo>
                <a:lnTo>
                  <a:pt x="2003262" y="256650"/>
                </a:lnTo>
                <a:lnTo>
                  <a:pt x="2002808" y="254835"/>
                </a:lnTo>
                <a:lnTo>
                  <a:pt x="2002808" y="253020"/>
                </a:lnTo>
                <a:lnTo>
                  <a:pt x="2003035" y="251431"/>
                </a:lnTo>
                <a:lnTo>
                  <a:pt x="2003262" y="249162"/>
                </a:lnTo>
                <a:lnTo>
                  <a:pt x="2004169" y="247346"/>
                </a:lnTo>
                <a:lnTo>
                  <a:pt x="2004849" y="245758"/>
                </a:lnTo>
                <a:lnTo>
                  <a:pt x="2006209" y="243943"/>
                </a:lnTo>
                <a:lnTo>
                  <a:pt x="2007343" y="242127"/>
                </a:lnTo>
                <a:lnTo>
                  <a:pt x="2009157" y="240312"/>
                </a:lnTo>
                <a:lnTo>
                  <a:pt x="2010970" y="238723"/>
                </a:lnTo>
                <a:lnTo>
                  <a:pt x="2013011" y="236908"/>
                </a:lnTo>
                <a:lnTo>
                  <a:pt x="2015505" y="235320"/>
                </a:lnTo>
                <a:lnTo>
                  <a:pt x="2020947" y="231916"/>
                </a:lnTo>
                <a:lnTo>
                  <a:pt x="2027068" y="228966"/>
                </a:lnTo>
                <a:lnTo>
                  <a:pt x="2034324" y="226016"/>
                </a:lnTo>
                <a:lnTo>
                  <a:pt x="2042259" y="223520"/>
                </a:lnTo>
                <a:lnTo>
                  <a:pt x="2051102" y="221023"/>
                </a:lnTo>
                <a:lnTo>
                  <a:pt x="2052009" y="220797"/>
                </a:lnTo>
                <a:lnTo>
                  <a:pt x="1805779" y="87820"/>
                </a:lnTo>
                <a:lnTo>
                  <a:pt x="1804872" y="88046"/>
                </a:lnTo>
                <a:lnTo>
                  <a:pt x="1797843" y="89635"/>
                </a:lnTo>
                <a:lnTo>
                  <a:pt x="1790588" y="90996"/>
                </a:lnTo>
                <a:lnTo>
                  <a:pt x="1783106" y="92131"/>
                </a:lnTo>
                <a:lnTo>
                  <a:pt x="1775624" y="92812"/>
                </a:lnTo>
                <a:lnTo>
                  <a:pt x="1768142" y="93720"/>
                </a:lnTo>
                <a:lnTo>
                  <a:pt x="1760433" y="94173"/>
                </a:lnTo>
                <a:lnTo>
                  <a:pt x="1752724" y="94400"/>
                </a:lnTo>
                <a:lnTo>
                  <a:pt x="1745015" y="94400"/>
                </a:lnTo>
                <a:lnTo>
                  <a:pt x="1732092" y="94173"/>
                </a:lnTo>
                <a:lnTo>
                  <a:pt x="1719168" y="93493"/>
                </a:lnTo>
                <a:lnTo>
                  <a:pt x="1706698" y="92131"/>
                </a:lnTo>
                <a:lnTo>
                  <a:pt x="1700576" y="90996"/>
                </a:lnTo>
                <a:lnTo>
                  <a:pt x="1694681" y="90089"/>
                </a:lnTo>
                <a:lnTo>
                  <a:pt x="1689013" y="88954"/>
                </a:lnTo>
                <a:lnTo>
                  <a:pt x="1683571" y="87820"/>
                </a:lnTo>
                <a:lnTo>
                  <a:pt x="1678130" y="86231"/>
                </a:lnTo>
                <a:lnTo>
                  <a:pt x="1672915" y="84643"/>
                </a:lnTo>
                <a:lnTo>
                  <a:pt x="1668153" y="83054"/>
                </a:lnTo>
                <a:lnTo>
                  <a:pt x="1663392" y="81239"/>
                </a:lnTo>
                <a:lnTo>
                  <a:pt x="1659084" y="79196"/>
                </a:lnTo>
                <a:lnTo>
                  <a:pt x="1655230" y="77154"/>
                </a:lnTo>
                <a:lnTo>
                  <a:pt x="1651602" y="75112"/>
                </a:lnTo>
                <a:lnTo>
                  <a:pt x="1386780" y="137970"/>
                </a:lnTo>
                <a:lnTo>
                  <a:pt x="1327150" y="105973"/>
                </a:lnTo>
                <a:lnTo>
                  <a:pt x="1772450"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705">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19" name="KSO_Shape"/>
          <p:cNvSpPr/>
          <p:nvPr/>
        </p:nvSpPr>
        <p:spPr bwMode="auto">
          <a:xfrm>
            <a:off x="3210036" y="4276448"/>
            <a:ext cx="392427" cy="393739"/>
          </a:xfrm>
          <a:custGeom>
            <a:avLst/>
            <a:gdLst>
              <a:gd name="T0" fmla="*/ 29924 w 3851276"/>
              <a:gd name="T1" fmla="*/ 1836816 h 3867150"/>
              <a:gd name="T2" fmla="*/ 1133881 w 3851276"/>
              <a:gd name="T3" fmla="*/ 1627701 h 3867150"/>
              <a:gd name="T4" fmla="*/ 1266953 w 3851276"/>
              <a:gd name="T5" fmla="*/ 1549037 h 3867150"/>
              <a:gd name="T6" fmla="*/ 1451061 w 3851276"/>
              <a:gd name="T7" fmla="*/ 1469122 h 3867150"/>
              <a:gd name="T8" fmla="*/ 1477049 w 3851276"/>
              <a:gd name="T9" fmla="*/ 1373568 h 3867150"/>
              <a:gd name="T10" fmla="*/ 1663505 w 3851276"/>
              <a:gd name="T11" fmla="*/ 1293653 h 3867150"/>
              <a:gd name="T12" fmla="*/ 1436814 w 3851276"/>
              <a:gd name="T13" fmla="*/ 1552947 h 3867150"/>
              <a:gd name="T14" fmla="*/ 1777790 w 3851276"/>
              <a:gd name="T15" fmla="*/ 1204199 h 3867150"/>
              <a:gd name="T16" fmla="*/ 659695 w 3851276"/>
              <a:gd name="T17" fmla="*/ 1139353 h 3867150"/>
              <a:gd name="T18" fmla="*/ 1690119 w 3851276"/>
              <a:gd name="T19" fmla="*/ 1091755 h 3867150"/>
              <a:gd name="T20" fmla="*/ 556723 w 3851276"/>
              <a:gd name="T21" fmla="*/ 919923 h 3867150"/>
              <a:gd name="T22" fmla="*/ 522816 w 3851276"/>
              <a:gd name="T23" fmla="*/ 1028232 h 3867150"/>
              <a:gd name="T24" fmla="*/ 1814580 w 3851276"/>
              <a:gd name="T25" fmla="*/ 949753 h 3867150"/>
              <a:gd name="T26" fmla="*/ 1617791 w 3851276"/>
              <a:gd name="T27" fmla="*/ 1088470 h 3867150"/>
              <a:gd name="T28" fmla="*/ 710010 w 3851276"/>
              <a:gd name="T29" fmla="*/ 948211 h 3867150"/>
              <a:gd name="T30" fmla="*/ 652039 w 3851276"/>
              <a:gd name="T31" fmla="*/ 1063553 h 3867150"/>
              <a:gd name="T32" fmla="*/ 630788 w 3851276"/>
              <a:gd name="T33" fmla="*/ 1256414 h 3867150"/>
              <a:gd name="T34" fmla="*/ 504690 w 3851276"/>
              <a:gd name="T35" fmla="*/ 1179832 h 3867150"/>
              <a:gd name="T36" fmla="*/ 450001 w 3851276"/>
              <a:gd name="T37" fmla="*/ 1011508 h 3867150"/>
              <a:gd name="T38" fmla="*/ 503698 w 3851276"/>
              <a:gd name="T39" fmla="*/ 747004 h 3867150"/>
              <a:gd name="T40" fmla="*/ 248093 w 3851276"/>
              <a:gd name="T41" fmla="*/ 1036554 h 3867150"/>
              <a:gd name="T42" fmla="*/ 434514 w 3851276"/>
              <a:gd name="T43" fmla="*/ 1372094 h 3867150"/>
              <a:gd name="T44" fmla="*/ 811427 w 3851276"/>
              <a:gd name="T45" fmla="*/ 1312807 h 3867150"/>
              <a:gd name="T46" fmla="*/ 884837 w 3851276"/>
              <a:gd name="T47" fmla="*/ 934562 h 3867150"/>
              <a:gd name="T48" fmla="*/ 1706401 w 3851276"/>
              <a:gd name="T49" fmla="*/ 671693 h 3867150"/>
              <a:gd name="T50" fmla="*/ 1700139 w 3851276"/>
              <a:gd name="T51" fmla="*/ 636818 h 3867150"/>
              <a:gd name="T52" fmla="*/ 991430 w 3851276"/>
              <a:gd name="T53" fmla="*/ 909846 h 3867150"/>
              <a:gd name="T54" fmla="*/ 880141 w 3851276"/>
              <a:gd name="T55" fmla="*/ 1396184 h 3867150"/>
              <a:gd name="T56" fmla="*/ 433418 w 3851276"/>
              <a:gd name="T57" fmla="*/ 1488008 h 3867150"/>
              <a:gd name="T58" fmla="*/ 142125 w 3851276"/>
              <a:gd name="T59" fmla="*/ 1014810 h 3867150"/>
              <a:gd name="T60" fmla="*/ 468637 w 3851276"/>
              <a:gd name="T61" fmla="*/ 644543 h 3867150"/>
              <a:gd name="T62" fmla="*/ 1609181 w 3851276"/>
              <a:gd name="T63" fmla="*/ 590683 h 3867150"/>
              <a:gd name="T64" fmla="*/ 1621392 w 3851276"/>
              <a:gd name="T65" fmla="*/ 399888 h 3867150"/>
              <a:gd name="T66" fmla="*/ 1800177 w 3851276"/>
              <a:gd name="T67" fmla="*/ 613985 h 3867150"/>
              <a:gd name="T68" fmla="*/ 1590864 w 3851276"/>
              <a:gd name="T69" fmla="*/ 545956 h 3867150"/>
              <a:gd name="T70" fmla="*/ 1297011 w 3851276"/>
              <a:gd name="T71" fmla="*/ 473078 h 3867150"/>
              <a:gd name="T72" fmla="*/ 864608 w 3851276"/>
              <a:gd name="T73" fmla="*/ 229267 h 3867150"/>
              <a:gd name="T74" fmla="*/ 1442763 w 3851276"/>
              <a:gd name="T75" fmla="*/ 157484 h 3867150"/>
              <a:gd name="T76" fmla="*/ 1798768 w 3851276"/>
              <a:gd name="T77" fmla="*/ 541576 h 3867150"/>
              <a:gd name="T78" fmla="*/ 1560805 w 3851276"/>
              <a:gd name="T79" fmla="*/ 211751 h 3867150"/>
              <a:gd name="T80" fmla="*/ 559326 w 3851276"/>
              <a:gd name="T81" fmla="*/ 205496 h 3867150"/>
              <a:gd name="T82" fmla="*/ 527233 w 3851276"/>
              <a:gd name="T83" fmla="*/ 319660 h 3867150"/>
              <a:gd name="T84" fmla="*/ 1297481 w 3851276"/>
              <a:gd name="T85" fmla="*/ 182350 h 3867150"/>
              <a:gd name="T86" fmla="*/ 1292001 w 3851276"/>
              <a:gd name="T87" fmla="*/ 93208 h 3867150"/>
              <a:gd name="T88" fmla="*/ 619600 w 3851276"/>
              <a:gd name="T89" fmla="*/ 270241 h 3867150"/>
              <a:gd name="T90" fmla="*/ 1207932 w 3851276"/>
              <a:gd name="T91" fmla="*/ 190482 h 3867150"/>
              <a:gd name="T92" fmla="*/ 994391 w 3851276"/>
              <a:gd name="T93" fmla="*/ 47699 h 3867150"/>
              <a:gd name="T94" fmla="*/ 1076896 w 3851276"/>
              <a:gd name="T95" fmla="*/ 156 h 3867150"/>
              <a:gd name="T96" fmla="*/ 1557987 w 3851276"/>
              <a:gd name="T97" fmla="*/ 165616 h 3867150"/>
              <a:gd name="T98" fmla="*/ 1856380 w 3851276"/>
              <a:gd name="T99" fmla="*/ 577390 h 3867150"/>
              <a:gd name="T100" fmla="*/ 1862486 w 3851276"/>
              <a:gd name="T101" fmla="*/ 1085812 h 3867150"/>
              <a:gd name="T102" fmla="*/ 1574426 w 3851276"/>
              <a:gd name="T103" fmla="*/ 1504779 h 3867150"/>
              <a:gd name="T104" fmla="*/ 1097560 w 3851276"/>
              <a:gd name="T105" fmla="*/ 1681812 h 3867150"/>
              <a:gd name="T106" fmla="*/ 735607 w 3851276"/>
              <a:gd name="T107" fmla="*/ 1578126 h 3867150"/>
              <a:gd name="T108" fmla="*/ 900928 w 3851276"/>
              <a:gd name="T109" fmla="*/ 1563268 h 3867150"/>
              <a:gd name="T110" fmla="*/ 1048403 w 3851276"/>
              <a:gd name="T111" fmla="*/ 1320865 h 3867150"/>
              <a:gd name="T112" fmla="*/ 1176777 w 3851276"/>
              <a:gd name="T113" fmla="*/ 1222183 h 3867150"/>
              <a:gd name="T114" fmla="*/ 1043706 w 3851276"/>
              <a:gd name="T115" fmla="*/ 813381 h 3867150"/>
              <a:gd name="T116" fmla="*/ 633533 w 3851276"/>
              <a:gd name="T117" fmla="*/ 505138 h 3867150"/>
              <a:gd name="T118" fmla="*/ 477292 w 3851276"/>
              <a:gd name="T119" fmla="*/ 525312 h 3867150"/>
              <a:gd name="T120" fmla="*/ 324495 w 3851276"/>
              <a:gd name="T121" fmla="*/ 560812 h 3867150"/>
              <a:gd name="T122" fmla="*/ 355649 w 3851276"/>
              <a:gd name="T123" fmla="*/ 373771 h 3867150"/>
              <a:gd name="T124" fmla="*/ 752828 w 3851276"/>
              <a:gd name="T125" fmla="*/ 56144 h 3867150"/>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3851276" h="3867150">
                <a:moveTo>
                  <a:pt x="40010" y="3597275"/>
                </a:moveTo>
                <a:lnTo>
                  <a:pt x="414338" y="3827016"/>
                </a:lnTo>
                <a:lnTo>
                  <a:pt x="407017" y="3831441"/>
                </a:lnTo>
                <a:lnTo>
                  <a:pt x="399696" y="3835865"/>
                </a:lnTo>
                <a:lnTo>
                  <a:pt x="392056" y="3839657"/>
                </a:lnTo>
                <a:lnTo>
                  <a:pt x="384417" y="3843449"/>
                </a:lnTo>
                <a:lnTo>
                  <a:pt x="376459" y="3846925"/>
                </a:lnTo>
                <a:lnTo>
                  <a:pt x="368820" y="3850401"/>
                </a:lnTo>
                <a:lnTo>
                  <a:pt x="360544" y="3853246"/>
                </a:lnTo>
                <a:lnTo>
                  <a:pt x="352586" y="3855774"/>
                </a:lnTo>
                <a:lnTo>
                  <a:pt x="344310" y="3858302"/>
                </a:lnTo>
                <a:lnTo>
                  <a:pt x="336671" y="3860514"/>
                </a:lnTo>
                <a:lnTo>
                  <a:pt x="328395" y="3862094"/>
                </a:lnTo>
                <a:lnTo>
                  <a:pt x="319801" y="3863674"/>
                </a:lnTo>
                <a:lnTo>
                  <a:pt x="311525" y="3864938"/>
                </a:lnTo>
                <a:lnTo>
                  <a:pt x="302931" y="3866202"/>
                </a:lnTo>
                <a:lnTo>
                  <a:pt x="294655" y="3866834"/>
                </a:lnTo>
                <a:lnTo>
                  <a:pt x="286060" y="3867150"/>
                </a:lnTo>
                <a:lnTo>
                  <a:pt x="277466" y="3867150"/>
                </a:lnTo>
                <a:lnTo>
                  <a:pt x="268872" y="3866834"/>
                </a:lnTo>
                <a:lnTo>
                  <a:pt x="260596" y="3866518"/>
                </a:lnTo>
                <a:lnTo>
                  <a:pt x="252002" y="3865254"/>
                </a:lnTo>
                <a:lnTo>
                  <a:pt x="243407" y="3864306"/>
                </a:lnTo>
                <a:lnTo>
                  <a:pt x="234813" y="3862726"/>
                </a:lnTo>
                <a:lnTo>
                  <a:pt x="226537" y="3861146"/>
                </a:lnTo>
                <a:lnTo>
                  <a:pt x="217943" y="3859250"/>
                </a:lnTo>
                <a:lnTo>
                  <a:pt x="209667" y="3856722"/>
                </a:lnTo>
                <a:lnTo>
                  <a:pt x="201391" y="3853878"/>
                </a:lnTo>
                <a:lnTo>
                  <a:pt x="193115" y="3851033"/>
                </a:lnTo>
                <a:lnTo>
                  <a:pt x="184839" y="3847557"/>
                </a:lnTo>
                <a:lnTo>
                  <a:pt x="176563" y="3844081"/>
                </a:lnTo>
                <a:lnTo>
                  <a:pt x="168605" y="3839973"/>
                </a:lnTo>
                <a:lnTo>
                  <a:pt x="160648" y="3835865"/>
                </a:lnTo>
                <a:lnTo>
                  <a:pt x="152690" y="3831125"/>
                </a:lnTo>
                <a:lnTo>
                  <a:pt x="145051" y="3826384"/>
                </a:lnTo>
                <a:lnTo>
                  <a:pt x="137411" y="3821012"/>
                </a:lnTo>
                <a:lnTo>
                  <a:pt x="130409" y="3815956"/>
                </a:lnTo>
                <a:lnTo>
                  <a:pt x="123406" y="3810268"/>
                </a:lnTo>
                <a:lnTo>
                  <a:pt x="117040" y="3804264"/>
                </a:lnTo>
                <a:lnTo>
                  <a:pt x="110355" y="3798575"/>
                </a:lnTo>
                <a:lnTo>
                  <a:pt x="104307" y="3792255"/>
                </a:lnTo>
                <a:lnTo>
                  <a:pt x="98260" y="3785619"/>
                </a:lnTo>
                <a:lnTo>
                  <a:pt x="92848" y="3778983"/>
                </a:lnTo>
                <a:lnTo>
                  <a:pt x="87437" y="3772346"/>
                </a:lnTo>
                <a:lnTo>
                  <a:pt x="82344" y="3765710"/>
                </a:lnTo>
                <a:lnTo>
                  <a:pt x="77570" y="3758442"/>
                </a:lnTo>
                <a:lnTo>
                  <a:pt x="72795" y="3751173"/>
                </a:lnTo>
                <a:lnTo>
                  <a:pt x="68657" y="3743905"/>
                </a:lnTo>
                <a:lnTo>
                  <a:pt x="64519" y="3736321"/>
                </a:lnTo>
                <a:lnTo>
                  <a:pt x="60699" y="3728736"/>
                </a:lnTo>
                <a:lnTo>
                  <a:pt x="57516" y="3721152"/>
                </a:lnTo>
                <a:lnTo>
                  <a:pt x="54015" y="3713252"/>
                </a:lnTo>
                <a:lnTo>
                  <a:pt x="51469" y="3705668"/>
                </a:lnTo>
                <a:lnTo>
                  <a:pt x="48922" y="3697451"/>
                </a:lnTo>
                <a:lnTo>
                  <a:pt x="46376" y="3689551"/>
                </a:lnTo>
                <a:lnTo>
                  <a:pt x="44148" y="3681335"/>
                </a:lnTo>
                <a:lnTo>
                  <a:pt x="42556" y="3673118"/>
                </a:lnTo>
                <a:lnTo>
                  <a:pt x="41283" y="3664586"/>
                </a:lnTo>
                <a:lnTo>
                  <a:pt x="40010" y="3656370"/>
                </a:lnTo>
                <a:lnTo>
                  <a:pt x="38736" y="3648153"/>
                </a:lnTo>
                <a:lnTo>
                  <a:pt x="38100" y="3639621"/>
                </a:lnTo>
                <a:lnTo>
                  <a:pt x="38100" y="3631089"/>
                </a:lnTo>
                <a:lnTo>
                  <a:pt x="38100" y="3622556"/>
                </a:lnTo>
                <a:lnTo>
                  <a:pt x="38100" y="3614340"/>
                </a:lnTo>
                <a:lnTo>
                  <a:pt x="38736" y="3605807"/>
                </a:lnTo>
                <a:lnTo>
                  <a:pt x="40010" y="3597275"/>
                </a:lnTo>
                <a:close/>
                <a:moveTo>
                  <a:pt x="282694" y="3070225"/>
                </a:moveTo>
                <a:lnTo>
                  <a:pt x="750888" y="3359468"/>
                </a:lnTo>
                <a:lnTo>
                  <a:pt x="468193" y="3816350"/>
                </a:lnTo>
                <a:lnTo>
                  <a:pt x="0" y="3526473"/>
                </a:lnTo>
                <a:lnTo>
                  <a:pt x="282694" y="3070225"/>
                </a:lnTo>
                <a:close/>
                <a:moveTo>
                  <a:pt x="2572781" y="3007398"/>
                </a:moveTo>
                <a:lnTo>
                  <a:pt x="2548329" y="3012478"/>
                </a:lnTo>
                <a:lnTo>
                  <a:pt x="2523877" y="3017557"/>
                </a:lnTo>
                <a:lnTo>
                  <a:pt x="2499425" y="3021684"/>
                </a:lnTo>
                <a:lnTo>
                  <a:pt x="2474972" y="3026129"/>
                </a:lnTo>
                <a:lnTo>
                  <a:pt x="2450203" y="3029621"/>
                </a:lnTo>
                <a:lnTo>
                  <a:pt x="2425751" y="3033113"/>
                </a:lnTo>
                <a:lnTo>
                  <a:pt x="2400981" y="3036605"/>
                </a:lnTo>
                <a:lnTo>
                  <a:pt x="2376212" y="3039463"/>
                </a:lnTo>
                <a:lnTo>
                  <a:pt x="2351442" y="3042320"/>
                </a:lnTo>
                <a:lnTo>
                  <a:pt x="2326672" y="3044860"/>
                </a:lnTo>
                <a:lnTo>
                  <a:pt x="2301902" y="3046764"/>
                </a:lnTo>
                <a:lnTo>
                  <a:pt x="2277133" y="3048669"/>
                </a:lnTo>
                <a:lnTo>
                  <a:pt x="2252363" y="3050257"/>
                </a:lnTo>
                <a:lnTo>
                  <a:pt x="2227276" y="3051844"/>
                </a:lnTo>
                <a:lnTo>
                  <a:pt x="2202506" y="3052796"/>
                </a:lnTo>
                <a:lnTo>
                  <a:pt x="2177737" y="3053431"/>
                </a:lnTo>
                <a:lnTo>
                  <a:pt x="2177737" y="3343599"/>
                </a:lnTo>
                <a:lnTo>
                  <a:pt x="2189487" y="3342012"/>
                </a:lnTo>
                <a:lnTo>
                  <a:pt x="2200601" y="3340107"/>
                </a:lnTo>
                <a:lnTo>
                  <a:pt x="2212033" y="3337567"/>
                </a:lnTo>
                <a:lnTo>
                  <a:pt x="2223465" y="3334710"/>
                </a:lnTo>
                <a:lnTo>
                  <a:pt x="2234580" y="3331535"/>
                </a:lnTo>
                <a:lnTo>
                  <a:pt x="2245694" y="3327726"/>
                </a:lnTo>
                <a:lnTo>
                  <a:pt x="2256809" y="3323916"/>
                </a:lnTo>
                <a:lnTo>
                  <a:pt x="2267924" y="3319472"/>
                </a:lnTo>
                <a:lnTo>
                  <a:pt x="2278403" y="3314710"/>
                </a:lnTo>
                <a:lnTo>
                  <a:pt x="2289200" y="3309630"/>
                </a:lnTo>
                <a:lnTo>
                  <a:pt x="2299997" y="3304233"/>
                </a:lnTo>
                <a:lnTo>
                  <a:pt x="2310477" y="3298519"/>
                </a:lnTo>
                <a:lnTo>
                  <a:pt x="2320638" y="3292487"/>
                </a:lnTo>
                <a:lnTo>
                  <a:pt x="2330800" y="3286137"/>
                </a:lnTo>
                <a:lnTo>
                  <a:pt x="2340645" y="3279153"/>
                </a:lnTo>
                <a:lnTo>
                  <a:pt x="2350807" y="3272486"/>
                </a:lnTo>
                <a:lnTo>
                  <a:pt x="2362239" y="3263914"/>
                </a:lnTo>
                <a:lnTo>
                  <a:pt x="2373671" y="3255025"/>
                </a:lnTo>
                <a:lnTo>
                  <a:pt x="2385103" y="3245818"/>
                </a:lnTo>
                <a:lnTo>
                  <a:pt x="2395900" y="3236294"/>
                </a:lnTo>
                <a:lnTo>
                  <a:pt x="2406380" y="3226453"/>
                </a:lnTo>
                <a:lnTo>
                  <a:pt x="2416859" y="3216294"/>
                </a:lnTo>
                <a:lnTo>
                  <a:pt x="2427656" y="3206135"/>
                </a:lnTo>
                <a:lnTo>
                  <a:pt x="2437818" y="3195658"/>
                </a:lnTo>
                <a:lnTo>
                  <a:pt x="2447662" y="3184547"/>
                </a:lnTo>
                <a:lnTo>
                  <a:pt x="2457189" y="3173435"/>
                </a:lnTo>
                <a:lnTo>
                  <a:pt x="2466716" y="3162324"/>
                </a:lnTo>
                <a:lnTo>
                  <a:pt x="2476560" y="3150895"/>
                </a:lnTo>
                <a:lnTo>
                  <a:pt x="2485770" y="3139148"/>
                </a:lnTo>
                <a:lnTo>
                  <a:pt x="2494661" y="3127719"/>
                </a:lnTo>
                <a:lnTo>
                  <a:pt x="2503553" y="3115656"/>
                </a:lnTo>
                <a:lnTo>
                  <a:pt x="2512127" y="3103592"/>
                </a:lnTo>
                <a:lnTo>
                  <a:pt x="2528322" y="3080099"/>
                </a:lnTo>
                <a:lnTo>
                  <a:pt x="2543248" y="3056289"/>
                </a:lnTo>
                <a:lnTo>
                  <a:pt x="2558491" y="3031843"/>
                </a:lnTo>
                <a:lnTo>
                  <a:pt x="2572781" y="3007398"/>
                </a:lnTo>
                <a:close/>
                <a:moveTo>
                  <a:pt x="3072620" y="2827710"/>
                </a:moveTo>
                <a:lnTo>
                  <a:pt x="3048485" y="2840726"/>
                </a:lnTo>
                <a:lnTo>
                  <a:pt x="3023716" y="2852790"/>
                </a:lnTo>
                <a:lnTo>
                  <a:pt x="2998946" y="2864854"/>
                </a:lnTo>
                <a:lnTo>
                  <a:pt x="2974176" y="2875965"/>
                </a:lnTo>
                <a:lnTo>
                  <a:pt x="2949089" y="2887077"/>
                </a:lnTo>
                <a:lnTo>
                  <a:pt x="2924002" y="2897553"/>
                </a:lnTo>
                <a:lnTo>
                  <a:pt x="2898597" y="2908347"/>
                </a:lnTo>
                <a:lnTo>
                  <a:pt x="2873192" y="2918189"/>
                </a:lnTo>
                <a:lnTo>
                  <a:pt x="2847788" y="2927713"/>
                </a:lnTo>
                <a:lnTo>
                  <a:pt x="2822065" y="2936920"/>
                </a:lnTo>
                <a:lnTo>
                  <a:pt x="2796025" y="2946126"/>
                </a:lnTo>
                <a:lnTo>
                  <a:pt x="2769986" y="2954381"/>
                </a:lnTo>
                <a:lnTo>
                  <a:pt x="2743946" y="2962635"/>
                </a:lnTo>
                <a:lnTo>
                  <a:pt x="2717906" y="2970571"/>
                </a:lnTo>
                <a:lnTo>
                  <a:pt x="2691548" y="2978191"/>
                </a:lnTo>
                <a:lnTo>
                  <a:pt x="2665191" y="2985175"/>
                </a:lnTo>
                <a:lnTo>
                  <a:pt x="2654394" y="3005493"/>
                </a:lnTo>
                <a:lnTo>
                  <a:pt x="2643279" y="3026129"/>
                </a:lnTo>
                <a:lnTo>
                  <a:pt x="2631847" y="3046129"/>
                </a:lnTo>
                <a:lnTo>
                  <a:pt x="2620415" y="3066130"/>
                </a:lnTo>
                <a:lnTo>
                  <a:pt x="2608030" y="3086131"/>
                </a:lnTo>
                <a:lnTo>
                  <a:pt x="2595963" y="3105496"/>
                </a:lnTo>
                <a:lnTo>
                  <a:pt x="2582943" y="3124862"/>
                </a:lnTo>
                <a:lnTo>
                  <a:pt x="2569923" y="3144545"/>
                </a:lnTo>
                <a:lnTo>
                  <a:pt x="2553727" y="3166133"/>
                </a:lnTo>
                <a:lnTo>
                  <a:pt x="2536897" y="3188039"/>
                </a:lnTo>
                <a:lnTo>
                  <a:pt x="2528322" y="3198515"/>
                </a:lnTo>
                <a:lnTo>
                  <a:pt x="2519431" y="3208992"/>
                </a:lnTo>
                <a:lnTo>
                  <a:pt x="2510539" y="3219468"/>
                </a:lnTo>
                <a:lnTo>
                  <a:pt x="2501012" y="3229945"/>
                </a:lnTo>
                <a:lnTo>
                  <a:pt x="2491803" y="3240104"/>
                </a:lnTo>
                <a:lnTo>
                  <a:pt x="2482276" y="3249946"/>
                </a:lnTo>
                <a:lnTo>
                  <a:pt x="2472432" y="3259787"/>
                </a:lnTo>
                <a:lnTo>
                  <a:pt x="2462588" y="3269311"/>
                </a:lnTo>
                <a:lnTo>
                  <a:pt x="2452743" y="3278835"/>
                </a:lnTo>
                <a:lnTo>
                  <a:pt x="2442264" y="3288042"/>
                </a:lnTo>
                <a:lnTo>
                  <a:pt x="2431784" y="3297566"/>
                </a:lnTo>
                <a:lnTo>
                  <a:pt x="2420987" y="3306455"/>
                </a:lnTo>
                <a:lnTo>
                  <a:pt x="2438136" y="3301376"/>
                </a:lnTo>
                <a:lnTo>
                  <a:pt x="2455284" y="3295979"/>
                </a:lnTo>
                <a:lnTo>
                  <a:pt x="2472114" y="3290582"/>
                </a:lnTo>
                <a:lnTo>
                  <a:pt x="2489263" y="3284550"/>
                </a:lnTo>
                <a:lnTo>
                  <a:pt x="2506093" y="3278200"/>
                </a:lnTo>
                <a:lnTo>
                  <a:pt x="2522606" y="3271851"/>
                </a:lnTo>
                <a:lnTo>
                  <a:pt x="2539437" y="3264867"/>
                </a:lnTo>
                <a:lnTo>
                  <a:pt x="2555633" y="3257882"/>
                </a:lnTo>
                <a:lnTo>
                  <a:pt x="2572146" y="3250580"/>
                </a:lnTo>
                <a:lnTo>
                  <a:pt x="2588341" y="3242961"/>
                </a:lnTo>
                <a:lnTo>
                  <a:pt x="2604537" y="3235024"/>
                </a:lnTo>
                <a:lnTo>
                  <a:pt x="2620732" y="3226770"/>
                </a:lnTo>
                <a:lnTo>
                  <a:pt x="2636293" y="3218198"/>
                </a:lnTo>
                <a:lnTo>
                  <a:pt x="2651853" y="3209627"/>
                </a:lnTo>
                <a:lnTo>
                  <a:pt x="2667731" y="3200738"/>
                </a:lnTo>
                <a:lnTo>
                  <a:pt x="2682974" y="3191531"/>
                </a:lnTo>
                <a:lnTo>
                  <a:pt x="2697582" y="3182959"/>
                </a:lnTo>
                <a:lnTo>
                  <a:pt x="2711237" y="3174070"/>
                </a:lnTo>
                <a:lnTo>
                  <a:pt x="2725527" y="3164863"/>
                </a:lnTo>
                <a:lnTo>
                  <a:pt x="2739500" y="3155657"/>
                </a:lnTo>
                <a:lnTo>
                  <a:pt x="2753155" y="3146133"/>
                </a:lnTo>
                <a:lnTo>
                  <a:pt x="2766810" y="3136609"/>
                </a:lnTo>
                <a:lnTo>
                  <a:pt x="2780147" y="3126450"/>
                </a:lnTo>
                <a:lnTo>
                  <a:pt x="2793485" y="3116290"/>
                </a:lnTo>
                <a:lnTo>
                  <a:pt x="2806822" y="3106131"/>
                </a:lnTo>
                <a:lnTo>
                  <a:pt x="2819842" y="3095655"/>
                </a:lnTo>
                <a:lnTo>
                  <a:pt x="2832862" y="3085178"/>
                </a:lnTo>
                <a:lnTo>
                  <a:pt x="2845565" y="3074384"/>
                </a:lnTo>
                <a:lnTo>
                  <a:pt x="2858267" y="3063273"/>
                </a:lnTo>
                <a:lnTo>
                  <a:pt x="2870652" y="3052479"/>
                </a:lnTo>
                <a:lnTo>
                  <a:pt x="2883354" y="3041050"/>
                </a:lnTo>
                <a:lnTo>
                  <a:pt x="2895422" y="3029621"/>
                </a:lnTo>
                <a:lnTo>
                  <a:pt x="2907489" y="3018192"/>
                </a:lnTo>
                <a:lnTo>
                  <a:pt x="2919556" y="3006128"/>
                </a:lnTo>
                <a:lnTo>
                  <a:pt x="2931306" y="2994382"/>
                </a:lnTo>
                <a:lnTo>
                  <a:pt x="2943373" y="2982318"/>
                </a:lnTo>
                <a:lnTo>
                  <a:pt x="2954805" y="2970254"/>
                </a:lnTo>
                <a:lnTo>
                  <a:pt x="2965920" y="2958190"/>
                </a:lnTo>
                <a:lnTo>
                  <a:pt x="2988466" y="2933110"/>
                </a:lnTo>
                <a:lnTo>
                  <a:pt x="3010696" y="2907395"/>
                </a:lnTo>
                <a:lnTo>
                  <a:pt x="3031654" y="2881680"/>
                </a:lnTo>
                <a:lnTo>
                  <a:pt x="3052614" y="2854695"/>
                </a:lnTo>
                <a:lnTo>
                  <a:pt x="3072620" y="2827710"/>
                </a:lnTo>
                <a:close/>
                <a:moveTo>
                  <a:pt x="3344133" y="2258803"/>
                </a:moveTo>
                <a:lnTo>
                  <a:pt x="3315235" y="2272136"/>
                </a:lnTo>
                <a:lnTo>
                  <a:pt x="3286020" y="2284518"/>
                </a:lnTo>
                <a:lnTo>
                  <a:pt x="3256487" y="2296582"/>
                </a:lnTo>
                <a:lnTo>
                  <a:pt x="3226954" y="2308011"/>
                </a:lnTo>
                <a:lnTo>
                  <a:pt x="3197421" y="2319122"/>
                </a:lnTo>
                <a:lnTo>
                  <a:pt x="3167252" y="2329916"/>
                </a:lnTo>
                <a:lnTo>
                  <a:pt x="3137402" y="2340393"/>
                </a:lnTo>
                <a:lnTo>
                  <a:pt x="3107234" y="2349917"/>
                </a:lnTo>
                <a:lnTo>
                  <a:pt x="3075796" y="2359758"/>
                </a:lnTo>
                <a:lnTo>
                  <a:pt x="3044992" y="2368965"/>
                </a:lnTo>
                <a:lnTo>
                  <a:pt x="3013554" y="2377854"/>
                </a:lnTo>
                <a:lnTo>
                  <a:pt x="2981798" y="2386108"/>
                </a:lnTo>
                <a:lnTo>
                  <a:pt x="2950677" y="2394363"/>
                </a:lnTo>
                <a:lnTo>
                  <a:pt x="2918921" y="2401982"/>
                </a:lnTo>
                <a:lnTo>
                  <a:pt x="2887165" y="2409601"/>
                </a:lnTo>
                <a:lnTo>
                  <a:pt x="2855409" y="2416585"/>
                </a:lnTo>
                <a:lnTo>
                  <a:pt x="2848105" y="2451190"/>
                </a:lnTo>
                <a:lnTo>
                  <a:pt x="2840484" y="2485477"/>
                </a:lnTo>
                <a:lnTo>
                  <a:pt x="2832227" y="2520081"/>
                </a:lnTo>
                <a:lnTo>
                  <a:pt x="2823653" y="2554368"/>
                </a:lnTo>
                <a:lnTo>
                  <a:pt x="2814444" y="2588654"/>
                </a:lnTo>
                <a:lnTo>
                  <a:pt x="2804917" y="2622941"/>
                </a:lnTo>
                <a:lnTo>
                  <a:pt x="2795073" y="2656911"/>
                </a:lnTo>
                <a:lnTo>
                  <a:pt x="2784593" y="2690880"/>
                </a:lnTo>
                <a:lnTo>
                  <a:pt x="2776019" y="2717548"/>
                </a:lnTo>
                <a:lnTo>
                  <a:pt x="2766810" y="2743898"/>
                </a:lnTo>
                <a:lnTo>
                  <a:pt x="2757600" y="2770248"/>
                </a:lnTo>
                <a:lnTo>
                  <a:pt x="2747756" y="2796915"/>
                </a:lnTo>
                <a:lnTo>
                  <a:pt x="2737594" y="2823265"/>
                </a:lnTo>
                <a:lnTo>
                  <a:pt x="2727115" y="2849298"/>
                </a:lnTo>
                <a:lnTo>
                  <a:pt x="2716318" y="2875330"/>
                </a:lnTo>
                <a:lnTo>
                  <a:pt x="2705203" y="2901045"/>
                </a:lnTo>
                <a:lnTo>
                  <a:pt x="2735054" y="2892156"/>
                </a:lnTo>
                <a:lnTo>
                  <a:pt x="2764904" y="2882632"/>
                </a:lnTo>
                <a:lnTo>
                  <a:pt x="2794438" y="2872156"/>
                </a:lnTo>
                <a:lnTo>
                  <a:pt x="2823970" y="2861679"/>
                </a:lnTo>
                <a:lnTo>
                  <a:pt x="2852868" y="2850568"/>
                </a:lnTo>
                <a:lnTo>
                  <a:pt x="2881766" y="2839139"/>
                </a:lnTo>
                <a:lnTo>
                  <a:pt x="2910982" y="2827075"/>
                </a:lnTo>
                <a:lnTo>
                  <a:pt x="2939245" y="2814693"/>
                </a:lnTo>
                <a:lnTo>
                  <a:pt x="2967825" y="2801677"/>
                </a:lnTo>
                <a:lnTo>
                  <a:pt x="2996088" y="2788343"/>
                </a:lnTo>
                <a:lnTo>
                  <a:pt x="3023716" y="2774057"/>
                </a:lnTo>
                <a:lnTo>
                  <a:pt x="3051343" y="2759454"/>
                </a:lnTo>
                <a:lnTo>
                  <a:pt x="3078971" y="2744533"/>
                </a:lnTo>
                <a:lnTo>
                  <a:pt x="3105964" y="2729294"/>
                </a:lnTo>
                <a:lnTo>
                  <a:pt x="3132638" y="2713103"/>
                </a:lnTo>
                <a:lnTo>
                  <a:pt x="3158996" y="2696594"/>
                </a:lnTo>
                <a:lnTo>
                  <a:pt x="3174239" y="2670879"/>
                </a:lnTo>
                <a:lnTo>
                  <a:pt x="3188529" y="2644847"/>
                </a:lnTo>
                <a:lnTo>
                  <a:pt x="3202502" y="2618814"/>
                </a:lnTo>
                <a:lnTo>
                  <a:pt x="3216157" y="2591829"/>
                </a:lnTo>
                <a:lnTo>
                  <a:pt x="3229177" y="2565162"/>
                </a:lnTo>
                <a:lnTo>
                  <a:pt x="3241879" y="2538494"/>
                </a:lnTo>
                <a:lnTo>
                  <a:pt x="3253946" y="2511192"/>
                </a:lnTo>
                <a:lnTo>
                  <a:pt x="3266014" y="2483889"/>
                </a:lnTo>
                <a:lnTo>
                  <a:pt x="3277128" y="2456269"/>
                </a:lnTo>
                <a:lnTo>
                  <a:pt x="3287925" y="2428649"/>
                </a:lnTo>
                <a:lnTo>
                  <a:pt x="3298722" y="2400712"/>
                </a:lnTo>
                <a:lnTo>
                  <a:pt x="3308566" y="2372775"/>
                </a:lnTo>
                <a:lnTo>
                  <a:pt x="3318094" y="2344202"/>
                </a:lnTo>
                <a:lnTo>
                  <a:pt x="3327303" y="2315947"/>
                </a:lnTo>
                <a:lnTo>
                  <a:pt x="3335877" y="2287692"/>
                </a:lnTo>
                <a:lnTo>
                  <a:pt x="3344133" y="2258803"/>
                </a:lnTo>
                <a:close/>
                <a:moveTo>
                  <a:pt x="3688686" y="2249279"/>
                </a:moveTo>
                <a:lnTo>
                  <a:pt x="3679159" y="2267057"/>
                </a:lnTo>
                <a:lnTo>
                  <a:pt x="3673760" y="2275946"/>
                </a:lnTo>
                <a:lnTo>
                  <a:pt x="3668679" y="2284835"/>
                </a:lnTo>
                <a:lnTo>
                  <a:pt x="3658835" y="2301026"/>
                </a:lnTo>
                <a:lnTo>
                  <a:pt x="3648673" y="2317217"/>
                </a:lnTo>
                <a:lnTo>
                  <a:pt x="3638511" y="2333091"/>
                </a:lnTo>
                <a:lnTo>
                  <a:pt x="3628032" y="2348647"/>
                </a:lnTo>
                <a:lnTo>
                  <a:pt x="3616917" y="2364203"/>
                </a:lnTo>
                <a:lnTo>
                  <a:pt x="3605802" y="2379441"/>
                </a:lnTo>
                <a:lnTo>
                  <a:pt x="3594688" y="2394680"/>
                </a:lnTo>
                <a:lnTo>
                  <a:pt x="3583256" y="2409601"/>
                </a:lnTo>
                <a:lnTo>
                  <a:pt x="3571506" y="2424522"/>
                </a:lnTo>
                <a:lnTo>
                  <a:pt x="3559756" y="2439126"/>
                </a:lnTo>
                <a:lnTo>
                  <a:pt x="3547689" y="2453412"/>
                </a:lnTo>
                <a:lnTo>
                  <a:pt x="3535304" y="2468016"/>
                </a:lnTo>
                <a:lnTo>
                  <a:pt x="3522920" y="2481984"/>
                </a:lnTo>
                <a:lnTo>
                  <a:pt x="3510217" y="2495953"/>
                </a:lnTo>
                <a:lnTo>
                  <a:pt x="3497197" y="2509922"/>
                </a:lnTo>
                <a:lnTo>
                  <a:pt x="3484495" y="2523256"/>
                </a:lnTo>
                <a:lnTo>
                  <a:pt x="3471157" y="2536907"/>
                </a:lnTo>
                <a:lnTo>
                  <a:pt x="3458137" y="2549923"/>
                </a:lnTo>
                <a:lnTo>
                  <a:pt x="3444482" y="2563257"/>
                </a:lnTo>
                <a:lnTo>
                  <a:pt x="3430510" y="2576273"/>
                </a:lnTo>
                <a:lnTo>
                  <a:pt x="3416854" y="2588972"/>
                </a:lnTo>
                <a:lnTo>
                  <a:pt x="3402882" y="2601671"/>
                </a:lnTo>
                <a:lnTo>
                  <a:pt x="3388592" y="2614052"/>
                </a:lnTo>
                <a:lnTo>
                  <a:pt x="3374302" y="2626116"/>
                </a:lnTo>
                <a:lnTo>
                  <a:pt x="3360011" y="2638180"/>
                </a:lnTo>
                <a:lnTo>
                  <a:pt x="3345086" y="2649926"/>
                </a:lnTo>
                <a:lnTo>
                  <a:pt x="3330478" y="2661990"/>
                </a:lnTo>
                <a:lnTo>
                  <a:pt x="3315870" y="2673419"/>
                </a:lnTo>
                <a:lnTo>
                  <a:pt x="3300628" y="2684531"/>
                </a:lnTo>
                <a:lnTo>
                  <a:pt x="3285702" y="2695960"/>
                </a:lnTo>
                <a:lnTo>
                  <a:pt x="3270460" y="2706754"/>
                </a:lnTo>
                <a:lnTo>
                  <a:pt x="3255216" y="2717548"/>
                </a:lnTo>
                <a:lnTo>
                  <a:pt x="3233305" y="2732151"/>
                </a:lnTo>
                <a:lnTo>
                  <a:pt x="3211393" y="2746755"/>
                </a:lnTo>
                <a:lnTo>
                  <a:pt x="3197421" y="2769930"/>
                </a:lnTo>
                <a:lnTo>
                  <a:pt x="3182496" y="2793105"/>
                </a:lnTo>
                <a:lnTo>
                  <a:pt x="3167570" y="2815963"/>
                </a:lnTo>
                <a:lnTo>
                  <a:pt x="3152010" y="2838504"/>
                </a:lnTo>
                <a:lnTo>
                  <a:pt x="3132321" y="2866441"/>
                </a:lnTo>
                <a:lnTo>
                  <a:pt x="3111997" y="2894061"/>
                </a:lnTo>
                <a:lnTo>
                  <a:pt x="3090721" y="2921046"/>
                </a:lnTo>
                <a:lnTo>
                  <a:pt x="3069127" y="2947714"/>
                </a:lnTo>
                <a:lnTo>
                  <a:pt x="3046898" y="2973746"/>
                </a:lnTo>
                <a:lnTo>
                  <a:pt x="3023716" y="2999461"/>
                </a:lnTo>
                <a:lnTo>
                  <a:pt x="3012284" y="3012160"/>
                </a:lnTo>
                <a:lnTo>
                  <a:pt x="3000216" y="3024541"/>
                </a:lnTo>
                <a:lnTo>
                  <a:pt x="2988466" y="3037240"/>
                </a:lnTo>
                <a:lnTo>
                  <a:pt x="2976399" y="3049304"/>
                </a:lnTo>
                <a:lnTo>
                  <a:pt x="2964014" y="3061368"/>
                </a:lnTo>
                <a:lnTo>
                  <a:pt x="2951947" y="3073432"/>
                </a:lnTo>
                <a:lnTo>
                  <a:pt x="2939245" y="3085178"/>
                </a:lnTo>
                <a:lnTo>
                  <a:pt x="2926542" y="3096925"/>
                </a:lnTo>
                <a:lnTo>
                  <a:pt x="2913840" y="3108036"/>
                </a:lnTo>
                <a:lnTo>
                  <a:pt x="2900820" y="3119783"/>
                </a:lnTo>
                <a:lnTo>
                  <a:pt x="2887800" y="3130894"/>
                </a:lnTo>
                <a:lnTo>
                  <a:pt x="2874780" y="3141688"/>
                </a:lnTo>
                <a:lnTo>
                  <a:pt x="2861125" y="3152482"/>
                </a:lnTo>
                <a:lnTo>
                  <a:pt x="2847470" y="3163276"/>
                </a:lnTo>
                <a:lnTo>
                  <a:pt x="2834132" y="3173753"/>
                </a:lnTo>
                <a:lnTo>
                  <a:pt x="2820160" y="3184229"/>
                </a:lnTo>
                <a:lnTo>
                  <a:pt x="2806505" y="3194071"/>
                </a:lnTo>
                <a:lnTo>
                  <a:pt x="2792214" y="3204547"/>
                </a:lnTo>
                <a:lnTo>
                  <a:pt x="2777924" y="3214071"/>
                </a:lnTo>
                <a:lnTo>
                  <a:pt x="2763317" y="3223595"/>
                </a:lnTo>
                <a:lnTo>
                  <a:pt x="2766492" y="3222643"/>
                </a:lnTo>
                <a:lnTo>
                  <a:pt x="2769350" y="3221691"/>
                </a:lnTo>
                <a:lnTo>
                  <a:pt x="2787769" y="3213754"/>
                </a:lnTo>
                <a:lnTo>
                  <a:pt x="2806505" y="3205817"/>
                </a:lnTo>
                <a:lnTo>
                  <a:pt x="2824606" y="3197563"/>
                </a:lnTo>
                <a:lnTo>
                  <a:pt x="2843024" y="3188991"/>
                </a:lnTo>
                <a:lnTo>
                  <a:pt x="2861125" y="3180102"/>
                </a:lnTo>
                <a:lnTo>
                  <a:pt x="2878908" y="3171213"/>
                </a:lnTo>
                <a:lnTo>
                  <a:pt x="2896692" y="3162006"/>
                </a:lnTo>
                <a:lnTo>
                  <a:pt x="2914475" y="3152482"/>
                </a:lnTo>
                <a:lnTo>
                  <a:pt x="2932258" y="3142958"/>
                </a:lnTo>
                <a:lnTo>
                  <a:pt x="2949724" y="3133116"/>
                </a:lnTo>
                <a:lnTo>
                  <a:pt x="2967508" y="3123275"/>
                </a:lnTo>
                <a:lnTo>
                  <a:pt x="2984656" y="3113116"/>
                </a:lnTo>
                <a:lnTo>
                  <a:pt x="3001804" y="3102639"/>
                </a:lnTo>
                <a:lnTo>
                  <a:pt x="3018952" y="3091845"/>
                </a:lnTo>
                <a:lnTo>
                  <a:pt x="3035783" y="3081051"/>
                </a:lnTo>
                <a:lnTo>
                  <a:pt x="3052614" y="3069940"/>
                </a:lnTo>
                <a:lnTo>
                  <a:pt x="3069444" y="3058511"/>
                </a:lnTo>
                <a:lnTo>
                  <a:pt x="3085957" y="3047082"/>
                </a:lnTo>
                <a:lnTo>
                  <a:pt x="3101835" y="3035653"/>
                </a:lnTo>
                <a:lnTo>
                  <a:pt x="3118031" y="3023589"/>
                </a:lnTo>
                <a:lnTo>
                  <a:pt x="3134226" y="3011525"/>
                </a:lnTo>
                <a:lnTo>
                  <a:pt x="3150104" y="2999144"/>
                </a:lnTo>
                <a:lnTo>
                  <a:pt x="3165982" y="2986762"/>
                </a:lnTo>
                <a:lnTo>
                  <a:pt x="3181860" y="2974064"/>
                </a:lnTo>
                <a:lnTo>
                  <a:pt x="3197103" y="2961365"/>
                </a:lnTo>
                <a:lnTo>
                  <a:pt x="3212664" y="2948031"/>
                </a:lnTo>
                <a:lnTo>
                  <a:pt x="3227589" y="2935015"/>
                </a:lnTo>
                <a:lnTo>
                  <a:pt x="3242514" y="2921681"/>
                </a:lnTo>
                <a:lnTo>
                  <a:pt x="3257440" y="2908030"/>
                </a:lnTo>
                <a:lnTo>
                  <a:pt x="3272047" y="2894379"/>
                </a:lnTo>
                <a:lnTo>
                  <a:pt x="3286338" y="2880092"/>
                </a:lnTo>
                <a:lnTo>
                  <a:pt x="3300945" y="2866441"/>
                </a:lnTo>
                <a:lnTo>
                  <a:pt x="3314918" y="2851838"/>
                </a:lnTo>
                <a:lnTo>
                  <a:pt x="3328890" y="2837234"/>
                </a:lnTo>
                <a:lnTo>
                  <a:pt x="3342863" y="2822948"/>
                </a:lnTo>
                <a:lnTo>
                  <a:pt x="3356518" y="2808027"/>
                </a:lnTo>
                <a:lnTo>
                  <a:pt x="3369538" y="2793105"/>
                </a:lnTo>
                <a:lnTo>
                  <a:pt x="3382876" y="2777867"/>
                </a:lnTo>
                <a:lnTo>
                  <a:pt x="3395896" y="2762628"/>
                </a:lnTo>
                <a:lnTo>
                  <a:pt x="3408916" y="2747072"/>
                </a:lnTo>
                <a:lnTo>
                  <a:pt x="3421300" y="2731516"/>
                </a:lnTo>
                <a:lnTo>
                  <a:pt x="3434003" y="2715643"/>
                </a:lnTo>
                <a:lnTo>
                  <a:pt x="3446070" y="2699769"/>
                </a:lnTo>
                <a:lnTo>
                  <a:pt x="3458455" y="2683578"/>
                </a:lnTo>
                <a:lnTo>
                  <a:pt x="3470204" y="2667387"/>
                </a:lnTo>
                <a:lnTo>
                  <a:pt x="3481637" y="2650879"/>
                </a:lnTo>
                <a:lnTo>
                  <a:pt x="3493386" y="2634370"/>
                </a:lnTo>
                <a:lnTo>
                  <a:pt x="3504818" y="2617862"/>
                </a:lnTo>
                <a:lnTo>
                  <a:pt x="3515616" y="2601036"/>
                </a:lnTo>
                <a:lnTo>
                  <a:pt x="3526730" y="2584527"/>
                </a:lnTo>
                <a:lnTo>
                  <a:pt x="3537210" y="2567067"/>
                </a:lnTo>
                <a:lnTo>
                  <a:pt x="3547689" y="2549923"/>
                </a:lnTo>
                <a:lnTo>
                  <a:pt x="3557851" y="2532780"/>
                </a:lnTo>
                <a:lnTo>
                  <a:pt x="3568330" y="2515319"/>
                </a:lnTo>
                <a:lnTo>
                  <a:pt x="3577857" y="2497858"/>
                </a:lnTo>
                <a:lnTo>
                  <a:pt x="3587384" y="2480080"/>
                </a:lnTo>
                <a:lnTo>
                  <a:pt x="3596911" y="2462301"/>
                </a:lnTo>
                <a:lnTo>
                  <a:pt x="3606120" y="2444523"/>
                </a:lnTo>
                <a:lnTo>
                  <a:pt x="3615012" y="2426427"/>
                </a:lnTo>
                <a:lnTo>
                  <a:pt x="3623586" y="2408331"/>
                </a:lnTo>
                <a:lnTo>
                  <a:pt x="3632160" y="2390235"/>
                </a:lnTo>
                <a:lnTo>
                  <a:pt x="3640416" y="2371505"/>
                </a:lnTo>
                <a:lnTo>
                  <a:pt x="3648356" y="2353091"/>
                </a:lnTo>
                <a:lnTo>
                  <a:pt x="3656294" y="2334678"/>
                </a:lnTo>
                <a:lnTo>
                  <a:pt x="3664868" y="2313725"/>
                </a:lnTo>
                <a:lnTo>
                  <a:pt x="3673125" y="2292455"/>
                </a:lnTo>
                <a:lnTo>
                  <a:pt x="3681064" y="2271184"/>
                </a:lnTo>
                <a:lnTo>
                  <a:pt x="3688686" y="2249279"/>
                </a:lnTo>
                <a:close/>
                <a:moveTo>
                  <a:pt x="1219922" y="2218024"/>
                </a:moveTo>
                <a:lnTo>
                  <a:pt x="1219922" y="2474059"/>
                </a:lnTo>
                <a:lnTo>
                  <a:pt x="1226578" y="2472473"/>
                </a:lnTo>
                <a:lnTo>
                  <a:pt x="1233234" y="2470569"/>
                </a:lnTo>
                <a:lnTo>
                  <a:pt x="1239256" y="2468665"/>
                </a:lnTo>
                <a:lnTo>
                  <a:pt x="1245595" y="2466762"/>
                </a:lnTo>
                <a:lnTo>
                  <a:pt x="1251934" y="2464224"/>
                </a:lnTo>
                <a:lnTo>
                  <a:pt x="1257639" y="2461686"/>
                </a:lnTo>
                <a:lnTo>
                  <a:pt x="1263661" y="2459147"/>
                </a:lnTo>
                <a:lnTo>
                  <a:pt x="1269366" y="2455975"/>
                </a:lnTo>
                <a:lnTo>
                  <a:pt x="1274755" y="2453119"/>
                </a:lnTo>
                <a:lnTo>
                  <a:pt x="1280143" y="2449947"/>
                </a:lnTo>
                <a:lnTo>
                  <a:pt x="1285531" y="2446457"/>
                </a:lnTo>
                <a:lnTo>
                  <a:pt x="1290285" y="2442967"/>
                </a:lnTo>
                <a:lnTo>
                  <a:pt x="1295040" y="2439160"/>
                </a:lnTo>
                <a:lnTo>
                  <a:pt x="1299477" y="2435352"/>
                </a:lnTo>
                <a:lnTo>
                  <a:pt x="1304231" y="2431545"/>
                </a:lnTo>
                <a:lnTo>
                  <a:pt x="1308352" y="2427421"/>
                </a:lnTo>
                <a:lnTo>
                  <a:pt x="1312472" y="2423296"/>
                </a:lnTo>
                <a:lnTo>
                  <a:pt x="1315958" y="2418537"/>
                </a:lnTo>
                <a:lnTo>
                  <a:pt x="1319762" y="2414413"/>
                </a:lnTo>
                <a:lnTo>
                  <a:pt x="1323248" y="2409654"/>
                </a:lnTo>
                <a:lnTo>
                  <a:pt x="1326418" y="2404577"/>
                </a:lnTo>
                <a:lnTo>
                  <a:pt x="1329271" y="2399818"/>
                </a:lnTo>
                <a:lnTo>
                  <a:pt x="1331806" y="2394742"/>
                </a:lnTo>
                <a:lnTo>
                  <a:pt x="1334025" y="2389983"/>
                </a:lnTo>
                <a:lnTo>
                  <a:pt x="1336244" y="2384590"/>
                </a:lnTo>
                <a:lnTo>
                  <a:pt x="1338145" y="2379196"/>
                </a:lnTo>
                <a:lnTo>
                  <a:pt x="1339730" y="2374120"/>
                </a:lnTo>
                <a:lnTo>
                  <a:pt x="1340998" y="2368409"/>
                </a:lnTo>
                <a:lnTo>
                  <a:pt x="1341949" y="2362698"/>
                </a:lnTo>
                <a:lnTo>
                  <a:pt x="1342583" y="2357622"/>
                </a:lnTo>
                <a:lnTo>
                  <a:pt x="1343533" y="2351594"/>
                </a:lnTo>
                <a:lnTo>
                  <a:pt x="1343533" y="2345883"/>
                </a:lnTo>
                <a:lnTo>
                  <a:pt x="1343533" y="2340489"/>
                </a:lnTo>
                <a:lnTo>
                  <a:pt x="1342583" y="2334779"/>
                </a:lnTo>
                <a:lnTo>
                  <a:pt x="1341949" y="2329068"/>
                </a:lnTo>
                <a:lnTo>
                  <a:pt x="1340998" y="2323674"/>
                </a:lnTo>
                <a:lnTo>
                  <a:pt x="1339730" y="2317963"/>
                </a:lnTo>
                <a:lnTo>
                  <a:pt x="1338145" y="2312887"/>
                </a:lnTo>
                <a:lnTo>
                  <a:pt x="1336244" y="2307494"/>
                </a:lnTo>
                <a:lnTo>
                  <a:pt x="1334025" y="2302100"/>
                </a:lnTo>
                <a:lnTo>
                  <a:pt x="1331806" y="2297341"/>
                </a:lnTo>
                <a:lnTo>
                  <a:pt x="1329271" y="2292265"/>
                </a:lnTo>
                <a:lnTo>
                  <a:pt x="1326418" y="2287506"/>
                </a:lnTo>
                <a:lnTo>
                  <a:pt x="1323248" y="2282747"/>
                </a:lnTo>
                <a:lnTo>
                  <a:pt x="1319762" y="2277670"/>
                </a:lnTo>
                <a:lnTo>
                  <a:pt x="1315958" y="2273546"/>
                </a:lnTo>
                <a:lnTo>
                  <a:pt x="1312472" y="2268787"/>
                </a:lnTo>
                <a:lnTo>
                  <a:pt x="1308352" y="2264662"/>
                </a:lnTo>
                <a:lnTo>
                  <a:pt x="1304231" y="2260538"/>
                </a:lnTo>
                <a:lnTo>
                  <a:pt x="1299477" y="2256731"/>
                </a:lnTo>
                <a:lnTo>
                  <a:pt x="1295040" y="2252606"/>
                </a:lnTo>
                <a:lnTo>
                  <a:pt x="1290285" y="2249116"/>
                </a:lnTo>
                <a:lnTo>
                  <a:pt x="1285531" y="2245626"/>
                </a:lnTo>
                <a:lnTo>
                  <a:pt x="1280143" y="2242136"/>
                </a:lnTo>
                <a:lnTo>
                  <a:pt x="1274755" y="2238964"/>
                </a:lnTo>
                <a:lnTo>
                  <a:pt x="1269366" y="2235791"/>
                </a:lnTo>
                <a:lnTo>
                  <a:pt x="1263661" y="2232936"/>
                </a:lnTo>
                <a:lnTo>
                  <a:pt x="1257639" y="2230397"/>
                </a:lnTo>
                <a:lnTo>
                  <a:pt x="1251934" y="2227859"/>
                </a:lnTo>
                <a:lnTo>
                  <a:pt x="1245595" y="2225321"/>
                </a:lnTo>
                <a:lnTo>
                  <a:pt x="1239256" y="2223418"/>
                </a:lnTo>
                <a:lnTo>
                  <a:pt x="1233234" y="2221514"/>
                </a:lnTo>
                <a:lnTo>
                  <a:pt x="1226578" y="2219928"/>
                </a:lnTo>
                <a:lnTo>
                  <a:pt x="1219922" y="2218024"/>
                </a:lnTo>
                <a:close/>
                <a:moveTo>
                  <a:pt x="3722982" y="1986413"/>
                </a:moveTo>
                <a:lnTo>
                  <a:pt x="3714090" y="1997207"/>
                </a:lnTo>
                <a:lnTo>
                  <a:pt x="3705199" y="2008001"/>
                </a:lnTo>
                <a:lnTo>
                  <a:pt x="3695672" y="2018160"/>
                </a:lnTo>
                <a:lnTo>
                  <a:pt x="3685828" y="2028319"/>
                </a:lnTo>
                <a:lnTo>
                  <a:pt x="3676301" y="2038161"/>
                </a:lnTo>
                <a:lnTo>
                  <a:pt x="3666456" y="2047685"/>
                </a:lnTo>
                <a:lnTo>
                  <a:pt x="3656612" y="2057209"/>
                </a:lnTo>
                <a:lnTo>
                  <a:pt x="3646450" y="2067050"/>
                </a:lnTo>
                <a:lnTo>
                  <a:pt x="3636288" y="2075940"/>
                </a:lnTo>
                <a:lnTo>
                  <a:pt x="3625491" y="2085146"/>
                </a:lnTo>
                <a:lnTo>
                  <a:pt x="3615329" y="2093718"/>
                </a:lnTo>
                <a:lnTo>
                  <a:pt x="3604532" y="2102290"/>
                </a:lnTo>
                <a:lnTo>
                  <a:pt x="3594053" y="2110861"/>
                </a:lnTo>
                <a:lnTo>
                  <a:pt x="3582938" y="2119116"/>
                </a:lnTo>
                <a:lnTo>
                  <a:pt x="3561026" y="2135307"/>
                </a:lnTo>
                <a:lnTo>
                  <a:pt x="3544831" y="2146418"/>
                </a:lnTo>
                <a:lnTo>
                  <a:pt x="3528636" y="2156895"/>
                </a:lnTo>
                <a:lnTo>
                  <a:pt x="3512122" y="2167371"/>
                </a:lnTo>
                <a:lnTo>
                  <a:pt x="3495609" y="2177848"/>
                </a:lnTo>
                <a:lnTo>
                  <a:pt x="3479096" y="2187689"/>
                </a:lnTo>
                <a:lnTo>
                  <a:pt x="3462266" y="2197531"/>
                </a:lnTo>
                <a:lnTo>
                  <a:pt x="3445435" y="2207055"/>
                </a:lnTo>
                <a:lnTo>
                  <a:pt x="3428286" y="2216262"/>
                </a:lnTo>
                <a:lnTo>
                  <a:pt x="3421936" y="2241342"/>
                </a:lnTo>
                <a:lnTo>
                  <a:pt x="3415267" y="2266422"/>
                </a:lnTo>
                <a:lnTo>
                  <a:pt x="3408598" y="2291185"/>
                </a:lnTo>
                <a:lnTo>
                  <a:pt x="3401294" y="2315947"/>
                </a:lnTo>
                <a:lnTo>
                  <a:pt x="3393672" y="2340710"/>
                </a:lnTo>
                <a:lnTo>
                  <a:pt x="3385734" y="2365473"/>
                </a:lnTo>
                <a:lnTo>
                  <a:pt x="3377477" y="2389918"/>
                </a:lnTo>
                <a:lnTo>
                  <a:pt x="3368903" y="2414046"/>
                </a:lnTo>
                <a:lnTo>
                  <a:pt x="3360011" y="2438491"/>
                </a:lnTo>
                <a:lnTo>
                  <a:pt x="3350802" y="2462619"/>
                </a:lnTo>
                <a:lnTo>
                  <a:pt x="3341275" y="2486746"/>
                </a:lnTo>
                <a:lnTo>
                  <a:pt x="3331431" y="2510557"/>
                </a:lnTo>
                <a:lnTo>
                  <a:pt x="3320952" y="2534367"/>
                </a:lnTo>
                <a:lnTo>
                  <a:pt x="3310472" y="2557860"/>
                </a:lnTo>
                <a:lnTo>
                  <a:pt x="3299992" y="2581353"/>
                </a:lnTo>
                <a:lnTo>
                  <a:pt x="3288878" y="2604845"/>
                </a:lnTo>
                <a:lnTo>
                  <a:pt x="3312060" y="2585797"/>
                </a:lnTo>
                <a:lnTo>
                  <a:pt x="3335242" y="2566432"/>
                </a:lnTo>
                <a:lnTo>
                  <a:pt x="3358106" y="2546748"/>
                </a:lnTo>
                <a:lnTo>
                  <a:pt x="3380335" y="2526430"/>
                </a:lnTo>
                <a:lnTo>
                  <a:pt x="3402247" y="2505477"/>
                </a:lnTo>
                <a:lnTo>
                  <a:pt x="3423523" y="2484524"/>
                </a:lnTo>
                <a:lnTo>
                  <a:pt x="3444482" y="2462619"/>
                </a:lnTo>
                <a:lnTo>
                  <a:pt x="3464806" y="2441031"/>
                </a:lnTo>
                <a:lnTo>
                  <a:pt x="3485130" y="2418173"/>
                </a:lnTo>
                <a:lnTo>
                  <a:pt x="3504183" y="2395315"/>
                </a:lnTo>
                <a:lnTo>
                  <a:pt x="3522920" y="2371822"/>
                </a:lnTo>
                <a:lnTo>
                  <a:pt x="3541338" y="2348329"/>
                </a:lnTo>
                <a:lnTo>
                  <a:pt x="3558804" y="2323884"/>
                </a:lnTo>
                <a:lnTo>
                  <a:pt x="3575952" y="2299121"/>
                </a:lnTo>
                <a:lnTo>
                  <a:pt x="3592465" y="2274041"/>
                </a:lnTo>
                <a:lnTo>
                  <a:pt x="3608343" y="2248644"/>
                </a:lnTo>
                <a:lnTo>
                  <a:pt x="3617552" y="2233088"/>
                </a:lnTo>
                <a:lnTo>
                  <a:pt x="3626444" y="2217531"/>
                </a:lnTo>
                <a:lnTo>
                  <a:pt x="3635018" y="2201658"/>
                </a:lnTo>
                <a:lnTo>
                  <a:pt x="3643274" y="2186102"/>
                </a:lnTo>
                <a:lnTo>
                  <a:pt x="3651531" y="2169911"/>
                </a:lnTo>
                <a:lnTo>
                  <a:pt x="3659470" y="2154037"/>
                </a:lnTo>
                <a:lnTo>
                  <a:pt x="3667092" y="2137529"/>
                </a:lnTo>
                <a:lnTo>
                  <a:pt x="3674395" y="2121338"/>
                </a:lnTo>
                <a:lnTo>
                  <a:pt x="3681699" y="2104829"/>
                </a:lnTo>
                <a:lnTo>
                  <a:pt x="3688368" y="2088003"/>
                </a:lnTo>
                <a:lnTo>
                  <a:pt x="3695037" y="2071495"/>
                </a:lnTo>
                <a:lnTo>
                  <a:pt x="3701070" y="2054669"/>
                </a:lnTo>
                <a:lnTo>
                  <a:pt x="3707104" y="2037843"/>
                </a:lnTo>
                <a:lnTo>
                  <a:pt x="3712820" y="2020700"/>
                </a:lnTo>
                <a:lnTo>
                  <a:pt x="3717901" y="2003556"/>
                </a:lnTo>
                <a:lnTo>
                  <a:pt x="3722982" y="1986413"/>
                </a:lnTo>
                <a:close/>
                <a:moveTo>
                  <a:pt x="1135929" y="1865857"/>
                </a:moveTo>
                <a:lnTo>
                  <a:pt x="1129273" y="1867443"/>
                </a:lnTo>
                <a:lnTo>
                  <a:pt x="1122617" y="1869030"/>
                </a:lnTo>
                <a:lnTo>
                  <a:pt x="1116278" y="1870933"/>
                </a:lnTo>
                <a:lnTo>
                  <a:pt x="1110256" y="1873471"/>
                </a:lnTo>
                <a:lnTo>
                  <a:pt x="1103917" y="1875692"/>
                </a:lnTo>
                <a:lnTo>
                  <a:pt x="1098211" y="1877913"/>
                </a:lnTo>
                <a:lnTo>
                  <a:pt x="1092189" y="1880769"/>
                </a:lnTo>
                <a:lnTo>
                  <a:pt x="1086484" y="1883624"/>
                </a:lnTo>
                <a:lnTo>
                  <a:pt x="1080779" y="1886479"/>
                </a:lnTo>
                <a:lnTo>
                  <a:pt x="1075708" y="1889969"/>
                </a:lnTo>
                <a:lnTo>
                  <a:pt x="1070320" y="1893142"/>
                </a:lnTo>
                <a:lnTo>
                  <a:pt x="1065565" y="1896632"/>
                </a:lnTo>
                <a:lnTo>
                  <a:pt x="1060494" y="1900439"/>
                </a:lnTo>
                <a:lnTo>
                  <a:pt x="1056057" y="1904246"/>
                </a:lnTo>
                <a:lnTo>
                  <a:pt x="1051619" y="1908371"/>
                </a:lnTo>
                <a:lnTo>
                  <a:pt x="1047499" y="1912495"/>
                </a:lnTo>
                <a:lnTo>
                  <a:pt x="1043378" y="1916937"/>
                </a:lnTo>
                <a:lnTo>
                  <a:pt x="1039575" y="1921062"/>
                </a:lnTo>
                <a:lnTo>
                  <a:pt x="1035772" y="1925821"/>
                </a:lnTo>
                <a:lnTo>
                  <a:pt x="1032602" y="1930262"/>
                </a:lnTo>
                <a:lnTo>
                  <a:pt x="1029433" y="1935021"/>
                </a:lnTo>
                <a:lnTo>
                  <a:pt x="1026580" y="1940098"/>
                </a:lnTo>
                <a:lnTo>
                  <a:pt x="1024044" y="1944857"/>
                </a:lnTo>
                <a:lnTo>
                  <a:pt x="1021509" y="1950250"/>
                </a:lnTo>
                <a:lnTo>
                  <a:pt x="1019290" y="1955326"/>
                </a:lnTo>
                <a:lnTo>
                  <a:pt x="1017705" y="1960720"/>
                </a:lnTo>
                <a:lnTo>
                  <a:pt x="1016120" y="1966114"/>
                </a:lnTo>
                <a:lnTo>
                  <a:pt x="1014853" y="1971190"/>
                </a:lnTo>
                <a:lnTo>
                  <a:pt x="1013902" y="1976901"/>
                </a:lnTo>
                <a:lnTo>
                  <a:pt x="1012634" y="1982611"/>
                </a:lnTo>
                <a:lnTo>
                  <a:pt x="1012317" y="1988005"/>
                </a:lnTo>
                <a:lnTo>
                  <a:pt x="1012317" y="1994033"/>
                </a:lnTo>
                <a:lnTo>
                  <a:pt x="1012317" y="1999744"/>
                </a:lnTo>
                <a:lnTo>
                  <a:pt x="1012634" y="2005137"/>
                </a:lnTo>
                <a:lnTo>
                  <a:pt x="1013902" y="2010848"/>
                </a:lnTo>
                <a:lnTo>
                  <a:pt x="1014853" y="2016559"/>
                </a:lnTo>
                <a:lnTo>
                  <a:pt x="1016120" y="2021635"/>
                </a:lnTo>
                <a:lnTo>
                  <a:pt x="1017705" y="2027346"/>
                </a:lnTo>
                <a:lnTo>
                  <a:pt x="1019290" y="2032740"/>
                </a:lnTo>
                <a:lnTo>
                  <a:pt x="1021509" y="2037499"/>
                </a:lnTo>
                <a:lnTo>
                  <a:pt x="1024044" y="2042892"/>
                </a:lnTo>
                <a:lnTo>
                  <a:pt x="1026580" y="2047651"/>
                </a:lnTo>
                <a:lnTo>
                  <a:pt x="1029433" y="2052728"/>
                </a:lnTo>
                <a:lnTo>
                  <a:pt x="1032602" y="2057169"/>
                </a:lnTo>
                <a:lnTo>
                  <a:pt x="1035772" y="2061928"/>
                </a:lnTo>
                <a:lnTo>
                  <a:pt x="1039575" y="2066687"/>
                </a:lnTo>
                <a:lnTo>
                  <a:pt x="1043378" y="2070812"/>
                </a:lnTo>
                <a:lnTo>
                  <a:pt x="1047499" y="2075254"/>
                </a:lnTo>
                <a:lnTo>
                  <a:pt x="1051619" y="2079378"/>
                </a:lnTo>
                <a:lnTo>
                  <a:pt x="1056057" y="2083185"/>
                </a:lnTo>
                <a:lnTo>
                  <a:pt x="1060494" y="2087310"/>
                </a:lnTo>
                <a:lnTo>
                  <a:pt x="1065565" y="2090800"/>
                </a:lnTo>
                <a:lnTo>
                  <a:pt x="1070320" y="2094607"/>
                </a:lnTo>
                <a:lnTo>
                  <a:pt x="1075708" y="2097780"/>
                </a:lnTo>
                <a:lnTo>
                  <a:pt x="1080779" y="2101270"/>
                </a:lnTo>
                <a:lnTo>
                  <a:pt x="1086484" y="2104125"/>
                </a:lnTo>
                <a:lnTo>
                  <a:pt x="1092189" y="2106980"/>
                </a:lnTo>
                <a:lnTo>
                  <a:pt x="1098211" y="2109836"/>
                </a:lnTo>
                <a:lnTo>
                  <a:pt x="1103917" y="2112374"/>
                </a:lnTo>
                <a:lnTo>
                  <a:pt x="1110256" y="2114595"/>
                </a:lnTo>
                <a:lnTo>
                  <a:pt x="1116278" y="2116498"/>
                </a:lnTo>
                <a:lnTo>
                  <a:pt x="1122617" y="2118719"/>
                </a:lnTo>
                <a:lnTo>
                  <a:pt x="1129273" y="2120306"/>
                </a:lnTo>
                <a:lnTo>
                  <a:pt x="1135929" y="2121892"/>
                </a:lnTo>
                <a:lnTo>
                  <a:pt x="1135929" y="1865857"/>
                </a:lnTo>
                <a:close/>
                <a:moveTo>
                  <a:pt x="3488623" y="1743231"/>
                </a:moveTo>
                <a:lnTo>
                  <a:pt x="3487988" y="1767358"/>
                </a:lnTo>
                <a:lnTo>
                  <a:pt x="3487353" y="1791169"/>
                </a:lnTo>
                <a:lnTo>
                  <a:pt x="3486400" y="1814979"/>
                </a:lnTo>
                <a:lnTo>
                  <a:pt x="3485130" y="1839107"/>
                </a:lnTo>
                <a:lnTo>
                  <a:pt x="3483542" y="1862599"/>
                </a:lnTo>
                <a:lnTo>
                  <a:pt x="3481637" y="1886410"/>
                </a:lnTo>
                <a:lnTo>
                  <a:pt x="3479414" y="1910537"/>
                </a:lnTo>
                <a:lnTo>
                  <a:pt x="3477191" y="1934348"/>
                </a:lnTo>
                <a:lnTo>
                  <a:pt x="3474333" y="1958158"/>
                </a:lnTo>
                <a:lnTo>
                  <a:pt x="3471475" y="1981968"/>
                </a:lnTo>
                <a:lnTo>
                  <a:pt x="3468617" y="2005461"/>
                </a:lnTo>
                <a:lnTo>
                  <a:pt x="3464806" y="2029271"/>
                </a:lnTo>
                <a:lnTo>
                  <a:pt x="3461313" y="2053082"/>
                </a:lnTo>
                <a:lnTo>
                  <a:pt x="3457184" y="2076575"/>
                </a:lnTo>
                <a:lnTo>
                  <a:pt x="3453374" y="2100067"/>
                </a:lnTo>
                <a:lnTo>
                  <a:pt x="3448610" y="2123560"/>
                </a:lnTo>
                <a:lnTo>
                  <a:pt x="3467029" y="2112766"/>
                </a:lnTo>
                <a:lnTo>
                  <a:pt x="3484812" y="2101337"/>
                </a:lnTo>
                <a:lnTo>
                  <a:pt x="3502596" y="2089591"/>
                </a:lnTo>
                <a:lnTo>
                  <a:pt x="3520061" y="2077844"/>
                </a:lnTo>
                <a:lnTo>
                  <a:pt x="3532128" y="2068955"/>
                </a:lnTo>
                <a:lnTo>
                  <a:pt x="3544196" y="2060066"/>
                </a:lnTo>
                <a:lnTo>
                  <a:pt x="3555946" y="2051177"/>
                </a:lnTo>
                <a:lnTo>
                  <a:pt x="3567378" y="2041970"/>
                </a:lnTo>
                <a:lnTo>
                  <a:pt x="3579128" y="2032764"/>
                </a:lnTo>
                <a:lnTo>
                  <a:pt x="3590242" y="2022922"/>
                </a:lnTo>
                <a:lnTo>
                  <a:pt x="3601039" y="2013080"/>
                </a:lnTo>
                <a:lnTo>
                  <a:pt x="3612154" y="2003239"/>
                </a:lnTo>
                <a:lnTo>
                  <a:pt x="3622633" y="1993080"/>
                </a:lnTo>
                <a:lnTo>
                  <a:pt x="3632795" y="1982921"/>
                </a:lnTo>
                <a:lnTo>
                  <a:pt x="3642957" y="1972127"/>
                </a:lnTo>
                <a:lnTo>
                  <a:pt x="3653119" y="1961333"/>
                </a:lnTo>
                <a:lnTo>
                  <a:pt x="3662646" y="1950539"/>
                </a:lnTo>
                <a:lnTo>
                  <a:pt x="3671855" y="1939427"/>
                </a:lnTo>
                <a:lnTo>
                  <a:pt x="3680746" y="1927998"/>
                </a:lnTo>
                <a:lnTo>
                  <a:pt x="3689321" y="1916252"/>
                </a:lnTo>
                <a:lnTo>
                  <a:pt x="3696307" y="1906728"/>
                </a:lnTo>
                <a:lnTo>
                  <a:pt x="3702658" y="1896251"/>
                </a:lnTo>
                <a:lnTo>
                  <a:pt x="3709009" y="1886092"/>
                </a:lnTo>
                <a:lnTo>
                  <a:pt x="3715360" y="1875933"/>
                </a:lnTo>
                <a:lnTo>
                  <a:pt x="3721076" y="1865457"/>
                </a:lnTo>
                <a:lnTo>
                  <a:pt x="3726158" y="1854980"/>
                </a:lnTo>
                <a:lnTo>
                  <a:pt x="3731556" y="1844186"/>
                </a:lnTo>
                <a:lnTo>
                  <a:pt x="3736002" y="1833392"/>
                </a:lnTo>
                <a:lnTo>
                  <a:pt x="3740448" y="1822598"/>
                </a:lnTo>
                <a:lnTo>
                  <a:pt x="3744258" y="1811169"/>
                </a:lnTo>
                <a:lnTo>
                  <a:pt x="3748069" y="1800375"/>
                </a:lnTo>
                <a:lnTo>
                  <a:pt x="3751245" y="1789264"/>
                </a:lnTo>
                <a:lnTo>
                  <a:pt x="3754420" y="1777517"/>
                </a:lnTo>
                <a:lnTo>
                  <a:pt x="3756643" y="1766406"/>
                </a:lnTo>
                <a:lnTo>
                  <a:pt x="3758549" y="1754977"/>
                </a:lnTo>
                <a:lnTo>
                  <a:pt x="3760136" y="1743231"/>
                </a:lnTo>
                <a:lnTo>
                  <a:pt x="3488623" y="1743231"/>
                </a:lnTo>
                <a:close/>
                <a:moveTo>
                  <a:pt x="2924954" y="1743231"/>
                </a:moveTo>
                <a:lnTo>
                  <a:pt x="2924002" y="1781010"/>
                </a:lnTo>
                <a:lnTo>
                  <a:pt x="2923049" y="1818471"/>
                </a:lnTo>
                <a:lnTo>
                  <a:pt x="2922096" y="1855933"/>
                </a:lnTo>
                <a:lnTo>
                  <a:pt x="2920509" y="1893394"/>
                </a:lnTo>
                <a:lnTo>
                  <a:pt x="2918603" y="1930538"/>
                </a:lnTo>
                <a:lnTo>
                  <a:pt x="2916063" y="1968317"/>
                </a:lnTo>
                <a:lnTo>
                  <a:pt x="2913205" y="2005461"/>
                </a:lnTo>
                <a:lnTo>
                  <a:pt x="2910347" y="2043240"/>
                </a:lnTo>
                <a:lnTo>
                  <a:pt x="2906536" y="2080384"/>
                </a:lnTo>
                <a:lnTo>
                  <a:pt x="2902725" y="2117846"/>
                </a:lnTo>
                <a:lnTo>
                  <a:pt x="2898280" y="2154990"/>
                </a:lnTo>
                <a:lnTo>
                  <a:pt x="2893834" y="2192134"/>
                </a:lnTo>
                <a:lnTo>
                  <a:pt x="2888435" y="2229595"/>
                </a:lnTo>
                <a:lnTo>
                  <a:pt x="2883037" y="2266739"/>
                </a:lnTo>
                <a:lnTo>
                  <a:pt x="2877003" y="2303566"/>
                </a:lnTo>
                <a:lnTo>
                  <a:pt x="2870652" y="2340710"/>
                </a:lnTo>
                <a:lnTo>
                  <a:pt x="2897644" y="2334361"/>
                </a:lnTo>
                <a:lnTo>
                  <a:pt x="2924954" y="2327694"/>
                </a:lnTo>
                <a:lnTo>
                  <a:pt x="2951947" y="2321344"/>
                </a:lnTo>
                <a:lnTo>
                  <a:pt x="2978940" y="2314360"/>
                </a:lnTo>
                <a:lnTo>
                  <a:pt x="3005615" y="2306741"/>
                </a:lnTo>
                <a:lnTo>
                  <a:pt x="3032607" y="2299121"/>
                </a:lnTo>
                <a:lnTo>
                  <a:pt x="3059282" y="2291185"/>
                </a:lnTo>
                <a:lnTo>
                  <a:pt x="3085957" y="2282930"/>
                </a:lnTo>
                <a:lnTo>
                  <a:pt x="3121842" y="2271184"/>
                </a:lnTo>
                <a:lnTo>
                  <a:pt x="3157726" y="2258485"/>
                </a:lnTo>
                <a:lnTo>
                  <a:pt x="3193292" y="2245786"/>
                </a:lnTo>
                <a:lnTo>
                  <a:pt x="3228859" y="2231818"/>
                </a:lnTo>
                <a:lnTo>
                  <a:pt x="3246642" y="2224516"/>
                </a:lnTo>
                <a:lnTo>
                  <a:pt x="3264108" y="2217214"/>
                </a:lnTo>
                <a:lnTo>
                  <a:pt x="3281574" y="2209595"/>
                </a:lnTo>
                <a:lnTo>
                  <a:pt x="3298722" y="2201975"/>
                </a:lnTo>
                <a:lnTo>
                  <a:pt x="3315870" y="2194356"/>
                </a:lnTo>
                <a:lnTo>
                  <a:pt x="3333019" y="2186419"/>
                </a:lnTo>
                <a:lnTo>
                  <a:pt x="3350167" y="2178165"/>
                </a:lnTo>
                <a:lnTo>
                  <a:pt x="3366998" y="2169593"/>
                </a:lnTo>
                <a:lnTo>
                  <a:pt x="3372396" y="2143243"/>
                </a:lnTo>
                <a:lnTo>
                  <a:pt x="3378112" y="2116576"/>
                </a:lnTo>
                <a:lnTo>
                  <a:pt x="3383193" y="2090226"/>
                </a:lnTo>
                <a:lnTo>
                  <a:pt x="3387956" y="2063876"/>
                </a:lnTo>
                <a:lnTo>
                  <a:pt x="3392402" y="2037526"/>
                </a:lnTo>
                <a:lnTo>
                  <a:pt x="3396213" y="2010858"/>
                </a:lnTo>
                <a:lnTo>
                  <a:pt x="3400341" y="1984508"/>
                </a:lnTo>
                <a:lnTo>
                  <a:pt x="3403517" y="1957841"/>
                </a:lnTo>
                <a:lnTo>
                  <a:pt x="3406375" y="1931173"/>
                </a:lnTo>
                <a:lnTo>
                  <a:pt x="3409233" y="1904188"/>
                </a:lnTo>
                <a:lnTo>
                  <a:pt x="3411456" y="1877521"/>
                </a:lnTo>
                <a:lnTo>
                  <a:pt x="3413361" y="1850536"/>
                </a:lnTo>
                <a:lnTo>
                  <a:pt x="3414949" y="1823868"/>
                </a:lnTo>
                <a:lnTo>
                  <a:pt x="3416537" y="1797201"/>
                </a:lnTo>
                <a:lnTo>
                  <a:pt x="3417490" y="1770533"/>
                </a:lnTo>
                <a:lnTo>
                  <a:pt x="3418125" y="1743231"/>
                </a:lnTo>
                <a:lnTo>
                  <a:pt x="2924954" y="1743231"/>
                </a:lnTo>
                <a:close/>
                <a:moveTo>
                  <a:pt x="1135929" y="1741488"/>
                </a:moveTo>
                <a:lnTo>
                  <a:pt x="1219922" y="1741488"/>
                </a:lnTo>
                <a:lnTo>
                  <a:pt x="1219922" y="1776705"/>
                </a:lnTo>
                <a:lnTo>
                  <a:pt x="1232283" y="1778608"/>
                </a:lnTo>
                <a:lnTo>
                  <a:pt x="1244644" y="1780512"/>
                </a:lnTo>
                <a:lnTo>
                  <a:pt x="1256371" y="1783050"/>
                </a:lnTo>
                <a:lnTo>
                  <a:pt x="1268099" y="1785906"/>
                </a:lnTo>
                <a:lnTo>
                  <a:pt x="1279509" y="1789713"/>
                </a:lnTo>
                <a:lnTo>
                  <a:pt x="1290602" y="1793203"/>
                </a:lnTo>
                <a:lnTo>
                  <a:pt x="1301696" y="1797644"/>
                </a:lnTo>
                <a:lnTo>
                  <a:pt x="1312472" y="1801769"/>
                </a:lnTo>
                <a:lnTo>
                  <a:pt x="1322931" y="1806845"/>
                </a:lnTo>
                <a:lnTo>
                  <a:pt x="1332757" y="1812239"/>
                </a:lnTo>
                <a:lnTo>
                  <a:pt x="1342583" y="1817632"/>
                </a:lnTo>
                <a:lnTo>
                  <a:pt x="1352408" y="1823660"/>
                </a:lnTo>
                <a:lnTo>
                  <a:pt x="1361600" y="1829688"/>
                </a:lnTo>
                <a:lnTo>
                  <a:pt x="1370158" y="1836034"/>
                </a:lnTo>
                <a:lnTo>
                  <a:pt x="1378715" y="1843014"/>
                </a:lnTo>
                <a:lnTo>
                  <a:pt x="1386639" y="1849994"/>
                </a:lnTo>
                <a:lnTo>
                  <a:pt x="1394563" y="1857291"/>
                </a:lnTo>
                <a:lnTo>
                  <a:pt x="1401536" y="1865222"/>
                </a:lnTo>
                <a:lnTo>
                  <a:pt x="1408192" y="1873154"/>
                </a:lnTo>
                <a:lnTo>
                  <a:pt x="1414848" y="1881086"/>
                </a:lnTo>
                <a:lnTo>
                  <a:pt x="1420870" y="1889652"/>
                </a:lnTo>
                <a:lnTo>
                  <a:pt x="1426258" y="1898218"/>
                </a:lnTo>
                <a:lnTo>
                  <a:pt x="1431330" y="1906784"/>
                </a:lnTo>
                <a:lnTo>
                  <a:pt x="1436084" y="1915985"/>
                </a:lnTo>
                <a:lnTo>
                  <a:pt x="1440204" y="1924869"/>
                </a:lnTo>
                <a:lnTo>
                  <a:pt x="1443691" y="1934387"/>
                </a:lnTo>
                <a:lnTo>
                  <a:pt x="1446860" y="1943905"/>
                </a:lnTo>
                <a:lnTo>
                  <a:pt x="1449396" y="1953423"/>
                </a:lnTo>
                <a:lnTo>
                  <a:pt x="1451298" y="1963258"/>
                </a:lnTo>
                <a:lnTo>
                  <a:pt x="1452882" y="1973728"/>
                </a:lnTo>
                <a:lnTo>
                  <a:pt x="1453833" y="1983563"/>
                </a:lnTo>
                <a:lnTo>
                  <a:pt x="1454150" y="1994033"/>
                </a:lnTo>
                <a:lnTo>
                  <a:pt x="1344167" y="1994033"/>
                </a:lnTo>
                <a:lnTo>
                  <a:pt x="1343850" y="1988005"/>
                </a:lnTo>
                <a:lnTo>
                  <a:pt x="1343533" y="1982611"/>
                </a:lnTo>
                <a:lnTo>
                  <a:pt x="1342266" y="1976901"/>
                </a:lnTo>
                <a:lnTo>
                  <a:pt x="1341315" y="1971190"/>
                </a:lnTo>
                <a:lnTo>
                  <a:pt x="1340047" y="1966114"/>
                </a:lnTo>
                <a:lnTo>
                  <a:pt x="1338462" y="1960403"/>
                </a:lnTo>
                <a:lnTo>
                  <a:pt x="1336877" y="1955009"/>
                </a:lnTo>
                <a:lnTo>
                  <a:pt x="1334659" y="1949933"/>
                </a:lnTo>
                <a:lnTo>
                  <a:pt x="1332123" y="1944857"/>
                </a:lnTo>
                <a:lnTo>
                  <a:pt x="1329587" y="1940098"/>
                </a:lnTo>
                <a:lnTo>
                  <a:pt x="1326735" y="1935021"/>
                </a:lnTo>
                <a:lnTo>
                  <a:pt x="1323565" y="1930262"/>
                </a:lnTo>
                <a:lnTo>
                  <a:pt x="1320079" y="1925503"/>
                </a:lnTo>
                <a:lnTo>
                  <a:pt x="1316592" y="1921062"/>
                </a:lnTo>
                <a:lnTo>
                  <a:pt x="1312789" y="1916620"/>
                </a:lnTo>
                <a:lnTo>
                  <a:pt x="1308669" y="1912178"/>
                </a:lnTo>
                <a:lnTo>
                  <a:pt x="1304548" y="1908371"/>
                </a:lnTo>
                <a:lnTo>
                  <a:pt x="1299794" y="1904246"/>
                </a:lnTo>
                <a:lnTo>
                  <a:pt x="1295357" y="1900439"/>
                </a:lnTo>
                <a:lnTo>
                  <a:pt x="1290602" y="1896632"/>
                </a:lnTo>
                <a:lnTo>
                  <a:pt x="1285531" y="1893142"/>
                </a:lnTo>
                <a:lnTo>
                  <a:pt x="1280460" y="1889969"/>
                </a:lnTo>
                <a:lnTo>
                  <a:pt x="1274755" y="1886479"/>
                </a:lnTo>
                <a:lnTo>
                  <a:pt x="1269683" y="1883624"/>
                </a:lnTo>
                <a:lnTo>
                  <a:pt x="1263661" y="1880769"/>
                </a:lnTo>
                <a:lnTo>
                  <a:pt x="1257956" y="1877913"/>
                </a:lnTo>
                <a:lnTo>
                  <a:pt x="1251934" y="1875375"/>
                </a:lnTo>
                <a:lnTo>
                  <a:pt x="1245912" y="1873154"/>
                </a:lnTo>
                <a:lnTo>
                  <a:pt x="1239573" y="1870933"/>
                </a:lnTo>
                <a:lnTo>
                  <a:pt x="1233234" y="1869030"/>
                </a:lnTo>
                <a:lnTo>
                  <a:pt x="1226578" y="1867443"/>
                </a:lnTo>
                <a:lnTo>
                  <a:pt x="1219922" y="1865857"/>
                </a:lnTo>
                <a:lnTo>
                  <a:pt x="1219922" y="2128872"/>
                </a:lnTo>
                <a:lnTo>
                  <a:pt x="1232283" y="2130458"/>
                </a:lnTo>
                <a:lnTo>
                  <a:pt x="1244327" y="2132679"/>
                </a:lnTo>
                <a:lnTo>
                  <a:pt x="1256371" y="2135534"/>
                </a:lnTo>
                <a:lnTo>
                  <a:pt x="1268099" y="2138390"/>
                </a:lnTo>
                <a:lnTo>
                  <a:pt x="1279509" y="2141563"/>
                </a:lnTo>
                <a:lnTo>
                  <a:pt x="1290602" y="2145687"/>
                </a:lnTo>
                <a:lnTo>
                  <a:pt x="1301696" y="2149494"/>
                </a:lnTo>
                <a:lnTo>
                  <a:pt x="1312155" y="2154253"/>
                </a:lnTo>
                <a:lnTo>
                  <a:pt x="1322615" y="2159012"/>
                </a:lnTo>
                <a:lnTo>
                  <a:pt x="1332757" y="2164406"/>
                </a:lnTo>
                <a:lnTo>
                  <a:pt x="1342266" y="2170117"/>
                </a:lnTo>
                <a:lnTo>
                  <a:pt x="1352091" y="2175510"/>
                </a:lnTo>
                <a:lnTo>
                  <a:pt x="1361283" y="2181856"/>
                </a:lnTo>
                <a:lnTo>
                  <a:pt x="1369841" y="2188518"/>
                </a:lnTo>
                <a:lnTo>
                  <a:pt x="1378398" y="2195498"/>
                </a:lnTo>
                <a:lnTo>
                  <a:pt x="1386322" y="2202478"/>
                </a:lnTo>
                <a:lnTo>
                  <a:pt x="1394246" y="2209458"/>
                </a:lnTo>
                <a:lnTo>
                  <a:pt x="1401219" y="2217390"/>
                </a:lnTo>
                <a:lnTo>
                  <a:pt x="1407875" y="2225004"/>
                </a:lnTo>
                <a:lnTo>
                  <a:pt x="1414531" y="2233253"/>
                </a:lnTo>
                <a:lnTo>
                  <a:pt x="1420553" y="2241502"/>
                </a:lnTo>
                <a:lnTo>
                  <a:pt x="1425941" y="2250068"/>
                </a:lnTo>
                <a:lnTo>
                  <a:pt x="1431013" y="2258952"/>
                </a:lnTo>
                <a:lnTo>
                  <a:pt x="1435450" y="2267835"/>
                </a:lnTo>
                <a:lnTo>
                  <a:pt x="1439570" y="2277036"/>
                </a:lnTo>
                <a:lnTo>
                  <a:pt x="1443057" y="2286554"/>
                </a:lnTo>
                <a:lnTo>
                  <a:pt x="1446543" y="2296389"/>
                </a:lnTo>
                <a:lnTo>
                  <a:pt x="1448762" y="2305907"/>
                </a:lnTo>
                <a:lnTo>
                  <a:pt x="1450664" y="2315742"/>
                </a:lnTo>
                <a:lnTo>
                  <a:pt x="1452248" y="2325578"/>
                </a:lnTo>
                <a:lnTo>
                  <a:pt x="1453199" y="2335730"/>
                </a:lnTo>
                <a:lnTo>
                  <a:pt x="1453516" y="2345883"/>
                </a:lnTo>
                <a:lnTo>
                  <a:pt x="1453199" y="2356353"/>
                </a:lnTo>
                <a:lnTo>
                  <a:pt x="1452248" y="2366505"/>
                </a:lnTo>
                <a:lnTo>
                  <a:pt x="1450664" y="2376341"/>
                </a:lnTo>
                <a:lnTo>
                  <a:pt x="1448762" y="2386176"/>
                </a:lnTo>
                <a:lnTo>
                  <a:pt x="1446543" y="2395694"/>
                </a:lnTo>
                <a:lnTo>
                  <a:pt x="1443057" y="2405212"/>
                </a:lnTo>
                <a:lnTo>
                  <a:pt x="1439570" y="2415047"/>
                </a:lnTo>
                <a:lnTo>
                  <a:pt x="1435450" y="2424248"/>
                </a:lnTo>
                <a:lnTo>
                  <a:pt x="1431013" y="2433131"/>
                </a:lnTo>
                <a:lnTo>
                  <a:pt x="1425941" y="2442015"/>
                </a:lnTo>
                <a:lnTo>
                  <a:pt x="1420553" y="2450581"/>
                </a:lnTo>
                <a:lnTo>
                  <a:pt x="1414531" y="2458830"/>
                </a:lnTo>
                <a:lnTo>
                  <a:pt x="1407875" y="2467079"/>
                </a:lnTo>
                <a:lnTo>
                  <a:pt x="1401219" y="2475011"/>
                </a:lnTo>
                <a:lnTo>
                  <a:pt x="1394246" y="2482625"/>
                </a:lnTo>
                <a:lnTo>
                  <a:pt x="1386322" y="2489605"/>
                </a:lnTo>
                <a:lnTo>
                  <a:pt x="1378398" y="2496902"/>
                </a:lnTo>
                <a:lnTo>
                  <a:pt x="1369841" y="2503565"/>
                </a:lnTo>
                <a:lnTo>
                  <a:pt x="1361283" y="2510227"/>
                </a:lnTo>
                <a:lnTo>
                  <a:pt x="1352091" y="2516573"/>
                </a:lnTo>
                <a:lnTo>
                  <a:pt x="1342266" y="2522284"/>
                </a:lnTo>
                <a:lnTo>
                  <a:pt x="1332757" y="2527994"/>
                </a:lnTo>
                <a:lnTo>
                  <a:pt x="1322615" y="2532753"/>
                </a:lnTo>
                <a:lnTo>
                  <a:pt x="1312155" y="2537830"/>
                </a:lnTo>
                <a:lnTo>
                  <a:pt x="1301696" y="2542589"/>
                </a:lnTo>
                <a:lnTo>
                  <a:pt x="1290602" y="2546396"/>
                </a:lnTo>
                <a:lnTo>
                  <a:pt x="1279509" y="2550520"/>
                </a:lnTo>
                <a:lnTo>
                  <a:pt x="1268099" y="2553693"/>
                </a:lnTo>
                <a:lnTo>
                  <a:pt x="1256371" y="2556549"/>
                </a:lnTo>
                <a:lnTo>
                  <a:pt x="1244327" y="2559404"/>
                </a:lnTo>
                <a:lnTo>
                  <a:pt x="1232283" y="2561625"/>
                </a:lnTo>
                <a:lnTo>
                  <a:pt x="1219922" y="2563211"/>
                </a:lnTo>
                <a:lnTo>
                  <a:pt x="1219922" y="2608263"/>
                </a:lnTo>
                <a:lnTo>
                  <a:pt x="1135929" y="2608263"/>
                </a:lnTo>
                <a:lnTo>
                  <a:pt x="1135929" y="2563211"/>
                </a:lnTo>
                <a:lnTo>
                  <a:pt x="1123568" y="2561625"/>
                </a:lnTo>
                <a:lnTo>
                  <a:pt x="1111207" y="2559404"/>
                </a:lnTo>
                <a:lnTo>
                  <a:pt x="1099479" y="2556549"/>
                </a:lnTo>
                <a:lnTo>
                  <a:pt x="1087435" y="2553693"/>
                </a:lnTo>
                <a:lnTo>
                  <a:pt x="1076342" y="2550520"/>
                </a:lnTo>
                <a:lnTo>
                  <a:pt x="1065248" y="2546396"/>
                </a:lnTo>
                <a:lnTo>
                  <a:pt x="1053838" y="2542589"/>
                </a:lnTo>
                <a:lnTo>
                  <a:pt x="1043378" y="2537830"/>
                </a:lnTo>
                <a:lnTo>
                  <a:pt x="1032919" y="2532753"/>
                </a:lnTo>
                <a:lnTo>
                  <a:pt x="1022776" y="2527994"/>
                </a:lnTo>
                <a:lnTo>
                  <a:pt x="1012951" y="2522284"/>
                </a:lnTo>
                <a:lnTo>
                  <a:pt x="1003442" y="2516573"/>
                </a:lnTo>
                <a:lnTo>
                  <a:pt x="994251" y="2510227"/>
                </a:lnTo>
                <a:lnTo>
                  <a:pt x="985376" y="2503565"/>
                </a:lnTo>
                <a:lnTo>
                  <a:pt x="977135" y="2496902"/>
                </a:lnTo>
                <a:lnTo>
                  <a:pt x="968894" y="2489605"/>
                </a:lnTo>
                <a:lnTo>
                  <a:pt x="961288" y="2482625"/>
                </a:lnTo>
                <a:lnTo>
                  <a:pt x="953998" y="2475011"/>
                </a:lnTo>
                <a:lnTo>
                  <a:pt x="947342" y="2467079"/>
                </a:lnTo>
                <a:lnTo>
                  <a:pt x="941002" y="2458830"/>
                </a:lnTo>
                <a:lnTo>
                  <a:pt x="934663" y="2450581"/>
                </a:lnTo>
                <a:lnTo>
                  <a:pt x="929592" y="2442015"/>
                </a:lnTo>
                <a:lnTo>
                  <a:pt x="924204" y="2433131"/>
                </a:lnTo>
                <a:lnTo>
                  <a:pt x="919450" y="2424248"/>
                </a:lnTo>
                <a:lnTo>
                  <a:pt x="915646" y="2415047"/>
                </a:lnTo>
                <a:lnTo>
                  <a:pt x="911843" y="2405212"/>
                </a:lnTo>
                <a:lnTo>
                  <a:pt x="908990" y="2396011"/>
                </a:lnTo>
                <a:lnTo>
                  <a:pt x="906455" y="2386176"/>
                </a:lnTo>
                <a:lnTo>
                  <a:pt x="904553" y="2376341"/>
                </a:lnTo>
                <a:lnTo>
                  <a:pt x="902651" y="2366505"/>
                </a:lnTo>
                <a:lnTo>
                  <a:pt x="902017" y="2356353"/>
                </a:lnTo>
                <a:lnTo>
                  <a:pt x="901700" y="2345883"/>
                </a:lnTo>
                <a:lnTo>
                  <a:pt x="1011683" y="2345883"/>
                </a:lnTo>
                <a:lnTo>
                  <a:pt x="1011683" y="2351594"/>
                </a:lnTo>
                <a:lnTo>
                  <a:pt x="1012317" y="2357622"/>
                </a:lnTo>
                <a:lnTo>
                  <a:pt x="1012951" y="2363015"/>
                </a:lnTo>
                <a:lnTo>
                  <a:pt x="1014219" y="2368409"/>
                </a:lnTo>
                <a:lnTo>
                  <a:pt x="1015487" y="2374120"/>
                </a:lnTo>
                <a:lnTo>
                  <a:pt x="1017071" y="2379196"/>
                </a:lnTo>
                <a:lnTo>
                  <a:pt x="1018973" y="2384590"/>
                </a:lnTo>
                <a:lnTo>
                  <a:pt x="1020875" y="2389983"/>
                </a:lnTo>
                <a:lnTo>
                  <a:pt x="1023727" y="2395059"/>
                </a:lnTo>
                <a:lnTo>
                  <a:pt x="1026263" y="2400136"/>
                </a:lnTo>
                <a:lnTo>
                  <a:pt x="1028799" y="2404577"/>
                </a:lnTo>
                <a:lnTo>
                  <a:pt x="1032285" y="2409654"/>
                </a:lnTo>
                <a:lnTo>
                  <a:pt x="1035455" y="2414413"/>
                </a:lnTo>
                <a:lnTo>
                  <a:pt x="1039258" y="2418854"/>
                </a:lnTo>
                <a:lnTo>
                  <a:pt x="1043062" y="2423296"/>
                </a:lnTo>
                <a:lnTo>
                  <a:pt x="1046865" y="2427421"/>
                </a:lnTo>
                <a:lnTo>
                  <a:pt x="1051302" y="2431862"/>
                </a:lnTo>
                <a:lnTo>
                  <a:pt x="1055423" y="2435670"/>
                </a:lnTo>
                <a:lnTo>
                  <a:pt x="1060177" y="2439160"/>
                </a:lnTo>
                <a:lnTo>
                  <a:pt x="1065248" y="2443284"/>
                </a:lnTo>
                <a:lnTo>
                  <a:pt x="1070003" y="2446457"/>
                </a:lnTo>
                <a:lnTo>
                  <a:pt x="1075391" y="2450264"/>
                </a:lnTo>
                <a:lnTo>
                  <a:pt x="1080779" y="2453119"/>
                </a:lnTo>
                <a:lnTo>
                  <a:pt x="1086167" y="2456292"/>
                </a:lnTo>
                <a:lnTo>
                  <a:pt x="1092189" y="2459147"/>
                </a:lnTo>
                <a:lnTo>
                  <a:pt x="1097578" y="2461686"/>
                </a:lnTo>
                <a:lnTo>
                  <a:pt x="1103917" y="2464224"/>
                </a:lnTo>
                <a:lnTo>
                  <a:pt x="1109939" y="2466762"/>
                </a:lnTo>
                <a:lnTo>
                  <a:pt x="1116278" y="2468665"/>
                </a:lnTo>
                <a:lnTo>
                  <a:pt x="1122617" y="2470569"/>
                </a:lnTo>
                <a:lnTo>
                  <a:pt x="1128956" y="2472473"/>
                </a:lnTo>
                <a:lnTo>
                  <a:pt x="1135929" y="2474059"/>
                </a:lnTo>
                <a:lnTo>
                  <a:pt x="1135929" y="2211044"/>
                </a:lnTo>
                <a:lnTo>
                  <a:pt x="1123568" y="2209141"/>
                </a:lnTo>
                <a:lnTo>
                  <a:pt x="1111207" y="2206920"/>
                </a:lnTo>
                <a:lnTo>
                  <a:pt x="1099479" y="2204699"/>
                </a:lnTo>
                <a:lnTo>
                  <a:pt x="1087752" y="2201526"/>
                </a:lnTo>
                <a:lnTo>
                  <a:pt x="1076342" y="2198036"/>
                </a:lnTo>
                <a:lnTo>
                  <a:pt x="1065248" y="2194546"/>
                </a:lnTo>
                <a:lnTo>
                  <a:pt x="1054155" y="2190104"/>
                </a:lnTo>
                <a:lnTo>
                  <a:pt x="1043378" y="2185663"/>
                </a:lnTo>
                <a:lnTo>
                  <a:pt x="1033236" y="2180904"/>
                </a:lnTo>
                <a:lnTo>
                  <a:pt x="1023093" y="2175510"/>
                </a:lnTo>
                <a:lnTo>
                  <a:pt x="1012951" y="2170117"/>
                </a:lnTo>
                <a:lnTo>
                  <a:pt x="1003759" y="2164089"/>
                </a:lnTo>
                <a:lnTo>
                  <a:pt x="994568" y="2157743"/>
                </a:lnTo>
                <a:lnTo>
                  <a:pt x="985693" y="2151715"/>
                </a:lnTo>
                <a:lnTo>
                  <a:pt x="977452" y="2144735"/>
                </a:lnTo>
                <a:lnTo>
                  <a:pt x="969211" y="2137438"/>
                </a:lnTo>
                <a:lnTo>
                  <a:pt x="961604" y="2130141"/>
                </a:lnTo>
                <a:lnTo>
                  <a:pt x="954631" y="2122527"/>
                </a:lnTo>
                <a:lnTo>
                  <a:pt x="947659" y="2114595"/>
                </a:lnTo>
                <a:lnTo>
                  <a:pt x="941319" y="2106346"/>
                </a:lnTo>
                <a:lnTo>
                  <a:pt x="935297" y="2098097"/>
                </a:lnTo>
                <a:lnTo>
                  <a:pt x="929909" y="2089531"/>
                </a:lnTo>
                <a:lnTo>
                  <a:pt x="924838" y="2080647"/>
                </a:lnTo>
                <a:lnTo>
                  <a:pt x="920084" y="2071764"/>
                </a:lnTo>
                <a:lnTo>
                  <a:pt x="915963" y="2062563"/>
                </a:lnTo>
                <a:lnTo>
                  <a:pt x="912794" y="2053362"/>
                </a:lnTo>
                <a:lnTo>
                  <a:pt x="909307" y="2043844"/>
                </a:lnTo>
                <a:lnTo>
                  <a:pt x="907088" y="2034009"/>
                </a:lnTo>
                <a:lnTo>
                  <a:pt x="905187" y="2024491"/>
                </a:lnTo>
                <a:lnTo>
                  <a:pt x="903285" y="2014021"/>
                </a:lnTo>
                <a:lnTo>
                  <a:pt x="902651" y="2004186"/>
                </a:lnTo>
                <a:lnTo>
                  <a:pt x="902334" y="1994033"/>
                </a:lnTo>
                <a:lnTo>
                  <a:pt x="902651" y="1983563"/>
                </a:lnTo>
                <a:lnTo>
                  <a:pt x="903285" y="1973728"/>
                </a:lnTo>
                <a:lnTo>
                  <a:pt x="905187" y="1963258"/>
                </a:lnTo>
                <a:lnTo>
                  <a:pt x="907088" y="1953740"/>
                </a:lnTo>
                <a:lnTo>
                  <a:pt x="909307" y="1943905"/>
                </a:lnTo>
                <a:lnTo>
                  <a:pt x="912794" y="1934387"/>
                </a:lnTo>
                <a:lnTo>
                  <a:pt x="915963" y="1925186"/>
                </a:lnTo>
                <a:lnTo>
                  <a:pt x="920084" y="1915985"/>
                </a:lnTo>
                <a:lnTo>
                  <a:pt x="924838" y="1907102"/>
                </a:lnTo>
                <a:lnTo>
                  <a:pt x="929909" y="1898218"/>
                </a:lnTo>
                <a:lnTo>
                  <a:pt x="935297" y="1889652"/>
                </a:lnTo>
                <a:lnTo>
                  <a:pt x="941319" y="1881403"/>
                </a:lnTo>
                <a:lnTo>
                  <a:pt x="947659" y="1873154"/>
                </a:lnTo>
                <a:lnTo>
                  <a:pt x="954631" y="1865222"/>
                </a:lnTo>
                <a:lnTo>
                  <a:pt x="961604" y="1857608"/>
                </a:lnTo>
                <a:lnTo>
                  <a:pt x="969211" y="1850311"/>
                </a:lnTo>
                <a:lnTo>
                  <a:pt x="977452" y="1843014"/>
                </a:lnTo>
                <a:lnTo>
                  <a:pt x="985693" y="1836034"/>
                </a:lnTo>
                <a:lnTo>
                  <a:pt x="994568" y="1830006"/>
                </a:lnTo>
                <a:lnTo>
                  <a:pt x="1003759" y="1823660"/>
                </a:lnTo>
                <a:lnTo>
                  <a:pt x="1012951" y="1817632"/>
                </a:lnTo>
                <a:lnTo>
                  <a:pt x="1023093" y="1812239"/>
                </a:lnTo>
                <a:lnTo>
                  <a:pt x="1033236" y="1806845"/>
                </a:lnTo>
                <a:lnTo>
                  <a:pt x="1043378" y="1802086"/>
                </a:lnTo>
                <a:lnTo>
                  <a:pt x="1054155" y="1797644"/>
                </a:lnTo>
                <a:lnTo>
                  <a:pt x="1065248" y="1793203"/>
                </a:lnTo>
                <a:lnTo>
                  <a:pt x="1076342" y="1789713"/>
                </a:lnTo>
                <a:lnTo>
                  <a:pt x="1087752" y="1785906"/>
                </a:lnTo>
                <a:lnTo>
                  <a:pt x="1099479" y="1783050"/>
                </a:lnTo>
                <a:lnTo>
                  <a:pt x="1111207" y="1780829"/>
                </a:lnTo>
                <a:lnTo>
                  <a:pt x="1123568" y="1778608"/>
                </a:lnTo>
                <a:lnTo>
                  <a:pt x="1135929" y="1776705"/>
                </a:lnTo>
                <a:lnTo>
                  <a:pt x="1135929" y="1741488"/>
                </a:lnTo>
                <a:close/>
                <a:moveTo>
                  <a:pt x="1183323" y="1498000"/>
                </a:moveTo>
                <a:lnTo>
                  <a:pt x="1166813" y="1498635"/>
                </a:lnTo>
                <a:lnTo>
                  <a:pt x="1150621" y="1498953"/>
                </a:lnTo>
                <a:lnTo>
                  <a:pt x="1134111" y="1499588"/>
                </a:lnTo>
                <a:lnTo>
                  <a:pt x="1117918" y="1500858"/>
                </a:lnTo>
                <a:lnTo>
                  <a:pt x="1101726" y="1502446"/>
                </a:lnTo>
                <a:lnTo>
                  <a:pt x="1085533" y="1504351"/>
                </a:lnTo>
                <a:lnTo>
                  <a:pt x="1069341" y="1507209"/>
                </a:lnTo>
                <a:lnTo>
                  <a:pt x="1053466" y="1509749"/>
                </a:lnTo>
                <a:lnTo>
                  <a:pt x="1037273" y="1512925"/>
                </a:lnTo>
                <a:lnTo>
                  <a:pt x="1021716" y="1516418"/>
                </a:lnTo>
                <a:lnTo>
                  <a:pt x="1005841" y="1520229"/>
                </a:lnTo>
                <a:lnTo>
                  <a:pt x="990283" y="1524674"/>
                </a:lnTo>
                <a:lnTo>
                  <a:pt x="974726" y="1529120"/>
                </a:lnTo>
                <a:lnTo>
                  <a:pt x="959168" y="1534518"/>
                </a:lnTo>
                <a:lnTo>
                  <a:pt x="943611" y="1539599"/>
                </a:lnTo>
                <a:lnTo>
                  <a:pt x="928688" y="1545633"/>
                </a:lnTo>
                <a:lnTo>
                  <a:pt x="913448" y="1551666"/>
                </a:lnTo>
                <a:lnTo>
                  <a:pt x="898526" y="1558335"/>
                </a:lnTo>
                <a:lnTo>
                  <a:pt x="883603" y="1565003"/>
                </a:lnTo>
                <a:lnTo>
                  <a:pt x="869316" y="1572307"/>
                </a:lnTo>
                <a:lnTo>
                  <a:pt x="854711" y="1579928"/>
                </a:lnTo>
                <a:lnTo>
                  <a:pt x="840106" y="1587867"/>
                </a:lnTo>
                <a:lnTo>
                  <a:pt x="826453" y="1596123"/>
                </a:lnTo>
                <a:lnTo>
                  <a:pt x="812166" y="1604697"/>
                </a:lnTo>
                <a:lnTo>
                  <a:pt x="798513" y="1613906"/>
                </a:lnTo>
                <a:lnTo>
                  <a:pt x="785178" y="1623115"/>
                </a:lnTo>
                <a:lnTo>
                  <a:pt x="771526" y="1632642"/>
                </a:lnTo>
                <a:lnTo>
                  <a:pt x="758191" y="1643121"/>
                </a:lnTo>
                <a:lnTo>
                  <a:pt x="745491" y="1653600"/>
                </a:lnTo>
                <a:lnTo>
                  <a:pt x="732791" y="1664079"/>
                </a:lnTo>
                <a:lnTo>
                  <a:pt x="720408" y="1675193"/>
                </a:lnTo>
                <a:lnTo>
                  <a:pt x="708343" y="1686625"/>
                </a:lnTo>
                <a:lnTo>
                  <a:pt x="695961" y="1698375"/>
                </a:lnTo>
                <a:lnTo>
                  <a:pt x="684531" y="1710442"/>
                </a:lnTo>
                <a:lnTo>
                  <a:pt x="672783" y="1723144"/>
                </a:lnTo>
                <a:lnTo>
                  <a:pt x="661671" y="1735528"/>
                </a:lnTo>
                <a:lnTo>
                  <a:pt x="650876" y="1748865"/>
                </a:lnTo>
                <a:lnTo>
                  <a:pt x="640398" y="1762520"/>
                </a:lnTo>
                <a:lnTo>
                  <a:pt x="629921" y="1776175"/>
                </a:lnTo>
                <a:lnTo>
                  <a:pt x="620078" y="1790464"/>
                </a:lnTo>
                <a:lnTo>
                  <a:pt x="610236" y="1804754"/>
                </a:lnTo>
                <a:lnTo>
                  <a:pt x="601028" y="1819361"/>
                </a:lnTo>
                <a:lnTo>
                  <a:pt x="592138" y="1834286"/>
                </a:lnTo>
                <a:lnTo>
                  <a:pt x="583566" y="1849529"/>
                </a:lnTo>
                <a:lnTo>
                  <a:pt x="575311" y="1864771"/>
                </a:lnTo>
                <a:lnTo>
                  <a:pt x="567373" y="1880014"/>
                </a:lnTo>
                <a:lnTo>
                  <a:pt x="560071" y="1895574"/>
                </a:lnTo>
                <a:lnTo>
                  <a:pt x="553086" y="1911134"/>
                </a:lnTo>
                <a:lnTo>
                  <a:pt x="546736" y="1927011"/>
                </a:lnTo>
                <a:lnTo>
                  <a:pt x="541021" y="1942889"/>
                </a:lnTo>
                <a:lnTo>
                  <a:pt x="535306" y="1958766"/>
                </a:lnTo>
                <a:lnTo>
                  <a:pt x="529908" y="1974644"/>
                </a:lnTo>
                <a:lnTo>
                  <a:pt x="525146" y="1990521"/>
                </a:lnTo>
                <a:lnTo>
                  <a:pt x="520701" y="2006716"/>
                </a:lnTo>
                <a:lnTo>
                  <a:pt x="516891" y="2022912"/>
                </a:lnTo>
                <a:lnTo>
                  <a:pt x="513398" y="2039107"/>
                </a:lnTo>
                <a:lnTo>
                  <a:pt x="510223" y="2055302"/>
                </a:lnTo>
                <a:lnTo>
                  <a:pt x="507683" y="2071497"/>
                </a:lnTo>
                <a:lnTo>
                  <a:pt x="505461" y="2088009"/>
                </a:lnTo>
                <a:lnTo>
                  <a:pt x="503238" y="2104205"/>
                </a:lnTo>
                <a:lnTo>
                  <a:pt x="501651" y="2120717"/>
                </a:lnTo>
                <a:lnTo>
                  <a:pt x="500698" y="2136912"/>
                </a:lnTo>
                <a:lnTo>
                  <a:pt x="500063" y="2153425"/>
                </a:lnTo>
                <a:lnTo>
                  <a:pt x="499746" y="2169938"/>
                </a:lnTo>
                <a:lnTo>
                  <a:pt x="499746" y="2185815"/>
                </a:lnTo>
                <a:lnTo>
                  <a:pt x="500063" y="2202328"/>
                </a:lnTo>
                <a:lnTo>
                  <a:pt x="501016" y="2218523"/>
                </a:lnTo>
                <a:lnTo>
                  <a:pt x="502286" y="2234718"/>
                </a:lnTo>
                <a:lnTo>
                  <a:pt x="503556" y="2250913"/>
                </a:lnTo>
                <a:lnTo>
                  <a:pt x="506096" y="2267108"/>
                </a:lnTo>
                <a:lnTo>
                  <a:pt x="508318" y="2283303"/>
                </a:lnTo>
                <a:lnTo>
                  <a:pt x="510858" y="2299181"/>
                </a:lnTo>
                <a:lnTo>
                  <a:pt x="514351" y="2315376"/>
                </a:lnTo>
                <a:lnTo>
                  <a:pt x="517843" y="2331253"/>
                </a:lnTo>
                <a:lnTo>
                  <a:pt x="521336" y="2346813"/>
                </a:lnTo>
                <a:lnTo>
                  <a:pt x="525781" y="2362373"/>
                </a:lnTo>
                <a:lnTo>
                  <a:pt x="530861" y="2377933"/>
                </a:lnTo>
                <a:lnTo>
                  <a:pt x="535623" y="2393493"/>
                </a:lnTo>
                <a:lnTo>
                  <a:pt x="541021" y="2409053"/>
                </a:lnTo>
                <a:lnTo>
                  <a:pt x="546736" y="2424296"/>
                </a:lnTo>
                <a:lnTo>
                  <a:pt x="552768" y="2439221"/>
                </a:lnTo>
                <a:lnTo>
                  <a:pt x="559436" y="2454146"/>
                </a:lnTo>
                <a:lnTo>
                  <a:pt x="566421" y="2469071"/>
                </a:lnTo>
                <a:lnTo>
                  <a:pt x="573723" y="2483678"/>
                </a:lnTo>
                <a:lnTo>
                  <a:pt x="581343" y="2497968"/>
                </a:lnTo>
                <a:lnTo>
                  <a:pt x="588963" y="2512257"/>
                </a:lnTo>
                <a:lnTo>
                  <a:pt x="597218" y="2526547"/>
                </a:lnTo>
                <a:lnTo>
                  <a:pt x="605791" y="2540519"/>
                </a:lnTo>
                <a:lnTo>
                  <a:pt x="615316" y="2554174"/>
                </a:lnTo>
                <a:lnTo>
                  <a:pt x="624523" y="2567511"/>
                </a:lnTo>
                <a:lnTo>
                  <a:pt x="634366" y="2581166"/>
                </a:lnTo>
                <a:lnTo>
                  <a:pt x="644208" y="2594503"/>
                </a:lnTo>
                <a:lnTo>
                  <a:pt x="654686" y="2607205"/>
                </a:lnTo>
                <a:lnTo>
                  <a:pt x="665163" y="2619907"/>
                </a:lnTo>
                <a:lnTo>
                  <a:pt x="676593" y="2632292"/>
                </a:lnTo>
                <a:lnTo>
                  <a:pt x="688023" y="2644676"/>
                </a:lnTo>
                <a:lnTo>
                  <a:pt x="699771" y="2656426"/>
                </a:lnTo>
                <a:lnTo>
                  <a:pt x="711836" y="2668175"/>
                </a:lnTo>
                <a:lnTo>
                  <a:pt x="724218" y="2679924"/>
                </a:lnTo>
                <a:lnTo>
                  <a:pt x="737236" y="2691039"/>
                </a:lnTo>
                <a:lnTo>
                  <a:pt x="749936" y="2701835"/>
                </a:lnTo>
                <a:lnTo>
                  <a:pt x="763588" y="2712632"/>
                </a:lnTo>
                <a:lnTo>
                  <a:pt x="777558" y="2722794"/>
                </a:lnTo>
                <a:lnTo>
                  <a:pt x="791528" y="2732638"/>
                </a:lnTo>
                <a:lnTo>
                  <a:pt x="805816" y="2742482"/>
                </a:lnTo>
                <a:lnTo>
                  <a:pt x="820738" y="2751691"/>
                </a:lnTo>
                <a:lnTo>
                  <a:pt x="835661" y="2760582"/>
                </a:lnTo>
                <a:lnTo>
                  <a:pt x="850583" y="2769156"/>
                </a:lnTo>
                <a:lnTo>
                  <a:pt x="866141" y="2777412"/>
                </a:lnTo>
                <a:lnTo>
                  <a:pt x="881381" y="2785351"/>
                </a:lnTo>
                <a:lnTo>
                  <a:pt x="896938" y="2792655"/>
                </a:lnTo>
                <a:lnTo>
                  <a:pt x="912496" y="2799641"/>
                </a:lnTo>
                <a:lnTo>
                  <a:pt x="928371" y="2805992"/>
                </a:lnTo>
                <a:lnTo>
                  <a:pt x="943928" y="2811708"/>
                </a:lnTo>
                <a:lnTo>
                  <a:pt x="959803" y="2817424"/>
                </a:lnTo>
                <a:lnTo>
                  <a:pt x="975678" y="2822505"/>
                </a:lnTo>
                <a:lnTo>
                  <a:pt x="991871" y="2827585"/>
                </a:lnTo>
                <a:lnTo>
                  <a:pt x="1008063" y="2832031"/>
                </a:lnTo>
                <a:lnTo>
                  <a:pt x="1024256" y="2835842"/>
                </a:lnTo>
                <a:lnTo>
                  <a:pt x="1040448" y="2839335"/>
                </a:lnTo>
                <a:lnTo>
                  <a:pt x="1056641" y="2842510"/>
                </a:lnTo>
                <a:lnTo>
                  <a:pt x="1073151" y="2845051"/>
                </a:lnTo>
                <a:lnTo>
                  <a:pt x="1089343" y="2847591"/>
                </a:lnTo>
                <a:lnTo>
                  <a:pt x="1105853" y="2849496"/>
                </a:lnTo>
                <a:lnTo>
                  <a:pt x="1121728" y="2851084"/>
                </a:lnTo>
                <a:lnTo>
                  <a:pt x="1138238" y="2852037"/>
                </a:lnTo>
                <a:lnTo>
                  <a:pt x="1154431" y="2852989"/>
                </a:lnTo>
                <a:lnTo>
                  <a:pt x="1170941" y="2853307"/>
                </a:lnTo>
                <a:lnTo>
                  <a:pt x="1187133" y="2852989"/>
                </a:lnTo>
                <a:lnTo>
                  <a:pt x="1203643" y="2852672"/>
                </a:lnTo>
                <a:lnTo>
                  <a:pt x="1219836" y="2851719"/>
                </a:lnTo>
                <a:lnTo>
                  <a:pt x="1236346" y="2850767"/>
                </a:lnTo>
                <a:lnTo>
                  <a:pt x="1252538" y="2849179"/>
                </a:lnTo>
                <a:lnTo>
                  <a:pt x="1268731" y="2846956"/>
                </a:lnTo>
                <a:lnTo>
                  <a:pt x="1284606" y="2844416"/>
                </a:lnTo>
                <a:lnTo>
                  <a:pt x="1300799" y="2841875"/>
                </a:lnTo>
                <a:lnTo>
                  <a:pt x="1316356" y="2838382"/>
                </a:lnTo>
                <a:lnTo>
                  <a:pt x="1332231" y="2835207"/>
                </a:lnTo>
                <a:lnTo>
                  <a:pt x="1348106" y="2831396"/>
                </a:lnTo>
                <a:lnTo>
                  <a:pt x="1363981" y="2826950"/>
                </a:lnTo>
                <a:lnTo>
                  <a:pt x="1379539" y="2822187"/>
                </a:lnTo>
                <a:lnTo>
                  <a:pt x="1395096" y="2817106"/>
                </a:lnTo>
                <a:lnTo>
                  <a:pt x="1410336" y="2811708"/>
                </a:lnTo>
                <a:lnTo>
                  <a:pt x="1425259" y="2805992"/>
                </a:lnTo>
                <a:lnTo>
                  <a:pt x="1440499" y="2799958"/>
                </a:lnTo>
                <a:lnTo>
                  <a:pt x="1455421" y="2793290"/>
                </a:lnTo>
                <a:lnTo>
                  <a:pt x="1470344" y="2786304"/>
                </a:lnTo>
                <a:lnTo>
                  <a:pt x="1484949" y="2779000"/>
                </a:lnTo>
                <a:lnTo>
                  <a:pt x="1499554" y="2771379"/>
                </a:lnTo>
                <a:lnTo>
                  <a:pt x="1513841" y="2763758"/>
                </a:lnTo>
                <a:lnTo>
                  <a:pt x="1527811" y="2755501"/>
                </a:lnTo>
                <a:lnTo>
                  <a:pt x="1541781" y="2746927"/>
                </a:lnTo>
                <a:lnTo>
                  <a:pt x="1555751" y="2738036"/>
                </a:lnTo>
                <a:lnTo>
                  <a:pt x="1569086" y="2728192"/>
                </a:lnTo>
                <a:lnTo>
                  <a:pt x="1582421" y="2718665"/>
                </a:lnTo>
                <a:lnTo>
                  <a:pt x="1595439" y="2708504"/>
                </a:lnTo>
                <a:lnTo>
                  <a:pt x="1608456" y="2698342"/>
                </a:lnTo>
                <a:lnTo>
                  <a:pt x="1621156" y="2687545"/>
                </a:lnTo>
                <a:lnTo>
                  <a:pt x="1633856" y="2676431"/>
                </a:lnTo>
                <a:lnTo>
                  <a:pt x="1645921" y="2664999"/>
                </a:lnTo>
                <a:lnTo>
                  <a:pt x="1657986" y="2653250"/>
                </a:lnTo>
                <a:lnTo>
                  <a:pt x="1669416" y="2640866"/>
                </a:lnTo>
                <a:lnTo>
                  <a:pt x="1681164" y="2628799"/>
                </a:lnTo>
                <a:lnTo>
                  <a:pt x="1692276" y="2615779"/>
                </a:lnTo>
                <a:lnTo>
                  <a:pt x="1703071" y="2602759"/>
                </a:lnTo>
                <a:lnTo>
                  <a:pt x="1713549" y="2589422"/>
                </a:lnTo>
                <a:lnTo>
                  <a:pt x="1724026" y="2575450"/>
                </a:lnTo>
                <a:lnTo>
                  <a:pt x="1734186" y="2561478"/>
                </a:lnTo>
                <a:lnTo>
                  <a:pt x="1743711" y="2546870"/>
                </a:lnTo>
                <a:lnTo>
                  <a:pt x="1753236" y="2532263"/>
                </a:lnTo>
                <a:lnTo>
                  <a:pt x="1762126" y="2517338"/>
                </a:lnTo>
                <a:lnTo>
                  <a:pt x="1770699" y="2502096"/>
                </a:lnTo>
                <a:lnTo>
                  <a:pt x="1778954" y="2486853"/>
                </a:lnTo>
                <a:lnTo>
                  <a:pt x="1786574" y="2471611"/>
                </a:lnTo>
                <a:lnTo>
                  <a:pt x="1793876" y="2456051"/>
                </a:lnTo>
                <a:lnTo>
                  <a:pt x="1800861" y="2440173"/>
                </a:lnTo>
                <a:lnTo>
                  <a:pt x="1807211" y="2424931"/>
                </a:lnTo>
                <a:lnTo>
                  <a:pt x="1813244" y="2409053"/>
                </a:lnTo>
                <a:lnTo>
                  <a:pt x="1818959" y="2393176"/>
                </a:lnTo>
                <a:lnTo>
                  <a:pt x="1824039" y="2376981"/>
                </a:lnTo>
                <a:lnTo>
                  <a:pt x="1828801" y="2361103"/>
                </a:lnTo>
                <a:lnTo>
                  <a:pt x="1833246" y="2344908"/>
                </a:lnTo>
                <a:lnTo>
                  <a:pt x="1837056" y="2328713"/>
                </a:lnTo>
                <a:lnTo>
                  <a:pt x="1840549" y="2312518"/>
                </a:lnTo>
                <a:lnTo>
                  <a:pt x="1844041" y="2296005"/>
                </a:lnTo>
                <a:lnTo>
                  <a:pt x="1846581" y="2280128"/>
                </a:lnTo>
                <a:lnTo>
                  <a:pt x="1848804" y="2263615"/>
                </a:lnTo>
                <a:lnTo>
                  <a:pt x="1851026" y="2247420"/>
                </a:lnTo>
                <a:lnTo>
                  <a:pt x="1852614" y="2230907"/>
                </a:lnTo>
                <a:lnTo>
                  <a:pt x="1853566" y="2214712"/>
                </a:lnTo>
                <a:lnTo>
                  <a:pt x="1854201" y="2198200"/>
                </a:lnTo>
                <a:lnTo>
                  <a:pt x="1854519" y="2182005"/>
                </a:lnTo>
                <a:lnTo>
                  <a:pt x="1854519" y="2165492"/>
                </a:lnTo>
                <a:lnTo>
                  <a:pt x="1853884" y="2149297"/>
                </a:lnTo>
                <a:lnTo>
                  <a:pt x="1853249" y="2132784"/>
                </a:lnTo>
                <a:lnTo>
                  <a:pt x="1851979" y="2116589"/>
                </a:lnTo>
                <a:lnTo>
                  <a:pt x="1850391" y="2100394"/>
                </a:lnTo>
                <a:lnTo>
                  <a:pt x="1848169" y="2084516"/>
                </a:lnTo>
                <a:lnTo>
                  <a:pt x="1845946" y="2068321"/>
                </a:lnTo>
                <a:lnTo>
                  <a:pt x="1843089" y="2052444"/>
                </a:lnTo>
                <a:lnTo>
                  <a:pt x="1839914" y="2036249"/>
                </a:lnTo>
                <a:lnTo>
                  <a:pt x="1836421" y="2020371"/>
                </a:lnTo>
                <a:lnTo>
                  <a:pt x="1832294" y="2004494"/>
                </a:lnTo>
                <a:lnTo>
                  <a:pt x="1828166" y="1988934"/>
                </a:lnTo>
                <a:lnTo>
                  <a:pt x="1823404" y="1973374"/>
                </a:lnTo>
                <a:lnTo>
                  <a:pt x="1818641" y="1958131"/>
                </a:lnTo>
                <a:lnTo>
                  <a:pt x="1812926" y="1942571"/>
                </a:lnTo>
                <a:lnTo>
                  <a:pt x="1807211" y="1927329"/>
                </a:lnTo>
                <a:lnTo>
                  <a:pt x="1801179" y="1912086"/>
                </a:lnTo>
                <a:lnTo>
                  <a:pt x="1794829" y="1897161"/>
                </a:lnTo>
                <a:lnTo>
                  <a:pt x="1787844" y="1882554"/>
                </a:lnTo>
                <a:lnTo>
                  <a:pt x="1780541" y="1867947"/>
                </a:lnTo>
                <a:lnTo>
                  <a:pt x="1772921" y="1853339"/>
                </a:lnTo>
                <a:lnTo>
                  <a:pt x="1764984" y="1839050"/>
                </a:lnTo>
                <a:lnTo>
                  <a:pt x="1757046" y="1825077"/>
                </a:lnTo>
                <a:lnTo>
                  <a:pt x="1747839" y="1810788"/>
                </a:lnTo>
                <a:lnTo>
                  <a:pt x="1738949" y="1797450"/>
                </a:lnTo>
                <a:lnTo>
                  <a:pt x="1729741" y="1783478"/>
                </a:lnTo>
                <a:lnTo>
                  <a:pt x="1719899" y="1770459"/>
                </a:lnTo>
                <a:lnTo>
                  <a:pt x="1710056" y="1757121"/>
                </a:lnTo>
                <a:lnTo>
                  <a:pt x="1699579" y="1744102"/>
                </a:lnTo>
                <a:lnTo>
                  <a:pt x="1688466" y="1731400"/>
                </a:lnTo>
                <a:lnTo>
                  <a:pt x="1677671" y="1719333"/>
                </a:lnTo>
                <a:lnTo>
                  <a:pt x="1666241" y="1706948"/>
                </a:lnTo>
                <a:lnTo>
                  <a:pt x="1654176" y="1694882"/>
                </a:lnTo>
                <a:lnTo>
                  <a:pt x="1642429" y="1683132"/>
                </a:lnTo>
                <a:lnTo>
                  <a:pt x="1629729" y="1671700"/>
                </a:lnTo>
                <a:lnTo>
                  <a:pt x="1617029" y="1660586"/>
                </a:lnTo>
                <a:lnTo>
                  <a:pt x="1603694" y="1649472"/>
                </a:lnTo>
                <a:lnTo>
                  <a:pt x="1590676" y="1638993"/>
                </a:lnTo>
                <a:lnTo>
                  <a:pt x="1576706" y="1628831"/>
                </a:lnTo>
                <a:lnTo>
                  <a:pt x="1562736" y="1618987"/>
                </a:lnTo>
                <a:lnTo>
                  <a:pt x="1548131" y="1609143"/>
                </a:lnTo>
                <a:lnTo>
                  <a:pt x="1533526" y="1599616"/>
                </a:lnTo>
                <a:lnTo>
                  <a:pt x="1518286" y="1590407"/>
                </a:lnTo>
                <a:lnTo>
                  <a:pt x="1503364" y="1581833"/>
                </a:lnTo>
                <a:lnTo>
                  <a:pt x="1488124" y="1573895"/>
                </a:lnTo>
                <a:lnTo>
                  <a:pt x="1472884" y="1565956"/>
                </a:lnTo>
                <a:lnTo>
                  <a:pt x="1457326" y="1558970"/>
                </a:lnTo>
                <a:lnTo>
                  <a:pt x="1441451" y="1551984"/>
                </a:lnTo>
                <a:lnTo>
                  <a:pt x="1425894" y="1545633"/>
                </a:lnTo>
                <a:lnTo>
                  <a:pt x="1410336" y="1539282"/>
                </a:lnTo>
                <a:lnTo>
                  <a:pt x="1394461" y="1533883"/>
                </a:lnTo>
                <a:lnTo>
                  <a:pt x="1378269" y="1528802"/>
                </a:lnTo>
                <a:lnTo>
                  <a:pt x="1362393" y="1523722"/>
                </a:lnTo>
                <a:lnTo>
                  <a:pt x="1346201" y="1519593"/>
                </a:lnTo>
                <a:lnTo>
                  <a:pt x="1330008" y="1515783"/>
                </a:lnTo>
                <a:lnTo>
                  <a:pt x="1313816" y="1511972"/>
                </a:lnTo>
                <a:lnTo>
                  <a:pt x="1297306" y="1509114"/>
                </a:lnTo>
                <a:lnTo>
                  <a:pt x="1281114" y="1505939"/>
                </a:lnTo>
                <a:lnTo>
                  <a:pt x="1264604" y="1503716"/>
                </a:lnTo>
                <a:lnTo>
                  <a:pt x="1248411" y="1502128"/>
                </a:lnTo>
                <a:lnTo>
                  <a:pt x="1231901" y="1500540"/>
                </a:lnTo>
                <a:lnTo>
                  <a:pt x="1216026" y="1499588"/>
                </a:lnTo>
                <a:lnTo>
                  <a:pt x="1199516" y="1498635"/>
                </a:lnTo>
                <a:lnTo>
                  <a:pt x="1183323" y="1498000"/>
                </a:lnTo>
                <a:close/>
                <a:moveTo>
                  <a:pt x="3448610" y="1292740"/>
                </a:moveTo>
                <a:lnTo>
                  <a:pt x="3453374" y="1316233"/>
                </a:lnTo>
                <a:lnTo>
                  <a:pt x="3457184" y="1339726"/>
                </a:lnTo>
                <a:lnTo>
                  <a:pt x="3461313" y="1363536"/>
                </a:lnTo>
                <a:lnTo>
                  <a:pt x="3464806" y="1387029"/>
                </a:lnTo>
                <a:lnTo>
                  <a:pt x="3468617" y="1410521"/>
                </a:lnTo>
                <a:lnTo>
                  <a:pt x="3471475" y="1434332"/>
                </a:lnTo>
                <a:lnTo>
                  <a:pt x="3474333" y="1458142"/>
                </a:lnTo>
                <a:lnTo>
                  <a:pt x="3477191" y="1482270"/>
                </a:lnTo>
                <a:lnTo>
                  <a:pt x="3479414" y="1505763"/>
                </a:lnTo>
                <a:lnTo>
                  <a:pt x="3481637" y="1529573"/>
                </a:lnTo>
                <a:lnTo>
                  <a:pt x="3483542" y="1553383"/>
                </a:lnTo>
                <a:lnTo>
                  <a:pt x="3485130" y="1577511"/>
                </a:lnTo>
                <a:lnTo>
                  <a:pt x="3486400" y="1601321"/>
                </a:lnTo>
                <a:lnTo>
                  <a:pt x="3487353" y="1625449"/>
                </a:lnTo>
                <a:lnTo>
                  <a:pt x="3487988" y="1648942"/>
                </a:lnTo>
                <a:lnTo>
                  <a:pt x="3488623" y="1672752"/>
                </a:lnTo>
                <a:lnTo>
                  <a:pt x="3760136" y="1672752"/>
                </a:lnTo>
                <a:lnTo>
                  <a:pt x="3758549" y="1661641"/>
                </a:lnTo>
                <a:lnTo>
                  <a:pt x="3756643" y="1649894"/>
                </a:lnTo>
                <a:lnTo>
                  <a:pt x="3754420" y="1638465"/>
                </a:lnTo>
                <a:lnTo>
                  <a:pt x="3751245" y="1627354"/>
                </a:lnTo>
                <a:lnTo>
                  <a:pt x="3748069" y="1615925"/>
                </a:lnTo>
                <a:lnTo>
                  <a:pt x="3744258" y="1604813"/>
                </a:lnTo>
                <a:lnTo>
                  <a:pt x="3740448" y="1594019"/>
                </a:lnTo>
                <a:lnTo>
                  <a:pt x="3736002" y="1583225"/>
                </a:lnTo>
                <a:lnTo>
                  <a:pt x="3731238" y="1572114"/>
                </a:lnTo>
                <a:lnTo>
                  <a:pt x="3726158" y="1561320"/>
                </a:lnTo>
                <a:lnTo>
                  <a:pt x="3721076" y="1550843"/>
                </a:lnTo>
                <a:lnTo>
                  <a:pt x="3715043" y="1540049"/>
                </a:lnTo>
                <a:lnTo>
                  <a:pt x="3709009" y="1529890"/>
                </a:lnTo>
                <a:lnTo>
                  <a:pt x="3702658" y="1519731"/>
                </a:lnTo>
                <a:lnTo>
                  <a:pt x="3696307" y="1509890"/>
                </a:lnTo>
                <a:lnTo>
                  <a:pt x="3689321" y="1500048"/>
                </a:lnTo>
                <a:lnTo>
                  <a:pt x="3680746" y="1488302"/>
                </a:lnTo>
                <a:lnTo>
                  <a:pt x="3671855" y="1476873"/>
                </a:lnTo>
                <a:lnTo>
                  <a:pt x="3662646" y="1465761"/>
                </a:lnTo>
                <a:lnTo>
                  <a:pt x="3653119" y="1454650"/>
                </a:lnTo>
                <a:lnTo>
                  <a:pt x="3642957" y="1443856"/>
                </a:lnTo>
                <a:lnTo>
                  <a:pt x="3632795" y="1433379"/>
                </a:lnTo>
                <a:lnTo>
                  <a:pt x="3622633" y="1423220"/>
                </a:lnTo>
                <a:lnTo>
                  <a:pt x="3612154" y="1412744"/>
                </a:lnTo>
                <a:lnTo>
                  <a:pt x="3601039" y="1402902"/>
                </a:lnTo>
                <a:lnTo>
                  <a:pt x="3590242" y="1393061"/>
                </a:lnTo>
                <a:lnTo>
                  <a:pt x="3578810" y="1383536"/>
                </a:lnTo>
                <a:lnTo>
                  <a:pt x="3567378" y="1374330"/>
                </a:lnTo>
                <a:lnTo>
                  <a:pt x="3555946" y="1365123"/>
                </a:lnTo>
                <a:lnTo>
                  <a:pt x="3544196" y="1356234"/>
                </a:lnTo>
                <a:lnTo>
                  <a:pt x="3532128" y="1347345"/>
                </a:lnTo>
                <a:lnTo>
                  <a:pt x="3520061" y="1338456"/>
                </a:lnTo>
                <a:lnTo>
                  <a:pt x="3502596" y="1326392"/>
                </a:lnTo>
                <a:lnTo>
                  <a:pt x="3484812" y="1314963"/>
                </a:lnTo>
                <a:lnTo>
                  <a:pt x="3467029" y="1303851"/>
                </a:lnTo>
                <a:lnTo>
                  <a:pt x="3448610" y="1292740"/>
                </a:lnTo>
                <a:close/>
                <a:moveTo>
                  <a:pt x="1163321" y="1279525"/>
                </a:moveTo>
                <a:lnTo>
                  <a:pt x="1184911" y="1279525"/>
                </a:lnTo>
                <a:lnTo>
                  <a:pt x="1206501" y="1279843"/>
                </a:lnTo>
                <a:lnTo>
                  <a:pt x="1228408" y="1280795"/>
                </a:lnTo>
                <a:lnTo>
                  <a:pt x="1249998" y="1282383"/>
                </a:lnTo>
                <a:lnTo>
                  <a:pt x="1271589" y="1284288"/>
                </a:lnTo>
                <a:lnTo>
                  <a:pt x="1293179" y="1287146"/>
                </a:lnTo>
                <a:lnTo>
                  <a:pt x="1314769" y="1290004"/>
                </a:lnTo>
                <a:lnTo>
                  <a:pt x="1336358" y="1293497"/>
                </a:lnTo>
                <a:lnTo>
                  <a:pt x="1357631" y="1297625"/>
                </a:lnTo>
                <a:lnTo>
                  <a:pt x="1379221" y="1302389"/>
                </a:lnTo>
                <a:lnTo>
                  <a:pt x="1400494" y="1307787"/>
                </a:lnTo>
                <a:lnTo>
                  <a:pt x="1422084" y="1313503"/>
                </a:lnTo>
                <a:lnTo>
                  <a:pt x="1443039" y="1319536"/>
                </a:lnTo>
                <a:lnTo>
                  <a:pt x="1464311" y="1326523"/>
                </a:lnTo>
                <a:lnTo>
                  <a:pt x="1485266" y="1334144"/>
                </a:lnTo>
                <a:lnTo>
                  <a:pt x="1506221" y="1342083"/>
                </a:lnTo>
                <a:lnTo>
                  <a:pt x="1526859" y="1350656"/>
                </a:lnTo>
                <a:lnTo>
                  <a:pt x="1547814" y="1359548"/>
                </a:lnTo>
                <a:lnTo>
                  <a:pt x="1568134" y="1369392"/>
                </a:lnTo>
                <a:lnTo>
                  <a:pt x="1588454" y="1379871"/>
                </a:lnTo>
                <a:lnTo>
                  <a:pt x="1608456" y="1390350"/>
                </a:lnTo>
                <a:lnTo>
                  <a:pt x="1628459" y="1401782"/>
                </a:lnTo>
                <a:lnTo>
                  <a:pt x="1648461" y="1413849"/>
                </a:lnTo>
                <a:lnTo>
                  <a:pt x="1667829" y="1426234"/>
                </a:lnTo>
                <a:lnTo>
                  <a:pt x="1686879" y="1438618"/>
                </a:lnTo>
                <a:lnTo>
                  <a:pt x="1705611" y="1451955"/>
                </a:lnTo>
                <a:lnTo>
                  <a:pt x="1724026" y="1465927"/>
                </a:lnTo>
                <a:lnTo>
                  <a:pt x="1741806" y="1479582"/>
                </a:lnTo>
                <a:lnTo>
                  <a:pt x="1759269" y="1494189"/>
                </a:lnTo>
                <a:lnTo>
                  <a:pt x="1776096" y="1509114"/>
                </a:lnTo>
                <a:lnTo>
                  <a:pt x="1792606" y="1524357"/>
                </a:lnTo>
                <a:lnTo>
                  <a:pt x="1808481" y="1539599"/>
                </a:lnTo>
                <a:lnTo>
                  <a:pt x="1824039" y="1555159"/>
                </a:lnTo>
                <a:lnTo>
                  <a:pt x="1838961" y="1571354"/>
                </a:lnTo>
                <a:lnTo>
                  <a:pt x="1853884" y="1587867"/>
                </a:lnTo>
                <a:lnTo>
                  <a:pt x="1868171" y="1604697"/>
                </a:lnTo>
                <a:lnTo>
                  <a:pt x="1881824" y="1621845"/>
                </a:lnTo>
                <a:lnTo>
                  <a:pt x="1895159" y="1639310"/>
                </a:lnTo>
                <a:lnTo>
                  <a:pt x="1907859" y="1656775"/>
                </a:lnTo>
                <a:lnTo>
                  <a:pt x="1920559" y="1674876"/>
                </a:lnTo>
                <a:lnTo>
                  <a:pt x="1932306" y="1692976"/>
                </a:lnTo>
                <a:lnTo>
                  <a:pt x="1944054" y="1711712"/>
                </a:lnTo>
                <a:lnTo>
                  <a:pt x="1954849" y="1730130"/>
                </a:lnTo>
                <a:lnTo>
                  <a:pt x="1965326" y="1749183"/>
                </a:lnTo>
                <a:lnTo>
                  <a:pt x="1975169" y="1768236"/>
                </a:lnTo>
                <a:lnTo>
                  <a:pt x="1984694" y="1787924"/>
                </a:lnTo>
                <a:lnTo>
                  <a:pt x="1994219" y="1807295"/>
                </a:lnTo>
                <a:lnTo>
                  <a:pt x="2002791" y="1826983"/>
                </a:lnTo>
                <a:lnTo>
                  <a:pt x="2011046" y="1846988"/>
                </a:lnTo>
                <a:lnTo>
                  <a:pt x="2018349" y="1866994"/>
                </a:lnTo>
                <a:lnTo>
                  <a:pt x="2025334" y="1887317"/>
                </a:lnTo>
                <a:lnTo>
                  <a:pt x="2032319" y="1907958"/>
                </a:lnTo>
                <a:lnTo>
                  <a:pt x="2038351" y="1928281"/>
                </a:lnTo>
                <a:lnTo>
                  <a:pt x="2044066" y="1949240"/>
                </a:lnTo>
                <a:lnTo>
                  <a:pt x="2049146" y="1970198"/>
                </a:lnTo>
                <a:lnTo>
                  <a:pt x="2054226" y="1991156"/>
                </a:lnTo>
                <a:lnTo>
                  <a:pt x="2058036" y="2012115"/>
                </a:lnTo>
                <a:lnTo>
                  <a:pt x="2061846" y="2033391"/>
                </a:lnTo>
                <a:lnTo>
                  <a:pt x="2065021" y="2054667"/>
                </a:lnTo>
                <a:lnTo>
                  <a:pt x="2067561" y="2076260"/>
                </a:lnTo>
                <a:lnTo>
                  <a:pt x="2070101" y="2097536"/>
                </a:lnTo>
                <a:lnTo>
                  <a:pt x="2071689" y="2119130"/>
                </a:lnTo>
                <a:lnTo>
                  <a:pt x="2072641" y="2140405"/>
                </a:lnTo>
                <a:lnTo>
                  <a:pt x="2073276" y="2161999"/>
                </a:lnTo>
                <a:lnTo>
                  <a:pt x="2073276" y="2183592"/>
                </a:lnTo>
                <a:lnTo>
                  <a:pt x="2072959" y="2205503"/>
                </a:lnTo>
                <a:lnTo>
                  <a:pt x="2072006" y="2226779"/>
                </a:lnTo>
                <a:lnTo>
                  <a:pt x="2070419" y="2248690"/>
                </a:lnTo>
                <a:lnTo>
                  <a:pt x="2068196" y="2269966"/>
                </a:lnTo>
                <a:lnTo>
                  <a:pt x="2065974" y="2291877"/>
                </a:lnTo>
                <a:lnTo>
                  <a:pt x="2062799" y="2313153"/>
                </a:lnTo>
                <a:lnTo>
                  <a:pt x="2058989" y="2335064"/>
                </a:lnTo>
                <a:lnTo>
                  <a:pt x="2055179" y="2356658"/>
                </a:lnTo>
                <a:lnTo>
                  <a:pt x="2050099" y="2377933"/>
                </a:lnTo>
                <a:lnTo>
                  <a:pt x="2045336" y="2399527"/>
                </a:lnTo>
                <a:lnTo>
                  <a:pt x="2039304" y="2420485"/>
                </a:lnTo>
                <a:lnTo>
                  <a:pt x="2032954" y="2442079"/>
                </a:lnTo>
                <a:lnTo>
                  <a:pt x="2025969" y="2463037"/>
                </a:lnTo>
                <a:lnTo>
                  <a:pt x="2018666" y="2483995"/>
                </a:lnTo>
                <a:lnTo>
                  <a:pt x="2010411" y="2504954"/>
                </a:lnTo>
                <a:lnTo>
                  <a:pt x="2002474" y="2525912"/>
                </a:lnTo>
                <a:lnTo>
                  <a:pt x="1992949" y="2546235"/>
                </a:lnTo>
                <a:lnTo>
                  <a:pt x="1983424" y="2566876"/>
                </a:lnTo>
                <a:lnTo>
                  <a:pt x="1973264" y="2587199"/>
                </a:lnTo>
                <a:lnTo>
                  <a:pt x="1962469" y="2607205"/>
                </a:lnTo>
                <a:lnTo>
                  <a:pt x="1951039" y="2627211"/>
                </a:lnTo>
                <a:lnTo>
                  <a:pt x="1939291" y="2647217"/>
                </a:lnTo>
                <a:lnTo>
                  <a:pt x="1928179" y="2664682"/>
                </a:lnTo>
                <a:lnTo>
                  <a:pt x="1916431" y="2681830"/>
                </a:lnTo>
                <a:lnTo>
                  <a:pt x="1905001" y="2698660"/>
                </a:lnTo>
                <a:lnTo>
                  <a:pt x="1892936" y="2715172"/>
                </a:lnTo>
                <a:lnTo>
                  <a:pt x="1880236" y="2731367"/>
                </a:lnTo>
                <a:lnTo>
                  <a:pt x="1867854" y="2747245"/>
                </a:lnTo>
                <a:lnTo>
                  <a:pt x="1854519" y="2762170"/>
                </a:lnTo>
                <a:lnTo>
                  <a:pt x="1841184" y="2777412"/>
                </a:lnTo>
                <a:lnTo>
                  <a:pt x="1827849" y="2792337"/>
                </a:lnTo>
                <a:lnTo>
                  <a:pt x="1813879" y="2806627"/>
                </a:lnTo>
                <a:lnTo>
                  <a:pt x="1799909" y="2820282"/>
                </a:lnTo>
                <a:lnTo>
                  <a:pt x="1785304" y="2834254"/>
                </a:lnTo>
                <a:lnTo>
                  <a:pt x="1770699" y="2847274"/>
                </a:lnTo>
                <a:lnTo>
                  <a:pt x="1755776" y="2860293"/>
                </a:lnTo>
                <a:lnTo>
                  <a:pt x="1740854" y="2872678"/>
                </a:lnTo>
                <a:lnTo>
                  <a:pt x="1725296" y="2885062"/>
                </a:lnTo>
                <a:lnTo>
                  <a:pt x="1709739" y="2896811"/>
                </a:lnTo>
                <a:lnTo>
                  <a:pt x="1693864" y="2908243"/>
                </a:lnTo>
                <a:lnTo>
                  <a:pt x="1677671" y="2919358"/>
                </a:lnTo>
                <a:lnTo>
                  <a:pt x="1661161" y="2929837"/>
                </a:lnTo>
                <a:lnTo>
                  <a:pt x="1644969" y="2940316"/>
                </a:lnTo>
                <a:lnTo>
                  <a:pt x="1628141" y="2950478"/>
                </a:lnTo>
                <a:lnTo>
                  <a:pt x="1611314" y="2960004"/>
                </a:lnTo>
                <a:lnTo>
                  <a:pt x="1594169" y="2969213"/>
                </a:lnTo>
                <a:lnTo>
                  <a:pt x="1577024" y="2977787"/>
                </a:lnTo>
                <a:lnTo>
                  <a:pt x="1559561" y="2986361"/>
                </a:lnTo>
                <a:lnTo>
                  <a:pt x="1542099" y="2994300"/>
                </a:lnTo>
                <a:lnTo>
                  <a:pt x="1524319" y="3001921"/>
                </a:lnTo>
                <a:lnTo>
                  <a:pt x="1506539" y="3008907"/>
                </a:lnTo>
                <a:lnTo>
                  <a:pt x="1488441" y="3015893"/>
                </a:lnTo>
                <a:lnTo>
                  <a:pt x="1470344" y="3022562"/>
                </a:lnTo>
                <a:lnTo>
                  <a:pt x="1451929" y="3028595"/>
                </a:lnTo>
                <a:lnTo>
                  <a:pt x="1433514" y="3034311"/>
                </a:lnTo>
                <a:lnTo>
                  <a:pt x="1415099" y="3039709"/>
                </a:lnTo>
                <a:lnTo>
                  <a:pt x="1396684" y="3044473"/>
                </a:lnTo>
                <a:lnTo>
                  <a:pt x="1377951" y="3048918"/>
                </a:lnTo>
                <a:lnTo>
                  <a:pt x="1358901" y="3053364"/>
                </a:lnTo>
                <a:lnTo>
                  <a:pt x="1340168" y="3056857"/>
                </a:lnTo>
                <a:lnTo>
                  <a:pt x="1321119" y="3060033"/>
                </a:lnTo>
                <a:lnTo>
                  <a:pt x="1302069" y="3062891"/>
                </a:lnTo>
                <a:lnTo>
                  <a:pt x="1282701" y="3065431"/>
                </a:lnTo>
                <a:lnTo>
                  <a:pt x="1263651" y="3067336"/>
                </a:lnTo>
                <a:lnTo>
                  <a:pt x="1244601" y="3069242"/>
                </a:lnTo>
                <a:lnTo>
                  <a:pt x="1225551" y="3070512"/>
                </a:lnTo>
                <a:lnTo>
                  <a:pt x="1205866" y="3071464"/>
                </a:lnTo>
                <a:lnTo>
                  <a:pt x="1186816" y="3071782"/>
                </a:lnTo>
                <a:lnTo>
                  <a:pt x="1167448" y="3071782"/>
                </a:lnTo>
                <a:lnTo>
                  <a:pt x="1148081" y="3071464"/>
                </a:lnTo>
                <a:lnTo>
                  <a:pt x="1128396" y="3070512"/>
                </a:lnTo>
                <a:lnTo>
                  <a:pt x="1109346" y="3069242"/>
                </a:lnTo>
                <a:lnTo>
                  <a:pt x="1089978" y="3067336"/>
                </a:lnTo>
                <a:lnTo>
                  <a:pt x="1070293" y="3065431"/>
                </a:lnTo>
                <a:lnTo>
                  <a:pt x="1051243" y="3062891"/>
                </a:lnTo>
                <a:lnTo>
                  <a:pt x="1031876" y="3059715"/>
                </a:lnTo>
                <a:lnTo>
                  <a:pt x="1012826" y="3056540"/>
                </a:lnTo>
                <a:lnTo>
                  <a:pt x="993141" y="3053046"/>
                </a:lnTo>
                <a:lnTo>
                  <a:pt x="974091" y="3048601"/>
                </a:lnTo>
                <a:lnTo>
                  <a:pt x="955041" y="3043837"/>
                </a:lnTo>
                <a:lnTo>
                  <a:pt x="935673" y="3038757"/>
                </a:lnTo>
                <a:lnTo>
                  <a:pt x="916941" y="3033041"/>
                </a:lnTo>
                <a:lnTo>
                  <a:pt x="897891" y="3027325"/>
                </a:lnTo>
                <a:lnTo>
                  <a:pt x="879158" y="3020656"/>
                </a:lnTo>
                <a:lnTo>
                  <a:pt x="860426" y="3013988"/>
                </a:lnTo>
                <a:lnTo>
                  <a:pt x="841376" y="3006367"/>
                </a:lnTo>
                <a:lnTo>
                  <a:pt x="682626" y="3263900"/>
                </a:lnTo>
                <a:lnTo>
                  <a:pt x="424180" y="3104490"/>
                </a:lnTo>
                <a:lnTo>
                  <a:pt x="583566" y="2846956"/>
                </a:lnTo>
                <a:lnTo>
                  <a:pt x="568326" y="2833619"/>
                </a:lnTo>
                <a:lnTo>
                  <a:pt x="553721" y="2819647"/>
                </a:lnTo>
                <a:lnTo>
                  <a:pt x="539751" y="2805992"/>
                </a:lnTo>
                <a:lnTo>
                  <a:pt x="526098" y="2791702"/>
                </a:lnTo>
                <a:lnTo>
                  <a:pt x="512446" y="2777095"/>
                </a:lnTo>
                <a:lnTo>
                  <a:pt x="499428" y="2762170"/>
                </a:lnTo>
                <a:lnTo>
                  <a:pt x="486411" y="2747245"/>
                </a:lnTo>
                <a:lnTo>
                  <a:pt x="474346" y="2732003"/>
                </a:lnTo>
                <a:lnTo>
                  <a:pt x="462280" y="2716443"/>
                </a:lnTo>
                <a:lnTo>
                  <a:pt x="450533" y="2700565"/>
                </a:lnTo>
                <a:lnTo>
                  <a:pt x="439420" y="2684688"/>
                </a:lnTo>
                <a:lnTo>
                  <a:pt x="428308" y="2668492"/>
                </a:lnTo>
                <a:lnTo>
                  <a:pt x="417830" y="2651980"/>
                </a:lnTo>
                <a:lnTo>
                  <a:pt x="407988" y="2635467"/>
                </a:lnTo>
                <a:lnTo>
                  <a:pt x="398145" y="2618637"/>
                </a:lnTo>
                <a:lnTo>
                  <a:pt x="388620" y="2601489"/>
                </a:lnTo>
                <a:lnTo>
                  <a:pt x="379730" y="2584341"/>
                </a:lnTo>
                <a:lnTo>
                  <a:pt x="371158" y="2567194"/>
                </a:lnTo>
                <a:lnTo>
                  <a:pt x="362903" y="2549728"/>
                </a:lnTo>
                <a:lnTo>
                  <a:pt x="354965" y="2531946"/>
                </a:lnTo>
                <a:lnTo>
                  <a:pt x="347663" y="2514163"/>
                </a:lnTo>
                <a:lnTo>
                  <a:pt x="340360" y="2496380"/>
                </a:lnTo>
                <a:lnTo>
                  <a:pt x="333693" y="2478280"/>
                </a:lnTo>
                <a:lnTo>
                  <a:pt x="327660" y="2460179"/>
                </a:lnTo>
                <a:lnTo>
                  <a:pt x="321628" y="2441761"/>
                </a:lnTo>
                <a:lnTo>
                  <a:pt x="315913" y="2423343"/>
                </a:lnTo>
                <a:lnTo>
                  <a:pt x="310833" y="2404608"/>
                </a:lnTo>
                <a:lnTo>
                  <a:pt x="306070" y="2386190"/>
                </a:lnTo>
                <a:lnTo>
                  <a:pt x="301943" y="2367454"/>
                </a:lnTo>
                <a:lnTo>
                  <a:pt x="297815" y="2348719"/>
                </a:lnTo>
                <a:lnTo>
                  <a:pt x="294323" y="2329348"/>
                </a:lnTo>
                <a:lnTo>
                  <a:pt x="291148" y="2310613"/>
                </a:lnTo>
                <a:lnTo>
                  <a:pt x="288608" y="2291560"/>
                </a:lnTo>
                <a:lnTo>
                  <a:pt x="286385" y="2272507"/>
                </a:lnTo>
                <a:lnTo>
                  <a:pt x="284163" y="2253136"/>
                </a:lnTo>
                <a:lnTo>
                  <a:pt x="282893" y="2233765"/>
                </a:lnTo>
                <a:lnTo>
                  <a:pt x="281623" y="2214712"/>
                </a:lnTo>
                <a:lnTo>
                  <a:pt x="280988" y="2195342"/>
                </a:lnTo>
                <a:lnTo>
                  <a:pt x="280988" y="2175971"/>
                </a:lnTo>
                <a:lnTo>
                  <a:pt x="280988" y="2156600"/>
                </a:lnTo>
                <a:lnTo>
                  <a:pt x="281623" y="2137230"/>
                </a:lnTo>
                <a:lnTo>
                  <a:pt x="282575" y="2117859"/>
                </a:lnTo>
                <a:lnTo>
                  <a:pt x="284163" y="2098489"/>
                </a:lnTo>
                <a:lnTo>
                  <a:pt x="286068" y="2079118"/>
                </a:lnTo>
                <a:lnTo>
                  <a:pt x="288290" y="2060065"/>
                </a:lnTo>
                <a:lnTo>
                  <a:pt x="290830" y="2040377"/>
                </a:lnTo>
                <a:lnTo>
                  <a:pt x="294323" y="2021324"/>
                </a:lnTo>
                <a:lnTo>
                  <a:pt x="297815" y="2001953"/>
                </a:lnTo>
                <a:lnTo>
                  <a:pt x="301943" y="1982900"/>
                </a:lnTo>
                <a:lnTo>
                  <a:pt x="306070" y="1963530"/>
                </a:lnTo>
                <a:lnTo>
                  <a:pt x="311150" y="1944476"/>
                </a:lnTo>
                <a:lnTo>
                  <a:pt x="316230" y="1925423"/>
                </a:lnTo>
                <a:lnTo>
                  <a:pt x="322263" y="1906688"/>
                </a:lnTo>
                <a:lnTo>
                  <a:pt x="328613" y="1887317"/>
                </a:lnTo>
                <a:lnTo>
                  <a:pt x="334963" y="1868582"/>
                </a:lnTo>
                <a:lnTo>
                  <a:pt x="341948" y="1849846"/>
                </a:lnTo>
                <a:lnTo>
                  <a:pt x="349568" y="1831428"/>
                </a:lnTo>
                <a:lnTo>
                  <a:pt x="357505" y="1813010"/>
                </a:lnTo>
                <a:lnTo>
                  <a:pt x="366078" y="1794275"/>
                </a:lnTo>
                <a:lnTo>
                  <a:pt x="374968" y="1775857"/>
                </a:lnTo>
                <a:lnTo>
                  <a:pt x="384175" y="1757757"/>
                </a:lnTo>
                <a:lnTo>
                  <a:pt x="393700" y="1739974"/>
                </a:lnTo>
                <a:lnTo>
                  <a:pt x="404495" y="1721873"/>
                </a:lnTo>
                <a:lnTo>
                  <a:pt x="414973" y="1704408"/>
                </a:lnTo>
                <a:lnTo>
                  <a:pt x="427355" y="1684402"/>
                </a:lnTo>
                <a:lnTo>
                  <a:pt x="440055" y="1665667"/>
                </a:lnTo>
                <a:lnTo>
                  <a:pt x="453390" y="1646931"/>
                </a:lnTo>
                <a:lnTo>
                  <a:pt x="467043" y="1628831"/>
                </a:lnTo>
                <a:lnTo>
                  <a:pt x="481331" y="1611048"/>
                </a:lnTo>
                <a:lnTo>
                  <a:pt x="495301" y="1593583"/>
                </a:lnTo>
                <a:lnTo>
                  <a:pt x="510223" y="1576753"/>
                </a:lnTo>
                <a:lnTo>
                  <a:pt x="525463" y="1560240"/>
                </a:lnTo>
                <a:lnTo>
                  <a:pt x="541021" y="1544045"/>
                </a:lnTo>
                <a:lnTo>
                  <a:pt x="556896" y="1528485"/>
                </a:lnTo>
                <a:lnTo>
                  <a:pt x="573088" y="1513242"/>
                </a:lnTo>
                <a:lnTo>
                  <a:pt x="589598" y="1498953"/>
                </a:lnTo>
                <a:lnTo>
                  <a:pt x="606108" y="1484663"/>
                </a:lnTo>
                <a:lnTo>
                  <a:pt x="623571" y="1470691"/>
                </a:lnTo>
                <a:lnTo>
                  <a:pt x="640716" y="1457671"/>
                </a:lnTo>
                <a:lnTo>
                  <a:pt x="658496" y="1444651"/>
                </a:lnTo>
                <a:lnTo>
                  <a:pt x="676276" y="1432267"/>
                </a:lnTo>
                <a:lnTo>
                  <a:pt x="694373" y="1420200"/>
                </a:lnTo>
                <a:lnTo>
                  <a:pt x="712788" y="1408768"/>
                </a:lnTo>
                <a:lnTo>
                  <a:pt x="731521" y="1397972"/>
                </a:lnTo>
                <a:lnTo>
                  <a:pt x="750571" y="1387175"/>
                </a:lnTo>
                <a:lnTo>
                  <a:pt x="769621" y="1377331"/>
                </a:lnTo>
                <a:lnTo>
                  <a:pt x="788988" y="1367804"/>
                </a:lnTo>
                <a:lnTo>
                  <a:pt x="808673" y="1358595"/>
                </a:lnTo>
                <a:lnTo>
                  <a:pt x="828358" y="1350021"/>
                </a:lnTo>
                <a:lnTo>
                  <a:pt x="848361" y="1341765"/>
                </a:lnTo>
                <a:lnTo>
                  <a:pt x="868363" y="1334144"/>
                </a:lnTo>
                <a:lnTo>
                  <a:pt x="889001" y="1326840"/>
                </a:lnTo>
                <a:lnTo>
                  <a:pt x="909321" y="1320489"/>
                </a:lnTo>
                <a:lnTo>
                  <a:pt x="929958" y="1314456"/>
                </a:lnTo>
                <a:lnTo>
                  <a:pt x="950596" y="1308422"/>
                </a:lnTo>
                <a:lnTo>
                  <a:pt x="971551" y="1303659"/>
                </a:lnTo>
                <a:lnTo>
                  <a:pt x="992506" y="1298578"/>
                </a:lnTo>
                <a:lnTo>
                  <a:pt x="1013778" y="1294450"/>
                </a:lnTo>
                <a:lnTo>
                  <a:pt x="1034733" y="1290957"/>
                </a:lnTo>
                <a:lnTo>
                  <a:pt x="1056006" y="1287781"/>
                </a:lnTo>
                <a:lnTo>
                  <a:pt x="1077278" y="1284923"/>
                </a:lnTo>
                <a:lnTo>
                  <a:pt x="1098868" y="1282701"/>
                </a:lnTo>
                <a:lnTo>
                  <a:pt x="1120141" y="1281113"/>
                </a:lnTo>
                <a:lnTo>
                  <a:pt x="1142048" y="1280160"/>
                </a:lnTo>
                <a:lnTo>
                  <a:pt x="1163321" y="1279525"/>
                </a:lnTo>
                <a:close/>
                <a:moveTo>
                  <a:pt x="2870652" y="1075590"/>
                </a:moveTo>
                <a:lnTo>
                  <a:pt x="2877003" y="1112417"/>
                </a:lnTo>
                <a:lnTo>
                  <a:pt x="2883037" y="1149561"/>
                </a:lnTo>
                <a:lnTo>
                  <a:pt x="2888435" y="1186705"/>
                </a:lnTo>
                <a:lnTo>
                  <a:pt x="2893834" y="1223849"/>
                </a:lnTo>
                <a:lnTo>
                  <a:pt x="2898280" y="1261310"/>
                </a:lnTo>
                <a:lnTo>
                  <a:pt x="2902725" y="1298454"/>
                </a:lnTo>
                <a:lnTo>
                  <a:pt x="2906536" y="1335598"/>
                </a:lnTo>
                <a:lnTo>
                  <a:pt x="2910347" y="1373377"/>
                </a:lnTo>
                <a:lnTo>
                  <a:pt x="2913205" y="1410521"/>
                </a:lnTo>
                <a:lnTo>
                  <a:pt x="2916063" y="1448300"/>
                </a:lnTo>
                <a:lnTo>
                  <a:pt x="2918603" y="1485444"/>
                </a:lnTo>
                <a:lnTo>
                  <a:pt x="2920509" y="1522906"/>
                </a:lnTo>
                <a:lnTo>
                  <a:pt x="2922096" y="1560685"/>
                </a:lnTo>
                <a:lnTo>
                  <a:pt x="2923049" y="1597829"/>
                </a:lnTo>
                <a:lnTo>
                  <a:pt x="2924002" y="1635608"/>
                </a:lnTo>
                <a:lnTo>
                  <a:pt x="2924954" y="1672752"/>
                </a:lnTo>
                <a:lnTo>
                  <a:pt x="3418125" y="1672752"/>
                </a:lnTo>
                <a:lnTo>
                  <a:pt x="3417490" y="1646085"/>
                </a:lnTo>
                <a:lnTo>
                  <a:pt x="3416537" y="1619417"/>
                </a:lnTo>
                <a:lnTo>
                  <a:pt x="3414949" y="1592432"/>
                </a:lnTo>
                <a:lnTo>
                  <a:pt x="3413361" y="1565447"/>
                </a:lnTo>
                <a:lnTo>
                  <a:pt x="3411456" y="1538780"/>
                </a:lnTo>
                <a:lnTo>
                  <a:pt x="3409233" y="1512112"/>
                </a:lnTo>
                <a:lnTo>
                  <a:pt x="3406375" y="1485127"/>
                </a:lnTo>
                <a:lnTo>
                  <a:pt x="3403517" y="1458777"/>
                </a:lnTo>
                <a:lnTo>
                  <a:pt x="3400341" y="1432109"/>
                </a:lnTo>
                <a:lnTo>
                  <a:pt x="3396213" y="1405442"/>
                </a:lnTo>
                <a:lnTo>
                  <a:pt x="3392402" y="1378774"/>
                </a:lnTo>
                <a:lnTo>
                  <a:pt x="3387956" y="1352107"/>
                </a:lnTo>
                <a:lnTo>
                  <a:pt x="3383193" y="1325757"/>
                </a:lnTo>
                <a:lnTo>
                  <a:pt x="3378112" y="1299407"/>
                </a:lnTo>
                <a:lnTo>
                  <a:pt x="3372396" y="1273374"/>
                </a:lnTo>
                <a:lnTo>
                  <a:pt x="3366998" y="1247024"/>
                </a:lnTo>
                <a:lnTo>
                  <a:pt x="3350167" y="1238452"/>
                </a:lnTo>
                <a:lnTo>
                  <a:pt x="3333019" y="1230198"/>
                </a:lnTo>
                <a:lnTo>
                  <a:pt x="3315870" y="1222261"/>
                </a:lnTo>
                <a:lnTo>
                  <a:pt x="3298722" y="1214325"/>
                </a:lnTo>
                <a:lnTo>
                  <a:pt x="3281574" y="1206705"/>
                </a:lnTo>
                <a:lnTo>
                  <a:pt x="3264108" y="1199086"/>
                </a:lnTo>
                <a:lnTo>
                  <a:pt x="3246642" y="1191784"/>
                </a:lnTo>
                <a:lnTo>
                  <a:pt x="3228542" y="1184800"/>
                </a:lnTo>
                <a:lnTo>
                  <a:pt x="3193292" y="1170831"/>
                </a:lnTo>
                <a:lnTo>
                  <a:pt x="3157726" y="1157815"/>
                </a:lnTo>
                <a:lnTo>
                  <a:pt x="3121842" y="1145434"/>
                </a:lnTo>
                <a:lnTo>
                  <a:pt x="3085957" y="1133687"/>
                </a:lnTo>
                <a:lnTo>
                  <a:pt x="3058965" y="1125433"/>
                </a:lnTo>
                <a:lnTo>
                  <a:pt x="3032290" y="1117179"/>
                </a:lnTo>
                <a:lnTo>
                  <a:pt x="3005615" y="1109559"/>
                </a:lnTo>
                <a:lnTo>
                  <a:pt x="2978940" y="1102258"/>
                </a:lnTo>
                <a:lnTo>
                  <a:pt x="2951947" y="1094956"/>
                </a:lnTo>
                <a:lnTo>
                  <a:pt x="2924954" y="1088289"/>
                </a:lnTo>
                <a:lnTo>
                  <a:pt x="2897644" y="1081622"/>
                </a:lnTo>
                <a:lnTo>
                  <a:pt x="2870652" y="1075590"/>
                </a:lnTo>
                <a:close/>
                <a:moveTo>
                  <a:pt x="2177737" y="996540"/>
                </a:moveTo>
                <a:lnTo>
                  <a:pt x="2177737" y="1672752"/>
                </a:lnTo>
                <a:lnTo>
                  <a:pt x="2854139" y="1672752"/>
                </a:lnTo>
                <a:lnTo>
                  <a:pt x="2853821" y="1634656"/>
                </a:lnTo>
                <a:lnTo>
                  <a:pt x="2852868" y="1595924"/>
                </a:lnTo>
                <a:lnTo>
                  <a:pt x="2851281" y="1557510"/>
                </a:lnTo>
                <a:lnTo>
                  <a:pt x="2849693" y="1518779"/>
                </a:lnTo>
                <a:lnTo>
                  <a:pt x="2847470" y="1480047"/>
                </a:lnTo>
                <a:lnTo>
                  <a:pt x="2844930" y="1441634"/>
                </a:lnTo>
                <a:lnTo>
                  <a:pt x="2842072" y="1403220"/>
                </a:lnTo>
                <a:lnTo>
                  <a:pt x="2838578" y="1364806"/>
                </a:lnTo>
                <a:lnTo>
                  <a:pt x="2834768" y="1326392"/>
                </a:lnTo>
                <a:lnTo>
                  <a:pt x="2830322" y="1288295"/>
                </a:lnTo>
                <a:lnTo>
                  <a:pt x="2825876" y="1249881"/>
                </a:lnTo>
                <a:lnTo>
                  <a:pt x="2820478" y="1211785"/>
                </a:lnTo>
                <a:lnTo>
                  <a:pt x="2815396" y="1173688"/>
                </a:lnTo>
                <a:lnTo>
                  <a:pt x="2809045" y="1135592"/>
                </a:lnTo>
                <a:lnTo>
                  <a:pt x="2802694" y="1097496"/>
                </a:lnTo>
                <a:lnTo>
                  <a:pt x="2795390" y="1060034"/>
                </a:lnTo>
                <a:lnTo>
                  <a:pt x="2757600" y="1052732"/>
                </a:lnTo>
                <a:lnTo>
                  <a:pt x="2719176" y="1045748"/>
                </a:lnTo>
                <a:lnTo>
                  <a:pt x="2681069" y="1039081"/>
                </a:lnTo>
                <a:lnTo>
                  <a:pt x="2642644" y="1033684"/>
                </a:lnTo>
                <a:lnTo>
                  <a:pt x="2604219" y="1027969"/>
                </a:lnTo>
                <a:lnTo>
                  <a:pt x="2565477" y="1023207"/>
                </a:lnTo>
                <a:lnTo>
                  <a:pt x="2526735" y="1018445"/>
                </a:lnTo>
                <a:lnTo>
                  <a:pt x="2488310" y="1014636"/>
                </a:lnTo>
                <a:lnTo>
                  <a:pt x="2449568" y="1010826"/>
                </a:lnTo>
                <a:lnTo>
                  <a:pt x="2410826" y="1007651"/>
                </a:lnTo>
                <a:lnTo>
                  <a:pt x="2372083" y="1004477"/>
                </a:lnTo>
                <a:lnTo>
                  <a:pt x="2333341" y="1002254"/>
                </a:lnTo>
                <a:lnTo>
                  <a:pt x="2294281" y="1000350"/>
                </a:lnTo>
                <a:lnTo>
                  <a:pt x="2255221" y="998762"/>
                </a:lnTo>
                <a:lnTo>
                  <a:pt x="2216796" y="997810"/>
                </a:lnTo>
                <a:lnTo>
                  <a:pt x="2177737" y="996540"/>
                </a:lnTo>
                <a:close/>
                <a:moveTo>
                  <a:pt x="3288878" y="811772"/>
                </a:moveTo>
                <a:lnTo>
                  <a:pt x="3299992" y="834947"/>
                </a:lnTo>
                <a:lnTo>
                  <a:pt x="3310472" y="858440"/>
                </a:lnTo>
                <a:lnTo>
                  <a:pt x="3320952" y="882251"/>
                </a:lnTo>
                <a:lnTo>
                  <a:pt x="3331431" y="906061"/>
                </a:lnTo>
                <a:lnTo>
                  <a:pt x="3341275" y="929871"/>
                </a:lnTo>
                <a:lnTo>
                  <a:pt x="3350802" y="953681"/>
                </a:lnTo>
                <a:lnTo>
                  <a:pt x="3360011" y="977809"/>
                </a:lnTo>
                <a:lnTo>
                  <a:pt x="3368903" y="1002254"/>
                </a:lnTo>
                <a:lnTo>
                  <a:pt x="3377477" y="1026700"/>
                </a:lnTo>
                <a:lnTo>
                  <a:pt x="3385734" y="1051145"/>
                </a:lnTo>
                <a:lnTo>
                  <a:pt x="3393672" y="1075590"/>
                </a:lnTo>
                <a:lnTo>
                  <a:pt x="3401294" y="1100353"/>
                </a:lnTo>
                <a:lnTo>
                  <a:pt x="3408598" y="1125115"/>
                </a:lnTo>
                <a:lnTo>
                  <a:pt x="3415267" y="1150196"/>
                </a:lnTo>
                <a:lnTo>
                  <a:pt x="3421936" y="1174641"/>
                </a:lnTo>
                <a:lnTo>
                  <a:pt x="3428286" y="1199721"/>
                </a:lnTo>
                <a:lnTo>
                  <a:pt x="3445435" y="1208928"/>
                </a:lnTo>
                <a:lnTo>
                  <a:pt x="3462266" y="1218769"/>
                </a:lnTo>
                <a:lnTo>
                  <a:pt x="3479096" y="1228611"/>
                </a:lnTo>
                <a:lnTo>
                  <a:pt x="3495609" y="1238452"/>
                </a:lnTo>
                <a:lnTo>
                  <a:pt x="3512122" y="1248611"/>
                </a:lnTo>
                <a:lnTo>
                  <a:pt x="3528636" y="1259088"/>
                </a:lnTo>
                <a:lnTo>
                  <a:pt x="3544831" y="1269882"/>
                </a:lnTo>
                <a:lnTo>
                  <a:pt x="3561026" y="1280993"/>
                </a:lnTo>
                <a:lnTo>
                  <a:pt x="3582620" y="1297184"/>
                </a:lnTo>
                <a:lnTo>
                  <a:pt x="3593735" y="1305439"/>
                </a:lnTo>
                <a:lnTo>
                  <a:pt x="3604532" y="1314010"/>
                </a:lnTo>
                <a:lnTo>
                  <a:pt x="3615012" y="1322582"/>
                </a:lnTo>
                <a:lnTo>
                  <a:pt x="3625491" y="1331154"/>
                </a:lnTo>
                <a:lnTo>
                  <a:pt x="3636288" y="1340360"/>
                </a:lnTo>
                <a:lnTo>
                  <a:pt x="3646450" y="1349567"/>
                </a:lnTo>
                <a:lnTo>
                  <a:pt x="3656612" y="1358774"/>
                </a:lnTo>
                <a:lnTo>
                  <a:pt x="3666456" y="1368298"/>
                </a:lnTo>
                <a:lnTo>
                  <a:pt x="3676301" y="1377822"/>
                </a:lnTo>
                <a:lnTo>
                  <a:pt x="3685828" y="1387981"/>
                </a:lnTo>
                <a:lnTo>
                  <a:pt x="3695672" y="1398140"/>
                </a:lnTo>
                <a:lnTo>
                  <a:pt x="3704881" y="1408299"/>
                </a:lnTo>
                <a:lnTo>
                  <a:pt x="3714090" y="1418776"/>
                </a:lnTo>
                <a:lnTo>
                  <a:pt x="3722982" y="1429570"/>
                </a:lnTo>
                <a:lnTo>
                  <a:pt x="3717901" y="1412426"/>
                </a:lnTo>
                <a:lnTo>
                  <a:pt x="3712502" y="1395283"/>
                </a:lnTo>
                <a:lnTo>
                  <a:pt x="3706786" y="1378457"/>
                </a:lnTo>
                <a:lnTo>
                  <a:pt x="3700753" y="1361314"/>
                </a:lnTo>
                <a:lnTo>
                  <a:pt x="3695037" y="1344488"/>
                </a:lnTo>
                <a:lnTo>
                  <a:pt x="3688368" y="1327979"/>
                </a:lnTo>
                <a:lnTo>
                  <a:pt x="3681382" y="1311471"/>
                </a:lnTo>
                <a:lnTo>
                  <a:pt x="3674395" y="1294962"/>
                </a:lnTo>
                <a:lnTo>
                  <a:pt x="3667092" y="1278771"/>
                </a:lnTo>
                <a:lnTo>
                  <a:pt x="3659470" y="1262580"/>
                </a:lnTo>
                <a:lnTo>
                  <a:pt x="3651531" y="1246389"/>
                </a:lnTo>
                <a:lnTo>
                  <a:pt x="3643274" y="1230198"/>
                </a:lnTo>
                <a:lnTo>
                  <a:pt x="3635018" y="1214325"/>
                </a:lnTo>
                <a:lnTo>
                  <a:pt x="3626444" y="1198451"/>
                </a:lnTo>
                <a:lnTo>
                  <a:pt x="3617552" y="1182895"/>
                </a:lnTo>
                <a:lnTo>
                  <a:pt x="3608343" y="1167657"/>
                </a:lnTo>
                <a:lnTo>
                  <a:pt x="3592465" y="1142259"/>
                </a:lnTo>
                <a:lnTo>
                  <a:pt x="3575952" y="1117179"/>
                </a:lnTo>
                <a:lnTo>
                  <a:pt x="3558804" y="1092416"/>
                </a:lnTo>
                <a:lnTo>
                  <a:pt x="3541338" y="1068288"/>
                </a:lnTo>
                <a:lnTo>
                  <a:pt x="3522920" y="1044478"/>
                </a:lnTo>
                <a:lnTo>
                  <a:pt x="3504183" y="1020985"/>
                </a:lnTo>
                <a:lnTo>
                  <a:pt x="3485130" y="998445"/>
                </a:lnTo>
                <a:lnTo>
                  <a:pt x="3464806" y="975587"/>
                </a:lnTo>
                <a:lnTo>
                  <a:pt x="3444482" y="953364"/>
                </a:lnTo>
                <a:lnTo>
                  <a:pt x="3423523" y="932093"/>
                </a:lnTo>
                <a:lnTo>
                  <a:pt x="3402247" y="910823"/>
                </a:lnTo>
                <a:lnTo>
                  <a:pt x="3380335" y="890187"/>
                </a:lnTo>
                <a:lnTo>
                  <a:pt x="3358106" y="869552"/>
                </a:lnTo>
                <a:lnTo>
                  <a:pt x="3335242" y="849869"/>
                </a:lnTo>
                <a:lnTo>
                  <a:pt x="3312060" y="830820"/>
                </a:lnTo>
                <a:lnTo>
                  <a:pt x="3288878" y="811772"/>
                </a:lnTo>
                <a:close/>
                <a:moveTo>
                  <a:pt x="2705203" y="515572"/>
                </a:moveTo>
                <a:lnTo>
                  <a:pt x="2716318" y="541287"/>
                </a:lnTo>
                <a:lnTo>
                  <a:pt x="2727115" y="567320"/>
                </a:lnTo>
                <a:lnTo>
                  <a:pt x="2737594" y="593352"/>
                </a:lnTo>
                <a:lnTo>
                  <a:pt x="2747756" y="619385"/>
                </a:lnTo>
                <a:lnTo>
                  <a:pt x="2757600" y="645735"/>
                </a:lnTo>
                <a:lnTo>
                  <a:pt x="2766810" y="672403"/>
                </a:lnTo>
                <a:lnTo>
                  <a:pt x="2776019" y="698753"/>
                </a:lnTo>
                <a:lnTo>
                  <a:pt x="2784593" y="725420"/>
                </a:lnTo>
                <a:lnTo>
                  <a:pt x="2795073" y="759389"/>
                </a:lnTo>
                <a:lnTo>
                  <a:pt x="2804917" y="793359"/>
                </a:lnTo>
                <a:lnTo>
                  <a:pt x="2814444" y="827963"/>
                </a:lnTo>
                <a:lnTo>
                  <a:pt x="2823653" y="861932"/>
                </a:lnTo>
                <a:lnTo>
                  <a:pt x="2832227" y="896537"/>
                </a:lnTo>
                <a:lnTo>
                  <a:pt x="2840484" y="930824"/>
                </a:lnTo>
                <a:lnTo>
                  <a:pt x="2848105" y="965428"/>
                </a:lnTo>
                <a:lnTo>
                  <a:pt x="2855409" y="999715"/>
                </a:lnTo>
                <a:lnTo>
                  <a:pt x="2887165" y="1007016"/>
                </a:lnTo>
                <a:lnTo>
                  <a:pt x="2918921" y="1014001"/>
                </a:lnTo>
                <a:lnTo>
                  <a:pt x="2950677" y="1021938"/>
                </a:lnTo>
                <a:lnTo>
                  <a:pt x="2981798" y="1029874"/>
                </a:lnTo>
                <a:lnTo>
                  <a:pt x="3013554" y="1038446"/>
                </a:lnTo>
                <a:lnTo>
                  <a:pt x="3044992" y="1047335"/>
                </a:lnTo>
                <a:lnTo>
                  <a:pt x="3075796" y="1056224"/>
                </a:lnTo>
                <a:lnTo>
                  <a:pt x="3107234" y="1066383"/>
                </a:lnTo>
                <a:lnTo>
                  <a:pt x="3137402" y="1076225"/>
                </a:lnTo>
                <a:lnTo>
                  <a:pt x="3167252" y="1086384"/>
                </a:lnTo>
                <a:lnTo>
                  <a:pt x="3197421" y="1096861"/>
                </a:lnTo>
                <a:lnTo>
                  <a:pt x="3226954" y="1108290"/>
                </a:lnTo>
                <a:lnTo>
                  <a:pt x="3256487" y="1119718"/>
                </a:lnTo>
                <a:lnTo>
                  <a:pt x="3286020" y="1131782"/>
                </a:lnTo>
                <a:lnTo>
                  <a:pt x="3315235" y="1144481"/>
                </a:lnTo>
                <a:lnTo>
                  <a:pt x="3344133" y="1157497"/>
                </a:lnTo>
                <a:lnTo>
                  <a:pt x="3335877" y="1128925"/>
                </a:lnTo>
                <a:lnTo>
                  <a:pt x="3327303" y="1100353"/>
                </a:lnTo>
                <a:lnTo>
                  <a:pt x="3318094" y="1071780"/>
                </a:lnTo>
                <a:lnTo>
                  <a:pt x="3308566" y="1043843"/>
                </a:lnTo>
                <a:lnTo>
                  <a:pt x="3298722" y="1015588"/>
                </a:lnTo>
                <a:lnTo>
                  <a:pt x="3287925" y="987651"/>
                </a:lnTo>
                <a:lnTo>
                  <a:pt x="3277446" y="960031"/>
                </a:lnTo>
                <a:lnTo>
                  <a:pt x="3266014" y="932411"/>
                </a:lnTo>
                <a:lnTo>
                  <a:pt x="3253946" y="905108"/>
                </a:lnTo>
                <a:lnTo>
                  <a:pt x="3241879" y="877806"/>
                </a:lnTo>
                <a:lnTo>
                  <a:pt x="3229177" y="850821"/>
                </a:lnTo>
                <a:lnTo>
                  <a:pt x="3216157" y="824153"/>
                </a:lnTo>
                <a:lnTo>
                  <a:pt x="3202502" y="797803"/>
                </a:lnTo>
                <a:lnTo>
                  <a:pt x="3188846" y="771771"/>
                </a:lnTo>
                <a:lnTo>
                  <a:pt x="3174239" y="745738"/>
                </a:lnTo>
                <a:lnTo>
                  <a:pt x="3159314" y="720023"/>
                </a:lnTo>
                <a:lnTo>
                  <a:pt x="3132638" y="703515"/>
                </a:lnTo>
                <a:lnTo>
                  <a:pt x="3105964" y="687324"/>
                </a:lnTo>
                <a:lnTo>
                  <a:pt x="3078971" y="671768"/>
                </a:lnTo>
                <a:lnTo>
                  <a:pt x="3051343" y="656846"/>
                </a:lnTo>
                <a:lnTo>
                  <a:pt x="3023716" y="642560"/>
                </a:lnTo>
                <a:lnTo>
                  <a:pt x="2996088" y="628274"/>
                </a:lnTo>
                <a:lnTo>
                  <a:pt x="2967825" y="614623"/>
                </a:lnTo>
                <a:lnTo>
                  <a:pt x="2939245" y="601924"/>
                </a:lnTo>
                <a:lnTo>
                  <a:pt x="2910982" y="589225"/>
                </a:lnTo>
                <a:lnTo>
                  <a:pt x="2881766" y="577479"/>
                </a:lnTo>
                <a:lnTo>
                  <a:pt x="2853186" y="566050"/>
                </a:lnTo>
                <a:lnTo>
                  <a:pt x="2823970" y="554621"/>
                </a:lnTo>
                <a:lnTo>
                  <a:pt x="2794438" y="544144"/>
                </a:lnTo>
                <a:lnTo>
                  <a:pt x="2764904" y="533985"/>
                </a:lnTo>
                <a:lnTo>
                  <a:pt x="2735054" y="524461"/>
                </a:lnTo>
                <a:lnTo>
                  <a:pt x="2705203" y="515572"/>
                </a:lnTo>
                <a:close/>
                <a:moveTo>
                  <a:pt x="2177737" y="433347"/>
                </a:moveTo>
                <a:lnTo>
                  <a:pt x="2177737" y="926379"/>
                </a:lnTo>
                <a:lnTo>
                  <a:pt x="2215526" y="927014"/>
                </a:lnTo>
                <a:lnTo>
                  <a:pt x="2253316" y="927966"/>
                </a:lnTo>
                <a:lnTo>
                  <a:pt x="2291423" y="929871"/>
                </a:lnTo>
                <a:lnTo>
                  <a:pt x="2329213" y="931458"/>
                </a:lnTo>
                <a:lnTo>
                  <a:pt x="2367002" y="933681"/>
                </a:lnTo>
                <a:lnTo>
                  <a:pt x="2404792" y="936221"/>
                </a:lnTo>
                <a:lnTo>
                  <a:pt x="2442264" y="939395"/>
                </a:lnTo>
                <a:lnTo>
                  <a:pt x="2480371" y="942887"/>
                </a:lnTo>
                <a:lnTo>
                  <a:pt x="2517843" y="946697"/>
                </a:lnTo>
                <a:lnTo>
                  <a:pt x="2555633" y="950824"/>
                </a:lnTo>
                <a:lnTo>
                  <a:pt x="2593105" y="955586"/>
                </a:lnTo>
                <a:lnTo>
                  <a:pt x="2630894" y="960348"/>
                </a:lnTo>
                <a:lnTo>
                  <a:pt x="2668366" y="966063"/>
                </a:lnTo>
                <a:lnTo>
                  <a:pt x="2706156" y="972095"/>
                </a:lnTo>
                <a:lnTo>
                  <a:pt x="2743310" y="978127"/>
                </a:lnTo>
                <a:lnTo>
                  <a:pt x="2780465" y="985111"/>
                </a:lnTo>
                <a:lnTo>
                  <a:pt x="2774114" y="955269"/>
                </a:lnTo>
                <a:lnTo>
                  <a:pt x="2766810" y="925109"/>
                </a:lnTo>
                <a:lnTo>
                  <a:pt x="2759506" y="894949"/>
                </a:lnTo>
                <a:lnTo>
                  <a:pt x="2751567" y="865107"/>
                </a:lnTo>
                <a:lnTo>
                  <a:pt x="2743628" y="835265"/>
                </a:lnTo>
                <a:lnTo>
                  <a:pt x="2735372" y="805740"/>
                </a:lnTo>
                <a:lnTo>
                  <a:pt x="2726480" y="776215"/>
                </a:lnTo>
                <a:lnTo>
                  <a:pt x="2717270" y="747008"/>
                </a:lnTo>
                <a:lnTo>
                  <a:pt x="2706791" y="714309"/>
                </a:lnTo>
                <a:lnTo>
                  <a:pt x="2695359" y="681609"/>
                </a:lnTo>
                <a:lnTo>
                  <a:pt x="2683609" y="649545"/>
                </a:lnTo>
                <a:lnTo>
                  <a:pt x="2671224" y="617163"/>
                </a:lnTo>
                <a:lnTo>
                  <a:pt x="2658204" y="585098"/>
                </a:lnTo>
                <a:lnTo>
                  <a:pt x="2644549" y="553351"/>
                </a:lnTo>
                <a:lnTo>
                  <a:pt x="2630894" y="522239"/>
                </a:lnTo>
                <a:lnTo>
                  <a:pt x="2615969" y="491127"/>
                </a:lnTo>
                <a:lnTo>
                  <a:pt x="2589294" y="484777"/>
                </a:lnTo>
                <a:lnTo>
                  <a:pt x="2562301" y="478746"/>
                </a:lnTo>
                <a:lnTo>
                  <a:pt x="2534991" y="473348"/>
                </a:lnTo>
                <a:lnTo>
                  <a:pt x="2507681" y="467952"/>
                </a:lnTo>
                <a:lnTo>
                  <a:pt x="2480689" y="463189"/>
                </a:lnTo>
                <a:lnTo>
                  <a:pt x="2453378" y="458427"/>
                </a:lnTo>
                <a:lnTo>
                  <a:pt x="2426068" y="454618"/>
                </a:lnTo>
                <a:lnTo>
                  <a:pt x="2398441" y="450491"/>
                </a:lnTo>
                <a:lnTo>
                  <a:pt x="2370813" y="447316"/>
                </a:lnTo>
                <a:lnTo>
                  <a:pt x="2343503" y="444141"/>
                </a:lnTo>
                <a:lnTo>
                  <a:pt x="2315875" y="441284"/>
                </a:lnTo>
                <a:lnTo>
                  <a:pt x="2288247" y="439062"/>
                </a:lnTo>
                <a:lnTo>
                  <a:pt x="2260620" y="436839"/>
                </a:lnTo>
                <a:lnTo>
                  <a:pt x="2232992" y="435570"/>
                </a:lnTo>
                <a:lnTo>
                  <a:pt x="2205047" y="434300"/>
                </a:lnTo>
                <a:lnTo>
                  <a:pt x="2177737" y="433347"/>
                </a:lnTo>
                <a:close/>
                <a:moveTo>
                  <a:pt x="2107239" y="432712"/>
                </a:moveTo>
                <a:lnTo>
                  <a:pt x="2079928" y="433347"/>
                </a:lnTo>
                <a:lnTo>
                  <a:pt x="2052618" y="433982"/>
                </a:lnTo>
                <a:lnTo>
                  <a:pt x="2025308" y="434935"/>
                </a:lnTo>
                <a:lnTo>
                  <a:pt x="1997998" y="436205"/>
                </a:lnTo>
                <a:lnTo>
                  <a:pt x="1970688" y="438427"/>
                </a:lnTo>
                <a:lnTo>
                  <a:pt x="1943695" y="440332"/>
                </a:lnTo>
                <a:lnTo>
                  <a:pt x="1916068" y="442871"/>
                </a:lnTo>
                <a:lnTo>
                  <a:pt x="1889075" y="446046"/>
                </a:lnTo>
                <a:lnTo>
                  <a:pt x="1861765" y="448903"/>
                </a:lnTo>
                <a:lnTo>
                  <a:pt x="1834772" y="452395"/>
                </a:lnTo>
                <a:lnTo>
                  <a:pt x="1807462" y="456523"/>
                </a:lnTo>
                <a:lnTo>
                  <a:pt x="1780470" y="460650"/>
                </a:lnTo>
                <a:lnTo>
                  <a:pt x="1753795" y="465412"/>
                </a:lnTo>
                <a:lnTo>
                  <a:pt x="1726802" y="470491"/>
                </a:lnTo>
                <a:lnTo>
                  <a:pt x="1700127" y="475888"/>
                </a:lnTo>
                <a:lnTo>
                  <a:pt x="1673452" y="481920"/>
                </a:lnTo>
                <a:lnTo>
                  <a:pt x="1665513" y="497794"/>
                </a:lnTo>
                <a:lnTo>
                  <a:pt x="1657892" y="513985"/>
                </a:lnTo>
                <a:lnTo>
                  <a:pt x="1642966" y="546049"/>
                </a:lnTo>
                <a:lnTo>
                  <a:pt x="1628994" y="579066"/>
                </a:lnTo>
                <a:lnTo>
                  <a:pt x="1615656" y="612083"/>
                </a:lnTo>
                <a:lnTo>
                  <a:pt x="1602636" y="645418"/>
                </a:lnTo>
                <a:lnTo>
                  <a:pt x="1590251" y="679069"/>
                </a:lnTo>
                <a:lnTo>
                  <a:pt x="1578502" y="713039"/>
                </a:lnTo>
                <a:lnTo>
                  <a:pt x="1567387" y="747008"/>
                </a:lnTo>
                <a:lnTo>
                  <a:pt x="1558496" y="775263"/>
                </a:lnTo>
                <a:lnTo>
                  <a:pt x="1549921" y="804153"/>
                </a:lnTo>
                <a:lnTo>
                  <a:pt x="1541982" y="832725"/>
                </a:lnTo>
                <a:lnTo>
                  <a:pt x="1534043" y="861615"/>
                </a:lnTo>
                <a:lnTo>
                  <a:pt x="1526422" y="890505"/>
                </a:lnTo>
                <a:lnTo>
                  <a:pt x="1519118" y="919395"/>
                </a:lnTo>
                <a:lnTo>
                  <a:pt x="1512449" y="948602"/>
                </a:lnTo>
                <a:lnTo>
                  <a:pt x="1505781" y="977492"/>
                </a:lnTo>
                <a:lnTo>
                  <a:pt x="1542935" y="970825"/>
                </a:lnTo>
                <a:lnTo>
                  <a:pt x="1580407" y="965428"/>
                </a:lnTo>
                <a:lnTo>
                  <a:pt x="1617879" y="959713"/>
                </a:lnTo>
                <a:lnTo>
                  <a:pt x="1655034" y="954951"/>
                </a:lnTo>
                <a:lnTo>
                  <a:pt x="1692823" y="950189"/>
                </a:lnTo>
                <a:lnTo>
                  <a:pt x="1730295" y="946062"/>
                </a:lnTo>
                <a:lnTo>
                  <a:pt x="1768085" y="942252"/>
                </a:lnTo>
                <a:lnTo>
                  <a:pt x="1805557" y="939078"/>
                </a:lnTo>
                <a:lnTo>
                  <a:pt x="1843347" y="935903"/>
                </a:lnTo>
                <a:lnTo>
                  <a:pt x="1880819" y="933363"/>
                </a:lnTo>
                <a:lnTo>
                  <a:pt x="1918608" y="931458"/>
                </a:lnTo>
                <a:lnTo>
                  <a:pt x="1956398" y="929554"/>
                </a:lnTo>
                <a:lnTo>
                  <a:pt x="1994187" y="927966"/>
                </a:lnTo>
                <a:lnTo>
                  <a:pt x="2031659" y="926696"/>
                </a:lnTo>
                <a:lnTo>
                  <a:pt x="2069449" y="926061"/>
                </a:lnTo>
                <a:lnTo>
                  <a:pt x="2107239" y="925744"/>
                </a:lnTo>
                <a:lnTo>
                  <a:pt x="2107239" y="432712"/>
                </a:lnTo>
                <a:close/>
                <a:moveTo>
                  <a:pt x="2763317" y="192705"/>
                </a:moveTo>
                <a:lnTo>
                  <a:pt x="2777924" y="202229"/>
                </a:lnTo>
                <a:lnTo>
                  <a:pt x="2792214" y="212070"/>
                </a:lnTo>
                <a:lnTo>
                  <a:pt x="2806505" y="221912"/>
                </a:lnTo>
                <a:lnTo>
                  <a:pt x="2820160" y="232071"/>
                </a:lnTo>
                <a:lnTo>
                  <a:pt x="2834132" y="242547"/>
                </a:lnTo>
                <a:lnTo>
                  <a:pt x="2847470" y="253024"/>
                </a:lnTo>
                <a:lnTo>
                  <a:pt x="2861125" y="263501"/>
                </a:lnTo>
                <a:lnTo>
                  <a:pt x="2874780" y="274294"/>
                </a:lnTo>
                <a:lnTo>
                  <a:pt x="2887800" y="285723"/>
                </a:lnTo>
                <a:lnTo>
                  <a:pt x="2900820" y="296517"/>
                </a:lnTo>
                <a:lnTo>
                  <a:pt x="2913840" y="307946"/>
                </a:lnTo>
                <a:lnTo>
                  <a:pt x="2926542" y="319693"/>
                </a:lnTo>
                <a:lnTo>
                  <a:pt x="2939245" y="331122"/>
                </a:lnTo>
                <a:lnTo>
                  <a:pt x="2951947" y="342868"/>
                </a:lnTo>
                <a:lnTo>
                  <a:pt x="2964014" y="354932"/>
                </a:lnTo>
                <a:lnTo>
                  <a:pt x="2976399" y="366996"/>
                </a:lnTo>
                <a:lnTo>
                  <a:pt x="2988466" y="379377"/>
                </a:lnTo>
                <a:lnTo>
                  <a:pt x="3000216" y="391441"/>
                </a:lnTo>
                <a:lnTo>
                  <a:pt x="3012284" y="404140"/>
                </a:lnTo>
                <a:lnTo>
                  <a:pt x="3023716" y="416839"/>
                </a:lnTo>
                <a:lnTo>
                  <a:pt x="3046898" y="442236"/>
                </a:lnTo>
                <a:lnTo>
                  <a:pt x="3069127" y="468586"/>
                </a:lnTo>
                <a:lnTo>
                  <a:pt x="3090721" y="495254"/>
                </a:lnTo>
                <a:lnTo>
                  <a:pt x="3111997" y="522556"/>
                </a:lnTo>
                <a:lnTo>
                  <a:pt x="3132321" y="549859"/>
                </a:lnTo>
                <a:lnTo>
                  <a:pt x="3152010" y="577479"/>
                </a:lnTo>
                <a:lnTo>
                  <a:pt x="3167570" y="600337"/>
                </a:lnTo>
                <a:lnTo>
                  <a:pt x="3182496" y="623195"/>
                </a:lnTo>
                <a:lnTo>
                  <a:pt x="3197421" y="646370"/>
                </a:lnTo>
                <a:lnTo>
                  <a:pt x="3211393" y="669863"/>
                </a:lnTo>
                <a:lnTo>
                  <a:pt x="3233305" y="684149"/>
                </a:lnTo>
                <a:lnTo>
                  <a:pt x="3255216" y="698753"/>
                </a:lnTo>
                <a:lnTo>
                  <a:pt x="3270142" y="709547"/>
                </a:lnTo>
                <a:lnTo>
                  <a:pt x="3285385" y="720658"/>
                </a:lnTo>
                <a:lnTo>
                  <a:pt x="3300628" y="731770"/>
                </a:lnTo>
                <a:lnTo>
                  <a:pt x="3315870" y="743198"/>
                </a:lnTo>
                <a:lnTo>
                  <a:pt x="3330478" y="754627"/>
                </a:lnTo>
                <a:lnTo>
                  <a:pt x="3345086" y="766056"/>
                </a:lnTo>
                <a:lnTo>
                  <a:pt x="3359694" y="778120"/>
                </a:lnTo>
                <a:lnTo>
                  <a:pt x="3374302" y="790184"/>
                </a:lnTo>
                <a:lnTo>
                  <a:pt x="3388592" y="802565"/>
                </a:lnTo>
                <a:lnTo>
                  <a:pt x="3402564" y="814947"/>
                </a:lnTo>
                <a:lnTo>
                  <a:pt x="3416854" y="827646"/>
                </a:lnTo>
                <a:lnTo>
                  <a:pt x="3430510" y="840027"/>
                </a:lnTo>
                <a:lnTo>
                  <a:pt x="3444164" y="853361"/>
                </a:lnTo>
                <a:lnTo>
                  <a:pt x="3457502" y="866060"/>
                </a:lnTo>
                <a:lnTo>
                  <a:pt x="3471157" y="879711"/>
                </a:lnTo>
                <a:lnTo>
                  <a:pt x="3484495" y="892727"/>
                </a:lnTo>
                <a:lnTo>
                  <a:pt x="3497197" y="906696"/>
                </a:lnTo>
                <a:lnTo>
                  <a:pt x="3510217" y="920030"/>
                </a:lnTo>
                <a:lnTo>
                  <a:pt x="3522920" y="934316"/>
                </a:lnTo>
                <a:lnTo>
                  <a:pt x="3535304" y="948602"/>
                </a:lnTo>
                <a:lnTo>
                  <a:pt x="3547689" y="962571"/>
                </a:lnTo>
                <a:lnTo>
                  <a:pt x="3559756" y="977174"/>
                </a:lnTo>
                <a:lnTo>
                  <a:pt x="3571506" y="991778"/>
                </a:lnTo>
                <a:lnTo>
                  <a:pt x="3583256" y="1006699"/>
                </a:lnTo>
                <a:lnTo>
                  <a:pt x="3594688" y="1021620"/>
                </a:lnTo>
                <a:lnTo>
                  <a:pt x="3605802" y="1036859"/>
                </a:lnTo>
                <a:lnTo>
                  <a:pt x="3616917" y="1052097"/>
                </a:lnTo>
                <a:lnTo>
                  <a:pt x="3628032" y="1067653"/>
                </a:lnTo>
                <a:lnTo>
                  <a:pt x="3638511" y="1083527"/>
                </a:lnTo>
                <a:lnTo>
                  <a:pt x="3648673" y="1099400"/>
                </a:lnTo>
                <a:lnTo>
                  <a:pt x="3658835" y="1114956"/>
                </a:lnTo>
                <a:lnTo>
                  <a:pt x="3668679" y="1131147"/>
                </a:lnTo>
                <a:lnTo>
                  <a:pt x="3673760" y="1140037"/>
                </a:lnTo>
                <a:lnTo>
                  <a:pt x="3679159" y="1148926"/>
                </a:lnTo>
                <a:lnTo>
                  <a:pt x="3688686" y="1167339"/>
                </a:lnTo>
                <a:lnTo>
                  <a:pt x="3681064" y="1145434"/>
                </a:lnTo>
                <a:lnTo>
                  <a:pt x="3673125" y="1123846"/>
                </a:lnTo>
                <a:lnTo>
                  <a:pt x="3664868" y="1102575"/>
                </a:lnTo>
                <a:lnTo>
                  <a:pt x="3656294" y="1081305"/>
                </a:lnTo>
                <a:lnTo>
                  <a:pt x="3648356" y="1062891"/>
                </a:lnTo>
                <a:lnTo>
                  <a:pt x="3640416" y="1044478"/>
                </a:lnTo>
                <a:lnTo>
                  <a:pt x="3632160" y="1026065"/>
                </a:lnTo>
                <a:lnTo>
                  <a:pt x="3623586" y="1007969"/>
                </a:lnTo>
                <a:lnTo>
                  <a:pt x="3615012" y="989873"/>
                </a:lnTo>
                <a:lnTo>
                  <a:pt x="3606120" y="972095"/>
                </a:lnTo>
                <a:lnTo>
                  <a:pt x="3596911" y="953681"/>
                </a:lnTo>
                <a:lnTo>
                  <a:pt x="3587384" y="936221"/>
                </a:lnTo>
                <a:lnTo>
                  <a:pt x="3577857" y="918442"/>
                </a:lnTo>
                <a:lnTo>
                  <a:pt x="3568330" y="900981"/>
                </a:lnTo>
                <a:lnTo>
                  <a:pt x="3557851" y="883520"/>
                </a:lnTo>
                <a:lnTo>
                  <a:pt x="3547689" y="866377"/>
                </a:lnTo>
                <a:lnTo>
                  <a:pt x="3537210" y="849234"/>
                </a:lnTo>
                <a:lnTo>
                  <a:pt x="3526730" y="832090"/>
                </a:lnTo>
                <a:lnTo>
                  <a:pt x="3515616" y="815264"/>
                </a:lnTo>
                <a:lnTo>
                  <a:pt x="3504818" y="798438"/>
                </a:lnTo>
                <a:lnTo>
                  <a:pt x="3493386" y="781612"/>
                </a:lnTo>
                <a:lnTo>
                  <a:pt x="3481637" y="765104"/>
                </a:lnTo>
                <a:lnTo>
                  <a:pt x="3470204" y="748913"/>
                </a:lnTo>
                <a:lnTo>
                  <a:pt x="3458455" y="732722"/>
                </a:lnTo>
                <a:lnTo>
                  <a:pt x="3446070" y="716531"/>
                </a:lnTo>
                <a:lnTo>
                  <a:pt x="3434003" y="700975"/>
                </a:lnTo>
                <a:lnTo>
                  <a:pt x="3421300" y="685101"/>
                </a:lnTo>
                <a:lnTo>
                  <a:pt x="3408916" y="669545"/>
                </a:lnTo>
                <a:lnTo>
                  <a:pt x="3395896" y="653989"/>
                </a:lnTo>
                <a:lnTo>
                  <a:pt x="3382876" y="638433"/>
                </a:lnTo>
                <a:lnTo>
                  <a:pt x="3369538" y="623195"/>
                </a:lnTo>
                <a:lnTo>
                  <a:pt x="3356518" y="608591"/>
                </a:lnTo>
                <a:lnTo>
                  <a:pt x="3342863" y="593670"/>
                </a:lnTo>
                <a:lnTo>
                  <a:pt x="3328890" y="579066"/>
                </a:lnTo>
                <a:lnTo>
                  <a:pt x="3314918" y="564780"/>
                </a:lnTo>
                <a:lnTo>
                  <a:pt x="3300945" y="550176"/>
                </a:lnTo>
                <a:lnTo>
                  <a:pt x="3286338" y="536208"/>
                </a:lnTo>
                <a:lnTo>
                  <a:pt x="3272047" y="522239"/>
                </a:lnTo>
                <a:lnTo>
                  <a:pt x="3257440" y="508588"/>
                </a:lnTo>
                <a:lnTo>
                  <a:pt x="3242514" y="494619"/>
                </a:lnTo>
                <a:lnTo>
                  <a:pt x="3227589" y="481603"/>
                </a:lnTo>
                <a:lnTo>
                  <a:pt x="3212664" y="468269"/>
                </a:lnTo>
                <a:lnTo>
                  <a:pt x="3197103" y="455253"/>
                </a:lnTo>
                <a:lnTo>
                  <a:pt x="3181860" y="442236"/>
                </a:lnTo>
                <a:lnTo>
                  <a:pt x="3165982" y="429855"/>
                </a:lnTo>
                <a:lnTo>
                  <a:pt x="3150104" y="417156"/>
                </a:lnTo>
                <a:lnTo>
                  <a:pt x="3134226" y="405092"/>
                </a:lnTo>
                <a:lnTo>
                  <a:pt x="3118031" y="392711"/>
                </a:lnTo>
                <a:lnTo>
                  <a:pt x="3101835" y="380965"/>
                </a:lnTo>
                <a:lnTo>
                  <a:pt x="3085957" y="369536"/>
                </a:lnTo>
                <a:lnTo>
                  <a:pt x="3069444" y="357789"/>
                </a:lnTo>
                <a:lnTo>
                  <a:pt x="3052614" y="346360"/>
                </a:lnTo>
                <a:lnTo>
                  <a:pt x="3035783" y="335566"/>
                </a:lnTo>
                <a:lnTo>
                  <a:pt x="3018952" y="324455"/>
                </a:lnTo>
                <a:lnTo>
                  <a:pt x="3001804" y="313661"/>
                </a:lnTo>
                <a:lnTo>
                  <a:pt x="2984656" y="303502"/>
                </a:lnTo>
                <a:lnTo>
                  <a:pt x="2967508" y="293343"/>
                </a:lnTo>
                <a:lnTo>
                  <a:pt x="2949724" y="282866"/>
                </a:lnTo>
                <a:lnTo>
                  <a:pt x="2932258" y="273025"/>
                </a:lnTo>
                <a:lnTo>
                  <a:pt x="2914475" y="263501"/>
                </a:lnTo>
                <a:lnTo>
                  <a:pt x="2896692" y="254294"/>
                </a:lnTo>
                <a:lnTo>
                  <a:pt x="2878908" y="245087"/>
                </a:lnTo>
                <a:lnTo>
                  <a:pt x="2861125" y="236198"/>
                </a:lnTo>
                <a:lnTo>
                  <a:pt x="2843024" y="227309"/>
                </a:lnTo>
                <a:lnTo>
                  <a:pt x="2824606" y="219055"/>
                </a:lnTo>
                <a:lnTo>
                  <a:pt x="2806505" y="210483"/>
                </a:lnTo>
                <a:lnTo>
                  <a:pt x="2787769" y="202546"/>
                </a:lnTo>
                <a:lnTo>
                  <a:pt x="2769350" y="194609"/>
                </a:lnTo>
                <a:lnTo>
                  <a:pt x="2766492" y="193657"/>
                </a:lnTo>
                <a:lnTo>
                  <a:pt x="2763317" y="192705"/>
                </a:lnTo>
                <a:close/>
                <a:moveTo>
                  <a:pt x="1521341" y="192705"/>
                </a:moveTo>
                <a:lnTo>
                  <a:pt x="1518165" y="193657"/>
                </a:lnTo>
                <a:lnTo>
                  <a:pt x="1515307" y="194609"/>
                </a:lnTo>
                <a:lnTo>
                  <a:pt x="1496889" y="202546"/>
                </a:lnTo>
                <a:lnTo>
                  <a:pt x="1478471" y="210483"/>
                </a:lnTo>
                <a:lnTo>
                  <a:pt x="1459734" y="219055"/>
                </a:lnTo>
                <a:lnTo>
                  <a:pt x="1441634" y="227309"/>
                </a:lnTo>
                <a:lnTo>
                  <a:pt x="1423533" y="236198"/>
                </a:lnTo>
                <a:lnTo>
                  <a:pt x="1405749" y="245087"/>
                </a:lnTo>
                <a:lnTo>
                  <a:pt x="1387966" y="254294"/>
                </a:lnTo>
                <a:lnTo>
                  <a:pt x="1370183" y="263501"/>
                </a:lnTo>
                <a:lnTo>
                  <a:pt x="1352399" y="273025"/>
                </a:lnTo>
                <a:lnTo>
                  <a:pt x="1334934" y="282866"/>
                </a:lnTo>
                <a:lnTo>
                  <a:pt x="1317468" y="293343"/>
                </a:lnTo>
                <a:lnTo>
                  <a:pt x="1300320" y="303502"/>
                </a:lnTo>
                <a:lnTo>
                  <a:pt x="1282854" y="313661"/>
                </a:lnTo>
                <a:lnTo>
                  <a:pt x="1265706" y="324455"/>
                </a:lnTo>
                <a:lnTo>
                  <a:pt x="1248875" y="335566"/>
                </a:lnTo>
                <a:lnTo>
                  <a:pt x="1232044" y="346360"/>
                </a:lnTo>
                <a:lnTo>
                  <a:pt x="1215849" y="357789"/>
                </a:lnTo>
                <a:lnTo>
                  <a:pt x="1199336" y="369536"/>
                </a:lnTo>
                <a:lnTo>
                  <a:pt x="1182822" y="380965"/>
                </a:lnTo>
                <a:lnTo>
                  <a:pt x="1166627" y="392711"/>
                </a:lnTo>
                <a:lnTo>
                  <a:pt x="1150431" y="405092"/>
                </a:lnTo>
                <a:lnTo>
                  <a:pt x="1134553" y="417156"/>
                </a:lnTo>
                <a:lnTo>
                  <a:pt x="1118675" y="429855"/>
                </a:lnTo>
                <a:lnTo>
                  <a:pt x="1103115" y="442236"/>
                </a:lnTo>
                <a:lnTo>
                  <a:pt x="1087555" y="455253"/>
                </a:lnTo>
                <a:lnTo>
                  <a:pt x="1072312" y="468269"/>
                </a:lnTo>
                <a:lnTo>
                  <a:pt x="1057386" y="481603"/>
                </a:lnTo>
                <a:lnTo>
                  <a:pt x="1042144" y="494619"/>
                </a:lnTo>
                <a:lnTo>
                  <a:pt x="1027218" y="508588"/>
                </a:lnTo>
                <a:lnTo>
                  <a:pt x="1012928" y="522239"/>
                </a:lnTo>
                <a:lnTo>
                  <a:pt x="998320" y="536208"/>
                </a:lnTo>
                <a:lnTo>
                  <a:pt x="984030" y="550176"/>
                </a:lnTo>
                <a:lnTo>
                  <a:pt x="971328" y="562875"/>
                </a:lnTo>
                <a:lnTo>
                  <a:pt x="958625" y="575891"/>
                </a:lnTo>
                <a:lnTo>
                  <a:pt x="946558" y="588908"/>
                </a:lnTo>
                <a:lnTo>
                  <a:pt x="934173" y="602242"/>
                </a:lnTo>
                <a:lnTo>
                  <a:pt x="922106" y="615575"/>
                </a:lnTo>
                <a:lnTo>
                  <a:pt x="910039" y="628909"/>
                </a:lnTo>
                <a:lnTo>
                  <a:pt x="898289" y="642560"/>
                </a:lnTo>
                <a:lnTo>
                  <a:pt x="886857" y="656212"/>
                </a:lnTo>
                <a:lnTo>
                  <a:pt x="875107" y="670180"/>
                </a:lnTo>
                <a:lnTo>
                  <a:pt x="863993" y="684149"/>
                </a:lnTo>
                <a:lnTo>
                  <a:pt x="841763" y="712404"/>
                </a:lnTo>
                <a:lnTo>
                  <a:pt x="820487" y="740976"/>
                </a:lnTo>
                <a:lnTo>
                  <a:pt x="799210" y="770501"/>
                </a:lnTo>
                <a:lnTo>
                  <a:pt x="779204" y="800026"/>
                </a:lnTo>
                <a:lnTo>
                  <a:pt x="759515" y="830185"/>
                </a:lnTo>
                <a:lnTo>
                  <a:pt x="740462" y="860663"/>
                </a:lnTo>
                <a:lnTo>
                  <a:pt x="722361" y="891457"/>
                </a:lnTo>
                <a:lnTo>
                  <a:pt x="704578" y="922887"/>
                </a:lnTo>
                <a:lnTo>
                  <a:pt x="687747" y="954316"/>
                </a:lnTo>
                <a:lnTo>
                  <a:pt x="671551" y="986698"/>
                </a:lnTo>
                <a:lnTo>
                  <a:pt x="655991" y="1019080"/>
                </a:lnTo>
                <a:lnTo>
                  <a:pt x="673774" y="995905"/>
                </a:lnTo>
                <a:lnTo>
                  <a:pt x="692510" y="973365"/>
                </a:lnTo>
                <a:lnTo>
                  <a:pt x="711246" y="950824"/>
                </a:lnTo>
                <a:lnTo>
                  <a:pt x="730618" y="928919"/>
                </a:lnTo>
                <a:lnTo>
                  <a:pt x="750624" y="907648"/>
                </a:lnTo>
                <a:lnTo>
                  <a:pt x="770630" y="886378"/>
                </a:lnTo>
                <a:lnTo>
                  <a:pt x="791271" y="865742"/>
                </a:lnTo>
                <a:lnTo>
                  <a:pt x="812230" y="845741"/>
                </a:lnTo>
                <a:lnTo>
                  <a:pt x="833507" y="825741"/>
                </a:lnTo>
                <a:lnTo>
                  <a:pt x="855418" y="806375"/>
                </a:lnTo>
                <a:lnTo>
                  <a:pt x="877648" y="787327"/>
                </a:lnTo>
                <a:lnTo>
                  <a:pt x="900194" y="768914"/>
                </a:lnTo>
                <a:lnTo>
                  <a:pt x="923059" y="750500"/>
                </a:lnTo>
                <a:lnTo>
                  <a:pt x="946241" y="732722"/>
                </a:lnTo>
                <a:lnTo>
                  <a:pt x="969422" y="715579"/>
                </a:lnTo>
                <a:lnTo>
                  <a:pt x="993239" y="698753"/>
                </a:lnTo>
                <a:lnTo>
                  <a:pt x="1018327" y="681609"/>
                </a:lnTo>
                <a:lnTo>
                  <a:pt x="1043731" y="665101"/>
                </a:lnTo>
                <a:lnTo>
                  <a:pt x="1069454" y="648910"/>
                </a:lnTo>
                <a:lnTo>
                  <a:pt x="1095494" y="633354"/>
                </a:lnTo>
                <a:lnTo>
                  <a:pt x="1113594" y="605416"/>
                </a:lnTo>
                <a:lnTo>
                  <a:pt x="1132648" y="577479"/>
                </a:lnTo>
                <a:lnTo>
                  <a:pt x="1152337" y="549859"/>
                </a:lnTo>
                <a:lnTo>
                  <a:pt x="1172661" y="522556"/>
                </a:lnTo>
                <a:lnTo>
                  <a:pt x="1193937" y="495254"/>
                </a:lnTo>
                <a:lnTo>
                  <a:pt x="1215849" y="468586"/>
                </a:lnTo>
                <a:lnTo>
                  <a:pt x="1238078" y="442236"/>
                </a:lnTo>
                <a:lnTo>
                  <a:pt x="1260942" y="416839"/>
                </a:lnTo>
                <a:lnTo>
                  <a:pt x="1272374" y="404140"/>
                </a:lnTo>
                <a:lnTo>
                  <a:pt x="1284442" y="391441"/>
                </a:lnTo>
                <a:lnTo>
                  <a:pt x="1296191" y="379377"/>
                </a:lnTo>
                <a:lnTo>
                  <a:pt x="1308259" y="366996"/>
                </a:lnTo>
                <a:lnTo>
                  <a:pt x="1320643" y="354932"/>
                </a:lnTo>
                <a:lnTo>
                  <a:pt x="1332711" y="342868"/>
                </a:lnTo>
                <a:lnTo>
                  <a:pt x="1345413" y="331122"/>
                </a:lnTo>
                <a:lnTo>
                  <a:pt x="1358115" y="319693"/>
                </a:lnTo>
                <a:lnTo>
                  <a:pt x="1371135" y="307946"/>
                </a:lnTo>
                <a:lnTo>
                  <a:pt x="1383838" y="296517"/>
                </a:lnTo>
                <a:lnTo>
                  <a:pt x="1397175" y="285723"/>
                </a:lnTo>
                <a:lnTo>
                  <a:pt x="1410513" y="274294"/>
                </a:lnTo>
                <a:lnTo>
                  <a:pt x="1423533" y="263501"/>
                </a:lnTo>
                <a:lnTo>
                  <a:pt x="1437188" y="253024"/>
                </a:lnTo>
                <a:lnTo>
                  <a:pt x="1450843" y="242547"/>
                </a:lnTo>
                <a:lnTo>
                  <a:pt x="1464815" y="232071"/>
                </a:lnTo>
                <a:lnTo>
                  <a:pt x="1478788" y="221912"/>
                </a:lnTo>
                <a:lnTo>
                  <a:pt x="1492761" y="212070"/>
                </a:lnTo>
                <a:lnTo>
                  <a:pt x="1507051" y="202229"/>
                </a:lnTo>
                <a:lnTo>
                  <a:pt x="1521341" y="192705"/>
                </a:lnTo>
                <a:close/>
                <a:moveTo>
                  <a:pt x="2420987" y="110162"/>
                </a:moveTo>
                <a:lnTo>
                  <a:pt x="2431784" y="119051"/>
                </a:lnTo>
                <a:lnTo>
                  <a:pt x="2442264" y="127941"/>
                </a:lnTo>
                <a:lnTo>
                  <a:pt x="2452743" y="137147"/>
                </a:lnTo>
                <a:lnTo>
                  <a:pt x="2462588" y="146671"/>
                </a:lnTo>
                <a:lnTo>
                  <a:pt x="2472432" y="156196"/>
                </a:lnTo>
                <a:lnTo>
                  <a:pt x="2482276" y="166355"/>
                </a:lnTo>
                <a:lnTo>
                  <a:pt x="2491803" y="176514"/>
                </a:lnTo>
                <a:lnTo>
                  <a:pt x="2501012" y="186355"/>
                </a:lnTo>
                <a:lnTo>
                  <a:pt x="2510539" y="196514"/>
                </a:lnTo>
                <a:lnTo>
                  <a:pt x="2519431" y="206991"/>
                </a:lnTo>
                <a:lnTo>
                  <a:pt x="2528322" y="217785"/>
                </a:lnTo>
                <a:lnTo>
                  <a:pt x="2536897" y="228261"/>
                </a:lnTo>
                <a:lnTo>
                  <a:pt x="2545471" y="239055"/>
                </a:lnTo>
                <a:lnTo>
                  <a:pt x="2553727" y="249849"/>
                </a:lnTo>
                <a:lnTo>
                  <a:pt x="2569923" y="272072"/>
                </a:lnTo>
                <a:lnTo>
                  <a:pt x="2582943" y="291120"/>
                </a:lnTo>
                <a:lnTo>
                  <a:pt x="2595963" y="310804"/>
                </a:lnTo>
                <a:lnTo>
                  <a:pt x="2608030" y="330169"/>
                </a:lnTo>
                <a:lnTo>
                  <a:pt x="2620415" y="349852"/>
                </a:lnTo>
                <a:lnTo>
                  <a:pt x="2631847" y="370171"/>
                </a:lnTo>
                <a:lnTo>
                  <a:pt x="2643279" y="390171"/>
                </a:lnTo>
                <a:lnTo>
                  <a:pt x="2654394" y="410489"/>
                </a:lnTo>
                <a:lnTo>
                  <a:pt x="2665191" y="431442"/>
                </a:lnTo>
                <a:lnTo>
                  <a:pt x="2691548" y="438427"/>
                </a:lnTo>
                <a:lnTo>
                  <a:pt x="2717906" y="446046"/>
                </a:lnTo>
                <a:lnTo>
                  <a:pt x="2743946" y="453348"/>
                </a:lnTo>
                <a:lnTo>
                  <a:pt x="2769986" y="461602"/>
                </a:lnTo>
                <a:lnTo>
                  <a:pt x="2796025" y="470174"/>
                </a:lnTo>
                <a:lnTo>
                  <a:pt x="2822065" y="479063"/>
                </a:lnTo>
                <a:lnTo>
                  <a:pt x="2847788" y="488587"/>
                </a:lnTo>
                <a:lnTo>
                  <a:pt x="2873192" y="498111"/>
                </a:lnTo>
                <a:lnTo>
                  <a:pt x="2898597" y="508270"/>
                </a:lnTo>
                <a:lnTo>
                  <a:pt x="2924002" y="518429"/>
                </a:lnTo>
                <a:lnTo>
                  <a:pt x="2949089" y="529223"/>
                </a:lnTo>
                <a:lnTo>
                  <a:pt x="2974176" y="540652"/>
                </a:lnTo>
                <a:lnTo>
                  <a:pt x="2999264" y="551764"/>
                </a:lnTo>
                <a:lnTo>
                  <a:pt x="3023716" y="563510"/>
                </a:lnTo>
                <a:lnTo>
                  <a:pt x="3048485" y="575891"/>
                </a:lnTo>
                <a:lnTo>
                  <a:pt x="3072620" y="588590"/>
                </a:lnTo>
                <a:lnTo>
                  <a:pt x="3052614" y="561605"/>
                </a:lnTo>
                <a:lnTo>
                  <a:pt x="3031654" y="534938"/>
                </a:lnTo>
                <a:lnTo>
                  <a:pt x="3010696" y="508905"/>
                </a:lnTo>
                <a:lnTo>
                  <a:pt x="2988784" y="483508"/>
                </a:lnTo>
                <a:lnTo>
                  <a:pt x="2966237" y="458427"/>
                </a:lnTo>
                <a:lnTo>
                  <a:pt x="2954805" y="446364"/>
                </a:lnTo>
                <a:lnTo>
                  <a:pt x="2943373" y="433982"/>
                </a:lnTo>
                <a:lnTo>
                  <a:pt x="2931306" y="421918"/>
                </a:lnTo>
                <a:lnTo>
                  <a:pt x="2919556" y="409854"/>
                </a:lnTo>
                <a:lnTo>
                  <a:pt x="2907489" y="398426"/>
                </a:lnTo>
                <a:lnTo>
                  <a:pt x="2895422" y="386997"/>
                </a:lnTo>
                <a:lnTo>
                  <a:pt x="2883354" y="375250"/>
                </a:lnTo>
                <a:lnTo>
                  <a:pt x="2870970" y="364139"/>
                </a:lnTo>
                <a:lnTo>
                  <a:pt x="2858584" y="353027"/>
                </a:lnTo>
                <a:lnTo>
                  <a:pt x="2845565" y="341916"/>
                </a:lnTo>
                <a:lnTo>
                  <a:pt x="2832862" y="331122"/>
                </a:lnTo>
                <a:lnTo>
                  <a:pt x="2819842" y="320645"/>
                </a:lnTo>
                <a:lnTo>
                  <a:pt x="2806822" y="310169"/>
                </a:lnTo>
                <a:lnTo>
                  <a:pt x="2793485" y="299692"/>
                </a:lnTo>
                <a:lnTo>
                  <a:pt x="2780147" y="289851"/>
                </a:lnTo>
                <a:lnTo>
                  <a:pt x="2766810" y="280009"/>
                </a:lnTo>
                <a:lnTo>
                  <a:pt x="2753155" y="270167"/>
                </a:lnTo>
                <a:lnTo>
                  <a:pt x="2739500" y="260643"/>
                </a:lnTo>
                <a:lnTo>
                  <a:pt x="2725527" y="251437"/>
                </a:lnTo>
                <a:lnTo>
                  <a:pt x="2711237" y="242230"/>
                </a:lnTo>
                <a:lnTo>
                  <a:pt x="2697582" y="233023"/>
                </a:lnTo>
                <a:lnTo>
                  <a:pt x="2682974" y="224452"/>
                </a:lnTo>
                <a:lnTo>
                  <a:pt x="2667731" y="215245"/>
                </a:lnTo>
                <a:lnTo>
                  <a:pt x="2651853" y="206356"/>
                </a:lnTo>
                <a:lnTo>
                  <a:pt x="2636293" y="197784"/>
                </a:lnTo>
                <a:lnTo>
                  <a:pt x="2620732" y="189212"/>
                </a:lnTo>
                <a:lnTo>
                  <a:pt x="2604537" y="180958"/>
                </a:lnTo>
                <a:lnTo>
                  <a:pt x="2588341" y="173339"/>
                </a:lnTo>
                <a:lnTo>
                  <a:pt x="2572146" y="166037"/>
                </a:lnTo>
                <a:lnTo>
                  <a:pt x="2555633" y="158418"/>
                </a:lnTo>
                <a:lnTo>
                  <a:pt x="2539437" y="151433"/>
                </a:lnTo>
                <a:lnTo>
                  <a:pt x="2522606" y="144767"/>
                </a:lnTo>
                <a:lnTo>
                  <a:pt x="2506093" y="138100"/>
                </a:lnTo>
                <a:lnTo>
                  <a:pt x="2489263" y="132068"/>
                </a:lnTo>
                <a:lnTo>
                  <a:pt x="2472114" y="126036"/>
                </a:lnTo>
                <a:lnTo>
                  <a:pt x="2455284" y="120321"/>
                </a:lnTo>
                <a:lnTo>
                  <a:pt x="2438136" y="115242"/>
                </a:lnTo>
                <a:lnTo>
                  <a:pt x="2420987" y="110162"/>
                </a:lnTo>
                <a:close/>
                <a:moveTo>
                  <a:pt x="1863670" y="109845"/>
                </a:moveTo>
                <a:lnTo>
                  <a:pt x="1846522" y="114924"/>
                </a:lnTo>
                <a:lnTo>
                  <a:pt x="1829691" y="120321"/>
                </a:lnTo>
                <a:lnTo>
                  <a:pt x="1812543" y="126036"/>
                </a:lnTo>
                <a:lnTo>
                  <a:pt x="1795713" y="132068"/>
                </a:lnTo>
                <a:lnTo>
                  <a:pt x="1778882" y="138100"/>
                </a:lnTo>
                <a:lnTo>
                  <a:pt x="1762051" y="144449"/>
                </a:lnTo>
                <a:lnTo>
                  <a:pt x="1745538" y="151433"/>
                </a:lnTo>
                <a:lnTo>
                  <a:pt x="1729025" y="158418"/>
                </a:lnTo>
                <a:lnTo>
                  <a:pt x="1712512" y="166037"/>
                </a:lnTo>
                <a:lnTo>
                  <a:pt x="1696316" y="173339"/>
                </a:lnTo>
                <a:lnTo>
                  <a:pt x="1680121" y="180958"/>
                </a:lnTo>
                <a:lnTo>
                  <a:pt x="1664560" y="189212"/>
                </a:lnTo>
                <a:lnTo>
                  <a:pt x="1648682" y="197784"/>
                </a:lnTo>
                <a:lnTo>
                  <a:pt x="1632804" y="206356"/>
                </a:lnTo>
                <a:lnTo>
                  <a:pt x="1617244" y="215245"/>
                </a:lnTo>
                <a:lnTo>
                  <a:pt x="1601684" y="224452"/>
                </a:lnTo>
                <a:lnTo>
                  <a:pt x="1588346" y="232388"/>
                </a:lnTo>
                <a:lnTo>
                  <a:pt x="1575009" y="240960"/>
                </a:lnTo>
                <a:lnTo>
                  <a:pt x="1561989" y="249214"/>
                </a:lnTo>
                <a:lnTo>
                  <a:pt x="1548969" y="258104"/>
                </a:lnTo>
                <a:lnTo>
                  <a:pt x="1535949" y="266675"/>
                </a:lnTo>
                <a:lnTo>
                  <a:pt x="1523246" y="276199"/>
                </a:lnTo>
                <a:lnTo>
                  <a:pt x="1510544" y="285088"/>
                </a:lnTo>
                <a:lnTo>
                  <a:pt x="1498159" y="294295"/>
                </a:lnTo>
                <a:lnTo>
                  <a:pt x="1473390" y="313343"/>
                </a:lnTo>
                <a:lnTo>
                  <a:pt x="1449255" y="333027"/>
                </a:lnTo>
                <a:lnTo>
                  <a:pt x="1425438" y="353662"/>
                </a:lnTo>
                <a:lnTo>
                  <a:pt x="1402256" y="374298"/>
                </a:lnTo>
                <a:lnTo>
                  <a:pt x="1379392" y="395886"/>
                </a:lnTo>
                <a:lnTo>
                  <a:pt x="1356845" y="417791"/>
                </a:lnTo>
                <a:lnTo>
                  <a:pt x="1335251" y="440332"/>
                </a:lnTo>
                <a:lnTo>
                  <a:pt x="1313657" y="463189"/>
                </a:lnTo>
                <a:lnTo>
                  <a:pt x="1293016" y="486365"/>
                </a:lnTo>
                <a:lnTo>
                  <a:pt x="1272374" y="510493"/>
                </a:lnTo>
                <a:lnTo>
                  <a:pt x="1252686" y="534938"/>
                </a:lnTo>
                <a:lnTo>
                  <a:pt x="1233314" y="559701"/>
                </a:lnTo>
                <a:lnTo>
                  <a:pt x="1256814" y="548589"/>
                </a:lnTo>
                <a:lnTo>
                  <a:pt x="1280313" y="537478"/>
                </a:lnTo>
                <a:lnTo>
                  <a:pt x="1304448" y="527001"/>
                </a:lnTo>
                <a:lnTo>
                  <a:pt x="1328265" y="516842"/>
                </a:lnTo>
                <a:lnTo>
                  <a:pt x="1352717" y="507000"/>
                </a:lnTo>
                <a:lnTo>
                  <a:pt x="1376851" y="497476"/>
                </a:lnTo>
                <a:lnTo>
                  <a:pt x="1400986" y="488270"/>
                </a:lnTo>
                <a:lnTo>
                  <a:pt x="1425438" y="479698"/>
                </a:lnTo>
                <a:lnTo>
                  <a:pt x="1450208" y="470809"/>
                </a:lnTo>
                <a:lnTo>
                  <a:pt x="1474977" y="462872"/>
                </a:lnTo>
                <a:lnTo>
                  <a:pt x="1499747" y="454935"/>
                </a:lnTo>
                <a:lnTo>
                  <a:pt x="1524834" y="447316"/>
                </a:lnTo>
                <a:lnTo>
                  <a:pt x="1549921" y="440014"/>
                </a:lnTo>
                <a:lnTo>
                  <a:pt x="1575009" y="433347"/>
                </a:lnTo>
                <a:lnTo>
                  <a:pt x="1600096" y="426680"/>
                </a:lnTo>
                <a:lnTo>
                  <a:pt x="1625501" y="420649"/>
                </a:lnTo>
                <a:lnTo>
                  <a:pt x="1635663" y="401283"/>
                </a:lnTo>
                <a:lnTo>
                  <a:pt x="1645824" y="382235"/>
                </a:lnTo>
                <a:lnTo>
                  <a:pt x="1656939" y="363504"/>
                </a:lnTo>
                <a:lnTo>
                  <a:pt x="1667736" y="345091"/>
                </a:lnTo>
                <a:lnTo>
                  <a:pt x="1678851" y="326360"/>
                </a:lnTo>
                <a:lnTo>
                  <a:pt x="1690918" y="307946"/>
                </a:lnTo>
                <a:lnTo>
                  <a:pt x="1702668" y="289851"/>
                </a:lnTo>
                <a:lnTo>
                  <a:pt x="1715370" y="272072"/>
                </a:lnTo>
                <a:lnTo>
                  <a:pt x="1731248" y="249849"/>
                </a:lnTo>
                <a:lnTo>
                  <a:pt x="1747761" y="228261"/>
                </a:lnTo>
                <a:lnTo>
                  <a:pt x="1756653" y="217785"/>
                </a:lnTo>
                <a:lnTo>
                  <a:pt x="1765227" y="206991"/>
                </a:lnTo>
                <a:lnTo>
                  <a:pt x="1774436" y="196514"/>
                </a:lnTo>
                <a:lnTo>
                  <a:pt x="1783645" y="186355"/>
                </a:lnTo>
                <a:lnTo>
                  <a:pt x="1793172" y="176196"/>
                </a:lnTo>
                <a:lnTo>
                  <a:pt x="1802381" y="166355"/>
                </a:lnTo>
                <a:lnTo>
                  <a:pt x="1812226" y="156196"/>
                </a:lnTo>
                <a:lnTo>
                  <a:pt x="1822070" y="146671"/>
                </a:lnTo>
                <a:lnTo>
                  <a:pt x="1832232" y="137147"/>
                </a:lnTo>
                <a:lnTo>
                  <a:pt x="1842711" y="127941"/>
                </a:lnTo>
                <a:lnTo>
                  <a:pt x="1853191" y="118734"/>
                </a:lnTo>
                <a:lnTo>
                  <a:pt x="1863670" y="109845"/>
                </a:lnTo>
                <a:close/>
                <a:moveTo>
                  <a:pt x="2177737" y="72701"/>
                </a:moveTo>
                <a:lnTo>
                  <a:pt x="2177737" y="362869"/>
                </a:lnTo>
                <a:lnTo>
                  <a:pt x="2202506" y="363821"/>
                </a:lnTo>
                <a:lnTo>
                  <a:pt x="2227276" y="364774"/>
                </a:lnTo>
                <a:lnTo>
                  <a:pt x="2252363" y="366043"/>
                </a:lnTo>
                <a:lnTo>
                  <a:pt x="2277133" y="367313"/>
                </a:lnTo>
                <a:lnTo>
                  <a:pt x="2301902" y="369536"/>
                </a:lnTo>
                <a:lnTo>
                  <a:pt x="2326672" y="371758"/>
                </a:lnTo>
                <a:lnTo>
                  <a:pt x="2351442" y="373980"/>
                </a:lnTo>
                <a:lnTo>
                  <a:pt x="2376212" y="376520"/>
                </a:lnTo>
                <a:lnTo>
                  <a:pt x="2400981" y="379695"/>
                </a:lnTo>
                <a:lnTo>
                  <a:pt x="2425751" y="382869"/>
                </a:lnTo>
                <a:lnTo>
                  <a:pt x="2450203" y="386679"/>
                </a:lnTo>
                <a:lnTo>
                  <a:pt x="2474972" y="390489"/>
                </a:lnTo>
                <a:lnTo>
                  <a:pt x="2499425" y="394933"/>
                </a:lnTo>
                <a:lnTo>
                  <a:pt x="2523877" y="399060"/>
                </a:lnTo>
                <a:lnTo>
                  <a:pt x="2548329" y="404140"/>
                </a:lnTo>
                <a:lnTo>
                  <a:pt x="2572781" y="408902"/>
                </a:lnTo>
                <a:lnTo>
                  <a:pt x="2558491" y="384139"/>
                </a:lnTo>
                <a:lnTo>
                  <a:pt x="2543565" y="360012"/>
                </a:lnTo>
                <a:lnTo>
                  <a:pt x="2528322" y="336201"/>
                </a:lnTo>
                <a:lnTo>
                  <a:pt x="2512127" y="312708"/>
                </a:lnTo>
                <a:lnTo>
                  <a:pt x="2503553" y="300645"/>
                </a:lnTo>
                <a:lnTo>
                  <a:pt x="2494661" y="288898"/>
                </a:lnTo>
                <a:lnTo>
                  <a:pt x="2485770" y="277152"/>
                </a:lnTo>
                <a:lnTo>
                  <a:pt x="2476560" y="265405"/>
                </a:lnTo>
                <a:lnTo>
                  <a:pt x="2466716" y="253976"/>
                </a:lnTo>
                <a:lnTo>
                  <a:pt x="2457189" y="242865"/>
                </a:lnTo>
                <a:lnTo>
                  <a:pt x="2447662" y="231753"/>
                </a:lnTo>
                <a:lnTo>
                  <a:pt x="2437818" y="220959"/>
                </a:lnTo>
                <a:lnTo>
                  <a:pt x="2427656" y="210483"/>
                </a:lnTo>
                <a:lnTo>
                  <a:pt x="2416859" y="200006"/>
                </a:lnTo>
                <a:lnTo>
                  <a:pt x="2406380" y="189847"/>
                </a:lnTo>
                <a:lnTo>
                  <a:pt x="2395900" y="180006"/>
                </a:lnTo>
                <a:lnTo>
                  <a:pt x="2385103" y="170482"/>
                </a:lnTo>
                <a:lnTo>
                  <a:pt x="2373671" y="161275"/>
                </a:lnTo>
                <a:lnTo>
                  <a:pt x="2362239" y="152386"/>
                </a:lnTo>
                <a:lnTo>
                  <a:pt x="2350807" y="143814"/>
                </a:lnTo>
                <a:lnTo>
                  <a:pt x="2340645" y="136830"/>
                </a:lnTo>
                <a:lnTo>
                  <a:pt x="2330800" y="130163"/>
                </a:lnTo>
                <a:lnTo>
                  <a:pt x="2320638" y="123814"/>
                </a:lnTo>
                <a:lnTo>
                  <a:pt x="2310477" y="117782"/>
                </a:lnTo>
                <a:lnTo>
                  <a:pt x="2299997" y="112067"/>
                </a:lnTo>
                <a:lnTo>
                  <a:pt x="2289200" y="106670"/>
                </a:lnTo>
                <a:lnTo>
                  <a:pt x="2278403" y="101591"/>
                </a:lnTo>
                <a:lnTo>
                  <a:pt x="2267924" y="96829"/>
                </a:lnTo>
                <a:lnTo>
                  <a:pt x="2256809" y="92384"/>
                </a:lnTo>
                <a:lnTo>
                  <a:pt x="2245694" y="88257"/>
                </a:lnTo>
                <a:lnTo>
                  <a:pt x="2234580" y="84765"/>
                </a:lnTo>
                <a:lnTo>
                  <a:pt x="2223465" y="81590"/>
                </a:lnTo>
                <a:lnTo>
                  <a:pt x="2212033" y="78733"/>
                </a:lnTo>
                <a:lnTo>
                  <a:pt x="2200601" y="76193"/>
                </a:lnTo>
                <a:lnTo>
                  <a:pt x="2189487" y="74288"/>
                </a:lnTo>
                <a:lnTo>
                  <a:pt x="2177737" y="72701"/>
                </a:lnTo>
                <a:close/>
                <a:moveTo>
                  <a:pt x="2107239" y="72701"/>
                </a:moveTo>
                <a:lnTo>
                  <a:pt x="2095806" y="74288"/>
                </a:lnTo>
                <a:lnTo>
                  <a:pt x="2084057" y="76193"/>
                </a:lnTo>
                <a:lnTo>
                  <a:pt x="2072942" y="78733"/>
                </a:lnTo>
                <a:lnTo>
                  <a:pt x="2061192" y="81590"/>
                </a:lnTo>
                <a:lnTo>
                  <a:pt x="2050078" y="84765"/>
                </a:lnTo>
                <a:lnTo>
                  <a:pt x="2039281" y="88257"/>
                </a:lnTo>
                <a:lnTo>
                  <a:pt x="2028166" y="92384"/>
                </a:lnTo>
                <a:lnTo>
                  <a:pt x="2017052" y="96829"/>
                </a:lnTo>
                <a:lnTo>
                  <a:pt x="2006255" y="101591"/>
                </a:lnTo>
                <a:lnTo>
                  <a:pt x="1995775" y="106670"/>
                </a:lnTo>
                <a:lnTo>
                  <a:pt x="1984661" y="112067"/>
                </a:lnTo>
                <a:lnTo>
                  <a:pt x="1974499" y="117782"/>
                </a:lnTo>
                <a:lnTo>
                  <a:pt x="1964019" y="123814"/>
                </a:lnTo>
                <a:lnTo>
                  <a:pt x="1954175" y="130163"/>
                </a:lnTo>
                <a:lnTo>
                  <a:pt x="1944013" y="136830"/>
                </a:lnTo>
                <a:lnTo>
                  <a:pt x="1933851" y="143814"/>
                </a:lnTo>
                <a:lnTo>
                  <a:pt x="1922419" y="152386"/>
                </a:lnTo>
                <a:lnTo>
                  <a:pt x="1911304" y="161275"/>
                </a:lnTo>
                <a:lnTo>
                  <a:pt x="1899872" y="170482"/>
                </a:lnTo>
                <a:lnTo>
                  <a:pt x="1889075" y="180006"/>
                </a:lnTo>
                <a:lnTo>
                  <a:pt x="1878278" y="189847"/>
                </a:lnTo>
                <a:lnTo>
                  <a:pt x="1867799" y="200006"/>
                </a:lnTo>
                <a:lnTo>
                  <a:pt x="1857319" y="210483"/>
                </a:lnTo>
                <a:lnTo>
                  <a:pt x="1847157" y="220959"/>
                </a:lnTo>
                <a:lnTo>
                  <a:pt x="1837313" y="231753"/>
                </a:lnTo>
                <a:lnTo>
                  <a:pt x="1827469" y="242865"/>
                </a:lnTo>
                <a:lnTo>
                  <a:pt x="1817942" y="253976"/>
                </a:lnTo>
                <a:lnTo>
                  <a:pt x="1808733" y="265405"/>
                </a:lnTo>
                <a:lnTo>
                  <a:pt x="1799206" y="277152"/>
                </a:lnTo>
                <a:lnTo>
                  <a:pt x="1789997" y="288898"/>
                </a:lnTo>
                <a:lnTo>
                  <a:pt x="1781105" y="300645"/>
                </a:lnTo>
                <a:lnTo>
                  <a:pt x="1772531" y="312708"/>
                </a:lnTo>
                <a:lnTo>
                  <a:pt x="1758241" y="333979"/>
                </a:lnTo>
                <a:lnTo>
                  <a:pt x="1743950" y="356202"/>
                </a:lnTo>
                <a:lnTo>
                  <a:pt x="1729978" y="378425"/>
                </a:lnTo>
                <a:lnTo>
                  <a:pt x="1716958" y="400648"/>
                </a:lnTo>
                <a:lnTo>
                  <a:pt x="1741092" y="396521"/>
                </a:lnTo>
                <a:lnTo>
                  <a:pt x="1764909" y="392076"/>
                </a:lnTo>
                <a:lnTo>
                  <a:pt x="1789361" y="388266"/>
                </a:lnTo>
                <a:lnTo>
                  <a:pt x="1813496" y="384457"/>
                </a:lnTo>
                <a:lnTo>
                  <a:pt x="1837948" y="380965"/>
                </a:lnTo>
                <a:lnTo>
                  <a:pt x="1862400" y="378107"/>
                </a:lnTo>
                <a:lnTo>
                  <a:pt x="1886852" y="374933"/>
                </a:lnTo>
                <a:lnTo>
                  <a:pt x="1911304" y="372393"/>
                </a:lnTo>
                <a:lnTo>
                  <a:pt x="1935756" y="370488"/>
                </a:lnTo>
                <a:lnTo>
                  <a:pt x="1959891" y="368266"/>
                </a:lnTo>
                <a:lnTo>
                  <a:pt x="1984661" y="366361"/>
                </a:lnTo>
                <a:lnTo>
                  <a:pt x="2009113" y="365091"/>
                </a:lnTo>
                <a:lnTo>
                  <a:pt x="2033565" y="364139"/>
                </a:lnTo>
                <a:lnTo>
                  <a:pt x="2058017" y="363186"/>
                </a:lnTo>
                <a:lnTo>
                  <a:pt x="2082787" y="362551"/>
                </a:lnTo>
                <a:lnTo>
                  <a:pt x="2107239" y="362234"/>
                </a:lnTo>
                <a:lnTo>
                  <a:pt x="2107239" y="72701"/>
                </a:lnTo>
                <a:close/>
                <a:moveTo>
                  <a:pt x="2121529" y="0"/>
                </a:moveTo>
                <a:lnTo>
                  <a:pt x="2142170" y="0"/>
                </a:lnTo>
                <a:lnTo>
                  <a:pt x="2142488" y="0"/>
                </a:lnTo>
                <a:lnTo>
                  <a:pt x="2163447" y="0"/>
                </a:lnTo>
                <a:lnTo>
                  <a:pt x="2184406" y="317"/>
                </a:lnTo>
                <a:lnTo>
                  <a:pt x="2205047" y="952"/>
                </a:lnTo>
                <a:lnTo>
                  <a:pt x="2226323" y="1905"/>
                </a:lnTo>
                <a:lnTo>
                  <a:pt x="2246965" y="2857"/>
                </a:lnTo>
                <a:lnTo>
                  <a:pt x="2268241" y="4762"/>
                </a:lnTo>
                <a:lnTo>
                  <a:pt x="2288882" y="6349"/>
                </a:lnTo>
                <a:lnTo>
                  <a:pt x="2309842" y="8254"/>
                </a:lnTo>
                <a:lnTo>
                  <a:pt x="2330800" y="10159"/>
                </a:lnTo>
                <a:lnTo>
                  <a:pt x="2351759" y="12381"/>
                </a:lnTo>
                <a:lnTo>
                  <a:pt x="2372401" y="15556"/>
                </a:lnTo>
                <a:lnTo>
                  <a:pt x="2393360" y="18096"/>
                </a:lnTo>
                <a:lnTo>
                  <a:pt x="2413684" y="21588"/>
                </a:lnTo>
                <a:lnTo>
                  <a:pt x="2434642" y="25080"/>
                </a:lnTo>
                <a:lnTo>
                  <a:pt x="2455284" y="28572"/>
                </a:lnTo>
                <a:lnTo>
                  <a:pt x="2475608" y="32699"/>
                </a:lnTo>
                <a:lnTo>
                  <a:pt x="2496249" y="36509"/>
                </a:lnTo>
                <a:lnTo>
                  <a:pt x="2516890" y="41271"/>
                </a:lnTo>
                <a:lnTo>
                  <a:pt x="2537532" y="45716"/>
                </a:lnTo>
                <a:lnTo>
                  <a:pt x="2557538" y="50795"/>
                </a:lnTo>
                <a:lnTo>
                  <a:pt x="2578180" y="56192"/>
                </a:lnTo>
                <a:lnTo>
                  <a:pt x="2598186" y="61272"/>
                </a:lnTo>
                <a:lnTo>
                  <a:pt x="2618192" y="67304"/>
                </a:lnTo>
                <a:lnTo>
                  <a:pt x="2638516" y="73336"/>
                </a:lnTo>
                <a:lnTo>
                  <a:pt x="2658522" y="79368"/>
                </a:lnTo>
                <a:lnTo>
                  <a:pt x="2678528" y="85717"/>
                </a:lnTo>
                <a:lnTo>
                  <a:pt x="2698534" y="92384"/>
                </a:lnTo>
                <a:lnTo>
                  <a:pt x="2718223" y="99368"/>
                </a:lnTo>
                <a:lnTo>
                  <a:pt x="2737912" y="106670"/>
                </a:lnTo>
                <a:lnTo>
                  <a:pt x="2757600" y="113972"/>
                </a:lnTo>
                <a:lnTo>
                  <a:pt x="2776972" y="121591"/>
                </a:lnTo>
                <a:lnTo>
                  <a:pt x="2796343" y="129528"/>
                </a:lnTo>
                <a:lnTo>
                  <a:pt x="2816032" y="137782"/>
                </a:lnTo>
                <a:lnTo>
                  <a:pt x="2835085" y="146037"/>
                </a:lnTo>
                <a:lnTo>
                  <a:pt x="2854139" y="154608"/>
                </a:lnTo>
                <a:lnTo>
                  <a:pt x="2872875" y="163497"/>
                </a:lnTo>
                <a:lnTo>
                  <a:pt x="2892246" y="172704"/>
                </a:lnTo>
                <a:lnTo>
                  <a:pt x="2910982" y="181911"/>
                </a:lnTo>
                <a:lnTo>
                  <a:pt x="2929400" y="191752"/>
                </a:lnTo>
                <a:lnTo>
                  <a:pt x="2947819" y="201594"/>
                </a:lnTo>
                <a:lnTo>
                  <a:pt x="2966237" y="211435"/>
                </a:lnTo>
                <a:lnTo>
                  <a:pt x="2984973" y="221594"/>
                </a:lnTo>
                <a:lnTo>
                  <a:pt x="3003074" y="232071"/>
                </a:lnTo>
                <a:lnTo>
                  <a:pt x="3020858" y="242865"/>
                </a:lnTo>
                <a:lnTo>
                  <a:pt x="3038958" y="253976"/>
                </a:lnTo>
                <a:lnTo>
                  <a:pt x="3056742" y="264770"/>
                </a:lnTo>
                <a:lnTo>
                  <a:pt x="3074208" y="276517"/>
                </a:lnTo>
                <a:lnTo>
                  <a:pt x="3091673" y="287946"/>
                </a:lnTo>
                <a:lnTo>
                  <a:pt x="3109139" y="299375"/>
                </a:lnTo>
                <a:lnTo>
                  <a:pt x="3126287" y="311756"/>
                </a:lnTo>
                <a:lnTo>
                  <a:pt x="3143436" y="323820"/>
                </a:lnTo>
                <a:lnTo>
                  <a:pt x="3160266" y="336201"/>
                </a:lnTo>
                <a:lnTo>
                  <a:pt x="3177097" y="348900"/>
                </a:lnTo>
                <a:lnTo>
                  <a:pt x="3193610" y="361599"/>
                </a:lnTo>
                <a:lnTo>
                  <a:pt x="3210123" y="374615"/>
                </a:lnTo>
                <a:lnTo>
                  <a:pt x="3226319" y="387949"/>
                </a:lnTo>
                <a:lnTo>
                  <a:pt x="3242514" y="400965"/>
                </a:lnTo>
                <a:lnTo>
                  <a:pt x="3258710" y="414934"/>
                </a:lnTo>
                <a:lnTo>
                  <a:pt x="3274270" y="428903"/>
                </a:lnTo>
                <a:lnTo>
                  <a:pt x="3290148" y="442554"/>
                </a:lnTo>
                <a:lnTo>
                  <a:pt x="3305708" y="456840"/>
                </a:lnTo>
                <a:lnTo>
                  <a:pt x="3320634" y="470809"/>
                </a:lnTo>
                <a:lnTo>
                  <a:pt x="3335877" y="485730"/>
                </a:lnTo>
                <a:lnTo>
                  <a:pt x="3350802" y="500333"/>
                </a:lnTo>
                <a:lnTo>
                  <a:pt x="3365727" y="515255"/>
                </a:lnTo>
                <a:lnTo>
                  <a:pt x="3380018" y="530176"/>
                </a:lnTo>
                <a:lnTo>
                  <a:pt x="3394308" y="545414"/>
                </a:lnTo>
                <a:lnTo>
                  <a:pt x="3408598" y="560970"/>
                </a:lnTo>
                <a:lnTo>
                  <a:pt x="3422570" y="576526"/>
                </a:lnTo>
                <a:lnTo>
                  <a:pt x="3436226" y="592400"/>
                </a:lnTo>
                <a:lnTo>
                  <a:pt x="3450198" y="608591"/>
                </a:lnTo>
                <a:lnTo>
                  <a:pt x="3463218" y="624464"/>
                </a:lnTo>
                <a:lnTo>
                  <a:pt x="3476556" y="640973"/>
                </a:lnTo>
                <a:lnTo>
                  <a:pt x="3489576" y="657164"/>
                </a:lnTo>
                <a:lnTo>
                  <a:pt x="3502278" y="673672"/>
                </a:lnTo>
                <a:lnTo>
                  <a:pt x="3514980" y="690498"/>
                </a:lnTo>
                <a:lnTo>
                  <a:pt x="3527365" y="707324"/>
                </a:lnTo>
                <a:lnTo>
                  <a:pt x="3539432" y="724468"/>
                </a:lnTo>
                <a:lnTo>
                  <a:pt x="3551500" y="741611"/>
                </a:lnTo>
                <a:lnTo>
                  <a:pt x="3563250" y="758755"/>
                </a:lnTo>
                <a:lnTo>
                  <a:pt x="3574682" y="776215"/>
                </a:lnTo>
                <a:lnTo>
                  <a:pt x="3586431" y="794311"/>
                </a:lnTo>
                <a:lnTo>
                  <a:pt x="3597228" y="812090"/>
                </a:lnTo>
                <a:lnTo>
                  <a:pt x="3608026" y="829868"/>
                </a:lnTo>
                <a:lnTo>
                  <a:pt x="3619140" y="847964"/>
                </a:lnTo>
                <a:lnTo>
                  <a:pt x="3629302" y="866060"/>
                </a:lnTo>
                <a:lnTo>
                  <a:pt x="3639781" y="884155"/>
                </a:lnTo>
                <a:lnTo>
                  <a:pt x="3649626" y="902569"/>
                </a:lnTo>
                <a:lnTo>
                  <a:pt x="3659470" y="921299"/>
                </a:lnTo>
                <a:lnTo>
                  <a:pt x="3668997" y="940030"/>
                </a:lnTo>
                <a:lnTo>
                  <a:pt x="3678524" y="958761"/>
                </a:lnTo>
                <a:lnTo>
                  <a:pt x="3687415" y="977492"/>
                </a:lnTo>
                <a:lnTo>
                  <a:pt x="3696307" y="996540"/>
                </a:lnTo>
                <a:lnTo>
                  <a:pt x="3705199" y="1015906"/>
                </a:lnTo>
                <a:lnTo>
                  <a:pt x="3713455" y="1034954"/>
                </a:lnTo>
                <a:lnTo>
                  <a:pt x="3721712" y="1054320"/>
                </a:lnTo>
                <a:lnTo>
                  <a:pt x="3729651" y="1074003"/>
                </a:lnTo>
                <a:lnTo>
                  <a:pt x="3737272" y="1093368"/>
                </a:lnTo>
                <a:lnTo>
                  <a:pt x="3744576" y="1112734"/>
                </a:lnTo>
                <a:lnTo>
                  <a:pt x="3751562" y="1132417"/>
                </a:lnTo>
                <a:lnTo>
                  <a:pt x="3758549" y="1152418"/>
                </a:lnTo>
                <a:lnTo>
                  <a:pt x="3765535" y="1172101"/>
                </a:lnTo>
                <a:lnTo>
                  <a:pt x="3771886" y="1192102"/>
                </a:lnTo>
                <a:lnTo>
                  <a:pt x="3777920" y="1212102"/>
                </a:lnTo>
                <a:lnTo>
                  <a:pt x="3783954" y="1232103"/>
                </a:lnTo>
                <a:lnTo>
                  <a:pt x="3789670" y="1252739"/>
                </a:lnTo>
                <a:lnTo>
                  <a:pt x="3795068" y="1272739"/>
                </a:lnTo>
                <a:lnTo>
                  <a:pt x="3800149" y="1293057"/>
                </a:lnTo>
                <a:lnTo>
                  <a:pt x="3805230" y="1313375"/>
                </a:lnTo>
                <a:lnTo>
                  <a:pt x="3809993" y="1333694"/>
                </a:lnTo>
                <a:lnTo>
                  <a:pt x="3814439" y="1354329"/>
                </a:lnTo>
                <a:lnTo>
                  <a:pt x="3818568" y="1374965"/>
                </a:lnTo>
                <a:lnTo>
                  <a:pt x="3822696" y="1395283"/>
                </a:lnTo>
                <a:lnTo>
                  <a:pt x="3826189" y="1416236"/>
                </a:lnTo>
                <a:lnTo>
                  <a:pt x="3829682" y="1436554"/>
                </a:lnTo>
                <a:lnTo>
                  <a:pt x="3832858" y="1457507"/>
                </a:lnTo>
                <a:lnTo>
                  <a:pt x="3835716" y="1478143"/>
                </a:lnTo>
                <a:lnTo>
                  <a:pt x="3838256" y="1499096"/>
                </a:lnTo>
                <a:lnTo>
                  <a:pt x="3841114" y="1519731"/>
                </a:lnTo>
                <a:lnTo>
                  <a:pt x="3843020" y="1540684"/>
                </a:lnTo>
                <a:lnTo>
                  <a:pt x="3844925" y="1561637"/>
                </a:lnTo>
                <a:lnTo>
                  <a:pt x="3846513" y="1582273"/>
                </a:lnTo>
                <a:lnTo>
                  <a:pt x="3848100" y="1603226"/>
                </a:lnTo>
                <a:lnTo>
                  <a:pt x="3849371" y="1624179"/>
                </a:lnTo>
                <a:lnTo>
                  <a:pt x="3850324" y="1645132"/>
                </a:lnTo>
                <a:lnTo>
                  <a:pt x="3850641" y="1666085"/>
                </a:lnTo>
                <a:lnTo>
                  <a:pt x="3851276" y="1687038"/>
                </a:lnTo>
                <a:lnTo>
                  <a:pt x="3851276" y="1707991"/>
                </a:lnTo>
                <a:lnTo>
                  <a:pt x="3851276" y="1728944"/>
                </a:lnTo>
                <a:lnTo>
                  <a:pt x="3850641" y="1749897"/>
                </a:lnTo>
                <a:lnTo>
                  <a:pt x="3850324" y="1770850"/>
                </a:lnTo>
                <a:lnTo>
                  <a:pt x="3849371" y="1791804"/>
                </a:lnTo>
                <a:lnTo>
                  <a:pt x="3848100" y="1812757"/>
                </a:lnTo>
                <a:lnTo>
                  <a:pt x="3846513" y="1833710"/>
                </a:lnTo>
                <a:lnTo>
                  <a:pt x="3844925" y="1854663"/>
                </a:lnTo>
                <a:lnTo>
                  <a:pt x="3843020" y="1875616"/>
                </a:lnTo>
                <a:lnTo>
                  <a:pt x="3841114" y="1896251"/>
                </a:lnTo>
                <a:lnTo>
                  <a:pt x="3838256" y="1917204"/>
                </a:lnTo>
                <a:lnTo>
                  <a:pt x="3835716" y="1937840"/>
                </a:lnTo>
                <a:lnTo>
                  <a:pt x="3832858" y="1958793"/>
                </a:lnTo>
                <a:lnTo>
                  <a:pt x="3829682" y="1979429"/>
                </a:lnTo>
                <a:lnTo>
                  <a:pt x="3826189" y="2000382"/>
                </a:lnTo>
                <a:lnTo>
                  <a:pt x="3822696" y="2020700"/>
                </a:lnTo>
                <a:lnTo>
                  <a:pt x="3818568" y="2041653"/>
                </a:lnTo>
                <a:lnTo>
                  <a:pt x="3814439" y="2061971"/>
                </a:lnTo>
                <a:lnTo>
                  <a:pt x="3809993" y="2082289"/>
                </a:lnTo>
                <a:lnTo>
                  <a:pt x="3805230" y="2102925"/>
                </a:lnTo>
                <a:lnTo>
                  <a:pt x="3800149" y="2123243"/>
                </a:lnTo>
                <a:lnTo>
                  <a:pt x="3795068" y="2143561"/>
                </a:lnTo>
                <a:lnTo>
                  <a:pt x="3789670" y="2163879"/>
                </a:lnTo>
                <a:lnTo>
                  <a:pt x="3783954" y="2183880"/>
                </a:lnTo>
                <a:lnTo>
                  <a:pt x="3777920" y="2204198"/>
                </a:lnTo>
                <a:lnTo>
                  <a:pt x="3771886" y="2224198"/>
                </a:lnTo>
                <a:lnTo>
                  <a:pt x="3765535" y="2243882"/>
                </a:lnTo>
                <a:lnTo>
                  <a:pt x="3758549" y="2263882"/>
                </a:lnTo>
                <a:lnTo>
                  <a:pt x="3751562" y="2283565"/>
                </a:lnTo>
                <a:lnTo>
                  <a:pt x="3744576" y="2303249"/>
                </a:lnTo>
                <a:lnTo>
                  <a:pt x="3737272" y="2323249"/>
                </a:lnTo>
                <a:lnTo>
                  <a:pt x="3729651" y="2342615"/>
                </a:lnTo>
                <a:lnTo>
                  <a:pt x="3721712" y="2361663"/>
                </a:lnTo>
                <a:lnTo>
                  <a:pt x="3713455" y="2381346"/>
                </a:lnTo>
                <a:lnTo>
                  <a:pt x="3705199" y="2400394"/>
                </a:lnTo>
                <a:lnTo>
                  <a:pt x="3696307" y="2419443"/>
                </a:lnTo>
                <a:lnTo>
                  <a:pt x="3687415" y="2438491"/>
                </a:lnTo>
                <a:lnTo>
                  <a:pt x="3678524" y="2457539"/>
                </a:lnTo>
                <a:lnTo>
                  <a:pt x="3668997" y="2476270"/>
                </a:lnTo>
                <a:lnTo>
                  <a:pt x="3659470" y="2495001"/>
                </a:lnTo>
                <a:lnTo>
                  <a:pt x="3649626" y="2513414"/>
                </a:lnTo>
                <a:lnTo>
                  <a:pt x="3639781" y="2531827"/>
                </a:lnTo>
                <a:lnTo>
                  <a:pt x="3629302" y="2549923"/>
                </a:lnTo>
                <a:lnTo>
                  <a:pt x="3619140" y="2568336"/>
                </a:lnTo>
                <a:lnTo>
                  <a:pt x="3608026" y="2586432"/>
                </a:lnTo>
                <a:lnTo>
                  <a:pt x="3597228" y="2604211"/>
                </a:lnTo>
                <a:lnTo>
                  <a:pt x="3586431" y="2621989"/>
                </a:lnTo>
                <a:lnTo>
                  <a:pt x="3574682" y="2639767"/>
                </a:lnTo>
                <a:lnTo>
                  <a:pt x="3563250" y="2657228"/>
                </a:lnTo>
                <a:lnTo>
                  <a:pt x="3551500" y="2674372"/>
                </a:lnTo>
                <a:lnTo>
                  <a:pt x="3539432" y="2691832"/>
                </a:lnTo>
                <a:lnTo>
                  <a:pt x="3527365" y="2708658"/>
                </a:lnTo>
                <a:lnTo>
                  <a:pt x="3514980" y="2725802"/>
                </a:lnTo>
                <a:lnTo>
                  <a:pt x="3502278" y="2742310"/>
                </a:lnTo>
                <a:lnTo>
                  <a:pt x="3489576" y="2759136"/>
                </a:lnTo>
                <a:lnTo>
                  <a:pt x="3476556" y="2775645"/>
                </a:lnTo>
                <a:lnTo>
                  <a:pt x="3463218" y="2791836"/>
                </a:lnTo>
                <a:lnTo>
                  <a:pt x="3450198" y="2808027"/>
                </a:lnTo>
                <a:lnTo>
                  <a:pt x="3436226" y="2823900"/>
                </a:lnTo>
                <a:lnTo>
                  <a:pt x="3422570" y="2839774"/>
                </a:lnTo>
                <a:lnTo>
                  <a:pt x="3408598" y="2855330"/>
                </a:lnTo>
                <a:lnTo>
                  <a:pt x="3394308" y="2870568"/>
                </a:lnTo>
                <a:lnTo>
                  <a:pt x="3380018" y="2886124"/>
                </a:lnTo>
                <a:lnTo>
                  <a:pt x="3365727" y="2901045"/>
                </a:lnTo>
                <a:lnTo>
                  <a:pt x="3350802" y="2916284"/>
                </a:lnTo>
                <a:lnTo>
                  <a:pt x="3335877" y="2930570"/>
                </a:lnTo>
                <a:lnTo>
                  <a:pt x="3320634" y="2945491"/>
                </a:lnTo>
                <a:lnTo>
                  <a:pt x="3305708" y="2959777"/>
                </a:lnTo>
                <a:lnTo>
                  <a:pt x="3290148" y="2973746"/>
                </a:lnTo>
                <a:lnTo>
                  <a:pt x="3274270" y="2987715"/>
                </a:lnTo>
                <a:lnTo>
                  <a:pt x="3258710" y="3001684"/>
                </a:lnTo>
                <a:lnTo>
                  <a:pt x="3242514" y="3015017"/>
                </a:lnTo>
                <a:lnTo>
                  <a:pt x="3226319" y="3028669"/>
                </a:lnTo>
                <a:lnTo>
                  <a:pt x="3210123" y="3041685"/>
                </a:lnTo>
                <a:lnTo>
                  <a:pt x="3193610" y="3054701"/>
                </a:lnTo>
                <a:lnTo>
                  <a:pt x="3177097" y="3067400"/>
                </a:lnTo>
                <a:lnTo>
                  <a:pt x="3160266" y="3080099"/>
                </a:lnTo>
                <a:lnTo>
                  <a:pt x="3143436" y="3092480"/>
                </a:lnTo>
                <a:lnTo>
                  <a:pt x="3126287" y="3104862"/>
                </a:lnTo>
                <a:lnTo>
                  <a:pt x="3109139" y="3116608"/>
                </a:lnTo>
                <a:lnTo>
                  <a:pt x="3091673" y="3128672"/>
                </a:lnTo>
                <a:lnTo>
                  <a:pt x="3074208" y="3140101"/>
                </a:lnTo>
                <a:lnTo>
                  <a:pt x="3056742" y="3151212"/>
                </a:lnTo>
                <a:lnTo>
                  <a:pt x="3038958" y="3162641"/>
                </a:lnTo>
                <a:lnTo>
                  <a:pt x="3020858" y="3173435"/>
                </a:lnTo>
                <a:lnTo>
                  <a:pt x="3003074" y="3183912"/>
                </a:lnTo>
                <a:lnTo>
                  <a:pt x="2984973" y="3194388"/>
                </a:lnTo>
                <a:lnTo>
                  <a:pt x="2966237" y="3204865"/>
                </a:lnTo>
                <a:lnTo>
                  <a:pt x="2947819" y="3214706"/>
                </a:lnTo>
                <a:lnTo>
                  <a:pt x="2929400" y="3224548"/>
                </a:lnTo>
                <a:lnTo>
                  <a:pt x="2910982" y="3234072"/>
                </a:lnTo>
                <a:lnTo>
                  <a:pt x="2892246" y="3243279"/>
                </a:lnTo>
                <a:lnTo>
                  <a:pt x="2872875" y="3252485"/>
                </a:lnTo>
                <a:lnTo>
                  <a:pt x="2854139" y="3261374"/>
                </a:lnTo>
                <a:lnTo>
                  <a:pt x="2835085" y="3269946"/>
                </a:lnTo>
                <a:lnTo>
                  <a:pt x="2816032" y="3278200"/>
                </a:lnTo>
                <a:lnTo>
                  <a:pt x="2796343" y="3286455"/>
                </a:lnTo>
                <a:lnTo>
                  <a:pt x="2776972" y="3294391"/>
                </a:lnTo>
                <a:lnTo>
                  <a:pt x="2757600" y="3302011"/>
                </a:lnTo>
                <a:lnTo>
                  <a:pt x="2737912" y="3309630"/>
                </a:lnTo>
                <a:lnTo>
                  <a:pt x="2718223" y="3316932"/>
                </a:lnTo>
                <a:lnTo>
                  <a:pt x="2698534" y="3323916"/>
                </a:lnTo>
                <a:lnTo>
                  <a:pt x="2678528" y="3330266"/>
                </a:lnTo>
                <a:lnTo>
                  <a:pt x="2658522" y="3336932"/>
                </a:lnTo>
                <a:lnTo>
                  <a:pt x="2638833" y="3342964"/>
                </a:lnTo>
                <a:lnTo>
                  <a:pt x="2618510" y="3348996"/>
                </a:lnTo>
                <a:lnTo>
                  <a:pt x="2598186" y="3354711"/>
                </a:lnTo>
                <a:lnTo>
                  <a:pt x="2578180" y="3360108"/>
                </a:lnTo>
                <a:lnTo>
                  <a:pt x="2557538" y="3365505"/>
                </a:lnTo>
                <a:lnTo>
                  <a:pt x="2537532" y="3370267"/>
                </a:lnTo>
                <a:lnTo>
                  <a:pt x="2516890" y="3375029"/>
                </a:lnTo>
                <a:lnTo>
                  <a:pt x="2496566" y="3379473"/>
                </a:lnTo>
                <a:lnTo>
                  <a:pt x="2475608" y="3383918"/>
                </a:lnTo>
                <a:lnTo>
                  <a:pt x="2455284" y="3387728"/>
                </a:lnTo>
                <a:lnTo>
                  <a:pt x="2434642" y="3391537"/>
                </a:lnTo>
                <a:lnTo>
                  <a:pt x="2413684" y="3394712"/>
                </a:lnTo>
                <a:lnTo>
                  <a:pt x="2393360" y="3397887"/>
                </a:lnTo>
                <a:lnTo>
                  <a:pt x="2372401" y="3401061"/>
                </a:lnTo>
                <a:lnTo>
                  <a:pt x="2351759" y="3403601"/>
                </a:lnTo>
                <a:lnTo>
                  <a:pt x="2330800" y="3405824"/>
                </a:lnTo>
                <a:lnTo>
                  <a:pt x="2309842" y="3408363"/>
                </a:lnTo>
                <a:lnTo>
                  <a:pt x="2288882" y="3409951"/>
                </a:lnTo>
                <a:lnTo>
                  <a:pt x="2268241" y="3411538"/>
                </a:lnTo>
                <a:lnTo>
                  <a:pt x="2246965" y="3413125"/>
                </a:lnTo>
                <a:lnTo>
                  <a:pt x="2226323" y="3414078"/>
                </a:lnTo>
                <a:lnTo>
                  <a:pt x="2205047" y="3415030"/>
                </a:lnTo>
                <a:lnTo>
                  <a:pt x="2184406" y="3415665"/>
                </a:lnTo>
                <a:lnTo>
                  <a:pt x="2163447" y="3416300"/>
                </a:lnTo>
                <a:lnTo>
                  <a:pt x="2142488" y="3416300"/>
                </a:lnTo>
                <a:lnTo>
                  <a:pt x="2142170" y="3416300"/>
                </a:lnTo>
                <a:lnTo>
                  <a:pt x="2121529" y="3416300"/>
                </a:lnTo>
                <a:lnTo>
                  <a:pt x="2100252" y="3415665"/>
                </a:lnTo>
                <a:lnTo>
                  <a:pt x="2079611" y="3415030"/>
                </a:lnTo>
                <a:lnTo>
                  <a:pt x="2058334" y="3414078"/>
                </a:lnTo>
                <a:lnTo>
                  <a:pt x="2037693" y="3413125"/>
                </a:lnTo>
                <a:lnTo>
                  <a:pt x="2016417" y="3411538"/>
                </a:lnTo>
                <a:lnTo>
                  <a:pt x="1995775" y="3409951"/>
                </a:lnTo>
                <a:lnTo>
                  <a:pt x="1974816" y="3408363"/>
                </a:lnTo>
                <a:lnTo>
                  <a:pt x="1954175" y="3405824"/>
                </a:lnTo>
                <a:lnTo>
                  <a:pt x="1933216" y="3403601"/>
                </a:lnTo>
                <a:lnTo>
                  <a:pt x="1912257" y="3400744"/>
                </a:lnTo>
                <a:lnTo>
                  <a:pt x="1891616" y="3397887"/>
                </a:lnTo>
                <a:lnTo>
                  <a:pt x="1870974" y="3394712"/>
                </a:lnTo>
                <a:lnTo>
                  <a:pt x="1850333" y="3391220"/>
                </a:lnTo>
                <a:lnTo>
                  <a:pt x="1829374" y="3387410"/>
                </a:lnTo>
                <a:lnTo>
                  <a:pt x="1809050" y="3383601"/>
                </a:lnTo>
                <a:lnTo>
                  <a:pt x="1788409" y="3379473"/>
                </a:lnTo>
                <a:lnTo>
                  <a:pt x="1768085" y="3375029"/>
                </a:lnTo>
                <a:lnTo>
                  <a:pt x="1747444" y="3370267"/>
                </a:lnTo>
                <a:lnTo>
                  <a:pt x="1727120" y="3365505"/>
                </a:lnTo>
                <a:lnTo>
                  <a:pt x="1706796" y="3360108"/>
                </a:lnTo>
                <a:lnTo>
                  <a:pt x="1686472" y="3354711"/>
                </a:lnTo>
                <a:lnTo>
                  <a:pt x="1666466" y="3348996"/>
                </a:lnTo>
                <a:lnTo>
                  <a:pt x="1646142" y="3342964"/>
                </a:lnTo>
                <a:lnTo>
                  <a:pt x="1626136" y="3336932"/>
                </a:lnTo>
                <a:lnTo>
                  <a:pt x="1606447" y="3330266"/>
                </a:lnTo>
                <a:lnTo>
                  <a:pt x="1586123" y="3323916"/>
                </a:lnTo>
                <a:lnTo>
                  <a:pt x="1566434" y="3316932"/>
                </a:lnTo>
                <a:lnTo>
                  <a:pt x="1547063" y="3309630"/>
                </a:lnTo>
                <a:lnTo>
                  <a:pt x="1527057" y="3302011"/>
                </a:lnTo>
                <a:lnTo>
                  <a:pt x="1507686" y="3294391"/>
                </a:lnTo>
                <a:lnTo>
                  <a:pt x="1488315" y="3286455"/>
                </a:lnTo>
                <a:lnTo>
                  <a:pt x="1458464" y="3274073"/>
                </a:lnTo>
                <a:lnTo>
                  <a:pt x="1429249" y="3260740"/>
                </a:lnTo>
                <a:lnTo>
                  <a:pt x="1400033" y="3247406"/>
                </a:lnTo>
                <a:lnTo>
                  <a:pt x="1371453" y="3232802"/>
                </a:lnTo>
                <a:lnTo>
                  <a:pt x="1399081" y="3227405"/>
                </a:lnTo>
                <a:lnTo>
                  <a:pt x="1426708" y="3221373"/>
                </a:lnTo>
                <a:lnTo>
                  <a:pt x="1454336" y="3214389"/>
                </a:lnTo>
                <a:lnTo>
                  <a:pt x="1481329" y="3206770"/>
                </a:lnTo>
                <a:lnTo>
                  <a:pt x="1515307" y="3221691"/>
                </a:lnTo>
                <a:lnTo>
                  <a:pt x="1518165" y="3222643"/>
                </a:lnTo>
                <a:lnTo>
                  <a:pt x="1521341" y="3223913"/>
                </a:lnTo>
                <a:lnTo>
                  <a:pt x="1506733" y="3214071"/>
                </a:lnTo>
                <a:lnTo>
                  <a:pt x="1492126" y="3203595"/>
                </a:lnTo>
                <a:lnTo>
                  <a:pt x="1513402" y="3196928"/>
                </a:lnTo>
                <a:lnTo>
                  <a:pt x="1533726" y="3189944"/>
                </a:lnTo>
                <a:lnTo>
                  <a:pt x="1554685" y="3182642"/>
                </a:lnTo>
                <a:lnTo>
                  <a:pt x="1574691" y="3174705"/>
                </a:lnTo>
                <a:lnTo>
                  <a:pt x="1588346" y="3183277"/>
                </a:lnTo>
                <a:lnTo>
                  <a:pt x="1601684" y="3191531"/>
                </a:lnTo>
                <a:lnTo>
                  <a:pt x="1617244" y="3200738"/>
                </a:lnTo>
                <a:lnTo>
                  <a:pt x="1632804" y="3209627"/>
                </a:lnTo>
                <a:lnTo>
                  <a:pt x="1648682" y="3218198"/>
                </a:lnTo>
                <a:lnTo>
                  <a:pt x="1664560" y="3226770"/>
                </a:lnTo>
                <a:lnTo>
                  <a:pt x="1680121" y="3235024"/>
                </a:lnTo>
                <a:lnTo>
                  <a:pt x="1696316" y="3242961"/>
                </a:lnTo>
                <a:lnTo>
                  <a:pt x="1712512" y="3250580"/>
                </a:lnTo>
                <a:lnTo>
                  <a:pt x="1729025" y="3257882"/>
                </a:lnTo>
                <a:lnTo>
                  <a:pt x="1745538" y="3264867"/>
                </a:lnTo>
                <a:lnTo>
                  <a:pt x="1762051" y="3271851"/>
                </a:lnTo>
                <a:lnTo>
                  <a:pt x="1778882" y="3278200"/>
                </a:lnTo>
                <a:lnTo>
                  <a:pt x="1795713" y="3284550"/>
                </a:lnTo>
                <a:lnTo>
                  <a:pt x="1812543" y="3290582"/>
                </a:lnTo>
                <a:lnTo>
                  <a:pt x="1829691" y="3295979"/>
                </a:lnTo>
                <a:lnTo>
                  <a:pt x="1846522" y="3301376"/>
                </a:lnTo>
                <a:lnTo>
                  <a:pt x="1863670" y="3306455"/>
                </a:lnTo>
                <a:lnTo>
                  <a:pt x="1853191" y="3297566"/>
                </a:lnTo>
                <a:lnTo>
                  <a:pt x="1842711" y="3288042"/>
                </a:lnTo>
                <a:lnTo>
                  <a:pt x="1832232" y="3278835"/>
                </a:lnTo>
                <a:lnTo>
                  <a:pt x="1822070" y="3269311"/>
                </a:lnTo>
                <a:lnTo>
                  <a:pt x="1812226" y="3259787"/>
                </a:lnTo>
                <a:lnTo>
                  <a:pt x="1802381" y="3249946"/>
                </a:lnTo>
                <a:lnTo>
                  <a:pt x="1793172" y="3240104"/>
                </a:lnTo>
                <a:lnTo>
                  <a:pt x="1783645" y="3229945"/>
                </a:lnTo>
                <a:lnTo>
                  <a:pt x="1774436" y="3219468"/>
                </a:lnTo>
                <a:lnTo>
                  <a:pt x="1765227" y="3208992"/>
                </a:lnTo>
                <a:lnTo>
                  <a:pt x="1756653" y="3198515"/>
                </a:lnTo>
                <a:lnTo>
                  <a:pt x="1747761" y="3188039"/>
                </a:lnTo>
                <a:lnTo>
                  <a:pt x="1731248" y="3166133"/>
                </a:lnTo>
                <a:lnTo>
                  <a:pt x="1715370" y="3144545"/>
                </a:lnTo>
                <a:lnTo>
                  <a:pt x="1705843" y="3130577"/>
                </a:lnTo>
                <a:lnTo>
                  <a:pt x="1696634" y="3116925"/>
                </a:lnTo>
                <a:lnTo>
                  <a:pt x="1712194" y="3108354"/>
                </a:lnTo>
                <a:lnTo>
                  <a:pt x="1727437" y="3099465"/>
                </a:lnTo>
                <a:lnTo>
                  <a:pt x="1742680" y="3090258"/>
                </a:lnTo>
                <a:lnTo>
                  <a:pt x="1757605" y="3080734"/>
                </a:lnTo>
                <a:lnTo>
                  <a:pt x="1764909" y="3092163"/>
                </a:lnTo>
                <a:lnTo>
                  <a:pt x="1772531" y="3103592"/>
                </a:lnTo>
                <a:lnTo>
                  <a:pt x="1781105" y="3115656"/>
                </a:lnTo>
                <a:lnTo>
                  <a:pt x="1789997" y="3127719"/>
                </a:lnTo>
                <a:lnTo>
                  <a:pt x="1799206" y="3139148"/>
                </a:lnTo>
                <a:lnTo>
                  <a:pt x="1808733" y="3150895"/>
                </a:lnTo>
                <a:lnTo>
                  <a:pt x="1817942" y="3162324"/>
                </a:lnTo>
                <a:lnTo>
                  <a:pt x="1827469" y="3173435"/>
                </a:lnTo>
                <a:lnTo>
                  <a:pt x="1837313" y="3184547"/>
                </a:lnTo>
                <a:lnTo>
                  <a:pt x="1847157" y="3195658"/>
                </a:lnTo>
                <a:lnTo>
                  <a:pt x="1857319" y="3206135"/>
                </a:lnTo>
                <a:lnTo>
                  <a:pt x="1867799" y="3216294"/>
                </a:lnTo>
                <a:lnTo>
                  <a:pt x="1878278" y="3226453"/>
                </a:lnTo>
                <a:lnTo>
                  <a:pt x="1889075" y="3236294"/>
                </a:lnTo>
                <a:lnTo>
                  <a:pt x="1899872" y="3245818"/>
                </a:lnTo>
                <a:lnTo>
                  <a:pt x="1911304" y="3255025"/>
                </a:lnTo>
                <a:lnTo>
                  <a:pt x="1922419" y="3263914"/>
                </a:lnTo>
                <a:lnTo>
                  <a:pt x="1933851" y="3272486"/>
                </a:lnTo>
                <a:lnTo>
                  <a:pt x="1944013" y="3279153"/>
                </a:lnTo>
                <a:lnTo>
                  <a:pt x="1954175" y="3286137"/>
                </a:lnTo>
                <a:lnTo>
                  <a:pt x="1964019" y="3292487"/>
                </a:lnTo>
                <a:lnTo>
                  <a:pt x="1974499" y="3298519"/>
                </a:lnTo>
                <a:lnTo>
                  <a:pt x="1984661" y="3304233"/>
                </a:lnTo>
                <a:lnTo>
                  <a:pt x="1995775" y="3309630"/>
                </a:lnTo>
                <a:lnTo>
                  <a:pt x="2006255" y="3314710"/>
                </a:lnTo>
                <a:lnTo>
                  <a:pt x="2017052" y="3319472"/>
                </a:lnTo>
                <a:lnTo>
                  <a:pt x="2028166" y="3323916"/>
                </a:lnTo>
                <a:lnTo>
                  <a:pt x="2039281" y="3327726"/>
                </a:lnTo>
                <a:lnTo>
                  <a:pt x="2050078" y="3331535"/>
                </a:lnTo>
                <a:lnTo>
                  <a:pt x="2061192" y="3334710"/>
                </a:lnTo>
                <a:lnTo>
                  <a:pt x="2072942" y="3337567"/>
                </a:lnTo>
                <a:lnTo>
                  <a:pt x="2084057" y="3340107"/>
                </a:lnTo>
                <a:lnTo>
                  <a:pt x="2095806" y="3342012"/>
                </a:lnTo>
                <a:lnTo>
                  <a:pt x="2107239" y="3343599"/>
                </a:lnTo>
                <a:lnTo>
                  <a:pt x="2107239" y="3054384"/>
                </a:lnTo>
                <a:lnTo>
                  <a:pt x="2071989" y="3053749"/>
                </a:lnTo>
                <a:lnTo>
                  <a:pt x="2036740" y="3052479"/>
                </a:lnTo>
                <a:lnTo>
                  <a:pt x="2001174" y="3050574"/>
                </a:lnTo>
                <a:lnTo>
                  <a:pt x="1965925" y="3048352"/>
                </a:lnTo>
                <a:lnTo>
                  <a:pt x="1930993" y="3045495"/>
                </a:lnTo>
                <a:lnTo>
                  <a:pt x="1895744" y="3042002"/>
                </a:lnTo>
                <a:lnTo>
                  <a:pt x="1860812" y="3038193"/>
                </a:lnTo>
                <a:lnTo>
                  <a:pt x="1825563" y="3033431"/>
                </a:lnTo>
                <a:lnTo>
                  <a:pt x="1844934" y="3018827"/>
                </a:lnTo>
                <a:lnTo>
                  <a:pt x="1863670" y="3003588"/>
                </a:lnTo>
                <a:lnTo>
                  <a:pt x="1882089" y="2987715"/>
                </a:lnTo>
                <a:lnTo>
                  <a:pt x="1900190" y="2971841"/>
                </a:lnTo>
                <a:lnTo>
                  <a:pt x="1925912" y="2974064"/>
                </a:lnTo>
                <a:lnTo>
                  <a:pt x="1952269" y="2976603"/>
                </a:lnTo>
                <a:lnTo>
                  <a:pt x="1977992" y="2978508"/>
                </a:lnTo>
                <a:lnTo>
                  <a:pt x="2003714" y="2980096"/>
                </a:lnTo>
                <a:lnTo>
                  <a:pt x="2029754" y="2981365"/>
                </a:lnTo>
                <a:lnTo>
                  <a:pt x="2055476" y="2982318"/>
                </a:lnTo>
                <a:lnTo>
                  <a:pt x="2081516" y="2982953"/>
                </a:lnTo>
                <a:lnTo>
                  <a:pt x="2107239" y="2983905"/>
                </a:lnTo>
                <a:lnTo>
                  <a:pt x="2107239" y="2716595"/>
                </a:lnTo>
                <a:lnTo>
                  <a:pt x="2117083" y="2698817"/>
                </a:lnTo>
                <a:lnTo>
                  <a:pt x="2126610" y="2681356"/>
                </a:lnTo>
                <a:lnTo>
                  <a:pt x="2136137" y="2663578"/>
                </a:lnTo>
                <a:lnTo>
                  <a:pt x="2145028" y="2645482"/>
                </a:lnTo>
                <a:lnTo>
                  <a:pt x="2153602" y="2627386"/>
                </a:lnTo>
                <a:lnTo>
                  <a:pt x="2161859" y="2608655"/>
                </a:lnTo>
                <a:lnTo>
                  <a:pt x="2169798" y="2590242"/>
                </a:lnTo>
                <a:lnTo>
                  <a:pt x="2177737" y="2571511"/>
                </a:lnTo>
                <a:lnTo>
                  <a:pt x="2177737" y="2982635"/>
                </a:lnTo>
                <a:lnTo>
                  <a:pt x="2205047" y="2982000"/>
                </a:lnTo>
                <a:lnTo>
                  <a:pt x="2232992" y="2980731"/>
                </a:lnTo>
                <a:lnTo>
                  <a:pt x="2260620" y="2979143"/>
                </a:lnTo>
                <a:lnTo>
                  <a:pt x="2288247" y="2977238"/>
                </a:lnTo>
                <a:lnTo>
                  <a:pt x="2315875" y="2975016"/>
                </a:lnTo>
                <a:lnTo>
                  <a:pt x="2343503" y="2972159"/>
                </a:lnTo>
                <a:lnTo>
                  <a:pt x="2370813" y="2969302"/>
                </a:lnTo>
                <a:lnTo>
                  <a:pt x="2398441" y="2965809"/>
                </a:lnTo>
                <a:lnTo>
                  <a:pt x="2426068" y="2962000"/>
                </a:lnTo>
                <a:lnTo>
                  <a:pt x="2453378" y="2957873"/>
                </a:lnTo>
                <a:lnTo>
                  <a:pt x="2480689" y="2953428"/>
                </a:lnTo>
                <a:lnTo>
                  <a:pt x="2507681" y="2948349"/>
                </a:lnTo>
                <a:lnTo>
                  <a:pt x="2534991" y="2943269"/>
                </a:lnTo>
                <a:lnTo>
                  <a:pt x="2562301" y="2937555"/>
                </a:lnTo>
                <a:lnTo>
                  <a:pt x="2589294" y="2931205"/>
                </a:lnTo>
                <a:lnTo>
                  <a:pt x="2615969" y="2925173"/>
                </a:lnTo>
                <a:lnTo>
                  <a:pt x="2630894" y="2894061"/>
                </a:lnTo>
                <a:lnTo>
                  <a:pt x="2644549" y="2862632"/>
                </a:lnTo>
                <a:lnTo>
                  <a:pt x="2658204" y="2831202"/>
                </a:lnTo>
                <a:lnTo>
                  <a:pt x="2671224" y="2799137"/>
                </a:lnTo>
                <a:lnTo>
                  <a:pt x="2683609" y="2767073"/>
                </a:lnTo>
                <a:lnTo>
                  <a:pt x="2695359" y="2734691"/>
                </a:lnTo>
                <a:lnTo>
                  <a:pt x="2706791" y="2701991"/>
                </a:lnTo>
                <a:lnTo>
                  <a:pt x="2717270" y="2669609"/>
                </a:lnTo>
                <a:lnTo>
                  <a:pt x="2726480" y="2640085"/>
                </a:lnTo>
                <a:lnTo>
                  <a:pt x="2735372" y="2610560"/>
                </a:lnTo>
                <a:lnTo>
                  <a:pt x="2743628" y="2581035"/>
                </a:lnTo>
                <a:lnTo>
                  <a:pt x="2751567" y="2551193"/>
                </a:lnTo>
                <a:lnTo>
                  <a:pt x="2759506" y="2521351"/>
                </a:lnTo>
                <a:lnTo>
                  <a:pt x="2766810" y="2491509"/>
                </a:lnTo>
                <a:lnTo>
                  <a:pt x="2774114" y="2461349"/>
                </a:lnTo>
                <a:lnTo>
                  <a:pt x="2780465" y="2431189"/>
                </a:lnTo>
                <a:lnTo>
                  <a:pt x="2744898" y="2437856"/>
                </a:lnTo>
                <a:lnTo>
                  <a:pt x="2709332" y="2443888"/>
                </a:lnTo>
                <a:lnTo>
                  <a:pt x="2673765" y="2449602"/>
                </a:lnTo>
                <a:lnTo>
                  <a:pt x="2638198" y="2454682"/>
                </a:lnTo>
                <a:lnTo>
                  <a:pt x="2602314" y="2459761"/>
                </a:lnTo>
                <a:lnTo>
                  <a:pt x="2566430" y="2464206"/>
                </a:lnTo>
                <a:lnTo>
                  <a:pt x="2530546" y="2468333"/>
                </a:lnTo>
                <a:lnTo>
                  <a:pt x="2494979" y="2471825"/>
                </a:lnTo>
                <a:lnTo>
                  <a:pt x="2458777" y="2475635"/>
                </a:lnTo>
                <a:lnTo>
                  <a:pt x="2422893" y="2478492"/>
                </a:lnTo>
                <a:lnTo>
                  <a:pt x="2387008" y="2481032"/>
                </a:lnTo>
                <a:lnTo>
                  <a:pt x="2350807" y="2483572"/>
                </a:lnTo>
                <a:lnTo>
                  <a:pt x="2314605" y="2485477"/>
                </a:lnTo>
                <a:lnTo>
                  <a:pt x="2278721" y="2486746"/>
                </a:lnTo>
                <a:lnTo>
                  <a:pt x="2242836" y="2488016"/>
                </a:lnTo>
                <a:lnTo>
                  <a:pt x="2206635" y="2488969"/>
                </a:lnTo>
                <a:lnTo>
                  <a:pt x="2211716" y="2471508"/>
                </a:lnTo>
                <a:lnTo>
                  <a:pt x="2216796" y="2453730"/>
                </a:lnTo>
                <a:lnTo>
                  <a:pt x="2221242" y="2435951"/>
                </a:lnTo>
                <a:lnTo>
                  <a:pt x="2225688" y="2418173"/>
                </a:lnTo>
                <a:lnTo>
                  <a:pt x="2261255" y="2417220"/>
                </a:lnTo>
                <a:lnTo>
                  <a:pt x="2297139" y="2415633"/>
                </a:lnTo>
                <a:lnTo>
                  <a:pt x="2333341" y="2413728"/>
                </a:lnTo>
                <a:lnTo>
                  <a:pt x="2369225" y="2411506"/>
                </a:lnTo>
                <a:lnTo>
                  <a:pt x="2404792" y="2409284"/>
                </a:lnTo>
                <a:lnTo>
                  <a:pt x="2440676" y="2406426"/>
                </a:lnTo>
                <a:lnTo>
                  <a:pt x="2476560" y="2402934"/>
                </a:lnTo>
                <a:lnTo>
                  <a:pt x="2512127" y="2399442"/>
                </a:lnTo>
                <a:lnTo>
                  <a:pt x="2547694" y="2395315"/>
                </a:lnTo>
                <a:lnTo>
                  <a:pt x="2583260" y="2391188"/>
                </a:lnTo>
                <a:lnTo>
                  <a:pt x="2618827" y="2386426"/>
                </a:lnTo>
                <a:lnTo>
                  <a:pt x="2654394" y="2381346"/>
                </a:lnTo>
                <a:lnTo>
                  <a:pt x="2689960" y="2375632"/>
                </a:lnTo>
                <a:lnTo>
                  <a:pt x="2725210" y="2369600"/>
                </a:lnTo>
                <a:lnTo>
                  <a:pt x="2760459" y="2363250"/>
                </a:lnTo>
                <a:lnTo>
                  <a:pt x="2795390" y="2356584"/>
                </a:lnTo>
                <a:lnTo>
                  <a:pt x="2802694" y="2318805"/>
                </a:lnTo>
                <a:lnTo>
                  <a:pt x="2809045" y="2281026"/>
                </a:lnTo>
                <a:lnTo>
                  <a:pt x="2815396" y="2242612"/>
                </a:lnTo>
                <a:lnTo>
                  <a:pt x="2820478" y="2204833"/>
                </a:lnTo>
                <a:lnTo>
                  <a:pt x="2825876" y="2166419"/>
                </a:lnTo>
                <a:lnTo>
                  <a:pt x="2830322" y="2128322"/>
                </a:lnTo>
                <a:lnTo>
                  <a:pt x="2834768" y="2089908"/>
                </a:lnTo>
                <a:lnTo>
                  <a:pt x="2838578" y="2051494"/>
                </a:lnTo>
                <a:lnTo>
                  <a:pt x="2842072" y="2013080"/>
                </a:lnTo>
                <a:lnTo>
                  <a:pt x="2844930" y="1974667"/>
                </a:lnTo>
                <a:lnTo>
                  <a:pt x="2847470" y="1936253"/>
                </a:lnTo>
                <a:lnTo>
                  <a:pt x="2849693" y="1897839"/>
                </a:lnTo>
                <a:lnTo>
                  <a:pt x="2851281" y="1859107"/>
                </a:lnTo>
                <a:lnTo>
                  <a:pt x="2852868" y="1820693"/>
                </a:lnTo>
                <a:lnTo>
                  <a:pt x="2853821" y="1781962"/>
                </a:lnTo>
                <a:lnTo>
                  <a:pt x="2854139" y="1743231"/>
                </a:lnTo>
                <a:lnTo>
                  <a:pt x="2177737" y="1743231"/>
                </a:lnTo>
                <a:lnTo>
                  <a:pt x="2177737" y="1778787"/>
                </a:lnTo>
                <a:lnTo>
                  <a:pt x="2169798" y="1759739"/>
                </a:lnTo>
                <a:lnTo>
                  <a:pt x="2161859" y="1741326"/>
                </a:lnTo>
                <a:lnTo>
                  <a:pt x="2153602" y="1722912"/>
                </a:lnTo>
                <a:lnTo>
                  <a:pt x="2145028" y="1704817"/>
                </a:lnTo>
                <a:lnTo>
                  <a:pt x="2136137" y="1686721"/>
                </a:lnTo>
                <a:lnTo>
                  <a:pt x="2126610" y="1668942"/>
                </a:lnTo>
                <a:lnTo>
                  <a:pt x="2117083" y="1651164"/>
                </a:lnTo>
                <a:lnTo>
                  <a:pt x="2107239" y="1633386"/>
                </a:lnTo>
                <a:lnTo>
                  <a:pt x="2107239" y="995905"/>
                </a:lnTo>
                <a:lnTo>
                  <a:pt x="2068496" y="996540"/>
                </a:lnTo>
                <a:lnTo>
                  <a:pt x="2029754" y="997492"/>
                </a:lnTo>
                <a:lnTo>
                  <a:pt x="1991012" y="998762"/>
                </a:lnTo>
                <a:lnTo>
                  <a:pt x="1952269" y="1000350"/>
                </a:lnTo>
                <a:lnTo>
                  <a:pt x="1913527" y="1002254"/>
                </a:lnTo>
                <a:lnTo>
                  <a:pt x="1874785" y="1004477"/>
                </a:lnTo>
                <a:lnTo>
                  <a:pt x="1836360" y="1007651"/>
                </a:lnTo>
                <a:lnTo>
                  <a:pt x="1797618" y="1010509"/>
                </a:lnTo>
                <a:lnTo>
                  <a:pt x="1759193" y="1014636"/>
                </a:lnTo>
                <a:lnTo>
                  <a:pt x="1720451" y="1018445"/>
                </a:lnTo>
                <a:lnTo>
                  <a:pt x="1682026" y="1023207"/>
                </a:lnTo>
                <a:lnTo>
                  <a:pt x="1643601" y="1027969"/>
                </a:lnTo>
                <a:lnTo>
                  <a:pt x="1605494" y="1033366"/>
                </a:lnTo>
                <a:lnTo>
                  <a:pt x="1567070" y="1039081"/>
                </a:lnTo>
                <a:lnTo>
                  <a:pt x="1528962" y="1045430"/>
                </a:lnTo>
                <a:lnTo>
                  <a:pt x="1490855" y="1052415"/>
                </a:lnTo>
                <a:lnTo>
                  <a:pt x="1482599" y="1096861"/>
                </a:lnTo>
                <a:lnTo>
                  <a:pt x="1474977" y="1141306"/>
                </a:lnTo>
                <a:lnTo>
                  <a:pt x="1457829" y="1136862"/>
                </a:lnTo>
                <a:lnTo>
                  <a:pt x="1440681" y="1132100"/>
                </a:lnTo>
                <a:lnTo>
                  <a:pt x="1423533" y="1127973"/>
                </a:lnTo>
                <a:lnTo>
                  <a:pt x="1406067" y="1124163"/>
                </a:lnTo>
                <a:lnTo>
                  <a:pt x="1411148" y="1095591"/>
                </a:lnTo>
                <a:lnTo>
                  <a:pt x="1415911" y="1067018"/>
                </a:lnTo>
                <a:lnTo>
                  <a:pt x="1378122" y="1075590"/>
                </a:lnTo>
                <a:lnTo>
                  <a:pt x="1340332" y="1084479"/>
                </a:lnTo>
                <a:lnTo>
                  <a:pt x="1302860" y="1093686"/>
                </a:lnTo>
                <a:lnTo>
                  <a:pt x="1265388" y="1103527"/>
                </a:lnTo>
                <a:lnTo>
                  <a:pt x="1243794" y="1101940"/>
                </a:lnTo>
                <a:lnTo>
                  <a:pt x="1221565" y="1100670"/>
                </a:lnTo>
                <a:lnTo>
                  <a:pt x="1199971" y="1100035"/>
                </a:lnTo>
                <a:lnTo>
                  <a:pt x="1177424" y="1099718"/>
                </a:lnTo>
                <a:lnTo>
                  <a:pt x="1156465" y="1099718"/>
                </a:lnTo>
                <a:lnTo>
                  <a:pt x="1135189" y="1100353"/>
                </a:lnTo>
                <a:lnTo>
                  <a:pt x="1114547" y="1101623"/>
                </a:lnTo>
                <a:lnTo>
                  <a:pt x="1093588" y="1102893"/>
                </a:lnTo>
                <a:lnTo>
                  <a:pt x="1072947" y="1104797"/>
                </a:lnTo>
                <a:lnTo>
                  <a:pt x="1051988" y="1106702"/>
                </a:lnTo>
                <a:lnTo>
                  <a:pt x="1031664" y="1109559"/>
                </a:lnTo>
                <a:lnTo>
                  <a:pt x="1011023" y="1112417"/>
                </a:lnTo>
                <a:lnTo>
                  <a:pt x="1043414" y="1100353"/>
                </a:lnTo>
                <a:lnTo>
                  <a:pt x="1075805" y="1088289"/>
                </a:lnTo>
                <a:lnTo>
                  <a:pt x="1108196" y="1077177"/>
                </a:lnTo>
                <a:lnTo>
                  <a:pt x="1141222" y="1066383"/>
                </a:lnTo>
                <a:lnTo>
                  <a:pt x="1176789" y="1054954"/>
                </a:lnTo>
                <a:lnTo>
                  <a:pt x="1212673" y="1044795"/>
                </a:lnTo>
                <a:lnTo>
                  <a:pt x="1248875" y="1034954"/>
                </a:lnTo>
                <a:lnTo>
                  <a:pt x="1285077" y="1025430"/>
                </a:lnTo>
                <a:lnTo>
                  <a:pt x="1321278" y="1016541"/>
                </a:lnTo>
                <a:lnTo>
                  <a:pt x="1357798" y="1007969"/>
                </a:lnTo>
                <a:lnTo>
                  <a:pt x="1394317" y="1000032"/>
                </a:lnTo>
                <a:lnTo>
                  <a:pt x="1430837" y="992413"/>
                </a:lnTo>
                <a:lnTo>
                  <a:pt x="1438140" y="958761"/>
                </a:lnTo>
                <a:lnTo>
                  <a:pt x="1445762" y="925109"/>
                </a:lnTo>
                <a:lnTo>
                  <a:pt x="1453701" y="891457"/>
                </a:lnTo>
                <a:lnTo>
                  <a:pt x="1462275" y="858123"/>
                </a:lnTo>
                <a:lnTo>
                  <a:pt x="1471167" y="824788"/>
                </a:lnTo>
                <a:lnTo>
                  <a:pt x="1480376" y="791454"/>
                </a:lnTo>
                <a:lnTo>
                  <a:pt x="1489903" y="758437"/>
                </a:lnTo>
                <a:lnTo>
                  <a:pt x="1500065" y="725420"/>
                </a:lnTo>
                <a:lnTo>
                  <a:pt x="1509274" y="697483"/>
                </a:lnTo>
                <a:lnTo>
                  <a:pt x="1518801" y="669545"/>
                </a:lnTo>
                <a:lnTo>
                  <a:pt x="1528962" y="641608"/>
                </a:lnTo>
                <a:lnTo>
                  <a:pt x="1539442" y="613353"/>
                </a:lnTo>
                <a:lnTo>
                  <a:pt x="1549921" y="585733"/>
                </a:lnTo>
                <a:lnTo>
                  <a:pt x="1561036" y="558431"/>
                </a:lnTo>
                <a:lnTo>
                  <a:pt x="1572786" y="531128"/>
                </a:lnTo>
                <a:lnTo>
                  <a:pt x="1584853" y="503508"/>
                </a:lnTo>
                <a:lnTo>
                  <a:pt x="1556273" y="511445"/>
                </a:lnTo>
                <a:lnTo>
                  <a:pt x="1527375" y="520017"/>
                </a:lnTo>
                <a:lnTo>
                  <a:pt x="1499112" y="528906"/>
                </a:lnTo>
                <a:lnTo>
                  <a:pt x="1471167" y="538113"/>
                </a:lnTo>
                <a:lnTo>
                  <a:pt x="1442586" y="548272"/>
                </a:lnTo>
                <a:lnTo>
                  <a:pt x="1414959" y="558431"/>
                </a:lnTo>
                <a:lnTo>
                  <a:pt x="1387331" y="569225"/>
                </a:lnTo>
                <a:lnTo>
                  <a:pt x="1359703" y="580019"/>
                </a:lnTo>
                <a:lnTo>
                  <a:pt x="1332075" y="591765"/>
                </a:lnTo>
                <a:lnTo>
                  <a:pt x="1304765" y="603829"/>
                </a:lnTo>
                <a:lnTo>
                  <a:pt x="1278090" y="616210"/>
                </a:lnTo>
                <a:lnTo>
                  <a:pt x="1251098" y="628909"/>
                </a:lnTo>
                <a:lnTo>
                  <a:pt x="1224740" y="642560"/>
                </a:lnTo>
                <a:lnTo>
                  <a:pt x="1198065" y="656212"/>
                </a:lnTo>
                <a:lnTo>
                  <a:pt x="1172025" y="670498"/>
                </a:lnTo>
                <a:lnTo>
                  <a:pt x="1146303" y="685101"/>
                </a:lnTo>
                <a:lnTo>
                  <a:pt x="1130425" y="710816"/>
                </a:lnTo>
                <a:lnTo>
                  <a:pt x="1115500" y="736849"/>
                </a:lnTo>
                <a:lnTo>
                  <a:pt x="1100575" y="762882"/>
                </a:lnTo>
                <a:lnTo>
                  <a:pt x="1086284" y="789549"/>
                </a:lnTo>
                <a:lnTo>
                  <a:pt x="1072629" y="816217"/>
                </a:lnTo>
                <a:lnTo>
                  <a:pt x="1058974" y="843202"/>
                </a:lnTo>
                <a:lnTo>
                  <a:pt x="1045954" y="870504"/>
                </a:lnTo>
                <a:lnTo>
                  <a:pt x="1033569" y="897807"/>
                </a:lnTo>
                <a:lnTo>
                  <a:pt x="1021820" y="925427"/>
                </a:lnTo>
                <a:lnTo>
                  <a:pt x="1010070" y="953046"/>
                </a:lnTo>
                <a:lnTo>
                  <a:pt x="998955" y="981301"/>
                </a:lnTo>
                <a:lnTo>
                  <a:pt x="988476" y="1009556"/>
                </a:lnTo>
                <a:lnTo>
                  <a:pt x="977996" y="1037811"/>
                </a:lnTo>
                <a:lnTo>
                  <a:pt x="968152" y="1066383"/>
                </a:lnTo>
                <a:lnTo>
                  <a:pt x="958943" y="1094956"/>
                </a:lnTo>
                <a:lnTo>
                  <a:pt x="950051" y="1123846"/>
                </a:lnTo>
                <a:lnTo>
                  <a:pt x="930363" y="1128608"/>
                </a:lnTo>
                <a:lnTo>
                  <a:pt x="910356" y="1133370"/>
                </a:lnTo>
                <a:lnTo>
                  <a:pt x="890668" y="1138449"/>
                </a:lnTo>
                <a:lnTo>
                  <a:pt x="871296" y="1144164"/>
                </a:lnTo>
                <a:lnTo>
                  <a:pt x="877965" y="1119718"/>
                </a:lnTo>
                <a:lnTo>
                  <a:pt x="884952" y="1095591"/>
                </a:lnTo>
                <a:lnTo>
                  <a:pt x="892573" y="1071145"/>
                </a:lnTo>
                <a:lnTo>
                  <a:pt x="900194" y="1047018"/>
                </a:lnTo>
                <a:lnTo>
                  <a:pt x="908451" y="1023525"/>
                </a:lnTo>
                <a:lnTo>
                  <a:pt x="916707" y="999715"/>
                </a:lnTo>
                <a:lnTo>
                  <a:pt x="925282" y="975904"/>
                </a:lnTo>
                <a:lnTo>
                  <a:pt x="934491" y="952094"/>
                </a:lnTo>
                <a:lnTo>
                  <a:pt x="943700" y="928601"/>
                </a:lnTo>
                <a:lnTo>
                  <a:pt x="953544" y="905426"/>
                </a:lnTo>
                <a:lnTo>
                  <a:pt x="963389" y="882251"/>
                </a:lnTo>
                <a:lnTo>
                  <a:pt x="973551" y="859075"/>
                </a:lnTo>
                <a:lnTo>
                  <a:pt x="984030" y="836217"/>
                </a:lnTo>
                <a:lnTo>
                  <a:pt x="994827" y="813359"/>
                </a:lnTo>
                <a:lnTo>
                  <a:pt x="1006259" y="790502"/>
                </a:lnTo>
                <a:lnTo>
                  <a:pt x="1017691" y="768279"/>
                </a:lnTo>
                <a:lnTo>
                  <a:pt x="989746" y="788597"/>
                </a:lnTo>
                <a:lnTo>
                  <a:pt x="962119" y="809550"/>
                </a:lnTo>
                <a:lnTo>
                  <a:pt x="948463" y="820661"/>
                </a:lnTo>
                <a:lnTo>
                  <a:pt x="934808" y="831455"/>
                </a:lnTo>
                <a:lnTo>
                  <a:pt x="921788" y="842567"/>
                </a:lnTo>
                <a:lnTo>
                  <a:pt x="908451" y="853996"/>
                </a:lnTo>
                <a:lnTo>
                  <a:pt x="895431" y="865107"/>
                </a:lnTo>
                <a:lnTo>
                  <a:pt x="882411" y="876536"/>
                </a:lnTo>
                <a:lnTo>
                  <a:pt x="869709" y="888600"/>
                </a:lnTo>
                <a:lnTo>
                  <a:pt x="857006" y="900346"/>
                </a:lnTo>
                <a:lnTo>
                  <a:pt x="844621" y="912093"/>
                </a:lnTo>
                <a:lnTo>
                  <a:pt x="831919" y="924474"/>
                </a:lnTo>
                <a:lnTo>
                  <a:pt x="819852" y="936538"/>
                </a:lnTo>
                <a:lnTo>
                  <a:pt x="807785" y="949237"/>
                </a:lnTo>
                <a:lnTo>
                  <a:pt x="796035" y="961618"/>
                </a:lnTo>
                <a:lnTo>
                  <a:pt x="784603" y="974634"/>
                </a:lnTo>
                <a:lnTo>
                  <a:pt x="772853" y="987333"/>
                </a:lnTo>
                <a:lnTo>
                  <a:pt x="761421" y="1000350"/>
                </a:lnTo>
                <a:lnTo>
                  <a:pt x="749989" y="1013366"/>
                </a:lnTo>
                <a:lnTo>
                  <a:pt x="739192" y="1026700"/>
                </a:lnTo>
                <a:lnTo>
                  <a:pt x="728395" y="1040351"/>
                </a:lnTo>
                <a:lnTo>
                  <a:pt x="717915" y="1053685"/>
                </a:lnTo>
                <a:lnTo>
                  <a:pt x="707118" y="1067653"/>
                </a:lnTo>
                <a:lnTo>
                  <a:pt x="696956" y="1081305"/>
                </a:lnTo>
                <a:lnTo>
                  <a:pt x="687112" y="1095591"/>
                </a:lnTo>
                <a:lnTo>
                  <a:pt x="677267" y="1109559"/>
                </a:lnTo>
                <a:lnTo>
                  <a:pt x="667741" y="1123846"/>
                </a:lnTo>
                <a:lnTo>
                  <a:pt x="658214" y="1138449"/>
                </a:lnTo>
                <a:lnTo>
                  <a:pt x="649005" y="1153053"/>
                </a:lnTo>
                <a:lnTo>
                  <a:pt x="639795" y="1167657"/>
                </a:lnTo>
                <a:lnTo>
                  <a:pt x="631856" y="1181308"/>
                </a:lnTo>
                <a:lnTo>
                  <a:pt x="623917" y="1195276"/>
                </a:lnTo>
                <a:lnTo>
                  <a:pt x="616296" y="1208928"/>
                </a:lnTo>
                <a:lnTo>
                  <a:pt x="608675" y="1223214"/>
                </a:lnTo>
                <a:lnTo>
                  <a:pt x="601371" y="1237183"/>
                </a:lnTo>
                <a:lnTo>
                  <a:pt x="594384" y="1251469"/>
                </a:lnTo>
                <a:lnTo>
                  <a:pt x="587398" y="1265755"/>
                </a:lnTo>
                <a:lnTo>
                  <a:pt x="580729" y="1280359"/>
                </a:lnTo>
                <a:lnTo>
                  <a:pt x="566122" y="1290200"/>
                </a:lnTo>
                <a:lnTo>
                  <a:pt x="551514" y="1300359"/>
                </a:lnTo>
                <a:lnTo>
                  <a:pt x="537224" y="1310836"/>
                </a:lnTo>
                <a:lnTo>
                  <a:pt x="523251" y="1321630"/>
                </a:lnTo>
                <a:lnTo>
                  <a:pt x="508961" y="1332424"/>
                </a:lnTo>
                <a:lnTo>
                  <a:pt x="495306" y="1343535"/>
                </a:lnTo>
                <a:lnTo>
                  <a:pt x="481651" y="1355282"/>
                </a:lnTo>
                <a:lnTo>
                  <a:pt x="468313" y="1366711"/>
                </a:lnTo>
                <a:lnTo>
                  <a:pt x="472442" y="1346710"/>
                </a:lnTo>
                <a:lnTo>
                  <a:pt x="476887" y="1326709"/>
                </a:lnTo>
                <a:lnTo>
                  <a:pt x="481651" y="1307026"/>
                </a:lnTo>
                <a:lnTo>
                  <a:pt x="486097" y="1287025"/>
                </a:lnTo>
                <a:lnTo>
                  <a:pt x="491495" y="1267025"/>
                </a:lnTo>
                <a:lnTo>
                  <a:pt x="496894" y="1247659"/>
                </a:lnTo>
                <a:lnTo>
                  <a:pt x="502292" y="1227976"/>
                </a:lnTo>
                <a:lnTo>
                  <a:pt x="508326" y="1208293"/>
                </a:lnTo>
                <a:lnTo>
                  <a:pt x="514359" y="1188610"/>
                </a:lnTo>
                <a:lnTo>
                  <a:pt x="520393" y="1169244"/>
                </a:lnTo>
                <a:lnTo>
                  <a:pt x="527062" y="1150196"/>
                </a:lnTo>
                <a:lnTo>
                  <a:pt x="533731" y="1130512"/>
                </a:lnTo>
                <a:lnTo>
                  <a:pt x="540717" y="1111464"/>
                </a:lnTo>
                <a:lnTo>
                  <a:pt x="548021" y="1092416"/>
                </a:lnTo>
                <a:lnTo>
                  <a:pt x="555325" y="1073050"/>
                </a:lnTo>
                <a:lnTo>
                  <a:pt x="563264" y="1054320"/>
                </a:lnTo>
                <a:lnTo>
                  <a:pt x="571203" y="1034954"/>
                </a:lnTo>
                <a:lnTo>
                  <a:pt x="579777" y="1015906"/>
                </a:lnTo>
                <a:lnTo>
                  <a:pt x="588351" y="996540"/>
                </a:lnTo>
                <a:lnTo>
                  <a:pt x="597242" y="977492"/>
                </a:lnTo>
                <a:lnTo>
                  <a:pt x="606134" y="958761"/>
                </a:lnTo>
                <a:lnTo>
                  <a:pt x="615978" y="940030"/>
                </a:lnTo>
                <a:lnTo>
                  <a:pt x="625505" y="921299"/>
                </a:lnTo>
                <a:lnTo>
                  <a:pt x="635032" y="902569"/>
                </a:lnTo>
                <a:lnTo>
                  <a:pt x="645194" y="884155"/>
                </a:lnTo>
                <a:lnTo>
                  <a:pt x="655356" y="866060"/>
                </a:lnTo>
                <a:lnTo>
                  <a:pt x="665835" y="847964"/>
                </a:lnTo>
                <a:lnTo>
                  <a:pt x="676632" y="829868"/>
                </a:lnTo>
                <a:lnTo>
                  <a:pt x="687429" y="812090"/>
                </a:lnTo>
                <a:lnTo>
                  <a:pt x="698544" y="794311"/>
                </a:lnTo>
                <a:lnTo>
                  <a:pt x="709976" y="776215"/>
                </a:lnTo>
                <a:lnTo>
                  <a:pt x="721408" y="758755"/>
                </a:lnTo>
                <a:lnTo>
                  <a:pt x="733476" y="741611"/>
                </a:lnTo>
                <a:lnTo>
                  <a:pt x="745225" y="724468"/>
                </a:lnTo>
                <a:lnTo>
                  <a:pt x="757293" y="707324"/>
                </a:lnTo>
                <a:lnTo>
                  <a:pt x="769995" y="690498"/>
                </a:lnTo>
                <a:lnTo>
                  <a:pt x="782380" y="673672"/>
                </a:lnTo>
                <a:lnTo>
                  <a:pt x="795400" y="657164"/>
                </a:lnTo>
                <a:lnTo>
                  <a:pt x="808102" y="640973"/>
                </a:lnTo>
                <a:lnTo>
                  <a:pt x="821440" y="624464"/>
                </a:lnTo>
                <a:lnTo>
                  <a:pt x="835095" y="608591"/>
                </a:lnTo>
                <a:lnTo>
                  <a:pt x="848432" y="592400"/>
                </a:lnTo>
                <a:lnTo>
                  <a:pt x="862405" y="576526"/>
                </a:lnTo>
                <a:lnTo>
                  <a:pt x="876060" y="560970"/>
                </a:lnTo>
                <a:lnTo>
                  <a:pt x="890350" y="545414"/>
                </a:lnTo>
                <a:lnTo>
                  <a:pt x="904958" y="530176"/>
                </a:lnTo>
                <a:lnTo>
                  <a:pt x="919566" y="515255"/>
                </a:lnTo>
                <a:lnTo>
                  <a:pt x="933856" y="500333"/>
                </a:lnTo>
                <a:lnTo>
                  <a:pt x="948781" y="485730"/>
                </a:lnTo>
                <a:lnTo>
                  <a:pt x="964024" y="470809"/>
                </a:lnTo>
                <a:lnTo>
                  <a:pt x="979584" y="456840"/>
                </a:lnTo>
                <a:lnTo>
                  <a:pt x="994510" y="442554"/>
                </a:lnTo>
                <a:lnTo>
                  <a:pt x="1010388" y="428903"/>
                </a:lnTo>
                <a:lnTo>
                  <a:pt x="1026266" y="414934"/>
                </a:lnTo>
                <a:lnTo>
                  <a:pt x="1042144" y="400965"/>
                </a:lnTo>
                <a:lnTo>
                  <a:pt x="1058339" y="387949"/>
                </a:lnTo>
                <a:lnTo>
                  <a:pt x="1074535" y="374615"/>
                </a:lnTo>
                <a:lnTo>
                  <a:pt x="1091048" y="361599"/>
                </a:lnTo>
                <a:lnTo>
                  <a:pt x="1107561" y="348900"/>
                </a:lnTo>
                <a:lnTo>
                  <a:pt x="1124391" y="336201"/>
                </a:lnTo>
                <a:lnTo>
                  <a:pt x="1141222" y="323820"/>
                </a:lnTo>
                <a:lnTo>
                  <a:pt x="1158370" y="311756"/>
                </a:lnTo>
                <a:lnTo>
                  <a:pt x="1175519" y="299375"/>
                </a:lnTo>
                <a:lnTo>
                  <a:pt x="1192984" y="287946"/>
                </a:lnTo>
                <a:lnTo>
                  <a:pt x="1210450" y="276517"/>
                </a:lnTo>
                <a:lnTo>
                  <a:pt x="1227916" y="264770"/>
                </a:lnTo>
                <a:lnTo>
                  <a:pt x="1245699" y="253976"/>
                </a:lnTo>
                <a:lnTo>
                  <a:pt x="1263800" y="242865"/>
                </a:lnTo>
                <a:lnTo>
                  <a:pt x="1281584" y="232071"/>
                </a:lnTo>
                <a:lnTo>
                  <a:pt x="1299684" y="221594"/>
                </a:lnTo>
                <a:lnTo>
                  <a:pt x="1318420" y="211435"/>
                </a:lnTo>
                <a:lnTo>
                  <a:pt x="1336839" y="201594"/>
                </a:lnTo>
                <a:lnTo>
                  <a:pt x="1355257" y="191752"/>
                </a:lnTo>
                <a:lnTo>
                  <a:pt x="1373676" y="181911"/>
                </a:lnTo>
                <a:lnTo>
                  <a:pt x="1392412" y="172704"/>
                </a:lnTo>
                <a:lnTo>
                  <a:pt x="1411783" y="163497"/>
                </a:lnTo>
                <a:lnTo>
                  <a:pt x="1430519" y="154608"/>
                </a:lnTo>
                <a:lnTo>
                  <a:pt x="1449573" y="146037"/>
                </a:lnTo>
                <a:lnTo>
                  <a:pt x="1468944" y="137782"/>
                </a:lnTo>
                <a:lnTo>
                  <a:pt x="1488315" y="129528"/>
                </a:lnTo>
                <a:lnTo>
                  <a:pt x="1507686" y="121591"/>
                </a:lnTo>
                <a:lnTo>
                  <a:pt x="1527057" y="113972"/>
                </a:lnTo>
                <a:lnTo>
                  <a:pt x="1547063" y="106670"/>
                </a:lnTo>
                <a:lnTo>
                  <a:pt x="1566434" y="99368"/>
                </a:lnTo>
                <a:lnTo>
                  <a:pt x="1586123" y="92384"/>
                </a:lnTo>
                <a:lnTo>
                  <a:pt x="1606447" y="85717"/>
                </a:lnTo>
                <a:lnTo>
                  <a:pt x="1626136" y="79368"/>
                </a:lnTo>
                <a:lnTo>
                  <a:pt x="1646142" y="73336"/>
                </a:lnTo>
                <a:lnTo>
                  <a:pt x="1666466" y="67304"/>
                </a:lnTo>
                <a:lnTo>
                  <a:pt x="1686472" y="61272"/>
                </a:lnTo>
                <a:lnTo>
                  <a:pt x="1706796" y="56192"/>
                </a:lnTo>
                <a:lnTo>
                  <a:pt x="1727120" y="50795"/>
                </a:lnTo>
                <a:lnTo>
                  <a:pt x="1747444" y="45716"/>
                </a:lnTo>
                <a:lnTo>
                  <a:pt x="1768085" y="41271"/>
                </a:lnTo>
                <a:lnTo>
                  <a:pt x="1788409" y="36509"/>
                </a:lnTo>
                <a:lnTo>
                  <a:pt x="1809050" y="32699"/>
                </a:lnTo>
                <a:lnTo>
                  <a:pt x="1829374" y="28572"/>
                </a:lnTo>
                <a:lnTo>
                  <a:pt x="1850333" y="25080"/>
                </a:lnTo>
                <a:lnTo>
                  <a:pt x="1870974" y="21588"/>
                </a:lnTo>
                <a:lnTo>
                  <a:pt x="1891616" y="18096"/>
                </a:lnTo>
                <a:lnTo>
                  <a:pt x="1912257" y="15556"/>
                </a:lnTo>
                <a:lnTo>
                  <a:pt x="1933216" y="12381"/>
                </a:lnTo>
                <a:lnTo>
                  <a:pt x="1954175" y="10159"/>
                </a:lnTo>
                <a:lnTo>
                  <a:pt x="1974816" y="8254"/>
                </a:lnTo>
                <a:lnTo>
                  <a:pt x="1995775" y="6349"/>
                </a:lnTo>
                <a:lnTo>
                  <a:pt x="2016417" y="4762"/>
                </a:lnTo>
                <a:lnTo>
                  <a:pt x="2037693" y="2857"/>
                </a:lnTo>
                <a:lnTo>
                  <a:pt x="2058334" y="1905"/>
                </a:lnTo>
                <a:lnTo>
                  <a:pt x="2079611" y="952"/>
                </a:lnTo>
                <a:lnTo>
                  <a:pt x="2100252" y="317"/>
                </a:lnTo>
                <a:lnTo>
                  <a:pt x="2121529"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sz="1705">
              <a:solidFill>
                <a:srgbClr val="FFFFFF"/>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0" name="矩形 19"/>
          <p:cNvSpPr/>
          <p:nvPr/>
        </p:nvSpPr>
        <p:spPr>
          <a:xfrm>
            <a:off x="749537" y="2584024"/>
            <a:ext cx="2104225" cy="953594"/>
          </a:xfrm>
          <a:prstGeom prst="rect">
            <a:avLst/>
          </a:prstGeom>
        </p:spPr>
        <p:txBody>
          <a:bodyPr wrap="square">
            <a:spAutoFit/>
          </a:bodyPr>
          <a:lstStyle/>
          <a:p>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21" name="矩形 20"/>
          <p:cNvSpPr/>
          <p:nvPr/>
        </p:nvSpPr>
        <p:spPr>
          <a:xfrm>
            <a:off x="3601326" y="2580625"/>
            <a:ext cx="2104225" cy="953594"/>
          </a:xfrm>
          <a:prstGeom prst="rect">
            <a:avLst/>
          </a:prstGeom>
        </p:spPr>
        <p:txBody>
          <a:bodyPr wrap="square">
            <a:spAutoFit/>
          </a:bodyPr>
          <a:lstStyle/>
          <a:p>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22" name="矩形 21"/>
          <p:cNvSpPr/>
          <p:nvPr/>
        </p:nvSpPr>
        <p:spPr>
          <a:xfrm>
            <a:off x="759009" y="4605432"/>
            <a:ext cx="2104225" cy="953594"/>
          </a:xfrm>
          <a:prstGeom prst="rect">
            <a:avLst/>
          </a:prstGeom>
        </p:spPr>
        <p:txBody>
          <a:bodyPr wrap="square">
            <a:spAutoFit/>
          </a:bodyPr>
          <a:lstStyle/>
          <a:p>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23" name="矩形 22"/>
          <p:cNvSpPr/>
          <p:nvPr/>
        </p:nvSpPr>
        <p:spPr>
          <a:xfrm>
            <a:off x="3610797" y="4602034"/>
            <a:ext cx="2104225" cy="953594"/>
          </a:xfrm>
          <a:prstGeom prst="rect">
            <a:avLst/>
          </a:prstGeom>
        </p:spPr>
        <p:txBody>
          <a:bodyPr wrap="square">
            <a:spAutoFit/>
          </a:bodyPr>
          <a:lstStyle/>
          <a:p>
            <a:r>
              <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rPr>
              <a:t>单击此处添加文本单击此处添加文本单击此处添加文本单击此处添加文本单击此处添加文本</a:t>
            </a:r>
            <a:endParaRPr lang="zh-CN" altLang="en-US" sz="1400" dirty="0">
              <a:solidFill>
                <a:schemeClr val="bg1">
                  <a:lumMod val="50000"/>
                </a:schemeClr>
              </a:solidFill>
              <a:latin typeface="FZHei-B01S" panose="02010601030101010101" pitchFamily="2" charset="-122"/>
              <a:ea typeface="FZHei-B01S" panose="02010601030101010101" pitchFamily="2" charset="-122"/>
              <a:cs typeface="Segoe UI Semilight" panose="020B0402040204020203" pitchFamily="34" charset="0"/>
              <a:sym typeface="FZHei-B01S" panose="02010601030101010101" pitchFamily="2" charset="-122"/>
            </a:endParaRPr>
          </a:p>
        </p:txBody>
      </p:sp>
      <p:sp>
        <p:nvSpPr>
          <p:cNvPr id="26" name="文本框 25"/>
          <p:cNvSpPr txBox="1"/>
          <p:nvPr/>
        </p:nvSpPr>
        <p:spPr>
          <a:xfrm>
            <a:off x="755879" y="4298101"/>
            <a:ext cx="1837362" cy="338426"/>
          </a:xfrm>
          <a:prstGeom prst="rect">
            <a:avLst/>
          </a:prstGeom>
          <a:noFill/>
        </p:spPr>
        <p:txBody>
          <a:bodyPr wrap="none" rtlCol="0">
            <a:spAutoFit/>
          </a:bodyPr>
          <a:lstStyle/>
          <a:p>
            <a:r>
              <a:rPr lang="en-US" altLang="zh-CN"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ADD YOUR TEXT</a:t>
            </a:r>
            <a:endPar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sp>
        <p:nvSpPr>
          <p:cNvPr id="27" name="文本框 26"/>
          <p:cNvSpPr txBox="1"/>
          <p:nvPr/>
        </p:nvSpPr>
        <p:spPr>
          <a:xfrm>
            <a:off x="3608420" y="4296405"/>
            <a:ext cx="1837362" cy="338426"/>
          </a:xfrm>
          <a:prstGeom prst="rect">
            <a:avLst/>
          </a:prstGeom>
          <a:noFill/>
        </p:spPr>
        <p:txBody>
          <a:bodyPr wrap="none" rtlCol="0">
            <a:spAutoFit/>
          </a:bodyPr>
          <a:lstStyle/>
          <a:p>
            <a:r>
              <a:rPr lang="en-US" altLang="zh-CN"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rPr>
              <a:t>ADD YOUR TEXT</a:t>
            </a:r>
            <a:endParaRPr lang="zh-CN" altLang="en-US" sz="1600" dirty="0">
              <a:solidFill>
                <a:schemeClr val="tx1">
                  <a:lumMod val="75000"/>
                  <a:lumOff val="25000"/>
                </a:schemeClr>
              </a:solidFill>
              <a:latin typeface="FZHei-B01S" panose="02010601030101010101" pitchFamily="2" charset="-122"/>
              <a:ea typeface="FZHei-B01S" panose="02010601030101010101" pitchFamily="2" charset="-122"/>
              <a:sym typeface="FZHei-B01S" panose="02010601030101010101" pitchFamily="2" charset="-122"/>
            </a:endParaRPr>
          </a:p>
        </p:txBody>
      </p:sp>
      <p:grpSp>
        <p:nvGrpSpPr>
          <p:cNvPr id="14" name="组合 13"/>
          <p:cNvGrpSpPr/>
          <p:nvPr/>
        </p:nvGrpSpPr>
        <p:grpSpPr>
          <a:xfrm>
            <a:off x="124448" y="148429"/>
            <a:ext cx="4146731" cy="679115"/>
            <a:chOff x="124448" y="148429"/>
            <a:chExt cx="4146731" cy="679115"/>
          </a:xfrm>
        </p:grpSpPr>
        <p:sp>
          <p:nvSpPr>
            <p:cNvPr id="15" name="矩形 14"/>
            <p:cNvSpPr/>
            <p:nvPr/>
          </p:nvSpPr>
          <p:spPr>
            <a:xfrm>
              <a:off x="803563" y="195600"/>
              <a:ext cx="3467616" cy="584775"/>
            </a:xfrm>
            <a:prstGeom prst="rect">
              <a:avLst/>
            </a:prstGeom>
          </p:spPr>
          <p:txBody>
            <a:bodyPr wrap="none">
              <a:spAutoFit/>
            </a:bodyPr>
            <a:lstStyle/>
            <a:p>
              <a:pPr algn="l"/>
              <a:r>
                <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rPr>
                <a:t>单击此处输入标题</a:t>
              </a:r>
              <a:endParaRPr lang="zh-CN" altLang="en-US" sz="3200" b="1" dirty="0">
                <a:solidFill>
                  <a:schemeClr val="accent1"/>
                </a:solidFill>
                <a:latin typeface="FZHei-B01S" panose="02010601030101010101" pitchFamily="2" charset="-122"/>
                <a:ea typeface="FZHei-B01S" panose="02010601030101010101" pitchFamily="2" charset="-122"/>
                <a:cs typeface="+mn-ea"/>
                <a:sym typeface="FZHei-B01S" panose="02010601030101010101" pitchFamily="2" charset="-122"/>
              </a:endParaRPr>
            </a:p>
          </p:txBody>
        </p:sp>
        <p:sp>
          <p:nvSpPr>
            <p:cNvPr id="16" name="泪滴形 15"/>
            <p:cNvSpPr/>
            <p:nvPr/>
          </p:nvSpPr>
          <p:spPr>
            <a:xfrm flipH="1">
              <a:off x="124448" y="148429"/>
              <a:ext cx="679115" cy="679115"/>
            </a:xfrm>
            <a:prstGeom prst="teardrop">
              <a:avLst/>
            </a:prstGeom>
            <a:solidFill>
              <a:schemeClr val="accent1"/>
            </a:solidFill>
            <a:ln w="57150">
              <a:solidFill>
                <a:schemeClr val="bg1"/>
              </a:solidFill>
            </a:ln>
            <a:effectLst>
              <a:outerShdw blurRad="38100" dist="127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2"/>
                </a:solidFill>
                <a:latin typeface="FZHei-B01S" panose="02010601030101010101" pitchFamily="2" charset="-122"/>
                <a:ea typeface="FZHei-B01S" panose="02010601030101010101" pitchFamily="2" charset="-122"/>
                <a:sym typeface="FZHei-B01S" panose="02010601030101010101" pitchFamily="2"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1250" advClick="0" advTm="0">
        <p:comb/>
      </p:transition>
    </mc:Choice>
    <mc:Fallback>
      <p:transition spd="slow" advClick="0" advTm="0">
        <p:comb/>
      </p:transition>
    </mc:Fallback>
  </mc:AlternateContent>
</p:sld>
</file>

<file path=ppt/theme/theme1.xml><?xml version="1.0" encoding="utf-8"?>
<a:theme xmlns:a="http://schemas.openxmlformats.org/drawingml/2006/main" name="好客模板www.haoke.com">
  <a:themeElements>
    <a:clrScheme name="自定义 1355">
      <a:dk1>
        <a:sysClr val="windowText" lastClr="000000"/>
      </a:dk1>
      <a:lt1>
        <a:sysClr val="window" lastClr="FFFFFF"/>
      </a:lt1>
      <a:dk2>
        <a:srgbClr val="44546A"/>
      </a:dk2>
      <a:lt2>
        <a:srgbClr val="E7E6E6"/>
      </a:lt2>
      <a:accent1>
        <a:srgbClr val="02754D"/>
      </a:accent1>
      <a:accent2>
        <a:srgbClr val="02754D"/>
      </a:accent2>
      <a:accent3>
        <a:srgbClr val="02754D"/>
      </a:accent3>
      <a:accent4>
        <a:srgbClr val="02754D"/>
      </a:accent4>
      <a:accent5>
        <a:srgbClr val="02754D"/>
      </a:accent5>
      <a:accent6>
        <a:srgbClr val="02754D"/>
      </a:accent6>
      <a:hlink>
        <a:srgbClr val="02754D"/>
      </a:hlink>
      <a:folHlink>
        <a:srgbClr val="02754D"/>
      </a:folHlink>
    </a:clrScheme>
    <a:fontScheme name="Temp">
      <a:majorFont>
        <a:latin typeface="方正黑体简体"/>
        <a:ea typeface="方正黑体简体"/>
        <a:cs typeface=""/>
      </a:majorFont>
      <a:minorFont>
        <a:latin typeface="方正黑体简体"/>
        <a:ea typeface="方正黑体简体"/>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noFill/>
        </a:ln>
        <a:effectLst>
          <a:outerShdw blurRad="38100" dist="12700" dir="5400000" algn="t" rotWithShape="0">
            <a:prstClr val="black">
              <a:alpha val="15000"/>
            </a:prstClr>
          </a:outerShdw>
        </a:effectLst>
      </a:spPr>
      <a:bodyPr rtlCol="0" anchor="ctr"/>
      <a:lstStyle>
        <a:defPPr algn="ctr">
          <a:defRPr>
            <a:solidFill>
              <a:schemeClr val="tx2"/>
            </a:solidFill>
            <a:latin typeface="张海山锐线体简" panose="02000000000000000000" pitchFamily="2" charset="-122"/>
            <a:ea typeface="张海山锐线体简" panose="02000000000000000000" pitchFamily="2" charset="-122"/>
          </a:defRPr>
        </a:defPPr>
      </a:lstStyle>
      <a:style>
        <a:lnRef idx="2">
          <a:schemeClr val="accent1">
            <a:shade val="50000"/>
          </a:schemeClr>
        </a:lnRef>
        <a:fillRef idx="1">
          <a:schemeClr val="accent1"/>
        </a:fillRef>
        <a:effectRef idx="0">
          <a:schemeClr val="accent1"/>
        </a:effectRef>
        <a:fontRef idx="minor">
          <a:schemeClr val="lt1"/>
        </a:fontRef>
      </a:style>
    </a:sp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3940</Words>
  <Application>WPS 演示</Application>
  <PresentationFormat>宽屏</PresentationFormat>
  <Paragraphs>417</Paragraphs>
  <Slides>24</Slides>
  <Notes>21</Notes>
  <HiddenSlides>0</HiddenSlides>
  <MMClips>1</MMClips>
  <ScaleCrop>false</ScaleCrop>
  <HeadingPairs>
    <vt:vector size="6" baseType="variant">
      <vt:variant>
        <vt:lpstr>已用的字体</vt:lpstr>
      </vt:variant>
      <vt:variant>
        <vt:i4>25</vt:i4>
      </vt:variant>
      <vt:variant>
        <vt:lpstr>主题</vt:lpstr>
      </vt:variant>
      <vt:variant>
        <vt:i4>1</vt:i4>
      </vt:variant>
      <vt:variant>
        <vt:lpstr>幻灯片标题</vt:lpstr>
      </vt:variant>
      <vt:variant>
        <vt:i4>24</vt:i4>
      </vt:variant>
    </vt:vector>
  </HeadingPairs>
  <TitlesOfParts>
    <vt:vector size="50" baseType="lpstr">
      <vt:lpstr>Arial</vt:lpstr>
      <vt:lpstr>宋体</vt:lpstr>
      <vt:lpstr>Wingdings</vt:lpstr>
      <vt:lpstr>张海山锐线体简</vt:lpstr>
      <vt:lpstr>FZHei-B01S</vt:lpstr>
      <vt:lpstr>Roboto Thin</vt:lpstr>
      <vt:lpstr>Calibri Light</vt:lpstr>
      <vt:lpstr>Symbol</vt:lpstr>
      <vt:lpstr>Segoe UI Semilight</vt:lpstr>
      <vt:lpstr>Calibri</vt:lpstr>
      <vt:lpstr>微软雅黑</vt:lpstr>
      <vt:lpstr>方正黑体简体</vt:lpstr>
      <vt:lpstr>等线</vt:lpstr>
      <vt:lpstr>Hilda Sonnenschein</vt:lpstr>
      <vt:lpstr>Arial Unicode MS</vt:lpstr>
      <vt:lpstr>Arial</vt:lpstr>
      <vt:lpstr>Calibri</vt:lpstr>
      <vt:lpstr>Montserrat Semi Bold</vt:lpstr>
      <vt:lpstr>Lato Light</vt:lpstr>
      <vt:lpstr>Montserrat Semi</vt:lpstr>
      <vt:lpstr>华文黑体</vt:lpstr>
      <vt:lpstr>Arial Narrow</vt:lpstr>
      <vt:lpstr>Open Sans</vt:lpstr>
      <vt:lpstr>Montserrat</vt:lpstr>
      <vt:lpstr>黑体</vt:lpstr>
      <vt:lpstr>好客模板www.haoke.com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一颗苹果</cp:lastModifiedBy>
  <cp:revision>3</cp:revision>
  <dcterms:created xsi:type="dcterms:W3CDTF">2019-01-01T10:02:00Z</dcterms:created>
  <dcterms:modified xsi:type="dcterms:W3CDTF">2021-09-09T00:13:40Z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2052-11.1.0.10463</vt:lpwstr>
  </property>
  <property fmtid="{D5CDD505-2E9C-101B-9397-08002B2CF9AE}" pid="3" name="ICV">
    <vt:lpwstr>5143BD8CD95E49A68AE56E872FEAA5E4</vt:lpwstr>
  </property>
</Properties>
</file>