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9" r:id="rId4"/>
    <p:sldId id="264" r:id="rId5"/>
    <p:sldId id="271" r:id="rId6"/>
    <p:sldId id="269" r:id="rId7"/>
    <p:sldId id="270" r:id="rId8"/>
    <p:sldId id="265" r:id="rId9"/>
    <p:sldId id="268" r:id="rId10"/>
    <p:sldId id="272" r:id="rId11"/>
    <p:sldId id="280" r:id="rId12"/>
    <p:sldId id="266" r:id="rId13"/>
    <p:sldId id="276" r:id="rId14"/>
    <p:sldId id="274" r:id="rId15"/>
    <p:sldId id="273" r:id="rId16"/>
    <p:sldId id="267" r:id="rId17"/>
    <p:sldId id="275" r:id="rId18"/>
    <p:sldId id="278" r:id="rId19"/>
    <p:sldId id="279" r:id="rId20"/>
    <p:sldId id="277" r:id="rId21"/>
    <p:sldId id="281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769EA2"/>
    <a:srgbClr val="DDDAD1"/>
    <a:srgbClr val="9DB9BC"/>
    <a:srgbClr val="A37855"/>
    <a:srgbClr val="D1B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342" y="60"/>
      </p:cViewPr>
      <p:guideLst>
        <p:guide orient="horz" pos="2160"/>
        <p:guide pos="38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6A1-0EEF-4008-9651-D9FBCDA879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B25A-A8D5-45D9-8405-1744D431B6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6A1-0EEF-4008-9651-D9FBCDA879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B25A-A8D5-45D9-8405-1744D431B6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6A1-0EEF-4008-9651-D9FBCDA879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B25A-A8D5-45D9-8405-1744D431B6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6A1-0EEF-4008-9651-D9FBCDA879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B25A-A8D5-45D9-8405-1744D431B6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6A1-0EEF-4008-9651-D9FBCDA879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B25A-A8D5-45D9-8405-1744D431B6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6A1-0EEF-4008-9651-D9FBCDA879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B25A-A8D5-45D9-8405-1744D431B6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6A1-0EEF-4008-9651-D9FBCDA879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B25A-A8D5-45D9-8405-1744D431B6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6A1-0EEF-4008-9651-D9FBCDA879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B25A-A8D5-45D9-8405-1744D431B6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6A1-0EEF-4008-9651-D9FBCDA879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B25A-A8D5-45D9-8405-1744D431B6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6A1-0EEF-4008-9651-D9FBCDA879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B25A-A8D5-45D9-8405-1744D431B6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386A1-0EEF-4008-9651-D9FBCDA879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B25A-A8D5-45D9-8405-1744D431B6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AD1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386A1-0EEF-4008-9651-D9FBCDA879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B25A-A8D5-45D9-8405-1744D431B6F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6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.xml"/><Relationship Id="rId2" Type="http://schemas.openxmlformats.org/officeDocument/2006/relationships/image" Target="../media/image1.jpe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9835770" y="2193235"/>
            <a:ext cx="2356230" cy="5333870"/>
          </a:xfrm>
          <a:custGeom>
            <a:avLst/>
            <a:gdLst>
              <a:gd name="connsiteX0" fmla="*/ 2203341 w 2356230"/>
              <a:gd name="connsiteY0" fmla="*/ 621 h 5333870"/>
              <a:gd name="connsiteX1" fmla="*/ 2356230 w 2356230"/>
              <a:gd name="connsiteY1" fmla="*/ 9541 h 5333870"/>
              <a:gd name="connsiteX2" fmla="*/ 2356230 w 2356230"/>
              <a:gd name="connsiteY2" fmla="*/ 5333870 h 5333870"/>
              <a:gd name="connsiteX3" fmla="*/ 2241463 w 2356230"/>
              <a:gd name="connsiteY3" fmla="*/ 5316182 h 5333870"/>
              <a:gd name="connsiteX4" fmla="*/ 1335765 w 2356230"/>
              <a:gd name="connsiteY4" fmla="*/ 4592370 h 5333870"/>
              <a:gd name="connsiteX5" fmla="*/ 1144022 w 2356230"/>
              <a:gd name="connsiteY5" fmla="*/ 3140600 h 5333870"/>
              <a:gd name="connsiteX6" fmla="*/ 7258 w 2356230"/>
              <a:gd name="connsiteY6" fmla="*/ 1565566 h 5333870"/>
              <a:gd name="connsiteX7" fmla="*/ 2203341 w 2356230"/>
              <a:gd name="connsiteY7" fmla="*/ 621 h 53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6230" h="5333870">
                <a:moveTo>
                  <a:pt x="2203341" y="621"/>
                </a:moveTo>
                <a:lnTo>
                  <a:pt x="2356230" y="9541"/>
                </a:lnTo>
                <a:lnTo>
                  <a:pt x="2356230" y="5333870"/>
                </a:lnTo>
                <a:lnTo>
                  <a:pt x="2241463" y="5316182"/>
                </a:lnTo>
                <a:cubicBezTo>
                  <a:pt x="1891895" y="5246084"/>
                  <a:pt x="1589996" y="5034064"/>
                  <a:pt x="1335765" y="4592370"/>
                </a:cubicBezTo>
                <a:cubicBezTo>
                  <a:pt x="883798" y="3807136"/>
                  <a:pt x="1365440" y="3645067"/>
                  <a:pt x="1144022" y="3140600"/>
                </a:cubicBezTo>
                <a:cubicBezTo>
                  <a:pt x="922603" y="2636133"/>
                  <a:pt x="-95462" y="2359931"/>
                  <a:pt x="7258" y="1565566"/>
                </a:cubicBezTo>
                <a:cubicBezTo>
                  <a:pt x="103557" y="820849"/>
                  <a:pt x="771637" y="-26187"/>
                  <a:pt x="2203341" y="621"/>
                </a:cubicBezTo>
                <a:close/>
              </a:path>
            </a:pathLst>
          </a:custGeom>
          <a:solidFill>
            <a:srgbClr val="D1B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-1105" y="0"/>
            <a:ext cx="4687406" cy="2659015"/>
          </a:xfrm>
          <a:custGeom>
            <a:avLst/>
            <a:gdLst>
              <a:gd name="connsiteX0" fmla="*/ 0 w 5134593"/>
              <a:gd name="connsiteY0" fmla="*/ 0 h 2912690"/>
              <a:gd name="connsiteX1" fmla="*/ 5134593 w 5134593"/>
              <a:gd name="connsiteY1" fmla="*/ 0 h 2912690"/>
              <a:gd name="connsiteX2" fmla="*/ 5041335 w 5134593"/>
              <a:gd name="connsiteY2" fmla="*/ 88487 h 2912690"/>
              <a:gd name="connsiteX3" fmla="*/ 2954956 w 5134593"/>
              <a:gd name="connsiteY3" fmla="*/ 1174280 h 2912690"/>
              <a:gd name="connsiteX4" fmla="*/ 1674796 w 5134593"/>
              <a:gd name="connsiteY4" fmla="*/ 2733574 h 2912690"/>
              <a:gd name="connsiteX5" fmla="*/ 69708 w 5134593"/>
              <a:gd name="connsiteY5" fmla="*/ 2818396 h 2912690"/>
              <a:gd name="connsiteX6" fmla="*/ 0 w 5134593"/>
              <a:gd name="connsiteY6" fmla="*/ 2793122 h 291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4593" h="2912690">
                <a:moveTo>
                  <a:pt x="0" y="0"/>
                </a:moveTo>
                <a:lnTo>
                  <a:pt x="5134593" y="0"/>
                </a:lnTo>
                <a:lnTo>
                  <a:pt x="5041335" y="88487"/>
                </a:lnTo>
                <a:cubicBezTo>
                  <a:pt x="4150895" y="905475"/>
                  <a:pt x="3503796" y="727908"/>
                  <a:pt x="2954956" y="1174280"/>
                </a:cubicBezTo>
                <a:cubicBezTo>
                  <a:pt x="2327710" y="1684419"/>
                  <a:pt x="2164080" y="2515401"/>
                  <a:pt x="1674796" y="2733574"/>
                </a:cubicBezTo>
                <a:cubicBezTo>
                  <a:pt x="1307833" y="2897204"/>
                  <a:pt x="634065" y="2995862"/>
                  <a:pt x="69708" y="2818396"/>
                </a:cubicBezTo>
                <a:lnTo>
                  <a:pt x="0" y="2793122"/>
                </a:lnTo>
                <a:close/>
              </a:path>
            </a:pathLst>
          </a:cu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-12699" y="1"/>
            <a:ext cx="4382502" cy="2840510"/>
          </a:xfrm>
          <a:custGeom>
            <a:avLst/>
            <a:gdLst>
              <a:gd name="connsiteX0" fmla="*/ 4508500 w 4508500"/>
              <a:gd name="connsiteY0" fmla="*/ 0 h 3251200"/>
              <a:gd name="connsiteX1" fmla="*/ 2921000 w 4508500"/>
              <a:gd name="connsiteY1" fmla="*/ 1676400 h 3251200"/>
              <a:gd name="connsiteX2" fmla="*/ 0 w 4508500"/>
              <a:gd name="connsiteY2" fmla="*/ 3251200 h 3251200"/>
              <a:gd name="connsiteX0-1" fmla="*/ 4508500 w 4508500"/>
              <a:gd name="connsiteY0-2" fmla="*/ 0 h 3251200"/>
              <a:gd name="connsiteX1-3" fmla="*/ 2921000 w 4508500"/>
              <a:gd name="connsiteY1-4" fmla="*/ 1676400 h 3251200"/>
              <a:gd name="connsiteX2-5" fmla="*/ 0 w 4508500"/>
              <a:gd name="connsiteY2-6" fmla="*/ 3251200 h 3251200"/>
              <a:gd name="connsiteX0-7" fmla="*/ 4508500 w 4508500"/>
              <a:gd name="connsiteY0-8" fmla="*/ 0 h 3251200"/>
              <a:gd name="connsiteX1-9" fmla="*/ 2845439 w 4508500"/>
              <a:gd name="connsiteY1-10" fmla="*/ 1549400 h 3251200"/>
              <a:gd name="connsiteX2-11" fmla="*/ 0 w 4508500"/>
              <a:gd name="connsiteY2-12" fmla="*/ 3251200 h 3251200"/>
              <a:gd name="connsiteX0-13" fmla="*/ 4508500 w 4508500"/>
              <a:gd name="connsiteY0-14" fmla="*/ 0 h 3251200"/>
              <a:gd name="connsiteX1-15" fmla="*/ 2845439 w 4508500"/>
              <a:gd name="connsiteY1-16" fmla="*/ 1549400 h 3251200"/>
              <a:gd name="connsiteX2-17" fmla="*/ 0 w 4508500"/>
              <a:gd name="connsiteY2-18" fmla="*/ 3251200 h 3251200"/>
              <a:gd name="connsiteX0-19" fmla="*/ 4508500 w 4508500"/>
              <a:gd name="connsiteY0-20" fmla="*/ 0 h 3251200"/>
              <a:gd name="connsiteX1-21" fmla="*/ 2845439 w 4508500"/>
              <a:gd name="connsiteY1-22" fmla="*/ 1549400 h 3251200"/>
              <a:gd name="connsiteX2-23" fmla="*/ 0 w 4508500"/>
              <a:gd name="connsiteY2-24" fmla="*/ 3251200 h 3251200"/>
              <a:gd name="connsiteX0-25" fmla="*/ 4508500 w 4508500"/>
              <a:gd name="connsiteY0-26" fmla="*/ 0 h 3251200"/>
              <a:gd name="connsiteX1-27" fmla="*/ 2845439 w 4508500"/>
              <a:gd name="connsiteY1-28" fmla="*/ 1549400 h 3251200"/>
              <a:gd name="connsiteX2-29" fmla="*/ 0 w 4508500"/>
              <a:gd name="connsiteY2-30" fmla="*/ 3251200 h 3251200"/>
              <a:gd name="connsiteX0-31" fmla="*/ 4760372 w 4760372"/>
              <a:gd name="connsiteY0-32" fmla="*/ 0 h 3251200"/>
              <a:gd name="connsiteX1-33" fmla="*/ 2845439 w 4760372"/>
              <a:gd name="connsiteY1-34" fmla="*/ 1549400 h 3251200"/>
              <a:gd name="connsiteX2-35" fmla="*/ 0 w 4760372"/>
              <a:gd name="connsiteY2-36" fmla="*/ 3251200 h 3251200"/>
              <a:gd name="connsiteX0-37" fmla="*/ 4760372 w 4760372"/>
              <a:gd name="connsiteY0-38" fmla="*/ 0 h 3251200"/>
              <a:gd name="connsiteX1-39" fmla="*/ 2845439 w 4760372"/>
              <a:gd name="connsiteY1-40" fmla="*/ 1549400 h 3251200"/>
              <a:gd name="connsiteX2-41" fmla="*/ 0 w 4760372"/>
              <a:gd name="connsiteY2-42" fmla="*/ 3251200 h 3251200"/>
              <a:gd name="connsiteX0-43" fmla="*/ 4760372 w 4760372"/>
              <a:gd name="connsiteY0-44" fmla="*/ 0 h 3266073"/>
              <a:gd name="connsiteX1-45" fmla="*/ 2845439 w 4760372"/>
              <a:gd name="connsiteY1-46" fmla="*/ 1549400 h 3266073"/>
              <a:gd name="connsiteX2-47" fmla="*/ 0 w 4760372"/>
              <a:gd name="connsiteY2-48" fmla="*/ 3251200 h 32660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760372" h="3266073">
                <a:moveTo>
                  <a:pt x="4760372" y="0"/>
                </a:moveTo>
                <a:cubicBezTo>
                  <a:pt x="4621606" y="965200"/>
                  <a:pt x="3802550" y="1756833"/>
                  <a:pt x="2845439" y="1549400"/>
                </a:cubicBezTo>
                <a:cubicBezTo>
                  <a:pt x="1888328" y="1341967"/>
                  <a:pt x="1200351" y="3462867"/>
                  <a:pt x="0" y="3251200"/>
                </a:cubicBezTo>
              </a:path>
            </a:pathLst>
          </a:custGeom>
          <a:noFill/>
          <a:ln w="28575">
            <a:solidFill>
              <a:srgbClr val="D1B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8236073" y="4486903"/>
            <a:ext cx="3428780" cy="2900200"/>
          </a:xfrm>
          <a:custGeom>
            <a:avLst/>
            <a:gdLst>
              <a:gd name="connsiteX0" fmla="*/ 0 w 5308600"/>
              <a:gd name="connsiteY0" fmla="*/ 3784600 h 4140200"/>
              <a:gd name="connsiteX1" fmla="*/ 1803400 w 5308600"/>
              <a:gd name="connsiteY1" fmla="*/ 1943100 h 4140200"/>
              <a:gd name="connsiteX2" fmla="*/ 2298700 w 5308600"/>
              <a:gd name="connsiteY2" fmla="*/ 50800 h 4140200"/>
              <a:gd name="connsiteX3" fmla="*/ 5308600 w 5308600"/>
              <a:gd name="connsiteY3" fmla="*/ 0 h 4140200"/>
              <a:gd name="connsiteX4" fmla="*/ 4953000 w 5308600"/>
              <a:gd name="connsiteY4" fmla="*/ 4140200 h 4140200"/>
              <a:gd name="connsiteX5" fmla="*/ 0 w 5308600"/>
              <a:gd name="connsiteY5" fmla="*/ 3784600 h 4140200"/>
              <a:gd name="connsiteX0-1" fmla="*/ 89269 w 5397869"/>
              <a:gd name="connsiteY0-2" fmla="*/ 3784600 h 4140200"/>
              <a:gd name="connsiteX1-3" fmla="*/ 1892669 w 5397869"/>
              <a:gd name="connsiteY1-4" fmla="*/ 1943100 h 4140200"/>
              <a:gd name="connsiteX2-5" fmla="*/ 2387969 w 5397869"/>
              <a:gd name="connsiteY2-6" fmla="*/ 50800 h 4140200"/>
              <a:gd name="connsiteX3-7" fmla="*/ 5397869 w 5397869"/>
              <a:gd name="connsiteY3-8" fmla="*/ 0 h 4140200"/>
              <a:gd name="connsiteX4-9" fmla="*/ 5042269 w 5397869"/>
              <a:gd name="connsiteY4-10" fmla="*/ 4140200 h 4140200"/>
              <a:gd name="connsiteX5-11" fmla="*/ 89269 w 5397869"/>
              <a:gd name="connsiteY5-12" fmla="*/ 3784600 h 4140200"/>
              <a:gd name="connsiteX0-13" fmla="*/ 87897 w 5396497"/>
              <a:gd name="connsiteY0-14" fmla="*/ 3784600 h 4140200"/>
              <a:gd name="connsiteX1-15" fmla="*/ 1891297 w 5396497"/>
              <a:gd name="connsiteY1-16" fmla="*/ 1943100 h 4140200"/>
              <a:gd name="connsiteX2-17" fmla="*/ 2386597 w 5396497"/>
              <a:gd name="connsiteY2-18" fmla="*/ 50800 h 4140200"/>
              <a:gd name="connsiteX3-19" fmla="*/ 5396497 w 5396497"/>
              <a:gd name="connsiteY3-20" fmla="*/ 0 h 4140200"/>
              <a:gd name="connsiteX4-21" fmla="*/ 5040897 w 5396497"/>
              <a:gd name="connsiteY4-22" fmla="*/ 4140200 h 4140200"/>
              <a:gd name="connsiteX5-23" fmla="*/ 87897 w 5396497"/>
              <a:gd name="connsiteY5-24" fmla="*/ 3784600 h 4140200"/>
              <a:gd name="connsiteX0-25" fmla="*/ 87897 w 5396497"/>
              <a:gd name="connsiteY0-26" fmla="*/ 3784600 h 4140200"/>
              <a:gd name="connsiteX1-27" fmla="*/ 1891297 w 5396497"/>
              <a:gd name="connsiteY1-28" fmla="*/ 1943100 h 4140200"/>
              <a:gd name="connsiteX2-29" fmla="*/ 2386597 w 5396497"/>
              <a:gd name="connsiteY2-30" fmla="*/ 50800 h 4140200"/>
              <a:gd name="connsiteX3-31" fmla="*/ 5396497 w 5396497"/>
              <a:gd name="connsiteY3-32" fmla="*/ 0 h 4140200"/>
              <a:gd name="connsiteX4-33" fmla="*/ 5040897 w 5396497"/>
              <a:gd name="connsiteY4-34" fmla="*/ 4140200 h 4140200"/>
              <a:gd name="connsiteX5-35" fmla="*/ 87897 w 5396497"/>
              <a:gd name="connsiteY5-36" fmla="*/ 3784600 h 4140200"/>
              <a:gd name="connsiteX0-37" fmla="*/ 87897 w 5396497"/>
              <a:gd name="connsiteY0-38" fmla="*/ 4055850 h 4411450"/>
              <a:gd name="connsiteX1-39" fmla="*/ 1891297 w 5396497"/>
              <a:gd name="connsiteY1-40" fmla="*/ 2214350 h 4411450"/>
              <a:gd name="connsiteX2-41" fmla="*/ 2386597 w 5396497"/>
              <a:gd name="connsiteY2-42" fmla="*/ 322050 h 4411450"/>
              <a:gd name="connsiteX3-43" fmla="*/ 5396497 w 5396497"/>
              <a:gd name="connsiteY3-44" fmla="*/ 271250 h 4411450"/>
              <a:gd name="connsiteX4-45" fmla="*/ 5040897 w 5396497"/>
              <a:gd name="connsiteY4-46" fmla="*/ 4411450 h 4411450"/>
              <a:gd name="connsiteX5-47" fmla="*/ 87897 w 5396497"/>
              <a:gd name="connsiteY5-48" fmla="*/ 4055850 h 4411450"/>
              <a:gd name="connsiteX0-49" fmla="*/ 90843 w 5399443"/>
              <a:gd name="connsiteY0-50" fmla="*/ 4102704 h 4458304"/>
              <a:gd name="connsiteX1-51" fmla="*/ 1894243 w 5399443"/>
              <a:gd name="connsiteY1-52" fmla="*/ 2261204 h 4458304"/>
              <a:gd name="connsiteX2-53" fmla="*/ 2643543 w 5399443"/>
              <a:gd name="connsiteY2-54" fmla="*/ 305404 h 4458304"/>
              <a:gd name="connsiteX3-55" fmla="*/ 5399443 w 5399443"/>
              <a:gd name="connsiteY3-56" fmla="*/ 318104 h 4458304"/>
              <a:gd name="connsiteX4-57" fmla="*/ 5043843 w 5399443"/>
              <a:gd name="connsiteY4-58" fmla="*/ 4458304 h 4458304"/>
              <a:gd name="connsiteX5-59" fmla="*/ 90843 w 5399443"/>
              <a:gd name="connsiteY5-60" fmla="*/ 4102704 h 4458304"/>
              <a:gd name="connsiteX0-61" fmla="*/ 90843 w 5404817"/>
              <a:gd name="connsiteY0-62" fmla="*/ 4590263 h 4945863"/>
              <a:gd name="connsiteX1-63" fmla="*/ 1894243 w 5404817"/>
              <a:gd name="connsiteY1-64" fmla="*/ 2748763 h 4945863"/>
              <a:gd name="connsiteX2-65" fmla="*/ 2643543 w 5404817"/>
              <a:gd name="connsiteY2-66" fmla="*/ 792963 h 4945863"/>
              <a:gd name="connsiteX3-67" fmla="*/ 5399443 w 5404817"/>
              <a:gd name="connsiteY3-68" fmla="*/ 805663 h 4945863"/>
              <a:gd name="connsiteX4-69" fmla="*/ 5043843 w 5404817"/>
              <a:gd name="connsiteY4-70" fmla="*/ 4945863 h 4945863"/>
              <a:gd name="connsiteX5-71" fmla="*/ 90843 w 5404817"/>
              <a:gd name="connsiteY5-72" fmla="*/ 4590263 h 4945863"/>
              <a:gd name="connsiteX0-73" fmla="*/ 90843 w 5786601"/>
              <a:gd name="connsiteY0-74" fmla="*/ 4479478 h 4835078"/>
              <a:gd name="connsiteX1-75" fmla="*/ 1894243 w 5786601"/>
              <a:gd name="connsiteY1-76" fmla="*/ 2637978 h 4835078"/>
              <a:gd name="connsiteX2-77" fmla="*/ 2643543 w 5786601"/>
              <a:gd name="connsiteY2-78" fmla="*/ 682178 h 4835078"/>
              <a:gd name="connsiteX3-79" fmla="*/ 5399443 w 5786601"/>
              <a:gd name="connsiteY3-80" fmla="*/ 694878 h 4835078"/>
              <a:gd name="connsiteX4-81" fmla="*/ 5043843 w 5786601"/>
              <a:gd name="connsiteY4-82" fmla="*/ 4835078 h 4835078"/>
              <a:gd name="connsiteX5-83" fmla="*/ 90843 w 5786601"/>
              <a:gd name="connsiteY5-84" fmla="*/ 4479478 h 4835078"/>
              <a:gd name="connsiteX0-85" fmla="*/ 90843 w 6050297"/>
              <a:gd name="connsiteY0-86" fmla="*/ 4138246 h 4493846"/>
              <a:gd name="connsiteX1-87" fmla="*/ 1894243 w 6050297"/>
              <a:gd name="connsiteY1-88" fmla="*/ 2296746 h 4493846"/>
              <a:gd name="connsiteX2-89" fmla="*/ 2643543 w 6050297"/>
              <a:gd name="connsiteY2-90" fmla="*/ 340946 h 4493846"/>
              <a:gd name="connsiteX3-91" fmla="*/ 5716943 w 6050297"/>
              <a:gd name="connsiteY3-92" fmla="*/ 696546 h 4493846"/>
              <a:gd name="connsiteX4-93" fmla="*/ 5043843 w 6050297"/>
              <a:gd name="connsiteY4-94" fmla="*/ 4493846 h 4493846"/>
              <a:gd name="connsiteX5-95" fmla="*/ 90843 w 6050297"/>
              <a:gd name="connsiteY5-96" fmla="*/ 4138246 h 4493846"/>
              <a:gd name="connsiteX0-97" fmla="*/ 90843 w 6007098"/>
              <a:gd name="connsiteY0-98" fmla="*/ 4200783 h 4556383"/>
              <a:gd name="connsiteX1-99" fmla="*/ 1894243 w 6007098"/>
              <a:gd name="connsiteY1-100" fmla="*/ 2359283 h 4556383"/>
              <a:gd name="connsiteX2-101" fmla="*/ 2643543 w 6007098"/>
              <a:gd name="connsiteY2-102" fmla="*/ 403483 h 4556383"/>
              <a:gd name="connsiteX3-103" fmla="*/ 5666143 w 6007098"/>
              <a:gd name="connsiteY3-104" fmla="*/ 657483 h 4556383"/>
              <a:gd name="connsiteX4-105" fmla="*/ 5043843 w 6007098"/>
              <a:gd name="connsiteY4-106" fmla="*/ 4556383 h 4556383"/>
              <a:gd name="connsiteX5-107" fmla="*/ 90843 w 6007098"/>
              <a:gd name="connsiteY5-108" fmla="*/ 4200783 h 4556383"/>
              <a:gd name="connsiteX0-109" fmla="*/ 90843 w 6007098"/>
              <a:gd name="connsiteY0-110" fmla="*/ 4271189 h 4626789"/>
              <a:gd name="connsiteX1-111" fmla="*/ 1894243 w 6007098"/>
              <a:gd name="connsiteY1-112" fmla="*/ 2429689 h 4626789"/>
              <a:gd name="connsiteX2-113" fmla="*/ 2643543 w 6007098"/>
              <a:gd name="connsiteY2-114" fmla="*/ 473889 h 4626789"/>
              <a:gd name="connsiteX3-115" fmla="*/ 5666143 w 6007098"/>
              <a:gd name="connsiteY3-116" fmla="*/ 727889 h 4626789"/>
              <a:gd name="connsiteX4-117" fmla="*/ 5043843 w 6007098"/>
              <a:gd name="connsiteY4-118" fmla="*/ 4626789 h 4626789"/>
              <a:gd name="connsiteX5-119" fmla="*/ 90843 w 6007098"/>
              <a:gd name="connsiteY5-120" fmla="*/ 4271189 h 4626789"/>
              <a:gd name="connsiteX0-121" fmla="*/ 488435 w 6404690"/>
              <a:gd name="connsiteY0-122" fmla="*/ 4271189 h 4626789"/>
              <a:gd name="connsiteX1-123" fmla="*/ 2291835 w 6404690"/>
              <a:gd name="connsiteY1-124" fmla="*/ 2429689 h 4626789"/>
              <a:gd name="connsiteX2-125" fmla="*/ 3041135 w 6404690"/>
              <a:gd name="connsiteY2-126" fmla="*/ 473889 h 4626789"/>
              <a:gd name="connsiteX3-127" fmla="*/ 6063735 w 6404690"/>
              <a:gd name="connsiteY3-128" fmla="*/ 727889 h 4626789"/>
              <a:gd name="connsiteX4-129" fmla="*/ 5441435 w 6404690"/>
              <a:gd name="connsiteY4-130" fmla="*/ 4626789 h 4626789"/>
              <a:gd name="connsiteX5-131" fmla="*/ 488435 w 6404690"/>
              <a:gd name="connsiteY5-132" fmla="*/ 4271189 h 4626789"/>
              <a:gd name="connsiteX0-133" fmla="*/ 1321 w 5917576"/>
              <a:gd name="connsiteY0-134" fmla="*/ 4271189 h 4896433"/>
              <a:gd name="connsiteX1-135" fmla="*/ 1804721 w 5917576"/>
              <a:gd name="connsiteY1-136" fmla="*/ 2429689 h 4896433"/>
              <a:gd name="connsiteX2-137" fmla="*/ 2554021 w 5917576"/>
              <a:gd name="connsiteY2-138" fmla="*/ 473889 h 4896433"/>
              <a:gd name="connsiteX3-139" fmla="*/ 5576621 w 5917576"/>
              <a:gd name="connsiteY3-140" fmla="*/ 727889 h 4896433"/>
              <a:gd name="connsiteX4-141" fmla="*/ 4954321 w 5917576"/>
              <a:gd name="connsiteY4-142" fmla="*/ 4626789 h 4896433"/>
              <a:gd name="connsiteX5-143" fmla="*/ 1321 w 5917576"/>
              <a:gd name="connsiteY5-144" fmla="*/ 4271189 h 4896433"/>
              <a:gd name="connsiteX0-145" fmla="*/ 1321 w 6271799"/>
              <a:gd name="connsiteY0-146" fmla="*/ 4271189 h 4896433"/>
              <a:gd name="connsiteX1-147" fmla="*/ 1804721 w 6271799"/>
              <a:gd name="connsiteY1-148" fmla="*/ 2429689 h 4896433"/>
              <a:gd name="connsiteX2-149" fmla="*/ 2554021 w 6271799"/>
              <a:gd name="connsiteY2-150" fmla="*/ 473889 h 4896433"/>
              <a:gd name="connsiteX3-151" fmla="*/ 5576621 w 6271799"/>
              <a:gd name="connsiteY3-152" fmla="*/ 727889 h 4896433"/>
              <a:gd name="connsiteX4-153" fmla="*/ 4954321 w 6271799"/>
              <a:gd name="connsiteY4-154" fmla="*/ 4626789 h 4896433"/>
              <a:gd name="connsiteX5-155" fmla="*/ 1321 w 6271799"/>
              <a:gd name="connsiteY5-156" fmla="*/ 4271189 h 4896433"/>
              <a:gd name="connsiteX0-157" fmla="*/ 1321 w 6219093"/>
              <a:gd name="connsiteY0-158" fmla="*/ 4271189 h 5260358"/>
              <a:gd name="connsiteX1-159" fmla="*/ 1804721 w 6219093"/>
              <a:gd name="connsiteY1-160" fmla="*/ 2429689 h 5260358"/>
              <a:gd name="connsiteX2-161" fmla="*/ 2554021 w 6219093"/>
              <a:gd name="connsiteY2-162" fmla="*/ 473889 h 5260358"/>
              <a:gd name="connsiteX3-163" fmla="*/ 5576621 w 6219093"/>
              <a:gd name="connsiteY3-164" fmla="*/ 727889 h 5260358"/>
              <a:gd name="connsiteX4-165" fmla="*/ 4954321 w 6219093"/>
              <a:gd name="connsiteY4-166" fmla="*/ 4626789 h 5260358"/>
              <a:gd name="connsiteX5-167" fmla="*/ 1321 w 6219093"/>
              <a:gd name="connsiteY5-168" fmla="*/ 4271189 h 52603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219093" h="5260358">
                <a:moveTo>
                  <a:pt x="1321" y="4271189"/>
                </a:moveTo>
                <a:cubicBezTo>
                  <a:pt x="-49479" y="3035056"/>
                  <a:pt x="1379271" y="3062572"/>
                  <a:pt x="1804721" y="2429689"/>
                </a:cubicBezTo>
                <a:cubicBezTo>
                  <a:pt x="2230171" y="1796806"/>
                  <a:pt x="1849171" y="960722"/>
                  <a:pt x="2554021" y="473889"/>
                </a:cubicBezTo>
                <a:cubicBezTo>
                  <a:pt x="3258871" y="-12944"/>
                  <a:pt x="4577554" y="-385478"/>
                  <a:pt x="5576621" y="727889"/>
                </a:cubicBezTo>
                <a:cubicBezTo>
                  <a:pt x="6575688" y="1841256"/>
                  <a:pt x="6440221" y="3716622"/>
                  <a:pt x="4954321" y="4626789"/>
                </a:cubicBezTo>
                <a:cubicBezTo>
                  <a:pt x="3468421" y="5536956"/>
                  <a:pt x="52121" y="5507322"/>
                  <a:pt x="1321" y="4271189"/>
                </a:cubicBezTo>
                <a:close/>
              </a:path>
            </a:pathLst>
          </a:custGeom>
          <a:solidFill>
            <a:srgbClr val="A3785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304671" y="2518784"/>
            <a:ext cx="5582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REPORT TEMPLATE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PA_文本框 2"/>
          <p:cNvSpPr txBox="1"/>
          <p:nvPr>
            <p:custDataLst>
              <p:tags r:id="rId1"/>
            </p:custDataLst>
          </p:nvPr>
        </p:nvSpPr>
        <p:spPr>
          <a:xfrm>
            <a:off x="3121374" y="2697037"/>
            <a:ext cx="5949245" cy="13092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dist"/>
            <a:r>
              <a:rPr lang="en-US" altLang="zh-CN" sz="7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Grouch BT" panose="02030903070706020404" pitchFamily="18" charset="0"/>
                <a:ea typeface="思源宋体 Heavy" panose="02020900000000000000" pitchFamily="18" charset="-122"/>
              </a:rPr>
              <a:t>MORANDI</a:t>
            </a:r>
            <a:endParaRPr lang="en-US" sz="7200" b="0" dirty="0">
              <a:solidFill>
                <a:schemeClr val="tx1">
                  <a:lumMod val="50000"/>
                  <a:lumOff val="50000"/>
                </a:schemeClr>
              </a:solidFill>
              <a:latin typeface="Grouch BT" panose="02030903070706020404" pitchFamily="18" charset="0"/>
              <a:ea typeface="思源宋体 Heavy" panose="02020900000000000000" pitchFamily="18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027222" y="5383502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69EA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7F7F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工作难点分析</a:t>
            </a:r>
            <a:endParaRPr lang="en-US" sz="3200" b="0" dirty="0">
              <a:solidFill>
                <a:srgbClr val="7F7F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25642" y="2098307"/>
            <a:ext cx="4292867" cy="3927108"/>
          </a:xfrm>
          <a:prstGeom prst="rect">
            <a:avLst/>
          </a:prstGeom>
          <a:blipFill dpi="0" rotWithShape="1">
            <a:blip r:embed="rId2"/>
            <a:srcRect/>
            <a:stretch>
              <a:fillRect r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032407" y="2098307"/>
            <a:ext cx="6498657" cy="3927108"/>
          </a:xfrm>
          <a:prstGeom prst="rect">
            <a:avLst/>
          </a:pr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5701967" y="2599728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1"/>
          <p:cNvSpPr txBox="1">
            <a:spLocks noChangeArrowheads="1"/>
          </p:cNvSpPr>
          <p:nvPr/>
        </p:nvSpPr>
        <p:spPr bwMode="auto">
          <a:xfrm>
            <a:off x="6718369" y="2551603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1"/>
          <p:cNvSpPr txBox="1">
            <a:spLocks noChangeArrowheads="1"/>
          </p:cNvSpPr>
          <p:nvPr/>
        </p:nvSpPr>
        <p:spPr bwMode="auto">
          <a:xfrm>
            <a:off x="6718369" y="2814833"/>
            <a:ext cx="42544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5701967" y="3702585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1"/>
          <p:cNvSpPr txBox="1">
            <a:spLocks noChangeArrowheads="1"/>
          </p:cNvSpPr>
          <p:nvPr/>
        </p:nvSpPr>
        <p:spPr bwMode="auto">
          <a:xfrm>
            <a:off x="6718369" y="3654460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1"/>
          <p:cNvSpPr txBox="1">
            <a:spLocks noChangeArrowheads="1"/>
          </p:cNvSpPr>
          <p:nvPr/>
        </p:nvSpPr>
        <p:spPr bwMode="auto">
          <a:xfrm>
            <a:off x="6718369" y="3917690"/>
            <a:ext cx="42544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5701967" y="4803244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1"/>
          <p:cNvSpPr txBox="1">
            <a:spLocks noChangeArrowheads="1"/>
          </p:cNvSpPr>
          <p:nvPr/>
        </p:nvSpPr>
        <p:spPr bwMode="auto">
          <a:xfrm>
            <a:off x="6718369" y="4755119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1"/>
          <p:cNvSpPr txBox="1">
            <a:spLocks noChangeArrowheads="1"/>
          </p:cNvSpPr>
          <p:nvPr/>
        </p:nvSpPr>
        <p:spPr bwMode="auto">
          <a:xfrm>
            <a:off x="6718369" y="5018349"/>
            <a:ext cx="42544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" name="placeholder_286118"/>
          <p:cNvSpPr>
            <a:spLocks noChangeAspect="1"/>
          </p:cNvSpPr>
          <p:nvPr/>
        </p:nvSpPr>
        <p:spPr bwMode="auto">
          <a:xfrm>
            <a:off x="5860207" y="2725957"/>
            <a:ext cx="385183" cy="451878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</p:sp>
      <p:grpSp>
        <p:nvGrpSpPr>
          <p:cNvPr id="41" name="Group 44"/>
          <p:cNvGrpSpPr/>
          <p:nvPr/>
        </p:nvGrpSpPr>
        <p:grpSpPr>
          <a:xfrm>
            <a:off x="5836319" y="4969978"/>
            <a:ext cx="427168" cy="427168"/>
            <a:chOff x="328613" y="4186238"/>
            <a:chExt cx="292100" cy="292100"/>
          </a:xfrm>
          <a:solidFill>
            <a:srgbClr val="7F7F7F"/>
          </a:solidFill>
        </p:grpSpPr>
        <p:sp>
          <p:nvSpPr>
            <p:cNvPr id="42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Group 51"/>
          <p:cNvGrpSpPr/>
          <p:nvPr/>
        </p:nvGrpSpPr>
        <p:grpSpPr>
          <a:xfrm>
            <a:off x="5842108" y="3884047"/>
            <a:ext cx="421379" cy="364435"/>
            <a:chOff x="2084388" y="3051175"/>
            <a:chExt cx="293688" cy="254001"/>
          </a:xfrm>
          <a:solidFill>
            <a:srgbClr val="7F7F7F"/>
          </a:solidFill>
        </p:grpSpPr>
        <p:sp>
          <p:nvSpPr>
            <p:cNvPr id="48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9835770" y="2193235"/>
            <a:ext cx="2356230" cy="5333870"/>
          </a:xfrm>
          <a:custGeom>
            <a:avLst/>
            <a:gdLst>
              <a:gd name="connsiteX0" fmla="*/ 2203341 w 2356230"/>
              <a:gd name="connsiteY0" fmla="*/ 621 h 5333870"/>
              <a:gd name="connsiteX1" fmla="*/ 2356230 w 2356230"/>
              <a:gd name="connsiteY1" fmla="*/ 9541 h 5333870"/>
              <a:gd name="connsiteX2" fmla="*/ 2356230 w 2356230"/>
              <a:gd name="connsiteY2" fmla="*/ 5333870 h 5333870"/>
              <a:gd name="connsiteX3" fmla="*/ 2241463 w 2356230"/>
              <a:gd name="connsiteY3" fmla="*/ 5316182 h 5333870"/>
              <a:gd name="connsiteX4" fmla="*/ 1335765 w 2356230"/>
              <a:gd name="connsiteY4" fmla="*/ 4592370 h 5333870"/>
              <a:gd name="connsiteX5" fmla="*/ 1144022 w 2356230"/>
              <a:gd name="connsiteY5" fmla="*/ 3140600 h 5333870"/>
              <a:gd name="connsiteX6" fmla="*/ 7258 w 2356230"/>
              <a:gd name="connsiteY6" fmla="*/ 1565566 h 5333870"/>
              <a:gd name="connsiteX7" fmla="*/ 2203341 w 2356230"/>
              <a:gd name="connsiteY7" fmla="*/ 621 h 53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6230" h="5333870">
                <a:moveTo>
                  <a:pt x="2203341" y="621"/>
                </a:moveTo>
                <a:lnTo>
                  <a:pt x="2356230" y="9541"/>
                </a:lnTo>
                <a:lnTo>
                  <a:pt x="2356230" y="5333870"/>
                </a:lnTo>
                <a:lnTo>
                  <a:pt x="2241463" y="5316182"/>
                </a:lnTo>
                <a:cubicBezTo>
                  <a:pt x="1891895" y="5246084"/>
                  <a:pt x="1589996" y="5034064"/>
                  <a:pt x="1335765" y="4592370"/>
                </a:cubicBezTo>
                <a:cubicBezTo>
                  <a:pt x="883798" y="3807136"/>
                  <a:pt x="1365440" y="3645067"/>
                  <a:pt x="1144022" y="3140600"/>
                </a:cubicBezTo>
                <a:cubicBezTo>
                  <a:pt x="922603" y="2636133"/>
                  <a:pt x="-95462" y="2359931"/>
                  <a:pt x="7258" y="1565566"/>
                </a:cubicBezTo>
                <a:cubicBezTo>
                  <a:pt x="103557" y="820849"/>
                  <a:pt x="771637" y="-26187"/>
                  <a:pt x="2203341" y="621"/>
                </a:cubicBezTo>
                <a:close/>
              </a:path>
            </a:pathLst>
          </a:custGeom>
          <a:solidFill>
            <a:srgbClr val="D1B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-1105" y="0"/>
            <a:ext cx="4687406" cy="2659015"/>
          </a:xfrm>
          <a:custGeom>
            <a:avLst/>
            <a:gdLst>
              <a:gd name="connsiteX0" fmla="*/ 0 w 5134593"/>
              <a:gd name="connsiteY0" fmla="*/ 0 h 2912690"/>
              <a:gd name="connsiteX1" fmla="*/ 5134593 w 5134593"/>
              <a:gd name="connsiteY1" fmla="*/ 0 h 2912690"/>
              <a:gd name="connsiteX2" fmla="*/ 5041335 w 5134593"/>
              <a:gd name="connsiteY2" fmla="*/ 88487 h 2912690"/>
              <a:gd name="connsiteX3" fmla="*/ 2954956 w 5134593"/>
              <a:gd name="connsiteY3" fmla="*/ 1174280 h 2912690"/>
              <a:gd name="connsiteX4" fmla="*/ 1674796 w 5134593"/>
              <a:gd name="connsiteY4" fmla="*/ 2733574 h 2912690"/>
              <a:gd name="connsiteX5" fmla="*/ 69708 w 5134593"/>
              <a:gd name="connsiteY5" fmla="*/ 2818396 h 2912690"/>
              <a:gd name="connsiteX6" fmla="*/ 0 w 5134593"/>
              <a:gd name="connsiteY6" fmla="*/ 2793122 h 291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4593" h="2912690">
                <a:moveTo>
                  <a:pt x="0" y="0"/>
                </a:moveTo>
                <a:lnTo>
                  <a:pt x="5134593" y="0"/>
                </a:lnTo>
                <a:lnTo>
                  <a:pt x="5041335" y="88487"/>
                </a:lnTo>
                <a:cubicBezTo>
                  <a:pt x="4150895" y="905475"/>
                  <a:pt x="3503796" y="727908"/>
                  <a:pt x="2954956" y="1174280"/>
                </a:cubicBezTo>
                <a:cubicBezTo>
                  <a:pt x="2327710" y="1684419"/>
                  <a:pt x="2164080" y="2515401"/>
                  <a:pt x="1674796" y="2733574"/>
                </a:cubicBezTo>
                <a:cubicBezTo>
                  <a:pt x="1307833" y="2897204"/>
                  <a:pt x="634065" y="2995862"/>
                  <a:pt x="69708" y="2818396"/>
                </a:cubicBezTo>
                <a:lnTo>
                  <a:pt x="0" y="2793122"/>
                </a:lnTo>
                <a:close/>
              </a:path>
            </a:pathLst>
          </a:cu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-12699" y="1"/>
            <a:ext cx="4382502" cy="2840510"/>
          </a:xfrm>
          <a:custGeom>
            <a:avLst/>
            <a:gdLst>
              <a:gd name="connsiteX0" fmla="*/ 4508500 w 4508500"/>
              <a:gd name="connsiteY0" fmla="*/ 0 h 3251200"/>
              <a:gd name="connsiteX1" fmla="*/ 2921000 w 4508500"/>
              <a:gd name="connsiteY1" fmla="*/ 1676400 h 3251200"/>
              <a:gd name="connsiteX2" fmla="*/ 0 w 4508500"/>
              <a:gd name="connsiteY2" fmla="*/ 3251200 h 3251200"/>
              <a:gd name="connsiteX0-1" fmla="*/ 4508500 w 4508500"/>
              <a:gd name="connsiteY0-2" fmla="*/ 0 h 3251200"/>
              <a:gd name="connsiteX1-3" fmla="*/ 2921000 w 4508500"/>
              <a:gd name="connsiteY1-4" fmla="*/ 1676400 h 3251200"/>
              <a:gd name="connsiteX2-5" fmla="*/ 0 w 4508500"/>
              <a:gd name="connsiteY2-6" fmla="*/ 3251200 h 3251200"/>
              <a:gd name="connsiteX0-7" fmla="*/ 4508500 w 4508500"/>
              <a:gd name="connsiteY0-8" fmla="*/ 0 h 3251200"/>
              <a:gd name="connsiteX1-9" fmla="*/ 2845439 w 4508500"/>
              <a:gd name="connsiteY1-10" fmla="*/ 1549400 h 3251200"/>
              <a:gd name="connsiteX2-11" fmla="*/ 0 w 4508500"/>
              <a:gd name="connsiteY2-12" fmla="*/ 3251200 h 3251200"/>
              <a:gd name="connsiteX0-13" fmla="*/ 4508500 w 4508500"/>
              <a:gd name="connsiteY0-14" fmla="*/ 0 h 3251200"/>
              <a:gd name="connsiteX1-15" fmla="*/ 2845439 w 4508500"/>
              <a:gd name="connsiteY1-16" fmla="*/ 1549400 h 3251200"/>
              <a:gd name="connsiteX2-17" fmla="*/ 0 w 4508500"/>
              <a:gd name="connsiteY2-18" fmla="*/ 3251200 h 3251200"/>
              <a:gd name="connsiteX0-19" fmla="*/ 4508500 w 4508500"/>
              <a:gd name="connsiteY0-20" fmla="*/ 0 h 3251200"/>
              <a:gd name="connsiteX1-21" fmla="*/ 2845439 w 4508500"/>
              <a:gd name="connsiteY1-22" fmla="*/ 1549400 h 3251200"/>
              <a:gd name="connsiteX2-23" fmla="*/ 0 w 4508500"/>
              <a:gd name="connsiteY2-24" fmla="*/ 3251200 h 3251200"/>
              <a:gd name="connsiteX0-25" fmla="*/ 4508500 w 4508500"/>
              <a:gd name="connsiteY0-26" fmla="*/ 0 h 3251200"/>
              <a:gd name="connsiteX1-27" fmla="*/ 2845439 w 4508500"/>
              <a:gd name="connsiteY1-28" fmla="*/ 1549400 h 3251200"/>
              <a:gd name="connsiteX2-29" fmla="*/ 0 w 4508500"/>
              <a:gd name="connsiteY2-30" fmla="*/ 3251200 h 3251200"/>
              <a:gd name="connsiteX0-31" fmla="*/ 4760372 w 4760372"/>
              <a:gd name="connsiteY0-32" fmla="*/ 0 h 3251200"/>
              <a:gd name="connsiteX1-33" fmla="*/ 2845439 w 4760372"/>
              <a:gd name="connsiteY1-34" fmla="*/ 1549400 h 3251200"/>
              <a:gd name="connsiteX2-35" fmla="*/ 0 w 4760372"/>
              <a:gd name="connsiteY2-36" fmla="*/ 3251200 h 3251200"/>
              <a:gd name="connsiteX0-37" fmla="*/ 4760372 w 4760372"/>
              <a:gd name="connsiteY0-38" fmla="*/ 0 h 3251200"/>
              <a:gd name="connsiteX1-39" fmla="*/ 2845439 w 4760372"/>
              <a:gd name="connsiteY1-40" fmla="*/ 1549400 h 3251200"/>
              <a:gd name="connsiteX2-41" fmla="*/ 0 w 4760372"/>
              <a:gd name="connsiteY2-42" fmla="*/ 3251200 h 3251200"/>
              <a:gd name="connsiteX0-43" fmla="*/ 4760372 w 4760372"/>
              <a:gd name="connsiteY0-44" fmla="*/ 0 h 3266073"/>
              <a:gd name="connsiteX1-45" fmla="*/ 2845439 w 4760372"/>
              <a:gd name="connsiteY1-46" fmla="*/ 1549400 h 3266073"/>
              <a:gd name="connsiteX2-47" fmla="*/ 0 w 4760372"/>
              <a:gd name="connsiteY2-48" fmla="*/ 3251200 h 32660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760372" h="3266073">
                <a:moveTo>
                  <a:pt x="4760372" y="0"/>
                </a:moveTo>
                <a:cubicBezTo>
                  <a:pt x="4621606" y="965200"/>
                  <a:pt x="3802550" y="1756833"/>
                  <a:pt x="2845439" y="1549400"/>
                </a:cubicBezTo>
                <a:cubicBezTo>
                  <a:pt x="1888328" y="1341967"/>
                  <a:pt x="1200351" y="3462867"/>
                  <a:pt x="0" y="3251200"/>
                </a:cubicBezTo>
              </a:path>
            </a:pathLst>
          </a:custGeom>
          <a:noFill/>
          <a:ln w="28575">
            <a:solidFill>
              <a:srgbClr val="D1B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8236073" y="4486903"/>
            <a:ext cx="3428780" cy="2900200"/>
          </a:xfrm>
          <a:custGeom>
            <a:avLst/>
            <a:gdLst>
              <a:gd name="connsiteX0" fmla="*/ 0 w 5308600"/>
              <a:gd name="connsiteY0" fmla="*/ 3784600 h 4140200"/>
              <a:gd name="connsiteX1" fmla="*/ 1803400 w 5308600"/>
              <a:gd name="connsiteY1" fmla="*/ 1943100 h 4140200"/>
              <a:gd name="connsiteX2" fmla="*/ 2298700 w 5308600"/>
              <a:gd name="connsiteY2" fmla="*/ 50800 h 4140200"/>
              <a:gd name="connsiteX3" fmla="*/ 5308600 w 5308600"/>
              <a:gd name="connsiteY3" fmla="*/ 0 h 4140200"/>
              <a:gd name="connsiteX4" fmla="*/ 4953000 w 5308600"/>
              <a:gd name="connsiteY4" fmla="*/ 4140200 h 4140200"/>
              <a:gd name="connsiteX5" fmla="*/ 0 w 5308600"/>
              <a:gd name="connsiteY5" fmla="*/ 3784600 h 4140200"/>
              <a:gd name="connsiteX0-1" fmla="*/ 89269 w 5397869"/>
              <a:gd name="connsiteY0-2" fmla="*/ 3784600 h 4140200"/>
              <a:gd name="connsiteX1-3" fmla="*/ 1892669 w 5397869"/>
              <a:gd name="connsiteY1-4" fmla="*/ 1943100 h 4140200"/>
              <a:gd name="connsiteX2-5" fmla="*/ 2387969 w 5397869"/>
              <a:gd name="connsiteY2-6" fmla="*/ 50800 h 4140200"/>
              <a:gd name="connsiteX3-7" fmla="*/ 5397869 w 5397869"/>
              <a:gd name="connsiteY3-8" fmla="*/ 0 h 4140200"/>
              <a:gd name="connsiteX4-9" fmla="*/ 5042269 w 5397869"/>
              <a:gd name="connsiteY4-10" fmla="*/ 4140200 h 4140200"/>
              <a:gd name="connsiteX5-11" fmla="*/ 89269 w 5397869"/>
              <a:gd name="connsiteY5-12" fmla="*/ 3784600 h 4140200"/>
              <a:gd name="connsiteX0-13" fmla="*/ 87897 w 5396497"/>
              <a:gd name="connsiteY0-14" fmla="*/ 3784600 h 4140200"/>
              <a:gd name="connsiteX1-15" fmla="*/ 1891297 w 5396497"/>
              <a:gd name="connsiteY1-16" fmla="*/ 1943100 h 4140200"/>
              <a:gd name="connsiteX2-17" fmla="*/ 2386597 w 5396497"/>
              <a:gd name="connsiteY2-18" fmla="*/ 50800 h 4140200"/>
              <a:gd name="connsiteX3-19" fmla="*/ 5396497 w 5396497"/>
              <a:gd name="connsiteY3-20" fmla="*/ 0 h 4140200"/>
              <a:gd name="connsiteX4-21" fmla="*/ 5040897 w 5396497"/>
              <a:gd name="connsiteY4-22" fmla="*/ 4140200 h 4140200"/>
              <a:gd name="connsiteX5-23" fmla="*/ 87897 w 5396497"/>
              <a:gd name="connsiteY5-24" fmla="*/ 3784600 h 4140200"/>
              <a:gd name="connsiteX0-25" fmla="*/ 87897 w 5396497"/>
              <a:gd name="connsiteY0-26" fmla="*/ 3784600 h 4140200"/>
              <a:gd name="connsiteX1-27" fmla="*/ 1891297 w 5396497"/>
              <a:gd name="connsiteY1-28" fmla="*/ 1943100 h 4140200"/>
              <a:gd name="connsiteX2-29" fmla="*/ 2386597 w 5396497"/>
              <a:gd name="connsiteY2-30" fmla="*/ 50800 h 4140200"/>
              <a:gd name="connsiteX3-31" fmla="*/ 5396497 w 5396497"/>
              <a:gd name="connsiteY3-32" fmla="*/ 0 h 4140200"/>
              <a:gd name="connsiteX4-33" fmla="*/ 5040897 w 5396497"/>
              <a:gd name="connsiteY4-34" fmla="*/ 4140200 h 4140200"/>
              <a:gd name="connsiteX5-35" fmla="*/ 87897 w 5396497"/>
              <a:gd name="connsiteY5-36" fmla="*/ 3784600 h 4140200"/>
              <a:gd name="connsiteX0-37" fmla="*/ 87897 w 5396497"/>
              <a:gd name="connsiteY0-38" fmla="*/ 4055850 h 4411450"/>
              <a:gd name="connsiteX1-39" fmla="*/ 1891297 w 5396497"/>
              <a:gd name="connsiteY1-40" fmla="*/ 2214350 h 4411450"/>
              <a:gd name="connsiteX2-41" fmla="*/ 2386597 w 5396497"/>
              <a:gd name="connsiteY2-42" fmla="*/ 322050 h 4411450"/>
              <a:gd name="connsiteX3-43" fmla="*/ 5396497 w 5396497"/>
              <a:gd name="connsiteY3-44" fmla="*/ 271250 h 4411450"/>
              <a:gd name="connsiteX4-45" fmla="*/ 5040897 w 5396497"/>
              <a:gd name="connsiteY4-46" fmla="*/ 4411450 h 4411450"/>
              <a:gd name="connsiteX5-47" fmla="*/ 87897 w 5396497"/>
              <a:gd name="connsiteY5-48" fmla="*/ 4055850 h 4411450"/>
              <a:gd name="connsiteX0-49" fmla="*/ 90843 w 5399443"/>
              <a:gd name="connsiteY0-50" fmla="*/ 4102704 h 4458304"/>
              <a:gd name="connsiteX1-51" fmla="*/ 1894243 w 5399443"/>
              <a:gd name="connsiteY1-52" fmla="*/ 2261204 h 4458304"/>
              <a:gd name="connsiteX2-53" fmla="*/ 2643543 w 5399443"/>
              <a:gd name="connsiteY2-54" fmla="*/ 305404 h 4458304"/>
              <a:gd name="connsiteX3-55" fmla="*/ 5399443 w 5399443"/>
              <a:gd name="connsiteY3-56" fmla="*/ 318104 h 4458304"/>
              <a:gd name="connsiteX4-57" fmla="*/ 5043843 w 5399443"/>
              <a:gd name="connsiteY4-58" fmla="*/ 4458304 h 4458304"/>
              <a:gd name="connsiteX5-59" fmla="*/ 90843 w 5399443"/>
              <a:gd name="connsiteY5-60" fmla="*/ 4102704 h 4458304"/>
              <a:gd name="connsiteX0-61" fmla="*/ 90843 w 5404817"/>
              <a:gd name="connsiteY0-62" fmla="*/ 4590263 h 4945863"/>
              <a:gd name="connsiteX1-63" fmla="*/ 1894243 w 5404817"/>
              <a:gd name="connsiteY1-64" fmla="*/ 2748763 h 4945863"/>
              <a:gd name="connsiteX2-65" fmla="*/ 2643543 w 5404817"/>
              <a:gd name="connsiteY2-66" fmla="*/ 792963 h 4945863"/>
              <a:gd name="connsiteX3-67" fmla="*/ 5399443 w 5404817"/>
              <a:gd name="connsiteY3-68" fmla="*/ 805663 h 4945863"/>
              <a:gd name="connsiteX4-69" fmla="*/ 5043843 w 5404817"/>
              <a:gd name="connsiteY4-70" fmla="*/ 4945863 h 4945863"/>
              <a:gd name="connsiteX5-71" fmla="*/ 90843 w 5404817"/>
              <a:gd name="connsiteY5-72" fmla="*/ 4590263 h 4945863"/>
              <a:gd name="connsiteX0-73" fmla="*/ 90843 w 5786601"/>
              <a:gd name="connsiteY0-74" fmla="*/ 4479478 h 4835078"/>
              <a:gd name="connsiteX1-75" fmla="*/ 1894243 w 5786601"/>
              <a:gd name="connsiteY1-76" fmla="*/ 2637978 h 4835078"/>
              <a:gd name="connsiteX2-77" fmla="*/ 2643543 w 5786601"/>
              <a:gd name="connsiteY2-78" fmla="*/ 682178 h 4835078"/>
              <a:gd name="connsiteX3-79" fmla="*/ 5399443 w 5786601"/>
              <a:gd name="connsiteY3-80" fmla="*/ 694878 h 4835078"/>
              <a:gd name="connsiteX4-81" fmla="*/ 5043843 w 5786601"/>
              <a:gd name="connsiteY4-82" fmla="*/ 4835078 h 4835078"/>
              <a:gd name="connsiteX5-83" fmla="*/ 90843 w 5786601"/>
              <a:gd name="connsiteY5-84" fmla="*/ 4479478 h 4835078"/>
              <a:gd name="connsiteX0-85" fmla="*/ 90843 w 6050297"/>
              <a:gd name="connsiteY0-86" fmla="*/ 4138246 h 4493846"/>
              <a:gd name="connsiteX1-87" fmla="*/ 1894243 w 6050297"/>
              <a:gd name="connsiteY1-88" fmla="*/ 2296746 h 4493846"/>
              <a:gd name="connsiteX2-89" fmla="*/ 2643543 w 6050297"/>
              <a:gd name="connsiteY2-90" fmla="*/ 340946 h 4493846"/>
              <a:gd name="connsiteX3-91" fmla="*/ 5716943 w 6050297"/>
              <a:gd name="connsiteY3-92" fmla="*/ 696546 h 4493846"/>
              <a:gd name="connsiteX4-93" fmla="*/ 5043843 w 6050297"/>
              <a:gd name="connsiteY4-94" fmla="*/ 4493846 h 4493846"/>
              <a:gd name="connsiteX5-95" fmla="*/ 90843 w 6050297"/>
              <a:gd name="connsiteY5-96" fmla="*/ 4138246 h 4493846"/>
              <a:gd name="connsiteX0-97" fmla="*/ 90843 w 6007098"/>
              <a:gd name="connsiteY0-98" fmla="*/ 4200783 h 4556383"/>
              <a:gd name="connsiteX1-99" fmla="*/ 1894243 w 6007098"/>
              <a:gd name="connsiteY1-100" fmla="*/ 2359283 h 4556383"/>
              <a:gd name="connsiteX2-101" fmla="*/ 2643543 w 6007098"/>
              <a:gd name="connsiteY2-102" fmla="*/ 403483 h 4556383"/>
              <a:gd name="connsiteX3-103" fmla="*/ 5666143 w 6007098"/>
              <a:gd name="connsiteY3-104" fmla="*/ 657483 h 4556383"/>
              <a:gd name="connsiteX4-105" fmla="*/ 5043843 w 6007098"/>
              <a:gd name="connsiteY4-106" fmla="*/ 4556383 h 4556383"/>
              <a:gd name="connsiteX5-107" fmla="*/ 90843 w 6007098"/>
              <a:gd name="connsiteY5-108" fmla="*/ 4200783 h 4556383"/>
              <a:gd name="connsiteX0-109" fmla="*/ 90843 w 6007098"/>
              <a:gd name="connsiteY0-110" fmla="*/ 4271189 h 4626789"/>
              <a:gd name="connsiteX1-111" fmla="*/ 1894243 w 6007098"/>
              <a:gd name="connsiteY1-112" fmla="*/ 2429689 h 4626789"/>
              <a:gd name="connsiteX2-113" fmla="*/ 2643543 w 6007098"/>
              <a:gd name="connsiteY2-114" fmla="*/ 473889 h 4626789"/>
              <a:gd name="connsiteX3-115" fmla="*/ 5666143 w 6007098"/>
              <a:gd name="connsiteY3-116" fmla="*/ 727889 h 4626789"/>
              <a:gd name="connsiteX4-117" fmla="*/ 5043843 w 6007098"/>
              <a:gd name="connsiteY4-118" fmla="*/ 4626789 h 4626789"/>
              <a:gd name="connsiteX5-119" fmla="*/ 90843 w 6007098"/>
              <a:gd name="connsiteY5-120" fmla="*/ 4271189 h 4626789"/>
              <a:gd name="connsiteX0-121" fmla="*/ 488435 w 6404690"/>
              <a:gd name="connsiteY0-122" fmla="*/ 4271189 h 4626789"/>
              <a:gd name="connsiteX1-123" fmla="*/ 2291835 w 6404690"/>
              <a:gd name="connsiteY1-124" fmla="*/ 2429689 h 4626789"/>
              <a:gd name="connsiteX2-125" fmla="*/ 3041135 w 6404690"/>
              <a:gd name="connsiteY2-126" fmla="*/ 473889 h 4626789"/>
              <a:gd name="connsiteX3-127" fmla="*/ 6063735 w 6404690"/>
              <a:gd name="connsiteY3-128" fmla="*/ 727889 h 4626789"/>
              <a:gd name="connsiteX4-129" fmla="*/ 5441435 w 6404690"/>
              <a:gd name="connsiteY4-130" fmla="*/ 4626789 h 4626789"/>
              <a:gd name="connsiteX5-131" fmla="*/ 488435 w 6404690"/>
              <a:gd name="connsiteY5-132" fmla="*/ 4271189 h 4626789"/>
              <a:gd name="connsiteX0-133" fmla="*/ 1321 w 5917576"/>
              <a:gd name="connsiteY0-134" fmla="*/ 4271189 h 4896433"/>
              <a:gd name="connsiteX1-135" fmla="*/ 1804721 w 5917576"/>
              <a:gd name="connsiteY1-136" fmla="*/ 2429689 h 4896433"/>
              <a:gd name="connsiteX2-137" fmla="*/ 2554021 w 5917576"/>
              <a:gd name="connsiteY2-138" fmla="*/ 473889 h 4896433"/>
              <a:gd name="connsiteX3-139" fmla="*/ 5576621 w 5917576"/>
              <a:gd name="connsiteY3-140" fmla="*/ 727889 h 4896433"/>
              <a:gd name="connsiteX4-141" fmla="*/ 4954321 w 5917576"/>
              <a:gd name="connsiteY4-142" fmla="*/ 4626789 h 4896433"/>
              <a:gd name="connsiteX5-143" fmla="*/ 1321 w 5917576"/>
              <a:gd name="connsiteY5-144" fmla="*/ 4271189 h 4896433"/>
              <a:gd name="connsiteX0-145" fmla="*/ 1321 w 6271799"/>
              <a:gd name="connsiteY0-146" fmla="*/ 4271189 h 4896433"/>
              <a:gd name="connsiteX1-147" fmla="*/ 1804721 w 6271799"/>
              <a:gd name="connsiteY1-148" fmla="*/ 2429689 h 4896433"/>
              <a:gd name="connsiteX2-149" fmla="*/ 2554021 w 6271799"/>
              <a:gd name="connsiteY2-150" fmla="*/ 473889 h 4896433"/>
              <a:gd name="connsiteX3-151" fmla="*/ 5576621 w 6271799"/>
              <a:gd name="connsiteY3-152" fmla="*/ 727889 h 4896433"/>
              <a:gd name="connsiteX4-153" fmla="*/ 4954321 w 6271799"/>
              <a:gd name="connsiteY4-154" fmla="*/ 4626789 h 4896433"/>
              <a:gd name="connsiteX5-155" fmla="*/ 1321 w 6271799"/>
              <a:gd name="connsiteY5-156" fmla="*/ 4271189 h 4896433"/>
              <a:gd name="connsiteX0-157" fmla="*/ 1321 w 6219093"/>
              <a:gd name="connsiteY0-158" fmla="*/ 4271189 h 5260358"/>
              <a:gd name="connsiteX1-159" fmla="*/ 1804721 w 6219093"/>
              <a:gd name="connsiteY1-160" fmla="*/ 2429689 h 5260358"/>
              <a:gd name="connsiteX2-161" fmla="*/ 2554021 w 6219093"/>
              <a:gd name="connsiteY2-162" fmla="*/ 473889 h 5260358"/>
              <a:gd name="connsiteX3-163" fmla="*/ 5576621 w 6219093"/>
              <a:gd name="connsiteY3-164" fmla="*/ 727889 h 5260358"/>
              <a:gd name="connsiteX4-165" fmla="*/ 4954321 w 6219093"/>
              <a:gd name="connsiteY4-166" fmla="*/ 4626789 h 5260358"/>
              <a:gd name="connsiteX5-167" fmla="*/ 1321 w 6219093"/>
              <a:gd name="connsiteY5-168" fmla="*/ 4271189 h 52603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219093" h="5260358">
                <a:moveTo>
                  <a:pt x="1321" y="4271189"/>
                </a:moveTo>
                <a:cubicBezTo>
                  <a:pt x="-49479" y="3035056"/>
                  <a:pt x="1379271" y="3062572"/>
                  <a:pt x="1804721" y="2429689"/>
                </a:cubicBezTo>
                <a:cubicBezTo>
                  <a:pt x="2230171" y="1796806"/>
                  <a:pt x="1849171" y="960722"/>
                  <a:pt x="2554021" y="473889"/>
                </a:cubicBezTo>
                <a:cubicBezTo>
                  <a:pt x="3258871" y="-12944"/>
                  <a:pt x="4577554" y="-385478"/>
                  <a:pt x="5576621" y="727889"/>
                </a:cubicBezTo>
                <a:cubicBezTo>
                  <a:pt x="6575688" y="1841256"/>
                  <a:pt x="6440221" y="3716622"/>
                  <a:pt x="4954321" y="4626789"/>
                </a:cubicBezTo>
                <a:cubicBezTo>
                  <a:pt x="3468421" y="5536956"/>
                  <a:pt x="52121" y="5507322"/>
                  <a:pt x="1321" y="4271189"/>
                </a:cubicBezTo>
                <a:close/>
              </a:path>
            </a:pathLst>
          </a:custGeom>
          <a:solidFill>
            <a:srgbClr val="A3785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539602" y="3175879"/>
            <a:ext cx="5113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2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80645" y="3692418"/>
            <a:ext cx="7388990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PA_文本框 2"/>
          <p:cNvSpPr txBox="1"/>
          <p:nvPr>
            <p:custDataLst>
              <p:tags r:id="rId1"/>
            </p:custDataLst>
          </p:nvPr>
        </p:nvSpPr>
        <p:spPr>
          <a:xfrm>
            <a:off x="2342145" y="2014853"/>
            <a:ext cx="7501083" cy="11057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市场状况概述</a:t>
            </a:r>
            <a:endParaRPr lang="zh-CN" altLang="en-US" sz="6000" b="0" dirty="0">
              <a:solidFill>
                <a:schemeClr val="tx1">
                  <a:lumMod val="50000"/>
                  <a:lumOff val="5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133568" y="4580592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69EA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429474" y="4605962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PART.03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636567" y="2612683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6608370" y="2054433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b="0" dirty="0">
                <a:solidFill>
                  <a:srgbClr val="7F7F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市场状况分析</a:t>
            </a:r>
            <a:endParaRPr lang="en-US" sz="3200" b="0" dirty="0">
              <a:solidFill>
                <a:srgbClr val="7F7F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10653" y="1514609"/>
            <a:ext cx="4523874" cy="429286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10653" y="3661043"/>
            <a:ext cx="4523874" cy="2146433"/>
          </a:xfrm>
          <a:prstGeom prst="rect">
            <a:avLst/>
          </a:prstGeom>
          <a:solidFill>
            <a:srgbClr val="769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 flipH="1">
            <a:off x="1579855" y="3995354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 flipH="1">
            <a:off x="1579855" y="4307508"/>
            <a:ext cx="3502284" cy="107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6728714" y="3866821"/>
            <a:ext cx="435958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6728714" y="3132960"/>
            <a:ext cx="4359589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24887" y="1202912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7F7F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市场状况分析</a:t>
            </a:r>
            <a:endParaRPr lang="en-US" sz="3200" b="0" dirty="0">
              <a:solidFill>
                <a:srgbClr val="7F7F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" name="BackShape"/>
          <p:cNvSpPr/>
          <p:nvPr/>
        </p:nvSpPr>
        <p:spPr>
          <a:xfrm>
            <a:off x="936808" y="2096193"/>
            <a:ext cx="1984569" cy="19845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ValueShape"/>
          <p:cNvSpPr/>
          <p:nvPr/>
        </p:nvSpPr>
        <p:spPr>
          <a:xfrm>
            <a:off x="893985" y="2024660"/>
            <a:ext cx="2127636" cy="2127635"/>
          </a:xfrm>
          <a:prstGeom prst="pie">
            <a:avLst>
              <a:gd name="adj1" fmla="val 16200000"/>
              <a:gd name="adj2" fmla="val 7776000"/>
            </a:avLst>
          </a:prstGeom>
          <a:solidFill>
            <a:srgbClr val="A37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6" name="ValueBack"/>
          <p:cNvSpPr/>
          <p:nvPr/>
        </p:nvSpPr>
        <p:spPr>
          <a:xfrm>
            <a:off x="1272655" y="2435864"/>
            <a:ext cx="1305227" cy="1305226"/>
          </a:xfrm>
          <a:prstGeom prst="ellipse">
            <a:avLst/>
          </a:prstGeom>
          <a:solidFill>
            <a:srgbClr val="DDDAD1"/>
          </a:solidFill>
          <a:ln w="127000">
            <a:solidFill>
              <a:schemeClr val="bg1">
                <a:lumMod val="85000"/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BackShape"/>
          <p:cNvSpPr/>
          <p:nvPr/>
        </p:nvSpPr>
        <p:spPr>
          <a:xfrm>
            <a:off x="3675285" y="2096193"/>
            <a:ext cx="1984569" cy="19845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ValueShape"/>
          <p:cNvSpPr/>
          <p:nvPr/>
        </p:nvSpPr>
        <p:spPr>
          <a:xfrm>
            <a:off x="3632463" y="2024660"/>
            <a:ext cx="2127636" cy="2127635"/>
          </a:xfrm>
          <a:prstGeom prst="pie">
            <a:avLst>
              <a:gd name="adj1" fmla="val 16200000"/>
              <a:gd name="adj2" fmla="val 3672000"/>
            </a:avLst>
          </a:prstGeom>
          <a:solidFill>
            <a:srgbClr val="D1B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ValueBack"/>
          <p:cNvSpPr/>
          <p:nvPr/>
        </p:nvSpPr>
        <p:spPr>
          <a:xfrm>
            <a:off x="4011133" y="2435864"/>
            <a:ext cx="1305227" cy="1305226"/>
          </a:xfrm>
          <a:prstGeom prst="ellipse">
            <a:avLst/>
          </a:prstGeom>
          <a:solidFill>
            <a:srgbClr val="DDDAD1"/>
          </a:solidFill>
          <a:ln w="127000">
            <a:solidFill>
              <a:schemeClr val="bg1">
                <a:lumMod val="85000"/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BackShape"/>
          <p:cNvSpPr/>
          <p:nvPr/>
        </p:nvSpPr>
        <p:spPr>
          <a:xfrm>
            <a:off x="6505203" y="2096193"/>
            <a:ext cx="1984569" cy="19845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ValueShape"/>
          <p:cNvSpPr/>
          <p:nvPr/>
        </p:nvSpPr>
        <p:spPr>
          <a:xfrm>
            <a:off x="6462381" y="2024660"/>
            <a:ext cx="2127636" cy="2127635"/>
          </a:xfrm>
          <a:prstGeom prst="pie">
            <a:avLst>
              <a:gd name="adj1" fmla="val 16200000"/>
              <a:gd name="adj2" fmla="val 11880000"/>
            </a:avLst>
          </a:prstGeom>
          <a:solidFill>
            <a:srgbClr val="9DB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ValueBack"/>
          <p:cNvSpPr/>
          <p:nvPr/>
        </p:nvSpPr>
        <p:spPr>
          <a:xfrm>
            <a:off x="6841051" y="2435864"/>
            <a:ext cx="1305227" cy="1305226"/>
          </a:xfrm>
          <a:prstGeom prst="ellipse">
            <a:avLst/>
          </a:prstGeom>
          <a:solidFill>
            <a:srgbClr val="DDDAD1"/>
          </a:solidFill>
          <a:ln w="127000">
            <a:solidFill>
              <a:schemeClr val="bg1">
                <a:lumMod val="85000"/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BackShape"/>
          <p:cNvSpPr/>
          <p:nvPr/>
        </p:nvSpPr>
        <p:spPr>
          <a:xfrm>
            <a:off x="9243681" y="2096193"/>
            <a:ext cx="1984569" cy="19845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ValueShape"/>
          <p:cNvSpPr/>
          <p:nvPr/>
        </p:nvSpPr>
        <p:spPr>
          <a:xfrm>
            <a:off x="9200859" y="2024660"/>
            <a:ext cx="2127636" cy="2127635"/>
          </a:xfrm>
          <a:prstGeom prst="pie">
            <a:avLst>
              <a:gd name="adj1" fmla="val 16200000"/>
              <a:gd name="adj2" fmla="val 13608000"/>
            </a:avLst>
          </a:pr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ValueBack"/>
          <p:cNvSpPr/>
          <p:nvPr/>
        </p:nvSpPr>
        <p:spPr>
          <a:xfrm>
            <a:off x="9579529" y="2435864"/>
            <a:ext cx="1305227" cy="1305226"/>
          </a:xfrm>
          <a:prstGeom prst="ellipse">
            <a:avLst/>
          </a:prstGeom>
          <a:solidFill>
            <a:srgbClr val="DDDAD1"/>
          </a:solidFill>
          <a:ln w="127000">
            <a:solidFill>
              <a:schemeClr val="bg1">
                <a:lumMod val="85000"/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122663" y="4555251"/>
            <a:ext cx="228115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6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标题文字添加</a:t>
            </a:r>
            <a:endParaRPr lang="zh-CN" altLang="en-US" sz="1600" b="1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185008" y="5018788"/>
            <a:ext cx="2162247" cy="8540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rgbClr val="7F7F7F"/>
                </a:solidFill>
              </a:rPr>
              <a:t>单击此处可编辑内容，根据您的需要自由拉伸文本框大小，建议使用微软雅黑。</a:t>
            </a:r>
            <a:endParaRPr lang="zh-CN" altLang="en-US">
              <a:solidFill>
                <a:srgbClr val="7F7F7F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355404" y="4555251"/>
            <a:ext cx="228115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6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标题文字添加</a:t>
            </a:r>
            <a:endParaRPr lang="zh-CN" altLang="en-US" sz="1600" b="1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417749" y="5018788"/>
            <a:ext cx="2162247" cy="8540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rgbClr val="7F7F7F"/>
                </a:solidFill>
              </a:rPr>
              <a:t>单击此处可编辑内容，根据您的需要自由拉伸文本框大小，建议使用微软雅黑。</a:t>
            </a:r>
            <a:endParaRPr lang="zh-CN" altLang="en-US">
              <a:solidFill>
                <a:srgbClr val="7F7F7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537344" y="4555251"/>
            <a:ext cx="228115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6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标题文字添加</a:t>
            </a:r>
            <a:endParaRPr lang="zh-CN" altLang="en-US" sz="1600" b="1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599689" y="5018788"/>
            <a:ext cx="2162247" cy="8540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rgbClr val="7F7F7F"/>
                </a:solidFill>
              </a:rPr>
              <a:t>单击此处可编辑内容，根据您的需要自由拉伸文本框大小，建议使用微软雅黑。</a:t>
            </a:r>
            <a:endParaRPr lang="zh-CN" altLang="en-US">
              <a:solidFill>
                <a:srgbClr val="7F7F7F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87084" y="4555251"/>
            <a:ext cx="228115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16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标题文字添加</a:t>
            </a:r>
            <a:endParaRPr lang="zh-CN" altLang="en-US" sz="1600" b="1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49429" y="5018788"/>
            <a:ext cx="2162247" cy="8540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1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单击此处可编辑内容，根据您的需要自由拉伸文本框大小，建议使用微软雅黑。</a:t>
            </a:r>
            <a:endParaRPr lang="zh-CN" altLang="en-US" sz="110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544152" y="2877964"/>
            <a:ext cx="899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63%</a:t>
            </a:r>
            <a:endParaRPr lang="zh-CN" altLang="en-US" sz="2400" b="1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56669" y="2877963"/>
            <a:ext cx="899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endParaRPr lang="zh-CN" altLang="en-US" sz="2400" b="1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086162" y="2877964"/>
            <a:ext cx="899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endParaRPr lang="zh-CN" altLang="en-US" sz="2400" b="1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798679" y="2877963"/>
            <a:ext cx="899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92%</a:t>
            </a:r>
            <a:endParaRPr lang="zh-CN" altLang="en-US" sz="2400" b="1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4229100" y="2132399"/>
            <a:ext cx="3733800" cy="3733800"/>
          </a:xfrm>
          <a:prstGeom prst="rect">
            <a:avLst/>
          </a:prstGeom>
          <a:blipFill dpi="0" rotWithShape="1">
            <a:blip r:embed="rId1"/>
            <a:srcRect/>
            <a:stretch>
              <a:fillRect l="-10000" r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7505795" y="2707135"/>
            <a:ext cx="888810" cy="888810"/>
          </a:xfrm>
          <a:prstGeom prst="ellipse">
            <a:avLst/>
          </a:prstGeom>
          <a:solidFill>
            <a:srgbClr val="9DB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1"/>
          <p:cNvSpPr txBox="1">
            <a:spLocks noChangeArrowheads="1"/>
          </p:cNvSpPr>
          <p:nvPr/>
        </p:nvSpPr>
        <p:spPr bwMode="auto">
          <a:xfrm>
            <a:off x="8807052" y="2618978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1"/>
          <p:cNvSpPr txBox="1">
            <a:spLocks noChangeArrowheads="1"/>
          </p:cNvSpPr>
          <p:nvPr/>
        </p:nvSpPr>
        <p:spPr bwMode="auto">
          <a:xfrm>
            <a:off x="8797427" y="2882208"/>
            <a:ext cx="2442073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518495" y="4419548"/>
            <a:ext cx="888810" cy="888810"/>
          </a:xfrm>
          <a:prstGeom prst="ellipse">
            <a:avLst/>
          </a:pr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1"/>
          <p:cNvSpPr txBox="1">
            <a:spLocks noChangeArrowheads="1"/>
          </p:cNvSpPr>
          <p:nvPr/>
        </p:nvSpPr>
        <p:spPr bwMode="auto">
          <a:xfrm>
            <a:off x="8819752" y="4331391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1"/>
          <p:cNvSpPr txBox="1">
            <a:spLocks noChangeArrowheads="1"/>
          </p:cNvSpPr>
          <p:nvPr/>
        </p:nvSpPr>
        <p:spPr bwMode="auto">
          <a:xfrm>
            <a:off x="8810127" y="4594621"/>
            <a:ext cx="24420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3727305" y="2707135"/>
            <a:ext cx="888810" cy="888810"/>
          </a:xfrm>
          <a:prstGeom prst="ellipse">
            <a:avLst/>
          </a:prstGeom>
          <a:solidFill>
            <a:srgbClr val="A37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1"/>
          <p:cNvSpPr txBox="1">
            <a:spLocks noChangeArrowheads="1"/>
          </p:cNvSpPr>
          <p:nvPr/>
        </p:nvSpPr>
        <p:spPr bwMode="auto">
          <a:xfrm>
            <a:off x="2294980" y="2618978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1"/>
          <p:cNvSpPr txBox="1">
            <a:spLocks noChangeArrowheads="1"/>
          </p:cNvSpPr>
          <p:nvPr/>
        </p:nvSpPr>
        <p:spPr bwMode="auto">
          <a:xfrm>
            <a:off x="831939" y="2882208"/>
            <a:ext cx="2442073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3740005" y="4419548"/>
            <a:ext cx="888810" cy="888810"/>
          </a:xfrm>
          <a:prstGeom prst="ellipse">
            <a:avLst/>
          </a:prstGeom>
          <a:solidFill>
            <a:srgbClr val="D1B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1"/>
          <p:cNvSpPr txBox="1">
            <a:spLocks noChangeArrowheads="1"/>
          </p:cNvSpPr>
          <p:nvPr/>
        </p:nvSpPr>
        <p:spPr bwMode="auto">
          <a:xfrm>
            <a:off x="2307680" y="4331391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1"/>
          <p:cNvSpPr txBox="1">
            <a:spLocks noChangeArrowheads="1"/>
          </p:cNvSpPr>
          <p:nvPr/>
        </p:nvSpPr>
        <p:spPr bwMode="auto">
          <a:xfrm>
            <a:off x="844639" y="4594621"/>
            <a:ext cx="2442073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9" name="Group 58"/>
          <p:cNvGrpSpPr/>
          <p:nvPr/>
        </p:nvGrpSpPr>
        <p:grpSpPr>
          <a:xfrm>
            <a:off x="3989611" y="2908109"/>
            <a:ext cx="337224" cy="496020"/>
            <a:chOff x="9209088" y="5059363"/>
            <a:chExt cx="300038" cy="441324"/>
          </a:xfrm>
          <a:solidFill>
            <a:schemeClr val="bg1"/>
          </a:solidFill>
        </p:grpSpPr>
        <p:sp>
          <p:nvSpPr>
            <p:cNvPr id="40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Group 142"/>
          <p:cNvGrpSpPr/>
          <p:nvPr/>
        </p:nvGrpSpPr>
        <p:grpSpPr>
          <a:xfrm>
            <a:off x="3962151" y="4692505"/>
            <a:ext cx="434768" cy="382652"/>
            <a:chOff x="10059988" y="2759075"/>
            <a:chExt cx="463550" cy="407988"/>
          </a:xfrm>
          <a:solidFill>
            <a:schemeClr val="bg1"/>
          </a:solidFill>
        </p:grpSpPr>
        <p:sp>
          <p:nvSpPr>
            <p:cNvPr id="47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placeholder_286118"/>
          <p:cNvSpPr>
            <a:spLocks noChangeAspect="1"/>
          </p:cNvSpPr>
          <p:nvPr/>
        </p:nvSpPr>
        <p:spPr bwMode="auto">
          <a:xfrm>
            <a:off x="7770076" y="2934103"/>
            <a:ext cx="376230" cy="441375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52" name="Group 51"/>
          <p:cNvGrpSpPr/>
          <p:nvPr/>
        </p:nvGrpSpPr>
        <p:grpSpPr>
          <a:xfrm>
            <a:off x="7748842" y="4679337"/>
            <a:ext cx="411586" cy="355965"/>
            <a:chOff x="2084388" y="3051175"/>
            <a:chExt cx="293688" cy="254001"/>
          </a:xfrm>
          <a:solidFill>
            <a:schemeClr val="bg1"/>
          </a:solidFill>
        </p:grpSpPr>
        <p:sp>
          <p:nvSpPr>
            <p:cNvPr id="53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4624887" y="1202912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PA_文本框 2"/>
          <p:cNvSpPr txBox="1"/>
          <p:nvPr>
            <p:custDataLst>
              <p:tags r:id="rId2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7F7F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市场状况分析</a:t>
            </a:r>
            <a:endParaRPr lang="en-US" sz="3200" b="0" dirty="0">
              <a:solidFill>
                <a:srgbClr val="7F7F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9835770" y="2193235"/>
            <a:ext cx="2356230" cy="5333870"/>
          </a:xfrm>
          <a:custGeom>
            <a:avLst/>
            <a:gdLst>
              <a:gd name="connsiteX0" fmla="*/ 2203341 w 2356230"/>
              <a:gd name="connsiteY0" fmla="*/ 621 h 5333870"/>
              <a:gd name="connsiteX1" fmla="*/ 2356230 w 2356230"/>
              <a:gd name="connsiteY1" fmla="*/ 9541 h 5333870"/>
              <a:gd name="connsiteX2" fmla="*/ 2356230 w 2356230"/>
              <a:gd name="connsiteY2" fmla="*/ 5333870 h 5333870"/>
              <a:gd name="connsiteX3" fmla="*/ 2241463 w 2356230"/>
              <a:gd name="connsiteY3" fmla="*/ 5316182 h 5333870"/>
              <a:gd name="connsiteX4" fmla="*/ 1335765 w 2356230"/>
              <a:gd name="connsiteY4" fmla="*/ 4592370 h 5333870"/>
              <a:gd name="connsiteX5" fmla="*/ 1144022 w 2356230"/>
              <a:gd name="connsiteY5" fmla="*/ 3140600 h 5333870"/>
              <a:gd name="connsiteX6" fmla="*/ 7258 w 2356230"/>
              <a:gd name="connsiteY6" fmla="*/ 1565566 h 5333870"/>
              <a:gd name="connsiteX7" fmla="*/ 2203341 w 2356230"/>
              <a:gd name="connsiteY7" fmla="*/ 621 h 53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6230" h="5333870">
                <a:moveTo>
                  <a:pt x="2203341" y="621"/>
                </a:moveTo>
                <a:lnTo>
                  <a:pt x="2356230" y="9541"/>
                </a:lnTo>
                <a:lnTo>
                  <a:pt x="2356230" y="5333870"/>
                </a:lnTo>
                <a:lnTo>
                  <a:pt x="2241463" y="5316182"/>
                </a:lnTo>
                <a:cubicBezTo>
                  <a:pt x="1891895" y="5246084"/>
                  <a:pt x="1589996" y="5034064"/>
                  <a:pt x="1335765" y="4592370"/>
                </a:cubicBezTo>
                <a:cubicBezTo>
                  <a:pt x="883798" y="3807136"/>
                  <a:pt x="1365440" y="3645067"/>
                  <a:pt x="1144022" y="3140600"/>
                </a:cubicBezTo>
                <a:cubicBezTo>
                  <a:pt x="922603" y="2636133"/>
                  <a:pt x="-95462" y="2359931"/>
                  <a:pt x="7258" y="1565566"/>
                </a:cubicBezTo>
                <a:cubicBezTo>
                  <a:pt x="103557" y="820849"/>
                  <a:pt x="771637" y="-26187"/>
                  <a:pt x="2203341" y="621"/>
                </a:cubicBezTo>
                <a:close/>
              </a:path>
            </a:pathLst>
          </a:custGeom>
          <a:solidFill>
            <a:srgbClr val="D1B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-1105" y="0"/>
            <a:ext cx="4687406" cy="2659015"/>
          </a:xfrm>
          <a:custGeom>
            <a:avLst/>
            <a:gdLst>
              <a:gd name="connsiteX0" fmla="*/ 0 w 5134593"/>
              <a:gd name="connsiteY0" fmla="*/ 0 h 2912690"/>
              <a:gd name="connsiteX1" fmla="*/ 5134593 w 5134593"/>
              <a:gd name="connsiteY1" fmla="*/ 0 h 2912690"/>
              <a:gd name="connsiteX2" fmla="*/ 5041335 w 5134593"/>
              <a:gd name="connsiteY2" fmla="*/ 88487 h 2912690"/>
              <a:gd name="connsiteX3" fmla="*/ 2954956 w 5134593"/>
              <a:gd name="connsiteY3" fmla="*/ 1174280 h 2912690"/>
              <a:gd name="connsiteX4" fmla="*/ 1674796 w 5134593"/>
              <a:gd name="connsiteY4" fmla="*/ 2733574 h 2912690"/>
              <a:gd name="connsiteX5" fmla="*/ 69708 w 5134593"/>
              <a:gd name="connsiteY5" fmla="*/ 2818396 h 2912690"/>
              <a:gd name="connsiteX6" fmla="*/ 0 w 5134593"/>
              <a:gd name="connsiteY6" fmla="*/ 2793122 h 291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4593" h="2912690">
                <a:moveTo>
                  <a:pt x="0" y="0"/>
                </a:moveTo>
                <a:lnTo>
                  <a:pt x="5134593" y="0"/>
                </a:lnTo>
                <a:lnTo>
                  <a:pt x="5041335" y="88487"/>
                </a:lnTo>
                <a:cubicBezTo>
                  <a:pt x="4150895" y="905475"/>
                  <a:pt x="3503796" y="727908"/>
                  <a:pt x="2954956" y="1174280"/>
                </a:cubicBezTo>
                <a:cubicBezTo>
                  <a:pt x="2327710" y="1684419"/>
                  <a:pt x="2164080" y="2515401"/>
                  <a:pt x="1674796" y="2733574"/>
                </a:cubicBezTo>
                <a:cubicBezTo>
                  <a:pt x="1307833" y="2897204"/>
                  <a:pt x="634065" y="2995862"/>
                  <a:pt x="69708" y="2818396"/>
                </a:cubicBezTo>
                <a:lnTo>
                  <a:pt x="0" y="2793122"/>
                </a:lnTo>
                <a:close/>
              </a:path>
            </a:pathLst>
          </a:cu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-12699" y="1"/>
            <a:ext cx="4382502" cy="2840510"/>
          </a:xfrm>
          <a:custGeom>
            <a:avLst/>
            <a:gdLst>
              <a:gd name="connsiteX0" fmla="*/ 4508500 w 4508500"/>
              <a:gd name="connsiteY0" fmla="*/ 0 h 3251200"/>
              <a:gd name="connsiteX1" fmla="*/ 2921000 w 4508500"/>
              <a:gd name="connsiteY1" fmla="*/ 1676400 h 3251200"/>
              <a:gd name="connsiteX2" fmla="*/ 0 w 4508500"/>
              <a:gd name="connsiteY2" fmla="*/ 3251200 h 3251200"/>
              <a:gd name="connsiteX0-1" fmla="*/ 4508500 w 4508500"/>
              <a:gd name="connsiteY0-2" fmla="*/ 0 h 3251200"/>
              <a:gd name="connsiteX1-3" fmla="*/ 2921000 w 4508500"/>
              <a:gd name="connsiteY1-4" fmla="*/ 1676400 h 3251200"/>
              <a:gd name="connsiteX2-5" fmla="*/ 0 w 4508500"/>
              <a:gd name="connsiteY2-6" fmla="*/ 3251200 h 3251200"/>
              <a:gd name="connsiteX0-7" fmla="*/ 4508500 w 4508500"/>
              <a:gd name="connsiteY0-8" fmla="*/ 0 h 3251200"/>
              <a:gd name="connsiteX1-9" fmla="*/ 2845439 w 4508500"/>
              <a:gd name="connsiteY1-10" fmla="*/ 1549400 h 3251200"/>
              <a:gd name="connsiteX2-11" fmla="*/ 0 w 4508500"/>
              <a:gd name="connsiteY2-12" fmla="*/ 3251200 h 3251200"/>
              <a:gd name="connsiteX0-13" fmla="*/ 4508500 w 4508500"/>
              <a:gd name="connsiteY0-14" fmla="*/ 0 h 3251200"/>
              <a:gd name="connsiteX1-15" fmla="*/ 2845439 w 4508500"/>
              <a:gd name="connsiteY1-16" fmla="*/ 1549400 h 3251200"/>
              <a:gd name="connsiteX2-17" fmla="*/ 0 w 4508500"/>
              <a:gd name="connsiteY2-18" fmla="*/ 3251200 h 3251200"/>
              <a:gd name="connsiteX0-19" fmla="*/ 4508500 w 4508500"/>
              <a:gd name="connsiteY0-20" fmla="*/ 0 h 3251200"/>
              <a:gd name="connsiteX1-21" fmla="*/ 2845439 w 4508500"/>
              <a:gd name="connsiteY1-22" fmla="*/ 1549400 h 3251200"/>
              <a:gd name="connsiteX2-23" fmla="*/ 0 w 4508500"/>
              <a:gd name="connsiteY2-24" fmla="*/ 3251200 h 3251200"/>
              <a:gd name="connsiteX0-25" fmla="*/ 4508500 w 4508500"/>
              <a:gd name="connsiteY0-26" fmla="*/ 0 h 3251200"/>
              <a:gd name="connsiteX1-27" fmla="*/ 2845439 w 4508500"/>
              <a:gd name="connsiteY1-28" fmla="*/ 1549400 h 3251200"/>
              <a:gd name="connsiteX2-29" fmla="*/ 0 w 4508500"/>
              <a:gd name="connsiteY2-30" fmla="*/ 3251200 h 3251200"/>
              <a:gd name="connsiteX0-31" fmla="*/ 4760372 w 4760372"/>
              <a:gd name="connsiteY0-32" fmla="*/ 0 h 3251200"/>
              <a:gd name="connsiteX1-33" fmla="*/ 2845439 w 4760372"/>
              <a:gd name="connsiteY1-34" fmla="*/ 1549400 h 3251200"/>
              <a:gd name="connsiteX2-35" fmla="*/ 0 w 4760372"/>
              <a:gd name="connsiteY2-36" fmla="*/ 3251200 h 3251200"/>
              <a:gd name="connsiteX0-37" fmla="*/ 4760372 w 4760372"/>
              <a:gd name="connsiteY0-38" fmla="*/ 0 h 3251200"/>
              <a:gd name="connsiteX1-39" fmla="*/ 2845439 w 4760372"/>
              <a:gd name="connsiteY1-40" fmla="*/ 1549400 h 3251200"/>
              <a:gd name="connsiteX2-41" fmla="*/ 0 w 4760372"/>
              <a:gd name="connsiteY2-42" fmla="*/ 3251200 h 3251200"/>
              <a:gd name="connsiteX0-43" fmla="*/ 4760372 w 4760372"/>
              <a:gd name="connsiteY0-44" fmla="*/ 0 h 3266073"/>
              <a:gd name="connsiteX1-45" fmla="*/ 2845439 w 4760372"/>
              <a:gd name="connsiteY1-46" fmla="*/ 1549400 h 3266073"/>
              <a:gd name="connsiteX2-47" fmla="*/ 0 w 4760372"/>
              <a:gd name="connsiteY2-48" fmla="*/ 3251200 h 32660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760372" h="3266073">
                <a:moveTo>
                  <a:pt x="4760372" y="0"/>
                </a:moveTo>
                <a:cubicBezTo>
                  <a:pt x="4621606" y="965200"/>
                  <a:pt x="3802550" y="1756833"/>
                  <a:pt x="2845439" y="1549400"/>
                </a:cubicBezTo>
                <a:cubicBezTo>
                  <a:pt x="1888328" y="1341967"/>
                  <a:pt x="1200351" y="3462867"/>
                  <a:pt x="0" y="3251200"/>
                </a:cubicBezTo>
              </a:path>
            </a:pathLst>
          </a:custGeom>
          <a:noFill/>
          <a:ln w="28575">
            <a:solidFill>
              <a:srgbClr val="D1B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8236073" y="4486903"/>
            <a:ext cx="3428780" cy="2900200"/>
          </a:xfrm>
          <a:custGeom>
            <a:avLst/>
            <a:gdLst>
              <a:gd name="connsiteX0" fmla="*/ 0 w 5308600"/>
              <a:gd name="connsiteY0" fmla="*/ 3784600 h 4140200"/>
              <a:gd name="connsiteX1" fmla="*/ 1803400 w 5308600"/>
              <a:gd name="connsiteY1" fmla="*/ 1943100 h 4140200"/>
              <a:gd name="connsiteX2" fmla="*/ 2298700 w 5308600"/>
              <a:gd name="connsiteY2" fmla="*/ 50800 h 4140200"/>
              <a:gd name="connsiteX3" fmla="*/ 5308600 w 5308600"/>
              <a:gd name="connsiteY3" fmla="*/ 0 h 4140200"/>
              <a:gd name="connsiteX4" fmla="*/ 4953000 w 5308600"/>
              <a:gd name="connsiteY4" fmla="*/ 4140200 h 4140200"/>
              <a:gd name="connsiteX5" fmla="*/ 0 w 5308600"/>
              <a:gd name="connsiteY5" fmla="*/ 3784600 h 4140200"/>
              <a:gd name="connsiteX0-1" fmla="*/ 89269 w 5397869"/>
              <a:gd name="connsiteY0-2" fmla="*/ 3784600 h 4140200"/>
              <a:gd name="connsiteX1-3" fmla="*/ 1892669 w 5397869"/>
              <a:gd name="connsiteY1-4" fmla="*/ 1943100 h 4140200"/>
              <a:gd name="connsiteX2-5" fmla="*/ 2387969 w 5397869"/>
              <a:gd name="connsiteY2-6" fmla="*/ 50800 h 4140200"/>
              <a:gd name="connsiteX3-7" fmla="*/ 5397869 w 5397869"/>
              <a:gd name="connsiteY3-8" fmla="*/ 0 h 4140200"/>
              <a:gd name="connsiteX4-9" fmla="*/ 5042269 w 5397869"/>
              <a:gd name="connsiteY4-10" fmla="*/ 4140200 h 4140200"/>
              <a:gd name="connsiteX5-11" fmla="*/ 89269 w 5397869"/>
              <a:gd name="connsiteY5-12" fmla="*/ 3784600 h 4140200"/>
              <a:gd name="connsiteX0-13" fmla="*/ 87897 w 5396497"/>
              <a:gd name="connsiteY0-14" fmla="*/ 3784600 h 4140200"/>
              <a:gd name="connsiteX1-15" fmla="*/ 1891297 w 5396497"/>
              <a:gd name="connsiteY1-16" fmla="*/ 1943100 h 4140200"/>
              <a:gd name="connsiteX2-17" fmla="*/ 2386597 w 5396497"/>
              <a:gd name="connsiteY2-18" fmla="*/ 50800 h 4140200"/>
              <a:gd name="connsiteX3-19" fmla="*/ 5396497 w 5396497"/>
              <a:gd name="connsiteY3-20" fmla="*/ 0 h 4140200"/>
              <a:gd name="connsiteX4-21" fmla="*/ 5040897 w 5396497"/>
              <a:gd name="connsiteY4-22" fmla="*/ 4140200 h 4140200"/>
              <a:gd name="connsiteX5-23" fmla="*/ 87897 w 5396497"/>
              <a:gd name="connsiteY5-24" fmla="*/ 3784600 h 4140200"/>
              <a:gd name="connsiteX0-25" fmla="*/ 87897 w 5396497"/>
              <a:gd name="connsiteY0-26" fmla="*/ 3784600 h 4140200"/>
              <a:gd name="connsiteX1-27" fmla="*/ 1891297 w 5396497"/>
              <a:gd name="connsiteY1-28" fmla="*/ 1943100 h 4140200"/>
              <a:gd name="connsiteX2-29" fmla="*/ 2386597 w 5396497"/>
              <a:gd name="connsiteY2-30" fmla="*/ 50800 h 4140200"/>
              <a:gd name="connsiteX3-31" fmla="*/ 5396497 w 5396497"/>
              <a:gd name="connsiteY3-32" fmla="*/ 0 h 4140200"/>
              <a:gd name="connsiteX4-33" fmla="*/ 5040897 w 5396497"/>
              <a:gd name="connsiteY4-34" fmla="*/ 4140200 h 4140200"/>
              <a:gd name="connsiteX5-35" fmla="*/ 87897 w 5396497"/>
              <a:gd name="connsiteY5-36" fmla="*/ 3784600 h 4140200"/>
              <a:gd name="connsiteX0-37" fmla="*/ 87897 w 5396497"/>
              <a:gd name="connsiteY0-38" fmla="*/ 4055850 h 4411450"/>
              <a:gd name="connsiteX1-39" fmla="*/ 1891297 w 5396497"/>
              <a:gd name="connsiteY1-40" fmla="*/ 2214350 h 4411450"/>
              <a:gd name="connsiteX2-41" fmla="*/ 2386597 w 5396497"/>
              <a:gd name="connsiteY2-42" fmla="*/ 322050 h 4411450"/>
              <a:gd name="connsiteX3-43" fmla="*/ 5396497 w 5396497"/>
              <a:gd name="connsiteY3-44" fmla="*/ 271250 h 4411450"/>
              <a:gd name="connsiteX4-45" fmla="*/ 5040897 w 5396497"/>
              <a:gd name="connsiteY4-46" fmla="*/ 4411450 h 4411450"/>
              <a:gd name="connsiteX5-47" fmla="*/ 87897 w 5396497"/>
              <a:gd name="connsiteY5-48" fmla="*/ 4055850 h 4411450"/>
              <a:gd name="connsiteX0-49" fmla="*/ 90843 w 5399443"/>
              <a:gd name="connsiteY0-50" fmla="*/ 4102704 h 4458304"/>
              <a:gd name="connsiteX1-51" fmla="*/ 1894243 w 5399443"/>
              <a:gd name="connsiteY1-52" fmla="*/ 2261204 h 4458304"/>
              <a:gd name="connsiteX2-53" fmla="*/ 2643543 w 5399443"/>
              <a:gd name="connsiteY2-54" fmla="*/ 305404 h 4458304"/>
              <a:gd name="connsiteX3-55" fmla="*/ 5399443 w 5399443"/>
              <a:gd name="connsiteY3-56" fmla="*/ 318104 h 4458304"/>
              <a:gd name="connsiteX4-57" fmla="*/ 5043843 w 5399443"/>
              <a:gd name="connsiteY4-58" fmla="*/ 4458304 h 4458304"/>
              <a:gd name="connsiteX5-59" fmla="*/ 90843 w 5399443"/>
              <a:gd name="connsiteY5-60" fmla="*/ 4102704 h 4458304"/>
              <a:gd name="connsiteX0-61" fmla="*/ 90843 w 5404817"/>
              <a:gd name="connsiteY0-62" fmla="*/ 4590263 h 4945863"/>
              <a:gd name="connsiteX1-63" fmla="*/ 1894243 w 5404817"/>
              <a:gd name="connsiteY1-64" fmla="*/ 2748763 h 4945863"/>
              <a:gd name="connsiteX2-65" fmla="*/ 2643543 w 5404817"/>
              <a:gd name="connsiteY2-66" fmla="*/ 792963 h 4945863"/>
              <a:gd name="connsiteX3-67" fmla="*/ 5399443 w 5404817"/>
              <a:gd name="connsiteY3-68" fmla="*/ 805663 h 4945863"/>
              <a:gd name="connsiteX4-69" fmla="*/ 5043843 w 5404817"/>
              <a:gd name="connsiteY4-70" fmla="*/ 4945863 h 4945863"/>
              <a:gd name="connsiteX5-71" fmla="*/ 90843 w 5404817"/>
              <a:gd name="connsiteY5-72" fmla="*/ 4590263 h 4945863"/>
              <a:gd name="connsiteX0-73" fmla="*/ 90843 w 5786601"/>
              <a:gd name="connsiteY0-74" fmla="*/ 4479478 h 4835078"/>
              <a:gd name="connsiteX1-75" fmla="*/ 1894243 w 5786601"/>
              <a:gd name="connsiteY1-76" fmla="*/ 2637978 h 4835078"/>
              <a:gd name="connsiteX2-77" fmla="*/ 2643543 w 5786601"/>
              <a:gd name="connsiteY2-78" fmla="*/ 682178 h 4835078"/>
              <a:gd name="connsiteX3-79" fmla="*/ 5399443 w 5786601"/>
              <a:gd name="connsiteY3-80" fmla="*/ 694878 h 4835078"/>
              <a:gd name="connsiteX4-81" fmla="*/ 5043843 w 5786601"/>
              <a:gd name="connsiteY4-82" fmla="*/ 4835078 h 4835078"/>
              <a:gd name="connsiteX5-83" fmla="*/ 90843 w 5786601"/>
              <a:gd name="connsiteY5-84" fmla="*/ 4479478 h 4835078"/>
              <a:gd name="connsiteX0-85" fmla="*/ 90843 w 6050297"/>
              <a:gd name="connsiteY0-86" fmla="*/ 4138246 h 4493846"/>
              <a:gd name="connsiteX1-87" fmla="*/ 1894243 w 6050297"/>
              <a:gd name="connsiteY1-88" fmla="*/ 2296746 h 4493846"/>
              <a:gd name="connsiteX2-89" fmla="*/ 2643543 w 6050297"/>
              <a:gd name="connsiteY2-90" fmla="*/ 340946 h 4493846"/>
              <a:gd name="connsiteX3-91" fmla="*/ 5716943 w 6050297"/>
              <a:gd name="connsiteY3-92" fmla="*/ 696546 h 4493846"/>
              <a:gd name="connsiteX4-93" fmla="*/ 5043843 w 6050297"/>
              <a:gd name="connsiteY4-94" fmla="*/ 4493846 h 4493846"/>
              <a:gd name="connsiteX5-95" fmla="*/ 90843 w 6050297"/>
              <a:gd name="connsiteY5-96" fmla="*/ 4138246 h 4493846"/>
              <a:gd name="connsiteX0-97" fmla="*/ 90843 w 6007098"/>
              <a:gd name="connsiteY0-98" fmla="*/ 4200783 h 4556383"/>
              <a:gd name="connsiteX1-99" fmla="*/ 1894243 w 6007098"/>
              <a:gd name="connsiteY1-100" fmla="*/ 2359283 h 4556383"/>
              <a:gd name="connsiteX2-101" fmla="*/ 2643543 w 6007098"/>
              <a:gd name="connsiteY2-102" fmla="*/ 403483 h 4556383"/>
              <a:gd name="connsiteX3-103" fmla="*/ 5666143 w 6007098"/>
              <a:gd name="connsiteY3-104" fmla="*/ 657483 h 4556383"/>
              <a:gd name="connsiteX4-105" fmla="*/ 5043843 w 6007098"/>
              <a:gd name="connsiteY4-106" fmla="*/ 4556383 h 4556383"/>
              <a:gd name="connsiteX5-107" fmla="*/ 90843 w 6007098"/>
              <a:gd name="connsiteY5-108" fmla="*/ 4200783 h 4556383"/>
              <a:gd name="connsiteX0-109" fmla="*/ 90843 w 6007098"/>
              <a:gd name="connsiteY0-110" fmla="*/ 4271189 h 4626789"/>
              <a:gd name="connsiteX1-111" fmla="*/ 1894243 w 6007098"/>
              <a:gd name="connsiteY1-112" fmla="*/ 2429689 h 4626789"/>
              <a:gd name="connsiteX2-113" fmla="*/ 2643543 w 6007098"/>
              <a:gd name="connsiteY2-114" fmla="*/ 473889 h 4626789"/>
              <a:gd name="connsiteX3-115" fmla="*/ 5666143 w 6007098"/>
              <a:gd name="connsiteY3-116" fmla="*/ 727889 h 4626789"/>
              <a:gd name="connsiteX4-117" fmla="*/ 5043843 w 6007098"/>
              <a:gd name="connsiteY4-118" fmla="*/ 4626789 h 4626789"/>
              <a:gd name="connsiteX5-119" fmla="*/ 90843 w 6007098"/>
              <a:gd name="connsiteY5-120" fmla="*/ 4271189 h 4626789"/>
              <a:gd name="connsiteX0-121" fmla="*/ 488435 w 6404690"/>
              <a:gd name="connsiteY0-122" fmla="*/ 4271189 h 4626789"/>
              <a:gd name="connsiteX1-123" fmla="*/ 2291835 w 6404690"/>
              <a:gd name="connsiteY1-124" fmla="*/ 2429689 h 4626789"/>
              <a:gd name="connsiteX2-125" fmla="*/ 3041135 w 6404690"/>
              <a:gd name="connsiteY2-126" fmla="*/ 473889 h 4626789"/>
              <a:gd name="connsiteX3-127" fmla="*/ 6063735 w 6404690"/>
              <a:gd name="connsiteY3-128" fmla="*/ 727889 h 4626789"/>
              <a:gd name="connsiteX4-129" fmla="*/ 5441435 w 6404690"/>
              <a:gd name="connsiteY4-130" fmla="*/ 4626789 h 4626789"/>
              <a:gd name="connsiteX5-131" fmla="*/ 488435 w 6404690"/>
              <a:gd name="connsiteY5-132" fmla="*/ 4271189 h 4626789"/>
              <a:gd name="connsiteX0-133" fmla="*/ 1321 w 5917576"/>
              <a:gd name="connsiteY0-134" fmla="*/ 4271189 h 4896433"/>
              <a:gd name="connsiteX1-135" fmla="*/ 1804721 w 5917576"/>
              <a:gd name="connsiteY1-136" fmla="*/ 2429689 h 4896433"/>
              <a:gd name="connsiteX2-137" fmla="*/ 2554021 w 5917576"/>
              <a:gd name="connsiteY2-138" fmla="*/ 473889 h 4896433"/>
              <a:gd name="connsiteX3-139" fmla="*/ 5576621 w 5917576"/>
              <a:gd name="connsiteY3-140" fmla="*/ 727889 h 4896433"/>
              <a:gd name="connsiteX4-141" fmla="*/ 4954321 w 5917576"/>
              <a:gd name="connsiteY4-142" fmla="*/ 4626789 h 4896433"/>
              <a:gd name="connsiteX5-143" fmla="*/ 1321 w 5917576"/>
              <a:gd name="connsiteY5-144" fmla="*/ 4271189 h 4896433"/>
              <a:gd name="connsiteX0-145" fmla="*/ 1321 w 6271799"/>
              <a:gd name="connsiteY0-146" fmla="*/ 4271189 h 4896433"/>
              <a:gd name="connsiteX1-147" fmla="*/ 1804721 w 6271799"/>
              <a:gd name="connsiteY1-148" fmla="*/ 2429689 h 4896433"/>
              <a:gd name="connsiteX2-149" fmla="*/ 2554021 w 6271799"/>
              <a:gd name="connsiteY2-150" fmla="*/ 473889 h 4896433"/>
              <a:gd name="connsiteX3-151" fmla="*/ 5576621 w 6271799"/>
              <a:gd name="connsiteY3-152" fmla="*/ 727889 h 4896433"/>
              <a:gd name="connsiteX4-153" fmla="*/ 4954321 w 6271799"/>
              <a:gd name="connsiteY4-154" fmla="*/ 4626789 h 4896433"/>
              <a:gd name="connsiteX5-155" fmla="*/ 1321 w 6271799"/>
              <a:gd name="connsiteY5-156" fmla="*/ 4271189 h 4896433"/>
              <a:gd name="connsiteX0-157" fmla="*/ 1321 w 6219093"/>
              <a:gd name="connsiteY0-158" fmla="*/ 4271189 h 5260358"/>
              <a:gd name="connsiteX1-159" fmla="*/ 1804721 w 6219093"/>
              <a:gd name="connsiteY1-160" fmla="*/ 2429689 h 5260358"/>
              <a:gd name="connsiteX2-161" fmla="*/ 2554021 w 6219093"/>
              <a:gd name="connsiteY2-162" fmla="*/ 473889 h 5260358"/>
              <a:gd name="connsiteX3-163" fmla="*/ 5576621 w 6219093"/>
              <a:gd name="connsiteY3-164" fmla="*/ 727889 h 5260358"/>
              <a:gd name="connsiteX4-165" fmla="*/ 4954321 w 6219093"/>
              <a:gd name="connsiteY4-166" fmla="*/ 4626789 h 5260358"/>
              <a:gd name="connsiteX5-167" fmla="*/ 1321 w 6219093"/>
              <a:gd name="connsiteY5-168" fmla="*/ 4271189 h 52603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219093" h="5260358">
                <a:moveTo>
                  <a:pt x="1321" y="4271189"/>
                </a:moveTo>
                <a:cubicBezTo>
                  <a:pt x="-49479" y="3035056"/>
                  <a:pt x="1379271" y="3062572"/>
                  <a:pt x="1804721" y="2429689"/>
                </a:cubicBezTo>
                <a:cubicBezTo>
                  <a:pt x="2230171" y="1796806"/>
                  <a:pt x="1849171" y="960722"/>
                  <a:pt x="2554021" y="473889"/>
                </a:cubicBezTo>
                <a:cubicBezTo>
                  <a:pt x="3258871" y="-12944"/>
                  <a:pt x="4577554" y="-385478"/>
                  <a:pt x="5576621" y="727889"/>
                </a:cubicBezTo>
                <a:cubicBezTo>
                  <a:pt x="6575688" y="1841256"/>
                  <a:pt x="6440221" y="3716622"/>
                  <a:pt x="4954321" y="4626789"/>
                </a:cubicBezTo>
                <a:cubicBezTo>
                  <a:pt x="3468421" y="5536956"/>
                  <a:pt x="52121" y="5507322"/>
                  <a:pt x="1321" y="4271189"/>
                </a:cubicBezTo>
                <a:close/>
              </a:path>
            </a:pathLst>
          </a:custGeom>
          <a:solidFill>
            <a:srgbClr val="A3785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963114" y="3175879"/>
            <a:ext cx="4270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2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80645" y="3692418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PA_文本框 2"/>
          <p:cNvSpPr txBox="1"/>
          <p:nvPr>
            <p:custDataLst>
              <p:tags r:id="rId1"/>
            </p:custDataLst>
          </p:nvPr>
        </p:nvSpPr>
        <p:spPr>
          <a:xfrm>
            <a:off x="2342145" y="2014853"/>
            <a:ext cx="7501083" cy="11057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zh-CN" altLang="en-US" sz="6000" b="0" dirty="0">
              <a:solidFill>
                <a:schemeClr val="tx1">
                  <a:lumMod val="50000"/>
                  <a:lumOff val="5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133568" y="4580592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69EA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429474" y="4605962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PART.04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30416" y="1681467"/>
            <a:ext cx="2137742" cy="2137741"/>
          </a:xfrm>
          <a:prstGeom prst="rect">
            <a:avLst/>
          </a:prstGeom>
          <a:blipFill dpi="0" rotWithShape="1">
            <a:blip r:embed="rId1"/>
            <a:srcRect/>
            <a:stretch>
              <a:fillRect l="-30000" r="-4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778877" y="1681467"/>
            <a:ext cx="6876289" cy="2137741"/>
          </a:xfrm>
          <a:prstGeom prst="rect">
            <a:avLst/>
          </a:pr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0800000">
            <a:off x="8517425" y="3939243"/>
            <a:ext cx="2137742" cy="2137741"/>
          </a:xfrm>
          <a:prstGeom prst="rect">
            <a:avLst/>
          </a:prstGeom>
          <a:blipFill dpi="0" rotWithShape="0">
            <a:blip r:embed="rId2"/>
            <a:srcRect/>
            <a:stretch>
              <a:fillRect l="-30000" r="-4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rot="10800000">
            <a:off x="1530416" y="3939242"/>
            <a:ext cx="6876289" cy="2137741"/>
          </a:xfrm>
          <a:prstGeom prst="rect">
            <a:avLst/>
          </a:prstGeom>
          <a:solidFill>
            <a:srgbClr val="9DB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 flipH="1">
            <a:off x="4634266" y="2226125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 flipH="1">
            <a:off x="4634265" y="2523415"/>
            <a:ext cx="5048747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 flipH="1">
            <a:off x="2399602" y="4431243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 flipH="1">
            <a:off x="2399601" y="4728533"/>
            <a:ext cx="5048747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PA_文本框 2"/>
          <p:cNvSpPr txBox="1"/>
          <p:nvPr>
            <p:custDataLst>
              <p:tags r:id="rId3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7F7F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en-US" sz="3200" b="0" dirty="0">
              <a:solidFill>
                <a:srgbClr val="7F7F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7F7F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en-US" sz="3200" b="0" dirty="0">
              <a:solidFill>
                <a:srgbClr val="7F7F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" name="Shape 268"/>
          <p:cNvSpPr/>
          <p:nvPr/>
        </p:nvSpPr>
        <p:spPr>
          <a:xfrm>
            <a:off x="954904" y="2677366"/>
            <a:ext cx="4982222" cy="3362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3" h="21600" extrusionOk="0">
                <a:moveTo>
                  <a:pt x="9369" y="0"/>
                </a:moveTo>
                <a:lnTo>
                  <a:pt x="10036" y="156"/>
                </a:lnTo>
                <a:cubicBezTo>
                  <a:pt x="8512" y="720"/>
                  <a:pt x="7105" y="1526"/>
                  <a:pt x="5778" y="2528"/>
                </a:cubicBezTo>
                <a:cubicBezTo>
                  <a:pt x="4648" y="3381"/>
                  <a:pt x="3452" y="4497"/>
                  <a:pt x="3177" y="6529"/>
                </a:cubicBezTo>
                <a:cubicBezTo>
                  <a:pt x="2646" y="10459"/>
                  <a:pt x="5528" y="12655"/>
                  <a:pt x="8284" y="13443"/>
                </a:cubicBezTo>
                <a:cubicBezTo>
                  <a:pt x="9431" y="13770"/>
                  <a:pt x="10586" y="14059"/>
                  <a:pt x="11769" y="14231"/>
                </a:cubicBezTo>
                <a:cubicBezTo>
                  <a:pt x="12950" y="14403"/>
                  <a:pt x="14157" y="14458"/>
                  <a:pt x="15399" y="14385"/>
                </a:cubicBezTo>
                <a:lnTo>
                  <a:pt x="14226" y="11702"/>
                </a:lnTo>
                <a:lnTo>
                  <a:pt x="21283" y="14724"/>
                </a:lnTo>
                <a:lnTo>
                  <a:pt x="19227" y="21600"/>
                </a:lnTo>
                <a:lnTo>
                  <a:pt x="18015" y="19299"/>
                </a:lnTo>
                <a:cubicBezTo>
                  <a:pt x="15468" y="19869"/>
                  <a:pt x="12988" y="19986"/>
                  <a:pt x="10574" y="19678"/>
                </a:cubicBezTo>
                <a:cubicBezTo>
                  <a:pt x="8347" y="19394"/>
                  <a:pt x="6117" y="18741"/>
                  <a:pt x="4103" y="17178"/>
                </a:cubicBezTo>
                <a:cubicBezTo>
                  <a:pt x="2836" y="16196"/>
                  <a:pt x="1679" y="14850"/>
                  <a:pt x="883" y="13103"/>
                </a:cubicBezTo>
                <a:cubicBezTo>
                  <a:pt x="110" y="11406"/>
                  <a:pt x="-317" y="9274"/>
                  <a:pt x="282" y="7298"/>
                </a:cubicBezTo>
                <a:cubicBezTo>
                  <a:pt x="661" y="6044"/>
                  <a:pt x="1354" y="5236"/>
                  <a:pt x="2046" y="4457"/>
                </a:cubicBezTo>
                <a:cubicBezTo>
                  <a:pt x="2640" y="3790"/>
                  <a:pt x="3255" y="3110"/>
                  <a:pt x="3896" y="2573"/>
                </a:cubicBezTo>
                <a:cubicBezTo>
                  <a:pt x="4743" y="1864"/>
                  <a:pt x="5665" y="1369"/>
                  <a:pt x="6608" y="956"/>
                </a:cubicBezTo>
                <a:cubicBezTo>
                  <a:pt x="7503" y="565"/>
                  <a:pt x="8423" y="244"/>
                  <a:pt x="936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065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Shape 289"/>
          <p:cNvSpPr/>
          <p:nvPr/>
        </p:nvSpPr>
        <p:spPr>
          <a:xfrm>
            <a:off x="2746872" y="2413040"/>
            <a:ext cx="578238" cy="578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769EA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Shape 292"/>
          <p:cNvSpPr/>
          <p:nvPr/>
        </p:nvSpPr>
        <p:spPr>
          <a:xfrm>
            <a:off x="1531747" y="2706946"/>
            <a:ext cx="842061" cy="842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A3785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Shape 295"/>
          <p:cNvSpPr/>
          <p:nvPr/>
        </p:nvSpPr>
        <p:spPr>
          <a:xfrm>
            <a:off x="1108810" y="3872283"/>
            <a:ext cx="1143452" cy="1143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9DB9BC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Shape 298"/>
          <p:cNvSpPr/>
          <p:nvPr/>
        </p:nvSpPr>
        <p:spPr>
          <a:xfrm>
            <a:off x="2647645" y="4158321"/>
            <a:ext cx="1449915" cy="1450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1BB9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7403483" y="1974703"/>
            <a:ext cx="1817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添加标题文本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7406164" y="2244190"/>
            <a:ext cx="339998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单击此处可编辑内容，单击此处可编辑内容，单击此处可编辑内容，单击添加项目内容。</a:t>
            </a:r>
            <a:endParaRPr lang="zh-CN" altLang="en-US" sz="120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659024" y="1883296"/>
            <a:ext cx="549880" cy="549880"/>
          </a:xfrm>
          <a:prstGeom prst="ellipse">
            <a:avLst/>
          </a:pr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93818" y="2001271"/>
            <a:ext cx="480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7427318" y="3074723"/>
            <a:ext cx="1817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添加标题文本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7429999" y="3344210"/>
            <a:ext cx="339998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单击此处可编辑内容，单击此处可编辑内容，单击此处可编辑内容，单击添加项目内容。</a:t>
            </a:r>
            <a:endParaRPr lang="zh-CN" altLang="en-US" sz="120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682859" y="2983316"/>
            <a:ext cx="549880" cy="549880"/>
          </a:xfrm>
          <a:prstGeom prst="ellipse">
            <a:avLst/>
          </a:prstGeom>
          <a:solidFill>
            <a:srgbClr val="A37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17653" y="3101291"/>
            <a:ext cx="480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7403089" y="4198009"/>
            <a:ext cx="1817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添加标题文本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7405770" y="4467496"/>
            <a:ext cx="339998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单击此处可编辑内容，单击此处可编辑内容，单击此处可编辑内容，单击添加项目内容。</a:t>
            </a:r>
            <a:endParaRPr lang="zh-CN" altLang="en-US" sz="120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658630" y="4106602"/>
            <a:ext cx="549880" cy="549880"/>
          </a:xfrm>
          <a:prstGeom prst="ellipse">
            <a:avLst/>
          </a:prstGeom>
          <a:solidFill>
            <a:srgbClr val="9DB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693424" y="4224577"/>
            <a:ext cx="480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7403089" y="5387170"/>
            <a:ext cx="1817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添加标题文本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7405770" y="5656657"/>
            <a:ext cx="339998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单击此处可编辑内容，单击此处可编辑内容，单击此处可编辑内容，单击添加项目内容。</a:t>
            </a:r>
            <a:endParaRPr lang="zh-CN" altLang="en-US" sz="120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6658630" y="5295763"/>
            <a:ext cx="549880" cy="549880"/>
          </a:xfrm>
          <a:prstGeom prst="ellipse">
            <a:avLst/>
          </a:prstGeom>
          <a:solidFill>
            <a:srgbClr val="D1B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93424" y="5413738"/>
            <a:ext cx="480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Freeform 41"/>
          <p:cNvSpPr/>
          <p:nvPr/>
        </p:nvSpPr>
        <p:spPr bwMode="auto">
          <a:xfrm>
            <a:off x="3106735" y="4593143"/>
            <a:ext cx="617640" cy="580546"/>
          </a:xfrm>
          <a:custGeom>
            <a:avLst/>
            <a:gdLst>
              <a:gd name="T0" fmla="*/ 107 w 400"/>
              <a:gd name="T1" fmla="*/ 376 h 376"/>
              <a:gd name="T2" fmla="*/ 147 w 400"/>
              <a:gd name="T3" fmla="*/ 376 h 376"/>
              <a:gd name="T4" fmla="*/ 237 w 400"/>
              <a:gd name="T5" fmla="*/ 216 h 376"/>
              <a:gd name="T6" fmla="*/ 340 w 400"/>
              <a:gd name="T7" fmla="*/ 216 h 376"/>
              <a:gd name="T8" fmla="*/ 400 w 400"/>
              <a:gd name="T9" fmla="*/ 188 h 376"/>
              <a:gd name="T10" fmla="*/ 340 w 400"/>
              <a:gd name="T11" fmla="*/ 160 h 376"/>
              <a:gd name="T12" fmla="*/ 237 w 400"/>
              <a:gd name="T13" fmla="*/ 160 h 376"/>
              <a:gd name="T14" fmla="*/ 147 w 400"/>
              <a:gd name="T15" fmla="*/ 0 h 376"/>
              <a:gd name="T16" fmla="*/ 107 w 400"/>
              <a:gd name="T17" fmla="*/ 0 h 376"/>
              <a:gd name="T18" fmla="*/ 157 w 400"/>
              <a:gd name="T19" fmla="*/ 160 h 376"/>
              <a:gd name="T20" fmla="*/ 85 w 400"/>
              <a:gd name="T21" fmla="*/ 160 h 376"/>
              <a:gd name="T22" fmla="*/ 40 w 400"/>
              <a:gd name="T23" fmla="*/ 120 h 376"/>
              <a:gd name="T24" fmla="*/ 0 w 400"/>
              <a:gd name="T25" fmla="*/ 120 h 376"/>
              <a:gd name="T26" fmla="*/ 32 w 400"/>
              <a:gd name="T27" fmla="*/ 188 h 376"/>
              <a:gd name="T28" fmla="*/ 0 w 400"/>
              <a:gd name="T29" fmla="*/ 256 h 376"/>
              <a:gd name="T30" fmla="*/ 40 w 400"/>
              <a:gd name="T31" fmla="*/ 256 h 376"/>
              <a:gd name="T32" fmla="*/ 85 w 400"/>
              <a:gd name="T33" fmla="*/ 216 h 376"/>
              <a:gd name="T34" fmla="*/ 157 w 400"/>
              <a:gd name="T35" fmla="*/ 216 h 376"/>
              <a:gd name="T36" fmla="*/ 107 w 400"/>
              <a:gd name="T37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00" h="376">
                <a:moveTo>
                  <a:pt x="107" y="376"/>
                </a:moveTo>
                <a:cubicBezTo>
                  <a:pt x="147" y="376"/>
                  <a:pt x="147" y="376"/>
                  <a:pt x="147" y="376"/>
                </a:cubicBezTo>
                <a:cubicBezTo>
                  <a:pt x="237" y="216"/>
                  <a:pt x="237" y="216"/>
                  <a:pt x="237" y="216"/>
                </a:cubicBezTo>
                <a:cubicBezTo>
                  <a:pt x="340" y="216"/>
                  <a:pt x="340" y="216"/>
                  <a:pt x="340" y="216"/>
                </a:cubicBezTo>
                <a:cubicBezTo>
                  <a:pt x="340" y="216"/>
                  <a:pt x="400" y="216"/>
                  <a:pt x="400" y="188"/>
                </a:cubicBezTo>
                <a:cubicBezTo>
                  <a:pt x="400" y="160"/>
                  <a:pt x="340" y="160"/>
                  <a:pt x="340" y="160"/>
                </a:cubicBezTo>
                <a:cubicBezTo>
                  <a:pt x="237" y="160"/>
                  <a:pt x="237" y="160"/>
                  <a:pt x="237" y="160"/>
                </a:cubicBezTo>
                <a:cubicBezTo>
                  <a:pt x="147" y="0"/>
                  <a:pt x="147" y="0"/>
                  <a:pt x="14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57" y="160"/>
                  <a:pt x="157" y="160"/>
                  <a:pt x="157" y="160"/>
                </a:cubicBezTo>
                <a:cubicBezTo>
                  <a:pt x="85" y="160"/>
                  <a:pt x="85" y="160"/>
                  <a:pt x="85" y="16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32" y="188"/>
                  <a:pt x="32" y="188"/>
                  <a:pt x="32" y="188"/>
                </a:cubicBezTo>
                <a:cubicBezTo>
                  <a:pt x="0" y="256"/>
                  <a:pt x="0" y="256"/>
                  <a:pt x="0" y="256"/>
                </a:cubicBezTo>
                <a:cubicBezTo>
                  <a:pt x="40" y="256"/>
                  <a:pt x="40" y="256"/>
                  <a:pt x="40" y="256"/>
                </a:cubicBezTo>
                <a:cubicBezTo>
                  <a:pt x="85" y="216"/>
                  <a:pt x="85" y="216"/>
                  <a:pt x="85" y="216"/>
                </a:cubicBezTo>
                <a:cubicBezTo>
                  <a:pt x="157" y="216"/>
                  <a:pt x="157" y="216"/>
                  <a:pt x="157" y="216"/>
                </a:cubicBezTo>
                <a:lnTo>
                  <a:pt x="107" y="3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en-AU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Freeform 73"/>
          <p:cNvSpPr>
            <a:spLocks noEditPoints="1"/>
          </p:cNvSpPr>
          <p:nvPr/>
        </p:nvSpPr>
        <p:spPr bwMode="auto">
          <a:xfrm>
            <a:off x="1761538" y="2934009"/>
            <a:ext cx="382478" cy="395068"/>
          </a:xfrm>
          <a:custGeom>
            <a:avLst/>
            <a:gdLst>
              <a:gd name="T0" fmla="*/ 117 w 320"/>
              <a:gd name="T1" fmla="*/ 262 h 328"/>
              <a:gd name="T2" fmla="*/ 101 w 320"/>
              <a:gd name="T3" fmla="*/ 278 h 328"/>
              <a:gd name="T4" fmla="*/ 50 w 320"/>
              <a:gd name="T5" fmla="*/ 278 h 328"/>
              <a:gd name="T6" fmla="*/ 39 w 320"/>
              <a:gd name="T7" fmla="*/ 253 h 328"/>
              <a:gd name="T8" fmla="*/ 50 w 320"/>
              <a:gd name="T9" fmla="*/ 228 h 328"/>
              <a:gd name="T10" fmla="*/ 109 w 320"/>
              <a:gd name="T11" fmla="*/ 169 h 328"/>
              <a:gd name="T12" fmla="*/ 162 w 320"/>
              <a:gd name="T13" fmla="*/ 155 h 328"/>
              <a:gd name="T14" fmla="*/ 190 w 320"/>
              <a:gd name="T15" fmla="*/ 155 h 328"/>
              <a:gd name="T16" fmla="*/ 190 w 320"/>
              <a:gd name="T17" fmla="*/ 127 h 328"/>
              <a:gd name="T18" fmla="*/ 82 w 320"/>
              <a:gd name="T19" fmla="*/ 141 h 328"/>
              <a:gd name="T20" fmla="*/ 22 w 320"/>
              <a:gd name="T21" fmla="*/ 200 h 328"/>
              <a:gd name="T22" fmla="*/ 0 w 320"/>
              <a:gd name="T23" fmla="*/ 253 h 328"/>
              <a:gd name="T24" fmla="*/ 22 w 320"/>
              <a:gd name="T25" fmla="*/ 306 h 328"/>
              <a:gd name="T26" fmla="*/ 75 w 320"/>
              <a:gd name="T27" fmla="*/ 328 h 328"/>
              <a:gd name="T28" fmla="*/ 129 w 320"/>
              <a:gd name="T29" fmla="*/ 306 h 328"/>
              <a:gd name="T30" fmla="*/ 145 w 320"/>
              <a:gd name="T31" fmla="*/ 290 h 328"/>
              <a:gd name="T32" fmla="*/ 145 w 320"/>
              <a:gd name="T33" fmla="*/ 262 h 328"/>
              <a:gd name="T34" fmla="*/ 117 w 320"/>
              <a:gd name="T35" fmla="*/ 262 h 328"/>
              <a:gd name="T36" fmla="*/ 298 w 320"/>
              <a:gd name="T37" fmla="*/ 32 h 328"/>
              <a:gd name="T38" fmla="*/ 195 w 320"/>
              <a:gd name="T39" fmla="*/ 28 h 328"/>
              <a:gd name="T40" fmla="*/ 175 w 320"/>
              <a:gd name="T41" fmla="*/ 48 h 328"/>
              <a:gd name="T42" fmla="*/ 175 w 320"/>
              <a:gd name="T43" fmla="*/ 76 h 328"/>
              <a:gd name="T44" fmla="*/ 203 w 320"/>
              <a:gd name="T45" fmla="*/ 76 h 328"/>
              <a:gd name="T46" fmla="*/ 223 w 320"/>
              <a:gd name="T47" fmla="*/ 56 h 328"/>
              <a:gd name="T48" fmla="*/ 270 w 320"/>
              <a:gd name="T49" fmla="*/ 60 h 328"/>
              <a:gd name="T50" fmla="*/ 280 w 320"/>
              <a:gd name="T51" fmla="*/ 85 h 328"/>
              <a:gd name="T52" fmla="*/ 270 w 320"/>
              <a:gd name="T53" fmla="*/ 110 h 328"/>
              <a:gd name="T54" fmla="*/ 206 w 320"/>
              <a:gd name="T55" fmla="*/ 173 h 328"/>
              <a:gd name="T56" fmla="*/ 158 w 320"/>
              <a:gd name="T57" fmla="*/ 183 h 328"/>
              <a:gd name="T58" fmla="*/ 129 w 320"/>
              <a:gd name="T59" fmla="*/ 183 h 328"/>
              <a:gd name="T60" fmla="*/ 130 w 320"/>
              <a:gd name="T61" fmla="*/ 211 h 328"/>
              <a:gd name="T62" fmla="*/ 174 w 320"/>
              <a:gd name="T63" fmla="*/ 231 h 328"/>
              <a:gd name="T64" fmla="*/ 234 w 320"/>
              <a:gd name="T65" fmla="*/ 202 h 328"/>
              <a:gd name="T66" fmla="*/ 298 w 320"/>
              <a:gd name="T67" fmla="*/ 138 h 328"/>
              <a:gd name="T68" fmla="*/ 320 w 320"/>
              <a:gd name="T69" fmla="*/ 85 h 328"/>
              <a:gd name="T70" fmla="*/ 298 w 320"/>
              <a:gd name="T71" fmla="*/ 32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20" h="328">
                <a:moveTo>
                  <a:pt x="117" y="262"/>
                </a:moveTo>
                <a:cubicBezTo>
                  <a:pt x="101" y="278"/>
                  <a:pt x="101" y="278"/>
                  <a:pt x="101" y="278"/>
                </a:cubicBezTo>
                <a:cubicBezTo>
                  <a:pt x="87" y="292"/>
                  <a:pt x="64" y="292"/>
                  <a:pt x="50" y="278"/>
                </a:cubicBezTo>
                <a:cubicBezTo>
                  <a:pt x="43" y="271"/>
                  <a:pt x="39" y="262"/>
                  <a:pt x="39" y="253"/>
                </a:cubicBezTo>
                <a:cubicBezTo>
                  <a:pt x="39" y="243"/>
                  <a:pt x="43" y="234"/>
                  <a:pt x="50" y="228"/>
                </a:cubicBezTo>
                <a:cubicBezTo>
                  <a:pt x="109" y="169"/>
                  <a:pt x="109" y="169"/>
                  <a:pt x="109" y="169"/>
                </a:cubicBezTo>
                <a:cubicBezTo>
                  <a:pt x="122" y="156"/>
                  <a:pt x="145" y="138"/>
                  <a:pt x="162" y="155"/>
                </a:cubicBezTo>
                <a:cubicBezTo>
                  <a:pt x="170" y="163"/>
                  <a:pt x="182" y="163"/>
                  <a:pt x="190" y="155"/>
                </a:cubicBezTo>
                <a:cubicBezTo>
                  <a:pt x="198" y="147"/>
                  <a:pt x="198" y="135"/>
                  <a:pt x="190" y="127"/>
                </a:cubicBezTo>
                <a:cubicBezTo>
                  <a:pt x="161" y="98"/>
                  <a:pt x="119" y="104"/>
                  <a:pt x="82" y="141"/>
                </a:cubicBezTo>
                <a:cubicBezTo>
                  <a:pt x="22" y="200"/>
                  <a:pt x="22" y="200"/>
                  <a:pt x="22" y="200"/>
                </a:cubicBezTo>
                <a:cubicBezTo>
                  <a:pt x="8" y="214"/>
                  <a:pt x="0" y="233"/>
                  <a:pt x="0" y="253"/>
                </a:cubicBezTo>
                <a:cubicBezTo>
                  <a:pt x="0" y="273"/>
                  <a:pt x="8" y="292"/>
                  <a:pt x="22" y="306"/>
                </a:cubicBezTo>
                <a:cubicBezTo>
                  <a:pt x="37" y="321"/>
                  <a:pt x="56" y="328"/>
                  <a:pt x="75" y="328"/>
                </a:cubicBezTo>
                <a:cubicBezTo>
                  <a:pt x="95" y="328"/>
                  <a:pt x="114" y="321"/>
                  <a:pt x="129" y="306"/>
                </a:cubicBezTo>
                <a:cubicBezTo>
                  <a:pt x="145" y="290"/>
                  <a:pt x="145" y="290"/>
                  <a:pt x="145" y="290"/>
                </a:cubicBezTo>
                <a:cubicBezTo>
                  <a:pt x="153" y="282"/>
                  <a:pt x="153" y="270"/>
                  <a:pt x="145" y="262"/>
                </a:cubicBezTo>
                <a:cubicBezTo>
                  <a:pt x="137" y="254"/>
                  <a:pt x="125" y="254"/>
                  <a:pt x="117" y="262"/>
                </a:cubicBezTo>
                <a:close/>
                <a:moveTo>
                  <a:pt x="298" y="32"/>
                </a:moveTo>
                <a:cubicBezTo>
                  <a:pt x="267" y="1"/>
                  <a:pt x="223" y="0"/>
                  <a:pt x="195" y="28"/>
                </a:cubicBezTo>
                <a:cubicBezTo>
                  <a:pt x="175" y="48"/>
                  <a:pt x="175" y="48"/>
                  <a:pt x="175" y="48"/>
                </a:cubicBezTo>
                <a:cubicBezTo>
                  <a:pt x="167" y="56"/>
                  <a:pt x="167" y="68"/>
                  <a:pt x="175" y="76"/>
                </a:cubicBezTo>
                <a:cubicBezTo>
                  <a:pt x="182" y="84"/>
                  <a:pt x="195" y="84"/>
                  <a:pt x="203" y="76"/>
                </a:cubicBezTo>
                <a:cubicBezTo>
                  <a:pt x="223" y="56"/>
                  <a:pt x="223" y="56"/>
                  <a:pt x="223" y="56"/>
                </a:cubicBezTo>
                <a:cubicBezTo>
                  <a:pt x="238" y="42"/>
                  <a:pt x="257" y="48"/>
                  <a:pt x="270" y="60"/>
                </a:cubicBezTo>
                <a:cubicBezTo>
                  <a:pt x="276" y="67"/>
                  <a:pt x="280" y="76"/>
                  <a:pt x="280" y="85"/>
                </a:cubicBezTo>
                <a:cubicBezTo>
                  <a:pt x="280" y="95"/>
                  <a:pt x="276" y="104"/>
                  <a:pt x="270" y="110"/>
                </a:cubicBezTo>
                <a:cubicBezTo>
                  <a:pt x="206" y="173"/>
                  <a:pt x="206" y="173"/>
                  <a:pt x="206" y="173"/>
                </a:cubicBezTo>
                <a:cubicBezTo>
                  <a:pt x="177" y="202"/>
                  <a:pt x="163" y="189"/>
                  <a:pt x="158" y="183"/>
                </a:cubicBezTo>
                <a:cubicBezTo>
                  <a:pt x="150" y="175"/>
                  <a:pt x="137" y="175"/>
                  <a:pt x="129" y="183"/>
                </a:cubicBezTo>
                <a:cubicBezTo>
                  <a:pt x="122" y="191"/>
                  <a:pt x="122" y="203"/>
                  <a:pt x="130" y="211"/>
                </a:cubicBezTo>
                <a:cubicBezTo>
                  <a:pt x="143" y="224"/>
                  <a:pt x="158" y="231"/>
                  <a:pt x="174" y="231"/>
                </a:cubicBezTo>
                <a:cubicBezTo>
                  <a:pt x="194" y="231"/>
                  <a:pt x="214" y="221"/>
                  <a:pt x="234" y="202"/>
                </a:cubicBezTo>
                <a:cubicBezTo>
                  <a:pt x="298" y="138"/>
                  <a:pt x="298" y="138"/>
                  <a:pt x="298" y="138"/>
                </a:cubicBezTo>
                <a:cubicBezTo>
                  <a:pt x="312" y="124"/>
                  <a:pt x="320" y="105"/>
                  <a:pt x="320" y="85"/>
                </a:cubicBezTo>
                <a:cubicBezTo>
                  <a:pt x="320" y="65"/>
                  <a:pt x="312" y="46"/>
                  <a:pt x="298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en-AU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Freeform 146"/>
          <p:cNvSpPr>
            <a:spLocks noEditPoints="1"/>
          </p:cNvSpPr>
          <p:nvPr/>
        </p:nvSpPr>
        <p:spPr bwMode="auto">
          <a:xfrm>
            <a:off x="1460194" y="4238992"/>
            <a:ext cx="367094" cy="456774"/>
          </a:xfrm>
          <a:custGeom>
            <a:avLst/>
            <a:gdLst>
              <a:gd name="T0" fmla="*/ 274 w 280"/>
              <a:gd name="T1" fmla="*/ 233 h 352"/>
              <a:gd name="T2" fmla="*/ 140 w 280"/>
              <a:gd name="T3" fmla="*/ 280 h 352"/>
              <a:gd name="T4" fmla="*/ 5 w 280"/>
              <a:gd name="T5" fmla="*/ 233 h 352"/>
              <a:gd name="T6" fmla="*/ 0 w 280"/>
              <a:gd name="T7" fmla="*/ 233 h 352"/>
              <a:gd name="T8" fmla="*/ 0 w 280"/>
              <a:gd name="T9" fmla="*/ 273 h 352"/>
              <a:gd name="T10" fmla="*/ 140 w 280"/>
              <a:gd name="T11" fmla="*/ 352 h 352"/>
              <a:gd name="T12" fmla="*/ 280 w 280"/>
              <a:gd name="T13" fmla="*/ 273 h 352"/>
              <a:gd name="T14" fmla="*/ 280 w 280"/>
              <a:gd name="T15" fmla="*/ 233 h 352"/>
              <a:gd name="T16" fmla="*/ 274 w 280"/>
              <a:gd name="T17" fmla="*/ 233 h 352"/>
              <a:gd name="T18" fmla="*/ 275 w 280"/>
              <a:gd name="T19" fmla="*/ 130 h 352"/>
              <a:gd name="T20" fmla="*/ 140 w 280"/>
              <a:gd name="T21" fmla="*/ 172 h 352"/>
              <a:gd name="T22" fmla="*/ 5 w 280"/>
              <a:gd name="T23" fmla="*/ 130 h 352"/>
              <a:gd name="T24" fmla="*/ 0 w 280"/>
              <a:gd name="T25" fmla="*/ 130 h 352"/>
              <a:gd name="T26" fmla="*/ 0 w 280"/>
              <a:gd name="T27" fmla="*/ 177 h 352"/>
              <a:gd name="T28" fmla="*/ 140 w 280"/>
              <a:gd name="T29" fmla="*/ 241 h 352"/>
              <a:gd name="T30" fmla="*/ 280 w 280"/>
              <a:gd name="T31" fmla="*/ 177 h 352"/>
              <a:gd name="T32" fmla="*/ 280 w 280"/>
              <a:gd name="T33" fmla="*/ 130 h 352"/>
              <a:gd name="T34" fmla="*/ 275 w 280"/>
              <a:gd name="T35" fmla="*/ 130 h 352"/>
              <a:gd name="T36" fmla="*/ 140 w 280"/>
              <a:gd name="T37" fmla="*/ 0 h 352"/>
              <a:gd name="T38" fmla="*/ 0 w 280"/>
              <a:gd name="T39" fmla="*/ 53 h 352"/>
              <a:gd name="T40" fmla="*/ 0 w 280"/>
              <a:gd name="T41" fmla="*/ 78 h 352"/>
              <a:gd name="T42" fmla="*/ 140 w 280"/>
              <a:gd name="T43" fmla="*/ 134 h 352"/>
              <a:gd name="T44" fmla="*/ 280 w 280"/>
              <a:gd name="T45" fmla="*/ 78 h 352"/>
              <a:gd name="T46" fmla="*/ 280 w 280"/>
              <a:gd name="T47" fmla="*/ 53 h 352"/>
              <a:gd name="T48" fmla="*/ 140 w 280"/>
              <a:gd name="T49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80" h="352">
                <a:moveTo>
                  <a:pt x="274" y="233"/>
                </a:moveTo>
                <a:cubicBezTo>
                  <a:pt x="257" y="260"/>
                  <a:pt x="204" y="280"/>
                  <a:pt x="140" y="280"/>
                </a:cubicBezTo>
                <a:cubicBezTo>
                  <a:pt x="76" y="280"/>
                  <a:pt x="22" y="260"/>
                  <a:pt x="5" y="233"/>
                </a:cubicBezTo>
                <a:cubicBezTo>
                  <a:pt x="2" y="227"/>
                  <a:pt x="0" y="230"/>
                  <a:pt x="0" y="233"/>
                </a:cubicBezTo>
                <a:cubicBezTo>
                  <a:pt x="0" y="236"/>
                  <a:pt x="0" y="273"/>
                  <a:pt x="0" y="273"/>
                </a:cubicBezTo>
                <a:cubicBezTo>
                  <a:pt x="0" y="312"/>
                  <a:pt x="62" y="352"/>
                  <a:pt x="140" y="352"/>
                </a:cubicBezTo>
                <a:cubicBezTo>
                  <a:pt x="217" y="352"/>
                  <a:pt x="280" y="312"/>
                  <a:pt x="280" y="273"/>
                </a:cubicBezTo>
                <a:cubicBezTo>
                  <a:pt x="280" y="273"/>
                  <a:pt x="280" y="236"/>
                  <a:pt x="280" y="233"/>
                </a:cubicBezTo>
                <a:cubicBezTo>
                  <a:pt x="280" y="230"/>
                  <a:pt x="278" y="227"/>
                  <a:pt x="274" y="233"/>
                </a:cubicBezTo>
                <a:close/>
                <a:moveTo>
                  <a:pt x="275" y="130"/>
                </a:moveTo>
                <a:cubicBezTo>
                  <a:pt x="258" y="155"/>
                  <a:pt x="204" y="172"/>
                  <a:pt x="140" y="172"/>
                </a:cubicBezTo>
                <a:cubicBezTo>
                  <a:pt x="76" y="172"/>
                  <a:pt x="22" y="155"/>
                  <a:pt x="5" y="130"/>
                </a:cubicBezTo>
                <a:cubicBezTo>
                  <a:pt x="2" y="125"/>
                  <a:pt x="0" y="128"/>
                  <a:pt x="0" y="130"/>
                </a:cubicBezTo>
                <a:cubicBezTo>
                  <a:pt x="0" y="133"/>
                  <a:pt x="0" y="177"/>
                  <a:pt x="0" y="177"/>
                </a:cubicBezTo>
                <a:cubicBezTo>
                  <a:pt x="0" y="213"/>
                  <a:pt x="62" y="241"/>
                  <a:pt x="140" y="241"/>
                </a:cubicBezTo>
                <a:cubicBezTo>
                  <a:pt x="217" y="241"/>
                  <a:pt x="280" y="213"/>
                  <a:pt x="280" y="177"/>
                </a:cubicBezTo>
                <a:cubicBezTo>
                  <a:pt x="280" y="177"/>
                  <a:pt x="280" y="133"/>
                  <a:pt x="280" y="130"/>
                </a:cubicBezTo>
                <a:cubicBezTo>
                  <a:pt x="280" y="128"/>
                  <a:pt x="278" y="125"/>
                  <a:pt x="275" y="130"/>
                </a:cubicBezTo>
                <a:close/>
                <a:moveTo>
                  <a:pt x="140" y="0"/>
                </a:moveTo>
                <a:cubicBezTo>
                  <a:pt x="62" y="0"/>
                  <a:pt x="0" y="23"/>
                  <a:pt x="0" y="53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109"/>
                  <a:pt x="62" y="134"/>
                  <a:pt x="140" y="134"/>
                </a:cubicBezTo>
                <a:cubicBezTo>
                  <a:pt x="217" y="134"/>
                  <a:pt x="280" y="109"/>
                  <a:pt x="280" y="78"/>
                </a:cubicBezTo>
                <a:cubicBezTo>
                  <a:pt x="280" y="53"/>
                  <a:pt x="280" y="53"/>
                  <a:pt x="280" y="53"/>
                </a:cubicBezTo>
                <a:cubicBezTo>
                  <a:pt x="280" y="23"/>
                  <a:pt x="217" y="0"/>
                  <a:pt x="1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en-AU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Freeform 34"/>
          <p:cNvSpPr>
            <a:spLocks noEditPoints="1"/>
          </p:cNvSpPr>
          <p:nvPr/>
        </p:nvSpPr>
        <p:spPr bwMode="auto">
          <a:xfrm>
            <a:off x="2906486" y="2585964"/>
            <a:ext cx="232427" cy="232495"/>
          </a:xfrm>
          <a:custGeom>
            <a:avLst/>
            <a:gdLst>
              <a:gd name="T0" fmla="*/ 222 w 368"/>
              <a:gd name="T1" fmla="*/ 0 h 368"/>
              <a:gd name="T2" fmla="*/ 77 w 368"/>
              <a:gd name="T3" fmla="*/ 133 h 368"/>
              <a:gd name="T4" fmla="*/ 0 w 368"/>
              <a:gd name="T5" fmla="*/ 247 h 368"/>
              <a:gd name="T6" fmla="*/ 121 w 368"/>
              <a:gd name="T7" fmla="*/ 368 h 368"/>
              <a:gd name="T8" fmla="*/ 234 w 368"/>
              <a:gd name="T9" fmla="*/ 290 h 368"/>
              <a:gd name="T10" fmla="*/ 368 w 368"/>
              <a:gd name="T11" fmla="*/ 145 h 368"/>
              <a:gd name="T12" fmla="*/ 222 w 368"/>
              <a:gd name="T13" fmla="*/ 0 h 368"/>
              <a:gd name="T14" fmla="*/ 121 w 368"/>
              <a:gd name="T15" fmla="*/ 327 h 368"/>
              <a:gd name="T16" fmla="*/ 40 w 368"/>
              <a:gd name="T17" fmla="*/ 247 h 368"/>
              <a:gd name="T18" fmla="*/ 80 w 368"/>
              <a:gd name="T19" fmla="*/ 177 h 368"/>
              <a:gd name="T20" fmla="*/ 191 w 368"/>
              <a:gd name="T21" fmla="*/ 287 h 368"/>
              <a:gd name="T22" fmla="*/ 121 w 368"/>
              <a:gd name="T23" fmla="*/ 327 h 368"/>
              <a:gd name="T24" fmla="*/ 122 w 368"/>
              <a:gd name="T25" fmla="*/ 166 h 368"/>
              <a:gd name="T26" fmla="*/ 202 w 368"/>
              <a:gd name="T27" fmla="*/ 245 h 368"/>
              <a:gd name="T28" fmla="*/ 122 w 368"/>
              <a:gd name="T29" fmla="*/ 166 h 368"/>
              <a:gd name="T30" fmla="*/ 243 w 368"/>
              <a:gd name="T31" fmla="*/ 245 h 368"/>
              <a:gd name="T32" fmla="*/ 122 w 368"/>
              <a:gd name="T33" fmla="*/ 125 h 368"/>
              <a:gd name="T34" fmla="*/ 222 w 368"/>
              <a:gd name="T35" fmla="*/ 44 h 368"/>
              <a:gd name="T36" fmla="*/ 324 w 368"/>
              <a:gd name="T37" fmla="*/ 145 h 368"/>
              <a:gd name="T38" fmla="*/ 243 w 368"/>
              <a:gd name="T39" fmla="*/ 245 h 368"/>
              <a:gd name="T40" fmla="*/ 41 w 368"/>
              <a:gd name="T41" fmla="*/ 86 h 368"/>
              <a:gd name="T42" fmla="*/ 83 w 368"/>
              <a:gd name="T43" fmla="*/ 45 h 368"/>
              <a:gd name="T44" fmla="*/ 41 w 368"/>
              <a:gd name="T45" fmla="*/ 3 h 368"/>
              <a:gd name="T46" fmla="*/ 0 w 368"/>
              <a:gd name="T47" fmla="*/ 45 h 368"/>
              <a:gd name="T48" fmla="*/ 41 w 368"/>
              <a:gd name="T49" fmla="*/ 86 h 368"/>
              <a:gd name="T50" fmla="*/ 41 w 368"/>
              <a:gd name="T51" fmla="*/ 22 h 368"/>
              <a:gd name="T52" fmla="*/ 64 w 368"/>
              <a:gd name="T53" fmla="*/ 45 h 368"/>
              <a:gd name="T54" fmla="*/ 41 w 368"/>
              <a:gd name="T55" fmla="*/ 68 h 368"/>
              <a:gd name="T56" fmla="*/ 18 w 368"/>
              <a:gd name="T57" fmla="*/ 45 h 368"/>
              <a:gd name="T58" fmla="*/ 41 w 368"/>
              <a:gd name="T59" fmla="*/ 22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8" h="368">
                <a:moveTo>
                  <a:pt x="222" y="0"/>
                </a:moveTo>
                <a:cubicBezTo>
                  <a:pt x="146" y="0"/>
                  <a:pt x="83" y="59"/>
                  <a:pt x="77" y="133"/>
                </a:cubicBezTo>
                <a:cubicBezTo>
                  <a:pt x="32" y="151"/>
                  <a:pt x="0" y="195"/>
                  <a:pt x="0" y="247"/>
                </a:cubicBezTo>
                <a:cubicBezTo>
                  <a:pt x="0" y="313"/>
                  <a:pt x="54" y="368"/>
                  <a:pt x="121" y="368"/>
                </a:cubicBezTo>
                <a:cubicBezTo>
                  <a:pt x="173" y="368"/>
                  <a:pt x="217" y="336"/>
                  <a:pt x="234" y="290"/>
                </a:cubicBezTo>
                <a:cubicBezTo>
                  <a:pt x="309" y="284"/>
                  <a:pt x="368" y="221"/>
                  <a:pt x="368" y="145"/>
                </a:cubicBezTo>
                <a:cubicBezTo>
                  <a:pt x="368" y="65"/>
                  <a:pt x="302" y="0"/>
                  <a:pt x="222" y="0"/>
                </a:cubicBezTo>
                <a:close/>
                <a:moveTo>
                  <a:pt x="121" y="327"/>
                </a:moveTo>
                <a:cubicBezTo>
                  <a:pt x="77" y="327"/>
                  <a:pt x="40" y="291"/>
                  <a:pt x="40" y="247"/>
                </a:cubicBezTo>
                <a:cubicBezTo>
                  <a:pt x="40" y="217"/>
                  <a:pt x="56" y="191"/>
                  <a:pt x="80" y="177"/>
                </a:cubicBezTo>
                <a:cubicBezTo>
                  <a:pt x="92" y="232"/>
                  <a:pt x="136" y="275"/>
                  <a:pt x="191" y="287"/>
                </a:cubicBezTo>
                <a:cubicBezTo>
                  <a:pt x="177" y="311"/>
                  <a:pt x="151" y="327"/>
                  <a:pt x="121" y="327"/>
                </a:cubicBezTo>
                <a:close/>
                <a:moveTo>
                  <a:pt x="122" y="166"/>
                </a:moveTo>
                <a:cubicBezTo>
                  <a:pt x="166" y="166"/>
                  <a:pt x="201" y="202"/>
                  <a:pt x="202" y="245"/>
                </a:cubicBezTo>
                <a:cubicBezTo>
                  <a:pt x="162" y="237"/>
                  <a:pt x="131" y="206"/>
                  <a:pt x="122" y="166"/>
                </a:cubicBezTo>
                <a:close/>
                <a:moveTo>
                  <a:pt x="243" y="245"/>
                </a:moveTo>
                <a:cubicBezTo>
                  <a:pt x="242" y="179"/>
                  <a:pt x="188" y="126"/>
                  <a:pt x="122" y="125"/>
                </a:cubicBezTo>
                <a:cubicBezTo>
                  <a:pt x="132" y="79"/>
                  <a:pt x="173" y="44"/>
                  <a:pt x="222" y="44"/>
                </a:cubicBezTo>
                <a:cubicBezTo>
                  <a:pt x="278" y="44"/>
                  <a:pt x="324" y="89"/>
                  <a:pt x="324" y="145"/>
                </a:cubicBezTo>
                <a:cubicBezTo>
                  <a:pt x="324" y="194"/>
                  <a:pt x="289" y="236"/>
                  <a:pt x="243" y="245"/>
                </a:cubicBezTo>
                <a:close/>
                <a:moveTo>
                  <a:pt x="41" y="86"/>
                </a:moveTo>
                <a:cubicBezTo>
                  <a:pt x="64" y="86"/>
                  <a:pt x="83" y="68"/>
                  <a:pt x="83" y="45"/>
                </a:cubicBezTo>
                <a:cubicBezTo>
                  <a:pt x="83" y="22"/>
                  <a:pt x="64" y="3"/>
                  <a:pt x="41" y="3"/>
                </a:cubicBezTo>
                <a:cubicBezTo>
                  <a:pt x="18" y="3"/>
                  <a:pt x="0" y="22"/>
                  <a:pt x="0" y="45"/>
                </a:cubicBezTo>
                <a:cubicBezTo>
                  <a:pt x="0" y="68"/>
                  <a:pt x="18" y="86"/>
                  <a:pt x="41" y="86"/>
                </a:cubicBezTo>
                <a:close/>
                <a:moveTo>
                  <a:pt x="41" y="22"/>
                </a:moveTo>
                <a:cubicBezTo>
                  <a:pt x="54" y="22"/>
                  <a:pt x="64" y="32"/>
                  <a:pt x="64" y="45"/>
                </a:cubicBezTo>
                <a:cubicBezTo>
                  <a:pt x="64" y="57"/>
                  <a:pt x="54" y="68"/>
                  <a:pt x="41" y="68"/>
                </a:cubicBezTo>
                <a:cubicBezTo>
                  <a:pt x="29" y="68"/>
                  <a:pt x="18" y="57"/>
                  <a:pt x="18" y="45"/>
                </a:cubicBezTo>
                <a:cubicBezTo>
                  <a:pt x="18" y="32"/>
                  <a:pt x="29" y="22"/>
                  <a:pt x="41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82" tIns="60941" rIns="121882" bIns="60941" numCol="1" anchor="t" anchorCtr="0" compatLnSpc="1"/>
          <a:lstStyle/>
          <a:p>
            <a:endParaRPr lang="en-AU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7F7F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en-US" sz="3200" b="0" dirty="0">
              <a:solidFill>
                <a:srgbClr val="7F7F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2130585" y="2753978"/>
            <a:ext cx="1" cy="824347"/>
          </a:xfrm>
          <a:prstGeom prst="line">
            <a:avLst/>
          </a:prstGeom>
          <a:ln w="28575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任意多边形 33"/>
          <p:cNvSpPr/>
          <p:nvPr/>
        </p:nvSpPr>
        <p:spPr>
          <a:xfrm>
            <a:off x="888915" y="3686851"/>
            <a:ext cx="2510068" cy="766618"/>
          </a:xfrm>
          <a:custGeom>
            <a:avLst/>
            <a:gdLst>
              <a:gd name="connsiteX0" fmla="*/ 0 w 2510068"/>
              <a:gd name="connsiteY0" fmla="*/ 0 h 766618"/>
              <a:gd name="connsiteX1" fmla="*/ 2510068 w 2510068"/>
              <a:gd name="connsiteY1" fmla="*/ 0 h 766618"/>
              <a:gd name="connsiteX2" fmla="*/ 2510068 w 2510068"/>
              <a:gd name="connsiteY2" fmla="*/ 766618 h 766618"/>
              <a:gd name="connsiteX3" fmla="*/ 2 w 2510068"/>
              <a:gd name="connsiteY3" fmla="*/ 766618 h 766618"/>
              <a:gd name="connsiteX4" fmla="*/ 325667 w 2510068"/>
              <a:gd name="connsiteY4" fmla="*/ 383310 h 766618"/>
              <a:gd name="connsiteX5" fmla="*/ 0 w 2510068"/>
              <a:gd name="connsiteY5" fmla="*/ 0 h 76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10068" h="766618">
                <a:moveTo>
                  <a:pt x="0" y="0"/>
                </a:moveTo>
                <a:lnTo>
                  <a:pt x="2510068" y="0"/>
                </a:lnTo>
                <a:lnTo>
                  <a:pt x="2510068" y="766618"/>
                </a:lnTo>
                <a:lnTo>
                  <a:pt x="2" y="766618"/>
                </a:lnTo>
                <a:lnTo>
                  <a:pt x="325667" y="383310"/>
                </a:lnTo>
                <a:lnTo>
                  <a:pt x="0" y="0"/>
                </a:lnTo>
                <a:close/>
              </a:path>
            </a:pathLst>
          </a:custGeom>
          <a:solidFill>
            <a:srgbClr val="A37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463638" y="3686851"/>
            <a:ext cx="2456873" cy="766618"/>
          </a:xfrm>
          <a:prstGeom prst="rect">
            <a:avLst/>
          </a:prstGeom>
          <a:solidFill>
            <a:srgbClr val="D1B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985166" y="3686851"/>
            <a:ext cx="2456873" cy="766618"/>
          </a:xfrm>
          <a:prstGeom prst="rect">
            <a:avLst/>
          </a:prstGeom>
          <a:solidFill>
            <a:srgbClr val="9DB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任意多边形 36"/>
          <p:cNvSpPr/>
          <p:nvPr/>
        </p:nvSpPr>
        <p:spPr>
          <a:xfrm rot="5400000">
            <a:off x="9528818" y="2667741"/>
            <a:ext cx="766619" cy="2804838"/>
          </a:xfrm>
          <a:custGeom>
            <a:avLst/>
            <a:gdLst>
              <a:gd name="connsiteX0" fmla="*/ 0 w 766619"/>
              <a:gd name="connsiteY0" fmla="*/ 2804838 h 2804838"/>
              <a:gd name="connsiteX1" fmla="*/ 0 w 766619"/>
              <a:gd name="connsiteY1" fmla="*/ 347965 h 2804838"/>
              <a:gd name="connsiteX2" fmla="*/ 2 w 766619"/>
              <a:gd name="connsiteY2" fmla="*/ 347965 h 2804838"/>
              <a:gd name="connsiteX3" fmla="*/ 383310 w 766619"/>
              <a:gd name="connsiteY3" fmla="*/ 0 h 2804838"/>
              <a:gd name="connsiteX4" fmla="*/ 766618 w 766619"/>
              <a:gd name="connsiteY4" fmla="*/ 347965 h 2804838"/>
              <a:gd name="connsiteX5" fmla="*/ 766618 w 766619"/>
              <a:gd name="connsiteY5" fmla="*/ 347965 h 2804838"/>
              <a:gd name="connsiteX6" fmla="*/ 766618 w 766619"/>
              <a:gd name="connsiteY6" fmla="*/ 347965 h 2804838"/>
              <a:gd name="connsiteX7" fmla="*/ 766619 w 766619"/>
              <a:gd name="connsiteY7" fmla="*/ 347966 h 2804838"/>
              <a:gd name="connsiteX8" fmla="*/ 766618 w 766619"/>
              <a:gd name="connsiteY8" fmla="*/ 347966 h 2804838"/>
              <a:gd name="connsiteX9" fmla="*/ 766618 w 766619"/>
              <a:gd name="connsiteY9" fmla="*/ 2804838 h 280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6619" h="2804838">
                <a:moveTo>
                  <a:pt x="0" y="2804838"/>
                </a:moveTo>
                <a:lnTo>
                  <a:pt x="0" y="347965"/>
                </a:lnTo>
                <a:lnTo>
                  <a:pt x="2" y="347965"/>
                </a:lnTo>
                <a:lnTo>
                  <a:pt x="383310" y="0"/>
                </a:lnTo>
                <a:lnTo>
                  <a:pt x="766618" y="347965"/>
                </a:lnTo>
                <a:lnTo>
                  <a:pt x="766618" y="347965"/>
                </a:lnTo>
                <a:lnTo>
                  <a:pt x="766618" y="347965"/>
                </a:lnTo>
                <a:lnTo>
                  <a:pt x="766619" y="347966"/>
                </a:lnTo>
                <a:lnTo>
                  <a:pt x="766618" y="347966"/>
                </a:lnTo>
                <a:lnTo>
                  <a:pt x="766618" y="2804838"/>
                </a:lnTo>
                <a:close/>
              </a:path>
            </a:pathLst>
          </a:cu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548695" y="3481345"/>
            <a:ext cx="1182254" cy="1182254"/>
          </a:xfrm>
          <a:prstGeom prst="ellipse">
            <a:avLst/>
          </a:prstGeom>
          <a:solidFill>
            <a:srgbClr val="DDDAD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645676" y="3578325"/>
            <a:ext cx="988291" cy="988291"/>
          </a:xfrm>
          <a:prstGeom prst="ellipse">
            <a:avLst/>
          </a:prstGeom>
          <a:solidFill>
            <a:srgbClr val="A37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2041238" y="2541542"/>
            <a:ext cx="212436" cy="212436"/>
          </a:xfrm>
          <a:prstGeom prst="ellipse">
            <a:avLst/>
          </a:prstGeom>
          <a:solidFill>
            <a:srgbClr val="A37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scheme_154200"/>
          <p:cNvSpPr>
            <a:spLocks noChangeAspect="1"/>
          </p:cNvSpPr>
          <p:nvPr/>
        </p:nvSpPr>
        <p:spPr bwMode="auto">
          <a:xfrm>
            <a:off x="1834978" y="3770425"/>
            <a:ext cx="609685" cy="568510"/>
          </a:xfrm>
          <a:custGeom>
            <a:avLst/>
            <a:gdLst>
              <a:gd name="T0" fmla="*/ 3958 w 4630"/>
              <a:gd name="T1" fmla="*/ 1193 h 4324"/>
              <a:gd name="T2" fmla="*/ 3772 w 4630"/>
              <a:gd name="T3" fmla="*/ 1223 h 4324"/>
              <a:gd name="T4" fmla="*/ 3358 w 4630"/>
              <a:gd name="T5" fmla="*/ 1778 h 4324"/>
              <a:gd name="T6" fmla="*/ 3055 w 4630"/>
              <a:gd name="T7" fmla="*/ 1876 h 4324"/>
              <a:gd name="T8" fmla="*/ 2515 w 4630"/>
              <a:gd name="T9" fmla="*/ 1484 h 4324"/>
              <a:gd name="T10" fmla="*/ 2515 w 4630"/>
              <a:gd name="T11" fmla="*/ 1166 h 4324"/>
              <a:gd name="T12" fmla="*/ 2915 w 4630"/>
              <a:gd name="T13" fmla="*/ 600 h 4324"/>
              <a:gd name="T14" fmla="*/ 2315 w 4630"/>
              <a:gd name="T15" fmla="*/ 0 h 4324"/>
              <a:gd name="T16" fmla="*/ 1715 w 4630"/>
              <a:gd name="T17" fmla="*/ 600 h 4324"/>
              <a:gd name="T18" fmla="*/ 2115 w 4630"/>
              <a:gd name="T19" fmla="*/ 1166 h 4324"/>
              <a:gd name="T20" fmla="*/ 2115 w 4630"/>
              <a:gd name="T21" fmla="*/ 1484 h 4324"/>
              <a:gd name="T22" fmla="*/ 1575 w 4630"/>
              <a:gd name="T23" fmla="*/ 1877 h 4324"/>
              <a:gd name="T24" fmla="*/ 1273 w 4630"/>
              <a:gd name="T25" fmla="*/ 1778 h 4324"/>
              <a:gd name="T26" fmla="*/ 858 w 4630"/>
              <a:gd name="T27" fmla="*/ 1223 h 4324"/>
              <a:gd name="T28" fmla="*/ 673 w 4630"/>
              <a:gd name="T29" fmla="*/ 1193 h 4324"/>
              <a:gd name="T30" fmla="*/ 102 w 4630"/>
              <a:gd name="T31" fmla="*/ 1608 h 4324"/>
              <a:gd name="T32" fmla="*/ 488 w 4630"/>
              <a:gd name="T33" fmla="*/ 2364 h 4324"/>
              <a:gd name="T34" fmla="*/ 673 w 4630"/>
              <a:gd name="T35" fmla="*/ 2394 h 4324"/>
              <a:gd name="T36" fmla="*/ 1149 w 4630"/>
              <a:gd name="T37" fmla="*/ 2159 h 4324"/>
              <a:gd name="T38" fmla="*/ 1452 w 4630"/>
              <a:gd name="T39" fmla="*/ 2258 h 4324"/>
              <a:gd name="T40" fmla="*/ 1449 w 4630"/>
              <a:gd name="T41" fmla="*/ 2327 h 4324"/>
              <a:gd name="T42" fmla="*/ 1658 w 4630"/>
              <a:gd name="T43" fmla="*/ 2891 h 4324"/>
              <a:gd name="T44" fmla="*/ 1471 w 4630"/>
              <a:gd name="T45" fmla="*/ 3149 h 4324"/>
              <a:gd name="T46" fmla="*/ 1301 w 4630"/>
              <a:gd name="T47" fmla="*/ 3124 h 4324"/>
              <a:gd name="T48" fmla="*/ 815 w 4630"/>
              <a:gd name="T49" fmla="*/ 3371 h 4324"/>
              <a:gd name="T50" fmla="*/ 948 w 4630"/>
              <a:gd name="T51" fmla="*/ 4209 h 4324"/>
              <a:gd name="T52" fmla="*/ 1300 w 4630"/>
              <a:gd name="T53" fmla="*/ 4324 h 4324"/>
              <a:gd name="T54" fmla="*/ 1786 w 4630"/>
              <a:gd name="T55" fmla="*/ 4077 h 4324"/>
              <a:gd name="T56" fmla="*/ 1795 w 4630"/>
              <a:gd name="T57" fmla="*/ 3384 h 4324"/>
              <a:gd name="T58" fmla="*/ 1981 w 4630"/>
              <a:gd name="T59" fmla="*/ 3127 h 4324"/>
              <a:gd name="T60" fmla="*/ 2315 w 4630"/>
              <a:gd name="T61" fmla="*/ 3194 h 4324"/>
              <a:gd name="T62" fmla="*/ 2647 w 4630"/>
              <a:gd name="T63" fmla="*/ 3127 h 4324"/>
              <a:gd name="T64" fmla="*/ 2836 w 4630"/>
              <a:gd name="T65" fmla="*/ 3385 h 4324"/>
              <a:gd name="T66" fmla="*/ 2845 w 4630"/>
              <a:gd name="T67" fmla="*/ 4077 h 4324"/>
              <a:gd name="T68" fmla="*/ 3331 w 4630"/>
              <a:gd name="T69" fmla="*/ 4324 h 4324"/>
              <a:gd name="T70" fmla="*/ 3331 w 4630"/>
              <a:gd name="T71" fmla="*/ 4324 h 4324"/>
              <a:gd name="T72" fmla="*/ 3683 w 4630"/>
              <a:gd name="T73" fmla="*/ 4209 h 4324"/>
              <a:gd name="T74" fmla="*/ 3816 w 4630"/>
              <a:gd name="T75" fmla="*/ 3371 h 4324"/>
              <a:gd name="T76" fmla="*/ 3330 w 4630"/>
              <a:gd name="T77" fmla="*/ 3124 h 4324"/>
              <a:gd name="T78" fmla="*/ 3159 w 4630"/>
              <a:gd name="T79" fmla="*/ 3149 h 4324"/>
              <a:gd name="T80" fmla="*/ 2971 w 4630"/>
              <a:gd name="T81" fmla="*/ 2893 h 4324"/>
              <a:gd name="T82" fmla="*/ 3182 w 4630"/>
              <a:gd name="T83" fmla="*/ 2327 h 4324"/>
              <a:gd name="T84" fmla="*/ 3179 w 4630"/>
              <a:gd name="T85" fmla="*/ 2257 h 4324"/>
              <a:gd name="T86" fmla="*/ 3481 w 4630"/>
              <a:gd name="T87" fmla="*/ 2159 h 4324"/>
              <a:gd name="T88" fmla="*/ 3957 w 4630"/>
              <a:gd name="T89" fmla="*/ 2394 h 4324"/>
              <a:gd name="T90" fmla="*/ 3957 w 4630"/>
              <a:gd name="T91" fmla="*/ 2394 h 4324"/>
              <a:gd name="T92" fmla="*/ 4143 w 4630"/>
              <a:gd name="T93" fmla="*/ 2364 h 4324"/>
              <a:gd name="T94" fmla="*/ 4528 w 4630"/>
              <a:gd name="T95" fmla="*/ 1608 h 4324"/>
              <a:gd name="T96" fmla="*/ 3958 w 4630"/>
              <a:gd name="T97" fmla="*/ 1193 h 4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630" h="4324">
                <a:moveTo>
                  <a:pt x="3958" y="1193"/>
                </a:moveTo>
                <a:cubicBezTo>
                  <a:pt x="3895" y="1193"/>
                  <a:pt x="3832" y="1203"/>
                  <a:pt x="3772" y="1223"/>
                </a:cubicBezTo>
                <a:cubicBezTo>
                  <a:pt x="3524" y="1304"/>
                  <a:pt x="3364" y="1531"/>
                  <a:pt x="3358" y="1778"/>
                </a:cubicBezTo>
                <a:lnTo>
                  <a:pt x="3055" y="1876"/>
                </a:lnTo>
                <a:cubicBezTo>
                  <a:pt x="2936" y="1682"/>
                  <a:pt x="2743" y="1538"/>
                  <a:pt x="2515" y="1484"/>
                </a:cubicBezTo>
                <a:lnTo>
                  <a:pt x="2515" y="1166"/>
                </a:lnTo>
                <a:cubicBezTo>
                  <a:pt x="2748" y="1083"/>
                  <a:pt x="2915" y="861"/>
                  <a:pt x="2915" y="600"/>
                </a:cubicBezTo>
                <a:cubicBezTo>
                  <a:pt x="2915" y="270"/>
                  <a:pt x="2646" y="0"/>
                  <a:pt x="2315" y="0"/>
                </a:cubicBezTo>
                <a:cubicBezTo>
                  <a:pt x="1984" y="0"/>
                  <a:pt x="1715" y="270"/>
                  <a:pt x="1715" y="600"/>
                </a:cubicBezTo>
                <a:cubicBezTo>
                  <a:pt x="1715" y="861"/>
                  <a:pt x="1882" y="1083"/>
                  <a:pt x="2115" y="1166"/>
                </a:cubicBezTo>
                <a:lnTo>
                  <a:pt x="2115" y="1484"/>
                </a:lnTo>
                <a:cubicBezTo>
                  <a:pt x="1887" y="1538"/>
                  <a:pt x="1694" y="1682"/>
                  <a:pt x="1575" y="1877"/>
                </a:cubicBezTo>
                <a:lnTo>
                  <a:pt x="1273" y="1778"/>
                </a:lnTo>
                <a:cubicBezTo>
                  <a:pt x="1266" y="1531"/>
                  <a:pt x="1107" y="1304"/>
                  <a:pt x="858" y="1223"/>
                </a:cubicBezTo>
                <a:cubicBezTo>
                  <a:pt x="798" y="1203"/>
                  <a:pt x="736" y="1193"/>
                  <a:pt x="673" y="1193"/>
                </a:cubicBezTo>
                <a:cubicBezTo>
                  <a:pt x="412" y="1193"/>
                  <a:pt x="183" y="1360"/>
                  <a:pt x="102" y="1608"/>
                </a:cubicBezTo>
                <a:cubicBezTo>
                  <a:pt x="0" y="1923"/>
                  <a:pt x="173" y="2262"/>
                  <a:pt x="488" y="2364"/>
                </a:cubicBezTo>
                <a:cubicBezTo>
                  <a:pt x="548" y="2384"/>
                  <a:pt x="610" y="2394"/>
                  <a:pt x="673" y="2394"/>
                </a:cubicBezTo>
                <a:cubicBezTo>
                  <a:pt x="864" y="2394"/>
                  <a:pt x="1038" y="2304"/>
                  <a:pt x="1149" y="2159"/>
                </a:cubicBezTo>
                <a:lnTo>
                  <a:pt x="1452" y="2258"/>
                </a:lnTo>
                <a:cubicBezTo>
                  <a:pt x="1450" y="2281"/>
                  <a:pt x="1449" y="2304"/>
                  <a:pt x="1449" y="2327"/>
                </a:cubicBezTo>
                <a:cubicBezTo>
                  <a:pt x="1449" y="2542"/>
                  <a:pt x="1528" y="2740"/>
                  <a:pt x="1658" y="2891"/>
                </a:cubicBezTo>
                <a:lnTo>
                  <a:pt x="1471" y="3149"/>
                </a:lnTo>
                <a:cubicBezTo>
                  <a:pt x="1416" y="3132"/>
                  <a:pt x="1359" y="3124"/>
                  <a:pt x="1301" y="3124"/>
                </a:cubicBezTo>
                <a:cubicBezTo>
                  <a:pt x="1109" y="3124"/>
                  <a:pt x="927" y="3216"/>
                  <a:pt x="815" y="3371"/>
                </a:cubicBezTo>
                <a:cubicBezTo>
                  <a:pt x="620" y="3639"/>
                  <a:pt x="680" y="4015"/>
                  <a:pt x="948" y="4209"/>
                </a:cubicBezTo>
                <a:cubicBezTo>
                  <a:pt x="1051" y="4284"/>
                  <a:pt x="1173" y="4324"/>
                  <a:pt x="1300" y="4324"/>
                </a:cubicBezTo>
                <a:cubicBezTo>
                  <a:pt x="1492" y="4324"/>
                  <a:pt x="1673" y="4232"/>
                  <a:pt x="1786" y="4077"/>
                </a:cubicBezTo>
                <a:cubicBezTo>
                  <a:pt x="1939" y="3866"/>
                  <a:pt x="1934" y="3588"/>
                  <a:pt x="1795" y="3384"/>
                </a:cubicBezTo>
                <a:lnTo>
                  <a:pt x="1981" y="3127"/>
                </a:lnTo>
                <a:cubicBezTo>
                  <a:pt x="2084" y="3170"/>
                  <a:pt x="2197" y="3194"/>
                  <a:pt x="2315" y="3194"/>
                </a:cubicBezTo>
                <a:cubicBezTo>
                  <a:pt x="2433" y="3194"/>
                  <a:pt x="2545" y="3170"/>
                  <a:pt x="2647" y="3127"/>
                </a:cubicBezTo>
                <a:lnTo>
                  <a:pt x="2836" y="3385"/>
                </a:lnTo>
                <a:cubicBezTo>
                  <a:pt x="2696" y="3588"/>
                  <a:pt x="2692" y="3866"/>
                  <a:pt x="2845" y="4077"/>
                </a:cubicBezTo>
                <a:cubicBezTo>
                  <a:pt x="2957" y="4232"/>
                  <a:pt x="3139" y="4324"/>
                  <a:pt x="3331" y="4324"/>
                </a:cubicBezTo>
                <a:lnTo>
                  <a:pt x="3331" y="4324"/>
                </a:lnTo>
                <a:cubicBezTo>
                  <a:pt x="3458" y="4324"/>
                  <a:pt x="3580" y="4284"/>
                  <a:pt x="3683" y="4209"/>
                </a:cubicBezTo>
                <a:cubicBezTo>
                  <a:pt x="3951" y="4015"/>
                  <a:pt x="4010" y="3639"/>
                  <a:pt x="3816" y="3371"/>
                </a:cubicBezTo>
                <a:cubicBezTo>
                  <a:pt x="3703" y="3216"/>
                  <a:pt x="3522" y="3124"/>
                  <a:pt x="3330" y="3124"/>
                </a:cubicBezTo>
                <a:cubicBezTo>
                  <a:pt x="3271" y="3124"/>
                  <a:pt x="3214" y="3133"/>
                  <a:pt x="3159" y="3149"/>
                </a:cubicBezTo>
                <a:lnTo>
                  <a:pt x="2971" y="2893"/>
                </a:lnTo>
                <a:cubicBezTo>
                  <a:pt x="3102" y="2741"/>
                  <a:pt x="3182" y="2543"/>
                  <a:pt x="3182" y="2327"/>
                </a:cubicBezTo>
                <a:cubicBezTo>
                  <a:pt x="3182" y="2303"/>
                  <a:pt x="3181" y="2280"/>
                  <a:pt x="3179" y="2257"/>
                </a:cubicBezTo>
                <a:lnTo>
                  <a:pt x="3481" y="2159"/>
                </a:lnTo>
                <a:cubicBezTo>
                  <a:pt x="3592" y="2304"/>
                  <a:pt x="3766" y="2394"/>
                  <a:pt x="3957" y="2394"/>
                </a:cubicBezTo>
                <a:lnTo>
                  <a:pt x="3957" y="2394"/>
                </a:lnTo>
                <a:cubicBezTo>
                  <a:pt x="4020" y="2394"/>
                  <a:pt x="4083" y="2384"/>
                  <a:pt x="4143" y="2364"/>
                </a:cubicBezTo>
                <a:cubicBezTo>
                  <a:pt x="4458" y="2262"/>
                  <a:pt x="4630" y="1923"/>
                  <a:pt x="4528" y="1608"/>
                </a:cubicBezTo>
                <a:cubicBezTo>
                  <a:pt x="4447" y="1360"/>
                  <a:pt x="4218" y="1193"/>
                  <a:pt x="3958" y="11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42" name="直接连接符 41"/>
          <p:cNvCxnSpPr/>
          <p:nvPr/>
        </p:nvCxnSpPr>
        <p:spPr>
          <a:xfrm rot="10800000">
            <a:off x="4699804" y="4572389"/>
            <a:ext cx="1" cy="824347"/>
          </a:xfrm>
          <a:prstGeom prst="line">
            <a:avLst/>
          </a:prstGeom>
          <a:ln w="28575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椭圆 42"/>
          <p:cNvSpPr/>
          <p:nvPr/>
        </p:nvSpPr>
        <p:spPr>
          <a:xfrm rot="10800000">
            <a:off x="4099441" y="3487115"/>
            <a:ext cx="1182254" cy="1182254"/>
          </a:xfrm>
          <a:prstGeom prst="ellipse">
            <a:avLst/>
          </a:prstGeom>
          <a:solidFill>
            <a:srgbClr val="DDDAD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椭圆 43"/>
          <p:cNvSpPr/>
          <p:nvPr/>
        </p:nvSpPr>
        <p:spPr>
          <a:xfrm rot="10800000">
            <a:off x="4196423" y="3584098"/>
            <a:ext cx="988291" cy="988291"/>
          </a:xfrm>
          <a:prstGeom prst="ellipse">
            <a:avLst/>
          </a:prstGeom>
          <a:solidFill>
            <a:srgbClr val="D1B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椭圆 44"/>
          <p:cNvSpPr/>
          <p:nvPr/>
        </p:nvSpPr>
        <p:spPr>
          <a:xfrm rot="10800000">
            <a:off x="4595188" y="5396736"/>
            <a:ext cx="212436" cy="212436"/>
          </a:xfrm>
          <a:prstGeom prst="ellipse">
            <a:avLst/>
          </a:prstGeom>
          <a:solidFill>
            <a:srgbClr val="D1B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7184384" y="2748781"/>
            <a:ext cx="1" cy="824347"/>
          </a:xfrm>
          <a:prstGeom prst="line">
            <a:avLst/>
          </a:prstGeom>
          <a:ln w="28575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椭圆 46"/>
          <p:cNvSpPr/>
          <p:nvPr/>
        </p:nvSpPr>
        <p:spPr>
          <a:xfrm>
            <a:off x="6602494" y="3476148"/>
            <a:ext cx="1182254" cy="1182254"/>
          </a:xfrm>
          <a:prstGeom prst="ellipse">
            <a:avLst/>
          </a:prstGeom>
          <a:solidFill>
            <a:srgbClr val="DDDAD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6699475" y="3573128"/>
            <a:ext cx="988291" cy="988291"/>
          </a:xfrm>
          <a:prstGeom prst="ellipse">
            <a:avLst/>
          </a:prstGeom>
          <a:solidFill>
            <a:srgbClr val="9DB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7095037" y="2536345"/>
            <a:ext cx="212436" cy="212436"/>
          </a:xfrm>
          <a:prstGeom prst="ellipse">
            <a:avLst/>
          </a:prstGeom>
          <a:solidFill>
            <a:srgbClr val="9DB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rot="10800000">
            <a:off x="9753603" y="4567192"/>
            <a:ext cx="1" cy="824347"/>
          </a:xfrm>
          <a:prstGeom prst="line">
            <a:avLst/>
          </a:prstGeom>
          <a:ln w="28575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椭圆 50"/>
          <p:cNvSpPr/>
          <p:nvPr/>
        </p:nvSpPr>
        <p:spPr>
          <a:xfrm rot="10800000">
            <a:off x="9153240" y="3481918"/>
            <a:ext cx="1182254" cy="1182254"/>
          </a:xfrm>
          <a:prstGeom prst="ellipse">
            <a:avLst/>
          </a:prstGeom>
          <a:solidFill>
            <a:srgbClr val="DDDAD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" name="椭圆 51"/>
          <p:cNvSpPr/>
          <p:nvPr/>
        </p:nvSpPr>
        <p:spPr>
          <a:xfrm rot="10800000">
            <a:off x="9250222" y="3578901"/>
            <a:ext cx="988291" cy="988291"/>
          </a:xfrm>
          <a:prstGeom prst="ellipse">
            <a:avLst/>
          </a:pr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" name="椭圆 52"/>
          <p:cNvSpPr/>
          <p:nvPr/>
        </p:nvSpPr>
        <p:spPr>
          <a:xfrm rot="10800000">
            <a:off x="9648987" y="5391539"/>
            <a:ext cx="212436" cy="212436"/>
          </a:xfrm>
          <a:prstGeom prst="ellipse">
            <a:avLst/>
          </a:pr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" name="1"/>
          <p:cNvSpPr txBox="1">
            <a:spLocks noChangeArrowheads="1"/>
          </p:cNvSpPr>
          <p:nvPr/>
        </p:nvSpPr>
        <p:spPr bwMode="auto">
          <a:xfrm>
            <a:off x="1354244" y="4986824"/>
            <a:ext cx="15085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5" name="1"/>
          <p:cNvSpPr txBox="1">
            <a:spLocks noChangeArrowheads="1"/>
          </p:cNvSpPr>
          <p:nvPr/>
        </p:nvSpPr>
        <p:spPr bwMode="auto">
          <a:xfrm>
            <a:off x="1166325" y="5297982"/>
            <a:ext cx="1920985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单击此处可编辑内容，单击此处可编辑内容。单击添加项目内容。</a:t>
            </a:r>
            <a:endParaRPr lang="zh-CN" altLang="en-US" sz="120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6" name="1"/>
          <p:cNvSpPr txBox="1">
            <a:spLocks noChangeArrowheads="1"/>
          </p:cNvSpPr>
          <p:nvPr/>
        </p:nvSpPr>
        <p:spPr bwMode="auto">
          <a:xfrm>
            <a:off x="3945505" y="2066675"/>
            <a:ext cx="15085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7" name="1"/>
          <p:cNvSpPr txBox="1">
            <a:spLocks noChangeArrowheads="1"/>
          </p:cNvSpPr>
          <p:nvPr/>
        </p:nvSpPr>
        <p:spPr bwMode="auto">
          <a:xfrm>
            <a:off x="3757586" y="2377833"/>
            <a:ext cx="1920985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单击此处可编辑内容，单击此处可编辑内容。单击添加项目内容。</a:t>
            </a:r>
            <a:endParaRPr lang="zh-CN" altLang="en-US" sz="120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8" name="1"/>
          <p:cNvSpPr txBox="1">
            <a:spLocks noChangeArrowheads="1"/>
          </p:cNvSpPr>
          <p:nvPr/>
        </p:nvSpPr>
        <p:spPr bwMode="auto">
          <a:xfrm>
            <a:off x="6428185" y="4986824"/>
            <a:ext cx="15085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9" name="1"/>
          <p:cNvSpPr txBox="1">
            <a:spLocks noChangeArrowheads="1"/>
          </p:cNvSpPr>
          <p:nvPr/>
        </p:nvSpPr>
        <p:spPr bwMode="auto">
          <a:xfrm>
            <a:off x="6240266" y="5297982"/>
            <a:ext cx="1920985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单击此处可编辑内容，单击此处可编辑内容。单击添加项目内容。</a:t>
            </a:r>
            <a:endParaRPr lang="zh-CN" altLang="en-US" sz="120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0" name="1"/>
          <p:cNvSpPr txBox="1">
            <a:spLocks noChangeArrowheads="1"/>
          </p:cNvSpPr>
          <p:nvPr/>
        </p:nvSpPr>
        <p:spPr bwMode="auto">
          <a:xfrm>
            <a:off x="9019446" y="2066675"/>
            <a:ext cx="15085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添加标题</a:t>
            </a:r>
            <a:endParaRPr lang="en-US" altLang="zh-CN" sz="1600" b="1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1" name="1"/>
          <p:cNvSpPr txBox="1">
            <a:spLocks noChangeArrowheads="1"/>
          </p:cNvSpPr>
          <p:nvPr/>
        </p:nvSpPr>
        <p:spPr bwMode="auto">
          <a:xfrm>
            <a:off x="8831527" y="2377833"/>
            <a:ext cx="1920985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单击此处可编辑内容，单击此处可编辑内容。单击添加项目内容。</a:t>
            </a:r>
            <a:endParaRPr lang="zh-CN" altLang="en-US" sz="120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2" name="group_126413"/>
          <p:cNvSpPr>
            <a:spLocks noChangeAspect="1"/>
          </p:cNvSpPr>
          <p:nvPr/>
        </p:nvSpPr>
        <p:spPr bwMode="auto">
          <a:xfrm>
            <a:off x="6929813" y="3891965"/>
            <a:ext cx="552520" cy="329695"/>
          </a:xfrm>
          <a:custGeom>
            <a:avLst/>
            <a:gdLst>
              <a:gd name="connsiteX0" fmla="*/ 304490 w 608979"/>
              <a:gd name="connsiteY0" fmla="*/ 195651 h 363385"/>
              <a:gd name="connsiteX1" fmla="*/ 304583 w 608979"/>
              <a:gd name="connsiteY1" fmla="*/ 195651 h 363385"/>
              <a:gd name="connsiteX2" fmla="*/ 304770 w 608979"/>
              <a:gd name="connsiteY2" fmla="*/ 195651 h 363385"/>
              <a:gd name="connsiteX3" fmla="*/ 312252 w 608979"/>
              <a:gd name="connsiteY3" fmla="*/ 237304 h 363385"/>
              <a:gd name="connsiteX4" fmla="*/ 328430 w 608979"/>
              <a:gd name="connsiteY4" fmla="*/ 283254 h 363385"/>
              <a:gd name="connsiteX5" fmla="*/ 356111 w 608979"/>
              <a:gd name="connsiteY5" fmla="*/ 195744 h 363385"/>
              <a:gd name="connsiteX6" fmla="*/ 422040 w 608979"/>
              <a:gd name="connsiteY6" fmla="*/ 232261 h 363385"/>
              <a:gd name="connsiteX7" fmla="*/ 430830 w 608979"/>
              <a:gd name="connsiteY7" fmla="*/ 238425 h 363385"/>
              <a:gd name="connsiteX8" fmla="*/ 450001 w 608979"/>
              <a:gd name="connsiteY8" fmla="*/ 228619 h 363385"/>
              <a:gd name="connsiteX9" fmla="*/ 472352 w 608979"/>
              <a:gd name="connsiteY9" fmla="*/ 299131 h 363385"/>
              <a:gd name="connsiteX10" fmla="*/ 485257 w 608979"/>
              <a:gd name="connsiteY10" fmla="*/ 262240 h 363385"/>
              <a:gd name="connsiteX11" fmla="*/ 491242 w 608979"/>
              <a:gd name="connsiteY11" fmla="*/ 228712 h 363385"/>
              <a:gd name="connsiteX12" fmla="*/ 491429 w 608979"/>
              <a:gd name="connsiteY12" fmla="*/ 228712 h 363385"/>
              <a:gd name="connsiteX13" fmla="*/ 491523 w 608979"/>
              <a:gd name="connsiteY13" fmla="*/ 228712 h 363385"/>
              <a:gd name="connsiteX14" fmla="*/ 497508 w 608979"/>
              <a:gd name="connsiteY14" fmla="*/ 262240 h 363385"/>
              <a:gd name="connsiteX15" fmla="*/ 510506 w 608979"/>
              <a:gd name="connsiteY15" fmla="*/ 299224 h 363385"/>
              <a:gd name="connsiteX16" fmla="*/ 532763 w 608979"/>
              <a:gd name="connsiteY16" fmla="*/ 228712 h 363385"/>
              <a:gd name="connsiteX17" fmla="*/ 585881 w 608979"/>
              <a:gd name="connsiteY17" fmla="*/ 258038 h 363385"/>
              <a:gd name="connsiteX18" fmla="*/ 608886 w 608979"/>
              <a:gd name="connsiteY18" fmla="*/ 301092 h 363385"/>
              <a:gd name="connsiteX19" fmla="*/ 608979 w 608979"/>
              <a:gd name="connsiteY19" fmla="*/ 363385 h 363385"/>
              <a:gd name="connsiteX20" fmla="*/ 491242 w 608979"/>
              <a:gd name="connsiteY20" fmla="*/ 363385 h 363385"/>
              <a:gd name="connsiteX21" fmla="*/ 450469 w 608979"/>
              <a:gd name="connsiteY21" fmla="*/ 363385 h 363385"/>
              <a:gd name="connsiteX22" fmla="*/ 373785 w 608979"/>
              <a:gd name="connsiteY22" fmla="*/ 363385 h 363385"/>
              <a:gd name="connsiteX23" fmla="*/ 304209 w 608979"/>
              <a:gd name="connsiteY23" fmla="*/ 363385 h 363385"/>
              <a:gd name="connsiteX24" fmla="*/ 234633 w 608979"/>
              <a:gd name="connsiteY24" fmla="*/ 363385 h 363385"/>
              <a:gd name="connsiteX25" fmla="*/ 158230 w 608979"/>
              <a:gd name="connsiteY25" fmla="*/ 363385 h 363385"/>
              <a:gd name="connsiteX26" fmla="*/ 117176 w 608979"/>
              <a:gd name="connsiteY26" fmla="*/ 363385 h 363385"/>
              <a:gd name="connsiteX27" fmla="*/ 0 w 608979"/>
              <a:gd name="connsiteY27" fmla="*/ 363385 h 363385"/>
              <a:gd name="connsiteX28" fmla="*/ 0 w 608979"/>
              <a:gd name="connsiteY28" fmla="*/ 300998 h 363385"/>
              <a:gd name="connsiteX29" fmla="*/ 22911 w 608979"/>
              <a:gd name="connsiteY29" fmla="*/ 257851 h 363385"/>
              <a:gd name="connsiteX30" fmla="*/ 76029 w 608979"/>
              <a:gd name="connsiteY30" fmla="*/ 228619 h 363385"/>
              <a:gd name="connsiteX31" fmla="*/ 98380 w 608979"/>
              <a:gd name="connsiteY31" fmla="*/ 299131 h 363385"/>
              <a:gd name="connsiteX32" fmla="*/ 111378 w 608979"/>
              <a:gd name="connsiteY32" fmla="*/ 262240 h 363385"/>
              <a:gd name="connsiteX33" fmla="*/ 117363 w 608979"/>
              <a:gd name="connsiteY33" fmla="*/ 228712 h 363385"/>
              <a:gd name="connsiteX34" fmla="*/ 117457 w 608979"/>
              <a:gd name="connsiteY34" fmla="*/ 228712 h 363385"/>
              <a:gd name="connsiteX35" fmla="*/ 117550 w 608979"/>
              <a:gd name="connsiteY35" fmla="*/ 228712 h 363385"/>
              <a:gd name="connsiteX36" fmla="*/ 123535 w 608979"/>
              <a:gd name="connsiteY36" fmla="*/ 262240 h 363385"/>
              <a:gd name="connsiteX37" fmla="*/ 136534 w 608979"/>
              <a:gd name="connsiteY37" fmla="*/ 299131 h 363385"/>
              <a:gd name="connsiteX38" fmla="*/ 158885 w 608979"/>
              <a:gd name="connsiteY38" fmla="*/ 228619 h 363385"/>
              <a:gd name="connsiteX39" fmla="*/ 178336 w 608979"/>
              <a:gd name="connsiteY39" fmla="*/ 238612 h 363385"/>
              <a:gd name="connsiteX40" fmla="*/ 187127 w 608979"/>
              <a:gd name="connsiteY40" fmla="*/ 232261 h 363385"/>
              <a:gd name="connsiteX41" fmla="*/ 253149 w 608979"/>
              <a:gd name="connsiteY41" fmla="*/ 195744 h 363385"/>
              <a:gd name="connsiteX42" fmla="*/ 280830 w 608979"/>
              <a:gd name="connsiteY42" fmla="*/ 283254 h 363385"/>
              <a:gd name="connsiteX43" fmla="*/ 297008 w 608979"/>
              <a:gd name="connsiteY43" fmla="*/ 237304 h 363385"/>
              <a:gd name="connsiteX44" fmla="*/ 304490 w 608979"/>
              <a:gd name="connsiteY44" fmla="*/ 195651 h 363385"/>
              <a:gd name="connsiteX45" fmla="*/ 491441 w 608979"/>
              <a:gd name="connsiteY45" fmla="*/ 71099 h 363385"/>
              <a:gd name="connsiteX46" fmla="*/ 546818 w 608979"/>
              <a:gd name="connsiteY46" fmla="*/ 127774 h 363385"/>
              <a:gd name="connsiteX47" fmla="*/ 491815 w 608979"/>
              <a:gd name="connsiteY47" fmla="*/ 214140 h 363385"/>
              <a:gd name="connsiteX48" fmla="*/ 491441 w 608979"/>
              <a:gd name="connsiteY48" fmla="*/ 214140 h 363385"/>
              <a:gd name="connsiteX49" fmla="*/ 491067 w 608979"/>
              <a:gd name="connsiteY49" fmla="*/ 214140 h 363385"/>
              <a:gd name="connsiteX50" fmla="*/ 436064 w 608979"/>
              <a:gd name="connsiteY50" fmla="*/ 127774 h 363385"/>
              <a:gd name="connsiteX51" fmla="*/ 491441 w 608979"/>
              <a:gd name="connsiteY51" fmla="*/ 71099 h 363385"/>
              <a:gd name="connsiteX52" fmla="*/ 117056 w 608979"/>
              <a:gd name="connsiteY52" fmla="*/ 71099 h 363385"/>
              <a:gd name="connsiteX53" fmla="*/ 172424 w 608979"/>
              <a:gd name="connsiteY53" fmla="*/ 127774 h 363385"/>
              <a:gd name="connsiteX54" fmla="*/ 117431 w 608979"/>
              <a:gd name="connsiteY54" fmla="*/ 214140 h 363385"/>
              <a:gd name="connsiteX55" fmla="*/ 117056 w 608979"/>
              <a:gd name="connsiteY55" fmla="*/ 214140 h 363385"/>
              <a:gd name="connsiteX56" fmla="*/ 116682 w 608979"/>
              <a:gd name="connsiteY56" fmla="*/ 214140 h 363385"/>
              <a:gd name="connsiteX57" fmla="*/ 61689 w 608979"/>
              <a:gd name="connsiteY57" fmla="*/ 127774 h 363385"/>
              <a:gd name="connsiteX58" fmla="*/ 117056 w 608979"/>
              <a:gd name="connsiteY58" fmla="*/ 71099 h 363385"/>
              <a:gd name="connsiteX59" fmla="*/ 304490 w 608979"/>
              <a:gd name="connsiteY59" fmla="*/ 38 h 363385"/>
              <a:gd name="connsiteX60" fmla="*/ 373335 w 608979"/>
              <a:gd name="connsiteY60" fmla="*/ 70367 h 363385"/>
              <a:gd name="connsiteX61" fmla="*/ 304957 w 608979"/>
              <a:gd name="connsiteY61" fmla="*/ 177869 h 363385"/>
              <a:gd name="connsiteX62" fmla="*/ 304490 w 608979"/>
              <a:gd name="connsiteY62" fmla="*/ 177869 h 363385"/>
              <a:gd name="connsiteX63" fmla="*/ 304022 w 608979"/>
              <a:gd name="connsiteY63" fmla="*/ 177869 h 363385"/>
              <a:gd name="connsiteX64" fmla="*/ 235644 w 608979"/>
              <a:gd name="connsiteY64" fmla="*/ 70367 h 363385"/>
              <a:gd name="connsiteX65" fmla="*/ 304490 w 608979"/>
              <a:gd name="connsiteY65" fmla="*/ 38 h 363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08979" h="363385">
                <a:moveTo>
                  <a:pt x="304490" y="195651"/>
                </a:moveTo>
                <a:lnTo>
                  <a:pt x="304583" y="195651"/>
                </a:lnTo>
                <a:lnTo>
                  <a:pt x="304770" y="195651"/>
                </a:lnTo>
                <a:cubicBezTo>
                  <a:pt x="310194" y="195744"/>
                  <a:pt x="340681" y="197706"/>
                  <a:pt x="312252" y="237304"/>
                </a:cubicBezTo>
                <a:lnTo>
                  <a:pt x="328430" y="283254"/>
                </a:lnTo>
                <a:lnTo>
                  <a:pt x="356111" y="195744"/>
                </a:lnTo>
                <a:cubicBezTo>
                  <a:pt x="356111" y="195744"/>
                  <a:pt x="390899" y="212649"/>
                  <a:pt x="422040" y="232261"/>
                </a:cubicBezTo>
                <a:cubicBezTo>
                  <a:pt x="425313" y="234222"/>
                  <a:pt x="428212" y="236370"/>
                  <a:pt x="430830" y="238425"/>
                </a:cubicBezTo>
                <a:cubicBezTo>
                  <a:pt x="442052" y="232448"/>
                  <a:pt x="450001" y="228619"/>
                  <a:pt x="450001" y="228619"/>
                </a:cubicBezTo>
                <a:lnTo>
                  <a:pt x="472352" y="299131"/>
                </a:lnTo>
                <a:lnTo>
                  <a:pt x="485257" y="262240"/>
                </a:lnTo>
                <a:cubicBezTo>
                  <a:pt x="462439" y="230393"/>
                  <a:pt x="486940" y="228712"/>
                  <a:pt x="491242" y="228712"/>
                </a:cubicBezTo>
                <a:lnTo>
                  <a:pt x="491429" y="228712"/>
                </a:lnTo>
                <a:lnTo>
                  <a:pt x="491523" y="228712"/>
                </a:lnTo>
                <a:cubicBezTo>
                  <a:pt x="495918" y="228712"/>
                  <a:pt x="520326" y="230393"/>
                  <a:pt x="497508" y="262240"/>
                </a:cubicBezTo>
                <a:lnTo>
                  <a:pt x="510506" y="299224"/>
                </a:lnTo>
                <a:lnTo>
                  <a:pt x="532763" y="228712"/>
                </a:lnTo>
                <a:cubicBezTo>
                  <a:pt x="532763" y="228712"/>
                  <a:pt x="560818" y="242348"/>
                  <a:pt x="585881" y="258038"/>
                </a:cubicBezTo>
                <a:cubicBezTo>
                  <a:pt x="604771" y="269805"/>
                  <a:pt x="608325" y="282693"/>
                  <a:pt x="608886" y="301092"/>
                </a:cubicBezTo>
                <a:lnTo>
                  <a:pt x="608979" y="363385"/>
                </a:lnTo>
                <a:lnTo>
                  <a:pt x="491242" y="363385"/>
                </a:lnTo>
                <a:lnTo>
                  <a:pt x="450469" y="363385"/>
                </a:lnTo>
                <a:lnTo>
                  <a:pt x="373785" y="363385"/>
                </a:lnTo>
                <a:lnTo>
                  <a:pt x="304209" y="363385"/>
                </a:lnTo>
                <a:lnTo>
                  <a:pt x="234633" y="363385"/>
                </a:lnTo>
                <a:lnTo>
                  <a:pt x="158230" y="363385"/>
                </a:lnTo>
                <a:lnTo>
                  <a:pt x="117176" y="363385"/>
                </a:lnTo>
                <a:lnTo>
                  <a:pt x="0" y="363385"/>
                </a:lnTo>
                <a:lnTo>
                  <a:pt x="0" y="300998"/>
                </a:lnTo>
                <a:cubicBezTo>
                  <a:pt x="467" y="282507"/>
                  <a:pt x="4021" y="269712"/>
                  <a:pt x="22911" y="257851"/>
                </a:cubicBezTo>
                <a:cubicBezTo>
                  <a:pt x="47974" y="242161"/>
                  <a:pt x="76029" y="228619"/>
                  <a:pt x="76029" y="228619"/>
                </a:cubicBezTo>
                <a:lnTo>
                  <a:pt x="98380" y="299131"/>
                </a:lnTo>
                <a:lnTo>
                  <a:pt x="111378" y="262240"/>
                </a:lnTo>
                <a:cubicBezTo>
                  <a:pt x="88560" y="230393"/>
                  <a:pt x="112968" y="228712"/>
                  <a:pt x="117363" y="228712"/>
                </a:cubicBezTo>
                <a:lnTo>
                  <a:pt x="117457" y="228712"/>
                </a:lnTo>
                <a:lnTo>
                  <a:pt x="117550" y="228712"/>
                </a:lnTo>
                <a:cubicBezTo>
                  <a:pt x="121946" y="228712"/>
                  <a:pt x="146353" y="230393"/>
                  <a:pt x="123535" y="262240"/>
                </a:cubicBezTo>
                <a:lnTo>
                  <a:pt x="136534" y="299131"/>
                </a:lnTo>
                <a:lnTo>
                  <a:pt x="158885" y="228619"/>
                </a:lnTo>
                <a:cubicBezTo>
                  <a:pt x="158885" y="228619"/>
                  <a:pt x="166927" y="232448"/>
                  <a:pt x="178336" y="238612"/>
                </a:cubicBezTo>
                <a:cubicBezTo>
                  <a:pt x="180955" y="236464"/>
                  <a:pt x="183760" y="234316"/>
                  <a:pt x="187127" y="232261"/>
                </a:cubicBezTo>
                <a:cubicBezTo>
                  <a:pt x="218361" y="212649"/>
                  <a:pt x="253149" y="195744"/>
                  <a:pt x="253149" y="195744"/>
                </a:cubicBezTo>
                <a:lnTo>
                  <a:pt x="280830" y="283254"/>
                </a:lnTo>
                <a:lnTo>
                  <a:pt x="297008" y="237304"/>
                </a:lnTo>
                <a:cubicBezTo>
                  <a:pt x="268579" y="197612"/>
                  <a:pt x="298972" y="195651"/>
                  <a:pt x="304490" y="195651"/>
                </a:cubicBezTo>
                <a:close/>
                <a:moveTo>
                  <a:pt x="491441" y="71099"/>
                </a:moveTo>
                <a:cubicBezTo>
                  <a:pt x="496118" y="71006"/>
                  <a:pt x="544199" y="70539"/>
                  <a:pt x="546818" y="127774"/>
                </a:cubicBezTo>
                <a:cubicBezTo>
                  <a:pt x="546818" y="127774"/>
                  <a:pt x="555985" y="213580"/>
                  <a:pt x="491815" y="214140"/>
                </a:cubicBezTo>
                <a:lnTo>
                  <a:pt x="491441" y="214140"/>
                </a:lnTo>
                <a:lnTo>
                  <a:pt x="491067" y="214140"/>
                </a:lnTo>
                <a:cubicBezTo>
                  <a:pt x="426709" y="213580"/>
                  <a:pt x="436064" y="127867"/>
                  <a:pt x="436064" y="127774"/>
                </a:cubicBezTo>
                <a:cubicBezTo>
                  <a:pt x="438683" y="70539"/>
                  <a:pt x="486670" y="70913"/>
                  <a:pt x="491441" y="71099"/>
                </a:cubicBezTo>
                <a:close/>
                <a:moveTo>
                  <a:pt x="117056" y="71099"/>
                </a:moveTo>
                <a:cubicBezTo>
                  <a:pt x="121826" y="71006"/>
                  <a:pt x="169805" y="70539"/>
                  <a:pt x="172424" y="127774"/>
                </a:cubicBezTo>
                <a:cubicBezTo>
                  <a:pt x="172424" y="127774"/>
                  <a:pt x="181776" y="213580"/>
                  <a:pt x="117431" y="214140"/>
                </a:cubicBezTo>
                <a:lnTo>
                  <a:pt x="117056" y="214140"/>
                </a:lnTo>
                <a:lnTo>
                  <a:pt x="116682" y="214140"/>
                </a:lnTo>
                <a:cubicBezTo>
                  <a:pt x="52430" y="213580"/>
                  <a:pt x="61689" y="127867"/>
                  <a:pt x="61689" y="127774"/>
                </a:cubicBezTo>
                <a:cubicBezTo>
                  <a:pt x="64308" y="70539"/>
                  <a:pt x="112287" y="70913"/>
                  <a:pt x="117056" y="71099"/>
                </a:cubicBezTo>
                <a:close/>
                <a:moveTo>
                  <a:pt x="304490" y="38"/>
                </a:moveTo>
                <a:cubicBezTo>
                  <a:pt x="310383" y="-243"/>
                  <a:pt x="370061" y="-803"/>
                  <a:pt x="373335" y="70367"/>
                </a:cubicBezTo>
                <a:cubicBezTo>
                  <a:pt x="373335" y="70367"/>
                  <a:pt x="384934" y="177028"/>
                  <a:pt x="304957" y="177869"/>
                </a:cubicBezTo>
                <a:lnTo>
                  <a:pt x="304490" y="177869"/>
                </a:lnTo>
                <a:lnTo>
                  <a:pt x="304022" y="177869"/>
                </a:lnTo>
                <a:cubicBezTo>
                  <a:pt x="224045" y="177122"/>
                  <a:pt x="235644" y="70554"/>
                  <a:pt x="235644" y="70367"/>
                </a:cubicBezTo>
                <a:cubicBezTo>
                  <a:pt x="239012" y="-803"/>
                  <a:pt x="298597" y="-243"/>
                  <a:pt x="304490" y="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3" name="verification-symbol-in-a-square-box_37892"/>
          <p:cNvSpPr>
            <a:spLocks noChangeAspect="1"/>
          </p:cNvSpPr>
          <p:nvPr/>
        </p:nvSpPr>
        <p:spPr bwMode="auto">
          <a:xfrm>
            <a:off x="9531407" y="3846823"/>
            <a:ext cx="501414" cy="421459"/>
          </a:xfrm>
          <a:custGeom>
            <a:avLst/>
            <a:gdLst>
              <a:gd name="connsiteX0" fmla="*/ 536415 w 607227"/>
              <a:gd name="connsiteY0" fmla="*/ 12631 h 510399"/>
              <a:gd name="connsiteX1" fmla="*/ 557192 w 607227"/>
              <a:gd name="connsiteY1" fmla="*/ 21221 h 510399"/>
              <a:gd name="connsiteX2" fmla="*/ 598584 w 607227"/>
              <a:gd name="connsiteY2" fmla="*/ 62633 h 510399"/>
              <a:gd name="connsiteX3" fmla="*/ 598584 w 607227"/>
              <a:gd name="connsiteY3" fmla="*/ 104044 h 510399"/>
              <a:gd name="connsiteX4" fmla="*/ 511175 w 607227"/>
              <a:gd name="connsiteY4" fmla="*/ 191324 h 510399"/>
              <a:gd name="connsiteX5" fmla="*/ 444948 w 607227"/>
              <a:gd name="connsiteY5" fmla="*/ 257453 h 510399"/>
              <a:gd name="connsiteX6" fmla="*/ 339441 w 607227"/>
              <a:gd name="connsiteY6" fmla="*/ 362805 h 510399"/>
              <a:gd name="connsiteX7" fmla="*/ 297968 w 607227"/>
              <a:gd name="connsiteY7" fmla="*/ 404217 h 510399"/>
              <a:gd name="connsiteX8" fmla="*/ 277191 w 607227"/>
              <a:gd name="connsiteY8" fmla="*/ 412807 h 510399"/>
              <a:gd name="connsiteX9" fmla="*/ 256495 w 607227"/>
              <a:gd name="connsiteY9" fmla="*/ 404217 h 510399"/>
              <a:gd name="connsiteX10" fmla="*/ 215023 w 607227"/>
              <a:gd name="connsiteY10" fmla="*/ 362805 h 510399"/>
              <a:gd name="connsiteX11" fmla="*/ 138814 w 607227"/>
              <a:gd name="connsiteY11" fmla="*/ 286790 h 510399"/>
              <a:gd name="connsiteX12" fmla="*/ 138814 w 607227"/>
              <a:gd name="connsiteY12" fmla="*/ 245378 h 510399"/>
              <a:gd name="connsiteX13" fmla="*/ 180286 w 607227"/>
              <a:gd name="connsiteY13" fmla="*/ 203967 h 510399"/>
              <a:gd name="connsiteX14" fmla="*/ 201063 w 607227"/>
              <a:gd name="connsiteY14" fmla="*/ 195376 h 510399"/>
              <a:gd name="connsiteX15" fmla="*/ 221759 w 607227"/>
              <a:gd name="connsiteY15" fmla="*/ 203967 h 510399"/>
              <a:gd name="connsiteX16" fmla="*/ 277191 w 607227"/>
              <a:gd name="connsiteY16" fmla="*/ 259317 h 510399"/>
              <a:gd name="connsiteX17" fmla="*/ 444948 w 607227"/>
              <a:gd name="connsiteY17" fmla="*/ 91807 h 510399"/>
              <a:gd name="connsiteX18" fmla="*/ 503951 w 607227"/>
              <a:gd name="connsiteY18" fmla="*/ 32891 h 510399"/>
              <a:gd name="connsiteX19" fmla="*/ 515719 w 607227"/>
              <a:gd name="connsiteY19" fmla="*/ 21221 h 510399"/>
              <a:gd name="connsiteX20" fmla="*/ 536415 w 607227"/>
              <a:gd name="connsiteY20" fmla="*/ 12631 h 510399"/>
              <a:gd name="connsiteX21" fmla="*/ 61847 w 607227"/>
              <a:gd name="connsiteY21" fmla="*/ 0 h 510399"/>
              <a:gd name="connsiteX22" fmla="*/ 449328 w 607227"/>
              <a:gd name="connsiteY22" fmla="*/ 0 h 510399"/>
              <a:gd name="connsiteX23" fmla="*/ 491858 w 607227"/>
              <a:gd name="connsiteY23" fmla="*/ 17019 h 510399"/>
              <a:gd name="connsiteX24" fmla="*/ 442591 w 607227"/>
              <a:gd name="connsiteY24" fmla="*/ 66130 h 510399"/>
              <a:gd name="connsiteX25" fmla="*/ 66230 w 607227"/>
              <a:gd name="connsiteY25" fmla="*/ 66130 h 510399"/>
              <a:gd name="connsiteX26" fmla="*/ 66230 w 607227"/>
              <a:gd name="connsiteY26" fmla="*/ 444269 h 510399"/>
              <a:gd name="connsiteX27" fmla="*/ 444945 w 607227"/>
              <a:gd name="connsiteY27" fmla="*/ 444269 h 510399"/>
              <a:gd name="connsiteX28" fmla="*/ 444945 w 607227"/>
              <a:gd name="connsiteY28" fmla="*/ 285590 h 510399"/>
              <a:gd name="connsiteX29" fmla="*/ 511175 w 607227"/>
              <a:gd name="connsiteY29" fmla="*/ 219460 h 510399"/>
              <a:gd name="connsiteX30" fmla="*/ 511175 w 607227"/>
              <a:gd name="connsiteY30" fmla="*/ 448645 h 510399"/>
              <a:gd name="connsiteX31" fmla="*/ 449328 w 607227"/>
              <a:gd name="connsiteY31" fmla="*/ 510399 h 510399"/>
              <a:gd name="connsiteX32" fmla="*/ 61847 w 607227"/>
              <a:gd name="connsiteY32" fmla="*/ 510399 h 510399"/>
              <a:gd name="connsiteX33" fmla="*/ 0 w 607227"/>
              <a:gd name="connsiteY33" fmla="*/ 448645 h 510399"/>
              <a:gd name="connsiteX34" fmla="*/ 0 w 607227"/>
              <a:gd name="connsiteY34" fmla="*/ 61673 h 510399"/>
              <a:gd name="connsiteX35" fmla="*/ 61847 w 607227"/>
              <a:gd name="connsiteY35" fmla="*/ 0 h 51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7227" h="510399">
                <a:moveTo>
                  <a:pt x="536415" y="12631"/>
                </a:moveTo>
                <a:cubicBezTo>
                  <a:pt x="543882" y="12631"/>
                  <a:pt x="551430" y="15467"/>
                  <a:pt x="557192" y="21221"/>
                </a:cubicBezTo>
                <a:lnTo>
                  <a:pt x="598584" y="62633"/>
                </a:lnTo>
                <a:cubicBezTo>
                  <a:pt x="610108" y="74059"/>
                  <a:pt x="610108" y="92618"/>
                  <a:pt x="598584" y="104044"/>
                </a:cubicBezTo>
                <a:lnTo>
                  <a:pt x="511175" y="191324"/>
                </a:lnTo>
                <a:lnTo>
                  <a:pt x="444948" y="257453"/>
                </a:lnTo>
                <a:lnTo>
                  <a:pt x="339441" y="362805"/>
                </a:lnTo>
                <a:lnTo>
                  <a:pt x="297968" y="404217"/>
                </a:lnTo>
                <a:cubicBezTo>
                  <a:pt x="292206" y="409971"/>
                  <a:pt x="284739" y="412807"/>
                  <a:pt x="277191" y="412807"/>
                </a:cubicBezTo>
                <a:cubicBezTo>
                  <a:pt x="269724" y="412807"/>
                  <a:pt x="262177" y="409971"/>
                  <a:pt x="256495" y="404217"/>
                </a:cubicBezTo>
                <a:lnTo>
                  <a:pt x="215023" y="362805"/>
                </a:lnTo>
                <a:lnTo>
                  <a:pt x="138814" y="286790"/>
                </a:lnTo>
                <a:cubicBezTo>
                  <a:pt x="127370" y="275363"/>
                  <a:pt x="127370" y="256805"/>
                  <a:pt x="138814" y="245378"/>
                </a:cubicBezTo>
                <a:lnTo>
                  <a:pt x="180286" y="203967"/>
                </a:lnTo>
                <a:cubicBezTo>
                  <a:pt x="186049" y="198213"/>
                  <a:pt x="193515" y="195376"/>
                  <a:pt x="201063" y="195376"/>
                </a:cubicBezTo>
                <a:cubicBezTo>
                  <a:pt x="208530" y="195376"/>
                  <a:pt x="215997" y="198213"/>
                  <a:pt x="221759" y="203967"/>
                </a:cubicBezTo>
                <a:lnTo>
                  <a:pt x="277191" y="259317"/>
                </a:lnTo>
                <a:lnTo>
                  <a:pt x="444948" y="91807"/>
                </a:lnTo>
                <a:lnTo>
                  <a:pt x="503951" y="32891"/>
                </a:lnTo>
                <a:lnTo>
                  <a:pt x="515719" y="21221"/>
                </a:lnTo>
                <a:cubicBezTo>
                  <a:pt x="521401" y="15467"/>
                  <a:pt x="528949" y="12631"/>
                  <a:pt x="536415" y="12631"/>
                </a:cubicBezTo>
                <a:close/>
                <a:moveTo>
                  <a:pt x="61847" y="0"/>
                </a:moveTo>
                <a:lnTo>
                  <a:pt x="449328" y="0"/>
                </a:lnTo>
                <a:cubicBezTo>
                  <a:pt x="465804" y="0"/>
                  <a:pt x="480738" y="6483"/>
                  <a:pt x="491858" y="17019"/>
                </a:cubicBezTo>
                <a:lnTo>
                  <a:pt x="442591" y="66130"/>
                </a:lnTo>
                <a:lnTo>
                  <a:pt x="66230" y="66130"/>
                </a:lnTo>
                <a:lnTo>
                  <a:pt x="66230" y="444269"/>
                </a:lnTo>
                <a:lnTo>
                  <a:pt x="444945" y="444269"/>
                </a:lnTo>
                <a:lnTo>
                  <a:pt x="444945" y="285590"/>
                </a:lnTo>
                <a:lnTo>
                  <a:pt x="511175" y="219460"/>
                </a:lnTo>
                <a:lnTo>
                  <a:pt x="511175" y="448645"/>
                </a:lnTo>
                <a:cubicBezTo>
                  <a:pt x="511175" y="482683"/>
                  <a:pt x="483417" y="510399"/>
                  <a:pt x="449328" y="510399"/>
                </a:cubicBezTo>
                <a:lnTo>
                  <a:pt x="61847" y="510399"/>
                </a:lnTo>
                <a:cubicBezTo>
                  <a:pt x="27758" y="510399"/>
                  <a:pt x="0" y="482683"/>
                  <a:pt x="0" y="448645"/>
                </a:cubicBezTo>
                <a:lnTo>
                  <a:pt x="0" y="61673"/>
                </a:lnTo>
                <a:cubicBezTo>
                  <a:pt x="0" y="27635"/>
                  <a:pt x="27758" y="0"/>
                  <a:pt x="6184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4" name="soup-bowl_44116"/>
          <p:cNvSpPr>
            <a:spLocks noChangeAspect="1"/>
          </p:cNvSpPr>
          <p:nvPr/>
        </p:nvSpPr>
        <p:spPr bwMode="auto">
          <a:xfrm>
            <a:off x="4439860" y="3799948"/>
            <a:ext cx="501414" cy="493912"/>
          </a:xfrm>
          <a:custGeom>
            <a:avLst/>
            <a:gdLst>
              <a:gd name="connsiteX0" fmla="*/ 0 w 608487"/>
              <a:gd name="connsiteY0" fmla="*/ 548152 h 599383"/>
              <a:gd name="connsiteX1" fmla="*/ 605239 w 608487"/>
              <a:gd name="connsiteY1" fmla="*/ 548152 h 599383"/>
              <a:gd name="connsiteX2" fmla="*/ 605239 w 608487"/>
              <a:gd name="connsiteY2" fmla="*/ 599383 h 599383"/>
              <a:gd name="connsiteX3" fmla="*/ 0 w 608487"/>
              <a:gd name="connsiteY3" fmla="*/ 599383 h 599383"/>
              <a:gd name="connsiteX4" fmla="*/ 0 w 608487"/>
              <a:gd name="connsiteY4" fmla="*/ 211908 h 599383"/>
              <a:gd name="connsiteX5" fmla="*/ 349886 w 608487"/>
              <a:gd name="connsiteY5" fmla="*/ 211908 h 599383"/>
              <a:gd name="connsiteX6" fmla="*/ 394554 w 608487"/>
              <a:gd name="connsiteY6" fmla="*/ 211908 h 599383"/>
              <a:gd name="connsiteX7" fmla="*/ 605239 w 608487"/>
              <a:gd name="connsiteY7" fmla="*/ 211908 h 599383"/>
              <a:gd name="connsiteX8" fmla="*/ 302620 w 608487"/>
              <a:gd name="connsiteY8" fmla="*/ 514069 h 599383"/>
              <a:gd name="connsiteX9" fmla="*/ 0 w 608487"/>
              <a:gd name="connsiteY9" fmla="*/ 211908 h 599383"/>
              <a:gd name="connsiteX10" fmla="*/ 596231 w 608487"/>
              <a:gd name="connsiteY10" fmla="*/ 36105 h 599383"/>
              <a:gd name="connsiteX11" fmla="*/ 599507 w 608487"/>
              <a:gd name="connsiteY11" fmla="*/ 65804 h 599383"/>
              <a:gd name="connsiteX12" fmla="*/ 410520 w 608487"/>
              <a:gd name="connsiteY12" fmla="*/ 194831 h 599383"/>
              <a:gd name="connsiteX13" fmla="*/ 364258 w 608487"/>
              <a:gd name="connsiteY13" fmla="*/ 194831 h 599383"/>
              <a:gd name="connsiteX14" fmla="*/ 582243 w 608487"/>
              <a:gd name="connsiteY14" fmla="*/ 36351 h 599383"/>
              <a:gd name="connsiteX15" fmla="*/ 596231 w 608487"/>
              <a:gd name="connsiteY15" fmla="*/ 36105 h 599383"/>
              <a:gd name="connsiteX16" fmla="*/ 325339 w 608487"/>
              <a:gd name="connsiteY16" fmla="*/ 0 h 599383"/>
              <a:gd name="connsiteX17" fmla="*/ 327769 w 608487"/>
              <a:gd name="connsiteY17" fmla="*/ 837 h 599383"/>
              <a:gd name="connsiteX18" fmla="*/ 333971 w 608487"/>
              <a:gd name="connsiteY18" fmla="*/ 4101 h 599383"/>
              <a:gd name="connsiteX19" fmla="*/ 351235 w 608487"/>
              <a:gd name="connsiteY19" fmla="*/ 22009 h 599383"/>
              <a:gd name="connsiteX20" fmla="*/ 357855 w 608487"/>
              <a:gd name="connsiteY20" fmla="*/ 38746 h 599383"/>
              <a:gd name="connsiteX21" fmla="*/ 358190 w 608487"/>
              <a:gd name="connsiteY21" fmla="*/ 60505 h 599383"/>
              <a:gd name="connsiteX22" fmla="*/ 349558 w 608487"/>
              <a:gd name="connsiteY22" fmla="*/ 82765 h 599383"/>
              <a:gd name="connsiteX23" fmla="*/ 334306 w 608487"/>
              <a:gd name="connsiteY23" fmla="*/ 100255 h 599383"/>
              <a:gd name="connsiteX24" fmla="*/ 329948 w 608487"/>
              <a:gd name="connsiteY24" fmla="*/ 103602 h 599383"/>
              <a:gd name="connsiteX25" fmla="*/ 327434 w 608487"/>
              <a:gd name="connsiteY25" fmla="*/ 105527 h 599383"/>
              <a:gd name="connsiteX26" fmla="*/ 324082 w 608487"/>
              <a:gd name="connsiteY26" fmla="*/ 107954 h 599383"/>
              <a:gd name="connsiteX27" fmla="*/ 322322 w 608487"/>
              <a:gd name="connsiteY27" fmla="*/ 109209 h 599383"/>
              <a:gd name="connsiteX28" fmla="*/ 320981 w 608487"/>
              <a:gd name="connsiteY28" fmla="*/ 110214 h 599383"/>
              <a:gd name="connsiteX29" fmla="*/ 317713 w 608487"/>
              <a:gd name="connsiteY29" fmla="*/ 112473 h 599383"/>
              <a:gd name="connsiteX30" fmla="*/ 314193 w 608487"/>
              <a:gd name="connsiteY30" fmla="*/ 115318 h 599383"/>
              <a:gd name="connsiteX31" fmla="*/ 311176 w 608487"/>
              <a:gd name="connsiteY31" fmla="*/ 118080 h 599383"/>
              <a:gd name="connsiteX32" fmla="*/ 309835 w 608487"/>
              <a:gd name="connsiteY32" fmla="*/ 119419 h 599383"/>
              <a:gd name="connsiteX33" fmla="*/ 308578 w 608487"/>
              <a:gd name="connsiteY33" fmla="*/ 120842 h 599383"/>
              <a:gd name="connsiteX34" fmla="*/ 307321 w 608487"/>
              <a:gd name="connsiteY34" fmla="*/ 122515 h 599383"/>
              <a:gd name="connsiteX35" fmla="*/ 306231 w 608487"/>
              <a:gd name="connsiteY35" fmla="*/ 124273 h 599383"/>
              <a:gd name="connsiteX36" fmla="*/ 305142 w 608487"/>
              <a:gd name="connsiteY36" fmla="*/ 126197 h 599383"/>
              <a:gd name="connsiteX37" fmla="*/ 304388 w 608487"/>
              <a:gd name="connsiteY37" fmla="*/ 128373 h 599383"/>
              <a:gd name="connsiteX38" fmla="*/ 302544 w 608487"/>
              <a:gd name="connsiteY38" fmla="*/ 137830 h 599383"/>
              <a:gd name="connsiteX39" fmla="*/ 302376 w 608487"/>
              <a:gd name="connsiteY39" fmla="*/ 142516 h 599383"/>
              <a:gd name="connsiteX40" fmla="*/ 302544 w 608487"/>
              <a:gd name="connsiteY40" fmla="*/ 146784 h 599383"/>
              <a:gd name="connsiteX41" fmla="*/ 303047 w 608487"/>
              <a:gd name="connsiteY41" fmla="*/ 153311 h 599383"/>
              <a:gd name="connsiteX42" fmla="*/ 303298 w 608487"/>
              <a:gd name="connsiteY42" fmla="*/ 155738 h 599383"/>
              <a:gd name="connsiteX43" fmla="*/ 300868 w 608487"/>
              <a:gd name="connsiteY43" fmla="*/ 155320 h 599383"/>
              <a:gd name="connsiteX44" fmla="*/ 294163 w 608487"/>
              <a:gd name="connsiteY44" fmla="*/ 152893 h 599383"/>
              <a:gd name="connsiteX45" fmla="*/ 289722 w 608487"/>
              <a:gd name="connsiteY45" fmla="*/ 150382 h 599383"/>
              <a:gd name="connsiteX46" fmla="*/ 284861 w 608487"/>
              <a:gd name="connsiteY46" fmla="*/ 146784 h 599383"/>
              <a:gd name="connsiteX47" fmla="*/ 279917 w 608487"/>
              <a:gd name="connsiteY47" fmla="*/ 141595 h 599383"/>
              <a:gd name="connsiteX48" fmla="*/ 275391 w 608487"/>
              <a:gd name="connsiteY48" fmla="*/ 134566 h 599383"/>
              <a:gd name="connsiteX49" fmla="*/ 273380 w 608487"/>
              <a:gd name="connsiteY49" fmla="*/ 130382 h 599383"/>
              <a:gd name="connsiteX50" fmla="*/ 271871 w 608487"/>
              <a:gd name="connsiteY50" fmla="*/ 125695 h 599383"/>
              <a:gd name="connsiteX51" fmla="*/ 270363 w 608487"/>
              <a:gd name="connsiteY51" fmla="*/ 115067 h 599383"/>
              <a:gd name="connsiteX52" fmla="*/ 270279 w 608487"/>
              <a:gd name="connsiteY52" fmla="*/ 112222 h 599383"/>
              <a:gd name="connsiteX53" fmla="*/ 270530 w 608487"/>
              <a:gd name="connsiteY53" fmla="*/ 109377 h 599383"/>
              <a:gd name="connsiteX54" fmla="*/ 271369 w 608487"/>
              <a:gd name="connsiteY54" fmla="*/ 103519 h 599383"/>
              <a:gd name="connsiteX55" fmla="*/ 272961 w 608487"/>
              <a:gd name="connsiteY55" fmla="*/ 97828 h 599383"/>
              <a:gd name="connsiteX56" fmla="*/ 274972 w 608487"/>
              <a:gd name="connsiteY56" fmla="*/ 92221 h 599383"/>
              <a:gd name="connsiteX57" fmla="*/ 280587 w 608487"/>
              <a:gd name="connsiteY57" fmla="*/ 81928 h 599383"/>
              <a:gd name="connsiteX58" fmla="*/ 288716 w 608487"/>
              <a:gd name="connsiteY58" fmla="*/ 72304 h 599383"/>
              <a:gd name="connsiteX59" fmla="*/ 290392 w 608487"/>
              <a:gd name="connsiteY59" fmla="*/ 70463 h 599383"/>
              <a:gd name="connsiteX60" fmla="*/ 291985 w 608487"/>
              <a:gd name="connsiteY60" fmla="*/ 69040 h 599383"/>
              <a:gd name="connsiteX61" fmla="*/ 295085 w 608487"/>
              <a:gd name="connsiteY61" fmla="*/ 66279 h 599383"/>
              <a:gd name="connsiteX62" fmla="*/ 296594 w 608487"/>
              <a:gd name="connsiteY62" fmla="*/ 64856 h 599383"/>
              <a:gd name="connsiteX63" fmla="*/ 297013 w 608487"/>
              <a:gd name="connsiteY63" fmla="*/ 64521 h 599383"/>
              <a:gd name="connsiteX64" fmla="*/ 297097 w 608487"/>
              <a:gd name="connsiteY64" fmla="*/ 64438 h 599383"/>
              <a:gd name="connsiteX65" fmla="*/ 298437 w 608487"/>
              <a:gd name="connsiteY65" fmla="*/ 63434 h 599383"/>
              <a:gd name="connsiteX66" fmla="*/ 298521 w 608487"/>
              <a:gd name="connsiteY66" fmla="*/ 63266 h 599383"/>
              <a:gd name="connsiteX67" fmla="*/ 299108 w 608487"/>
              <a:gd name="connsiteY67" fmla="*/ 62848 h 599383"/>
              <a:gd name="connsiteX68" fmla="*/ 301371 w 608487"/>
              <a:gd name="connsiteY68" fmla="*/ 61007 h 599383"/>
              <a:gd name="connsiteX69" fmla="*/ 308913 w 608487"/>
              <a:gd name="connsiteY69" fmla="*/ 54061 h 599383"/>
              <a:gd name="connsiteX70" fmla="*/ 314696 w 608487"/>
              <a:gd name="connsiteY70" fmla="*/ 47282 h 599383"/>
              <a:gd name="connsiteX71" fmla="*/ 319305 w 608487"/>
              <a:gd name="connsiteY71" fmla="*/ 39081 h 599383"/>
              <a:gd name="connsiteX72" fmla="*/ 322489 w 608487"/>
              <a:gd name="connsiteY72" fmla="*/ 28872 h 599383"/>
              <a:gd name="connsiteX73" fmla="*/ 325004 w 608487"/>
              <a:gd name="connsiteY73" fmla="*/ 9038 h 599383"/>
              <a:gd name="connsiteX74" fmla="*/ 325255 w 608487"/>
              <a:gd name="connsiteY74" fmla="*/ 2427 h 599383"/>
              <a:gd name="connsiteX75" fmla="*/ 325339 w 608487"/>
              <a:gd name="connsiteY75" fmla="*/ 0 h 599383"/>
              <a:gd name="connsiteX76" fmla="*/ 227322 w 608487"/>
              <a:gd name="connsiteY76" fmla="*/ 0 h 599383"/>
              <a:gd name="connsiteX77" fmla="*/ 229669 w 608487"/>
              <a:gd name="connsiteY77" fmla="*/ 837 h 599383"/>
              <a:gd name="connsiteX78" fmla="*/ 235870 w 608487"/>
              <a:gd name="connsiteY78" fmla="*/ 4101 h 599383"/>
              <a:gd name="connsiteX79" fmla="*/ 253218 w 608487"/>
              <a:gd name="connsiteY79" fmla="*/ 22009 h 599383"/>
              <a:gd name="connsiteX80" fmla="*/ 259755 w 608487"/>
              <a:gd name="connsiteY80" fmla="*/ 38746 h 599383"/>
              <a:gd name="connsiteX81" fmla="*/ 260090 w 608487"/>
              <a:gd name="connsiteY81" fmla="*/ 60505 h 599383"/>
              <a:gd name="connsiteX82" fmla="*/ 251542 w 608487"/>
              <a:gd name="connsiteY82" fmla="*/ 82765 h 599383"/>
              <a:gd name="connsiteX83" fmla="*/ 236289 w 608487"/>
              <a:gd name="connsiteY83" fmla="*/ 100255 h 599383"/>
              <a:gd name="connsiteX84" fmla="*/ 231848 w 608487"/>
              <a:gd name="connsiteY84" fmla="*/ 103602 h 599383"/>
              <a:gd name="connsiteX85" fmla="*/ 229417 w 608487"/>
              <a:gd name="connsiteY85" fmla="*/ 105527 h 599383"/>
              <a:gd name="connsiteX86" fmla="*/ 225981 w 608487"/>
              <a:gd name="connsiteY86" fmla="*/ 107954 h 599383"/>
              <a:gd name="connsiteX87" fmla="*/ 224305 w 608487"/>
              <a:gd name="connsiteY87" fmla="*/ 109209 h 599383"/>
              <a:gd name="connsiteX88" fmla="*/ 222965 w 608487"/>
              <a:gd name="connsiteY88" fmla="*/ 110214 h 599383"/>
              <a:gd name="connsiteX89" fmla="*/ 219696 w 608487"/>
              <a:gd name="connsiteY89" fmla="*/ 112473 h 599383"/>
              <a:gd name="connsiteX90" fmla="*/ 216093 w 608487"/>
              <a:gd name="connsiteY90" fmla="*/ 115318 h 599383"/>
              <a:gd name="connsiteX91" fmla="*/ 213076 w 608487"/>
              <a:gd name="connsiteY91" fmla="*/ 118080 h 599383"/>
              <a:gd name="connsiteX92" fmla="*/ 211818 w 608487"/>
              <a:gd name="connsiteY92" fmla="*/ 119419 h 599383"/>
              <a:gd name="connsiteX93" fmla="*/ 210478 w 608487"/>
              <a:gd name="connsiteY93" fmla="*/ 120842 h 599383"/>
              <a:gd name="connsiteX94" fmla="*/ 209221 w 608487"/>
              <a:gd name="connsiteY94" fmla="*/ 122515 h 599383"/>
              <a:gd name="connsiteX95" fmla="*/ 208215 w 608487"/>
              <a:gd name="connsiteY95" fmla="*/ 124273 h 599383"/>
              <a:gd name="connsiteX96" fmla="*/ 207125 w 608487"/>
              <a:gd name="connsiteY96" fmla="*/ 126197 h 599383"/>
              <a:gd name="connsiteX97" fmla="*/ 206371 w 608487"/>
              <a:gd name="connsiteY97" fmla="*/ 128373 h 599383"/>
              <a:gd name="connsiteX98" fmla="*/ 204527 w 608487"/>
              <a:gd name="connsiteY98" fmla="*/ 137830 h 599383"/>
              <a:gd name="connsiteX99" fmla="*/ 204360 w 608487"/>
              <a:gd name="connsiteY99" fmla="*/ 142516 h 599383"/>
              <a:gd name="connsiteX100" fmla="*/ 204444 w 608487"/>
              <a:gd name="connsiteY100" fmla="*/ 146784 h 599383"/>
              <a:gd name="connsiteX101" fmla="*/ 204946 w 608487"/>
              <a:gd name="connsiteY101" fmla="*/ 153311 h 599383"/>
              <a:gd name="connsiteX102" fmla="*/ 205282 w 608487"/>
              <a:gd name="connsiteY102" fmla="*/ 155738 h 599383"/>
              <a:gd name="connsiteX103" fmla="*/ 202768 w 608487"/>
              <a:gd name="connsiteY103" fmla="*/ 155320 h 599383"/>
              <a:gd name="connsiteX104" fmla="*/ 196147 w 608487"/>
              <a:gd name="connsiteY104" fmla="*/ 152893 h 599383"/>
              <a:gd name="connsiteX105" fmla="*/ 191705 w 608487"/>
              <a:gd name="connsiteY105" fmla="*/ 150382 h 599383"/>
              <a:gd name="connsiteX106" fmla="*/ 186761 w 608487"/>
              <a:gd name="connsiteY106" fmla="*/ 146784 h 599383"/>
              <a:gd name="connsiteX107" fmla="*/ 181816 w 608487"/>
              <a:gd name="connsiteY107" fmla="*/ 141595 h 599383"/>
              <a:gd name="connsiteX108" fmla="*/ 177291 w 608487"/>
              <a:gd name="connsiteY108" fmla="*/ 134566 h 599383"/>
              <a:gd name="connsiteX109" fmla="*/ 175363 w 608487"/>
              <a:gd name="connsiteY109" fmla="*/ 130382 h 599383"/>
              <a:gd name="connsiteX110" fmla="*/ 173855 w 608487"/>
              <a:gd name="connsiteY110" fmla="*/ 125695 h 599383"/>
              <a:gd name="connsiteX111" fmla="*/ 172263 w 608487"/>
              <a:gd name="connsiteY111" fmla="*/ 115067 h 599383"/>
              <a:gd name="connsiteX112" fmla="*/ 172179 w 608487"/>
              <a:gd name="connsiteY112" fmla="*/ 112222 h 599383"/>
              <a:gd name="connsiteX113" fmla="*/ 172514 w 608487"/>
              <a:gd name="connsiteY113" fmla="*/ 109377 h 599383"/>
              <a:gd name="connsiteX114" fmla="*/ 173268 w 608487"/>
              <a:gd name="connsiteY114" fmla="*/ 103519 h 599383"/>
              <a:gd name="connsiteX115" fmla="*/ 174861 w 608487"/>
              <a:gd name="connsiteY115" fmla="*/ 97828 h 599383"/>
              <a:gd name="connsiteX116" fmla="*/ 176872 w 608487"/>
              <a:gd name="connsiteY116" fmla="*/ 92221 h 599383"/>
              <a:gd name="connsiteX117" fmla="*/ 182571 w 608487"/>
              <a:gd name="connsiteY117" fmla="*/ 81928 h 599383"/>
              <a:gd name="connsiteX118" fmla="*/ 190616 w 608487"/>
              <a:gd name="connsiteY118" fmla="*/ 72304 h 599383"/>
              <a:gd name="connsiteX119" fmla="*/ 192376 w 608487"/>
              <a:gd name="connsiteY119" fmla="*/ 70463 h 599383"/>
              <a:gd name="connsiteX120" fmla="*/ 193884 w 608487"/>
              <a:gd name="connsiteY120" fmla="*/ 69040 h 599383"/>
              <a:gd name="connsiteX121" fmla="*/ 196985 w 608487"/>
              <a:gd name="connsiteY121" fmla="*/ 66279 h 599383"/>
              <a:gd name="connsiteX122" fmla="*/ 198577 w 608487"/>
              <a:gd name="connsiteY122" fmla="*/ 64856 h 599383"/>
              <a:gd name="connsiteX123" fmla="*/ 198996 w 608487"/>
              <a:gd name="connsiteY123" fmla="*/ 64521 h 599383"/>
              <a:gd name="connsiteX124" fmla="*/ 199080 w 608487"/>
              <a:gd name="connsiteY124" fmla="*/ 64438 h 599383"/>
              <a:gd name="connsiteX125" fmla="*/ 200337 w 608487"/>
              <a:gd name="connsiteY125" fmla="*/ 63434 h 599383"/>
              <a:gd name="connsiteX126" fmla="*/ 200505 w 608487"/>
              <a:gd name="connsiteY126" fmla="*/ 63266 h 599383"/>
              <a:gd name="connsiteX127" fmla="*/ 201008 w 608487"/>
              <a:gd name="connsiteY127" fmla="*/ 62848 h 599383"/>
              <a:gd name="connsiteX128" fmla="*/ 203354 w 608487"/>
              <a:gd name="connsiteY128" fmla="*/ 61007 h 599383"/>
              <a:gd name="connsiteX129" fmla="*/ 210897 w 608487"/>
              <a:gd name="connsiteY129" fmla="*/ 54061 h 599383"/>
              <a:gd name="connsiteX130" fmla="*/ 216679 w 608487"/>
              <a:gd name="connsiteY130" fmla="*/ 47282 h 599383"/>
              <a:gd name="connsiteX131" fmla="*/ 221288 w 608487"/>
              <a:gd name="connsiteY131" fmla="*/ 39081 h 599383"/>
              <a:gd name="connsiteX132" fmla="*/ 224473 w 608487"/>
              <a:gd name="connsiteY132" fmla="*/ 28872 h 599383"/>
              <a:gd name="connsiteX133" fmla="*/ 226903 w 608487"/>
              <a:gd name="connsiteY133" fmla="*/ 9038 h 599383"/>
              <a:gd name="connsiteX134" fmla="*/ 227239 w 608487"/>
              <a:gd name="connsiteY134" fmla="*/ 2427 h 599383"/>
              <a:gd name="connsiteX135" fmla="*/ 227322 w 608487"/>
              <a:gd name="connsiteY135" fmla="*/ 0 h 59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608487" h="599383">
                <a:moveTo>
                  <a:pt x="0" y="548152"/>
                </a:moveTo>
                <a:lnTo>
                  <a:pt x="605239" y="548152"/>
                </a:lnTo>
                <a:lnTo>
                  <a:pt x="605239" y="599383"/>
                </a:lnTo>
                <a:lnTo>
                  <a:pt x="0" y="599383"/>
                </a:lnTo>
                <a:close/>
                <a:moveTo>
                  <a:pt x="0" y="211908"/>
                </a:moveTo>
                <a:lnTo>
                  <a:pt x="349886" y="211908"/>
                </a:lnTo>
                <a:lnTo>
                  <a:pt x="394554" y="211908"/>
                </a:lnTo>
                <a:lnTo>
                  <a:pt x="605239" y="211908"/>
                </a:lnTo>
                <a:cubicBezTo>
                  <a:pt x="605239" y="378762"/>
                  <a:pt x="469727" y="514069"/>
                  <a:pt x="302620" y="514069"/>
                </a:cubicBezTo>
                <a:cubicBezTo>
                  <a:pt x="135512" y="514069"/>
                  <a:pt x="0" y="378762"/>
                  <a:pt x="0" y="211908"/>
                </a:cubicBezTo>
                <a:close/>
                <a:moveTo>
                  <a:pt x="596231" y="36105"/>
                </a:moveTo>
                <a:cubicBezTo>
                  <a:pt x="608637" y="41157"/>
                  <a:pt x="614656" y="59340"/>
                  <a:pt x="599507" y="65804"/>
                </a:cubicBezTo>
                <a:cubicBezTo>
                  <a:pt x="528438" y="96178"/>
                  <a:pt x="464157" y="140024"/>
                  <a:pt x="410520" y="194831"/>
                </a:cubicBezTo>
                <a:lnTo>
                  <a:pt x="364258" y="194831"/>
                </a:lnTo>
                <a:cubicBezTo>
                  <a:pt x="424097" y="126803"/>
                  <a:pt x="498351" y="72164"/>
                  <a:pt x="582243" y="36351"/>
                </a:cubicBezTo>
                <a:cubicBezTo>
                  <a:pt x="587251" y="34196"/>
                  <a:pt x="592096" y="34421"/>
                  <a:pt x="596231" y="36105"/>
                </a:cubicBezTo>
                <a:close/>
                <a:moveTo>
                  <a:pt x="325339" y="0"/>
                </a:moveTo>
                <a:cubicBezTo>
                  <a:pt x="325339" y="0"/>
                  <a:pt x="326261" y="168"/>
                  <a:pt x="327769" y="837"/>
                </a:cubicBezTo>
                <a:cubicBezTo>
                  <a:pt x="329194" y="1507"/>
                  <a:pt x="331457" y="2427"/>
                  <a:pt x="333971" y="4101"/>
                </a:cubicBezTo>
                <a:cubicBezTo>
                  <a:pt x="338999" y="7281"/>
                  <a:pt x="345703" y="12720"/>
                  <a:pt x="351235" y="22009"/>
                </a:cubicBezTo>
                <a:cubicBezTo>
                  <a:pt x="354000" y="26612"/>
                  <a:pt x="356514" y="32219"/>
                  <a:pt x="357855" y="38746"/>
                </a:cubicBezTo>
                <a:cubicBezTo>
                  <a:pt x="359196" y="45274"/>
                  <a:pt x="359531" y="52806"/>
                  <a:pt x="358190" y="60505"/>
                </a:cubicBezTo>
                <a:cubicBezTo>
                  <a:pt x="356849" y="68204"/>
                  <a:pt x="353833" y="75903"/>
                  <a:pt x="349558" y="82765"/>
                </a:cubicBezTo>
                <a:cubicBezTo>
                  <a:pt x="345368" y="89543"/>
                  <a:pt x="340005" y="95401"/>
                  <a:pt x="334306" y="100255"/>
                </a:cubicBezTo>
                <a:lnTo>
                  <a:pt x="329948" y="103602"/>
                </a:lnTo>
                <a:lnTo>
                  <a:pt x="327434" y="105527"/>
                </a:lnTo>
                <a:cubicBezTo>
                  <a:pt x="326345" y="106364"/>
                  <a:pt x="325171" y="107201"/>
                  <a:pt x="324082" y="107954"/>
                </a:cubicBezTo>
                <a:lnTo>
                  <a:pt x="322322" y="109209"/>
                </a:lnTo>
                <a:cubicBezTo>
                  <a:pt x="321819" y="109628"/>
                  <a:pt x="321065" y="110046"/>
                  <a:pt x="320981" y="110214"/>
                </a:cubicBezTo>
                <a:cubicBezTo>
                  <a:pt x="320059" y="111050"/>
                  <a:pt x="318970" y="111804"/>
                  <a:pt x="317713" y="112473"/>
                </a:cubicBezTo>
                <a:cubicBezTo>
                  <a:pt x="316707" y="113477"/>
                  <a:pt x="315534" y="114398"/>
                  <a:pt x="314193" y="115318"/>
                </a:cubicBezTo>
                <a:cubicBezTo>
                  <a:pt x="313355" y="116239"/>
                  <a:pt x="312181" y="117159"/>
                  <a:pt x="311176" y="118080"/>
                </a:cubicBezTo>
                <a:cubicBezTo>
                  <a:pt x="310757" y="118498"/>
                  <a:pt x="310338" y="118917"/>
                  <a:pt x="309835" y="119419"/>
                </a:cubicBezTo>
                <a:cubicBezTo>
                  <a:pt x="309332" y="119837"/>
                  <a:pt x="308829" y="120339"/>
                  <a:pt x="308578" y="120842"/>
                </a:cubicBezTo>
                <a:cubicBezTo>
                  <a:pt x="308159" y="121427"/>
                  <a:pt x="307824" y="121929"/>
                  <a:pt x="307321" y="122515"/>
                </a:cubicBezTo>
                <a:cubicBezTo>
                  <a:pt x="306734" y="123017"/>
                  <a:pt x="306650" y="123687"/>
                  <a:pt x="306231" y="124273"/>
                </a:cubicBezTo>
                <a:cubicBezTo>
                  <a:pt x="305896" y="124858"/>
                  <a:pt x="305477" y="125528"/>
                  <a:pt x="305142" y="126197"/>
                </a:cubicBezTo>
                <a:cubicBezTo>
                  <a:pt x="304974" y="126951"/>
                  <a:pt x="304723" y="127620"/>
                  <a:pt x="304388" y="128373"/>
                </a:cubicBezTo>
                <a:cubicBezTo>
                  <a:pt x="303298" y="131302"/>
                  <a:pt x="302879" y="134650"/>
                  <a:pt x="302544" y="137830"/>
                </a:cubicBezTo>
                <a:cubicBezTo>
                  <a:pt x="302544" y="139503"/>
                  <a:pt x="302460" y="141093"/>
                  <a:pt x="302376" y="142516"/>
                </a:cubicBezTo>
                <a:cubicBezTo>
                  <a:pt x="302460" y="144106"/>
                  <a:pt x="302460" y="145529"/>
                  <a:pt x="302544" y="146784"/>
                </a:cubicBezTo>
                <a:cubicBezTo>
                  <a:pt x="302712" y="149462"/>
                  <a:pt x="302795" y="151805"/>
                  <a:pt x="303047" y="153311"/>
                </a:cubicBezTo>
                <a:cubicBezTo>
                  <a:pt x="303214" y="154901"/>
                  <a:pt x="303298" y="155738"/>
                  <a:pt x="303298" y="155738"/>
                </a:cubicBezTo>
                <a:cubicBezTo>
                  <a:pt x="303298" y="155738"/>
                  <a:pt x="302460" y="155655"/>
                  <a:pt x="300868" y="155320"/>
                </a:cubicBezTo>
                <a:cubicBezTo>
                  <a:pt x="299359" y="154818"/>
                  <a:pt x="296929" y="154232"/>
                  <a:pt x="294163" y="152893"/>
                </a:cubicBezTo>
                <a:cubicBezTo>
                  <a:pt x="292739" y="152223"/>
                  <a:pt x="291398" y="151387"/>
                  <a:pt x="289722" y="150382"/>
                </a:cubicBezTo>
                <a:cubicBezTo>
                  <a:pt x="288129" y="149378"/>
                  <a:pt x="286621" y="148123"/>
                  <a:pt x="284861" y="146784"/>
                </a:cubicBezTo>
                <a:cubicBezTo>
                  <a:pt x="283269" y="145278"/>
                  <a:pt x="281593" y="143604"/>
                  <a:pt x="279917" y="141595"/>
                </a:cubicBezTo>
                <a:cubicBezTo>
                  <a:pt x="278408" y="139503"/>
                  <a:pt x="276648" y="137328"/>
                  <a:pt x="275391" y="134566"/>
                </a:cubicBezTo>
                <a:cubicBezTo>
                  <a:pt x="274637" y="133311"/>
                  <a:pt x="274050" y="131888"/>
                  <a:pt x="273380" y="130382"/>
                </a:cubicBezTo>
                <a:cubicBezTo>
                  <a:pt x="272793" y="128959"/>
                  <a:pt x="272374" y="127285"/>
                  <a:pt x="271871" y="125695"/>
                </a:cubicBezTo>
                <a:cubicBezTo>
                  <a:pt x="270866" y="122432"/>
                  <a:pt x="270530" y="118833"/>
                  <a:pt x="270363" y="115067"/>
                </a:cubicBezTo>
                <a:cubicBezTo>
                  <a:pt x="270279" y="114147"/>
                  <a:pt x="270195" y="113143"/>
                  <a:pt x="270279" y="112222"/>
                </a:cubicBezTo>
                <a:cubicBezTo>
                  <a:pt x="270363" y="111218"/>
                  <a:pt x="270447" y="110297"/>
                  <a:pt x="270530" y="109377"/>
                </a:cubicBezTo>
                <a:cubicBezTo>
                  <a:pt x="270698" y="107452"/>
                  <a:pt x="271033" y="105527"/>
                  <a:pt x="271369" y="103519"/>
                </a:cubicBezTo>
                <a:cubicBezTo>
                  <a:pt x="271620" y="101510"/>
                  <a:pt x="272374" y="99753"/>
                  <a:pt x="272961" y="97828"/>
                </a:cubicBezTo>
                <a:cubicBezTo>
                  <a:pt x="273547" y="95987"/>
                  <a:pt x="274218" y="94062"/>
                  <a:pt x="274972" y="92221"/>
                </a:cubicBezTo>
                <a:cubicBezTo>
                  <a:pt x="276648" y="88790"/>
                  <a:pt x="278492" y="85359"/>
                  <a:pt x="280587" y="81928"/>
                </a:cubicBezTo>
                <a:cubicBezTo>
                  <a:pt x="283101" y="78664"/>
                  <a:pt x="285783" y="75401"/>
                  <a:pt x="288716" y="72304"/>
                </a:cubicBezTo>
                <a:cubicBezTo>
                  <a:pt x="289470" y="71384"/>
                  <a:pt x="289889" y="70965"/>
                  <a:pt x="290392" y="70463"/>
                </a:cubicBezTo>
                <a:lnTo>
                  <a:pt x="291985" y="69040"/>
                </a:lnTo>
                <a:cubicBezTo>
                  <a:pt x="292990" y="68120"/>
                  <a:pt x="293996" y="67199"/>
                  <a:pt x="295085" y="66279"/>
                </a:cubicBezTo>
                <a:lnTo>
                  <a:pt x="296594" y="64856"/>
                </a:lnTo>
                <a:lnTo>
                  <a:pt x="297013" y="64521"/>
                </a:lnTo>
                <a:lnTo>
                  <a:pt x="297097" y="64438"/>
                </a:lnTo>
                <a:lnTo>
                  <a:pt x="298437" y="63434"/>
                </a:lnTo>
                <a:lnTo>
                  <a:pt x="298521" y="63266"/>
                </a:lnTo>
                <a:lnTo>
                  <a:pt x="299108" y="62848"/>
                </a:lnTo>
                <a:lnTo>
                  <a:pt x="301371" y="61007"/>
                </a:lnTo>
                <a:cubicBezTo>
                  <a:pt x="304220" y="58580"/>
                  <a:pt x="306734" y="56237"/>
                  <a:pt x="308913" y="54061"/>
                </a:cubicBezTo>
                <a:cubicBezTo>
                  <a:pt x="311092" y="51801"/>
                  <a:pt x="312936" y="49709"/>
                  <a:pt x="314696" y="47282"/>
                </a:cubicBezTo>
                <a:cubicBezTo>
                  <a:pt x="316456" y="44939"/>
                  <a:pt x="318048" y="42178"/>
                  <a:pt x="319305" y="39081"/>
                </a:cubicBezTo>
                <a:cubicBezTo>
                  <a:pt x="320646" y="35985"/>
                  <a:pt x="321735" y="32470"/>
                  <a:pt x="322489" y="28872"/>
                </a:cubicBezTo>
                <a:cubicBezTo>
                  <a:pt x="324082" y="21758"/>
                  <a:pt x="324668" y="14394"/>
                  <a:pt x="325004" y="9038"/>
                </a:cubicBezTo>
                <a:cubicBezTo>
                  <a:pt x="325087" y="6277"/>
                  <a:pt x="325339" y="4017"/>
                  <a:pt x="325255" y="2427"/>
                </a:cubicBezTo>
                <a:cubicBezTo>
                  <a:pt x="325339" y="837"/>
                  <a:pt x="325339" y="0"/>
                  <a:pt x="325339" y="0"/>
                </a:cubicBezTo>
                <a:close/>
                <a:moveTo>
                  <a:pt x="227322" y="0"/>
                </a:moveTo>
                <a:cubicBezTo>
                  <a:pt x="227322" y="0"/>
                  <a:pt x="228160" y="168"/>
                  <a:pt x="229669" y="837"/>
                </a:cubicBezTo>
                <a:cubicBezTo>
                  <a:pt x="231094" y="1507"/>
                  <a:pt x="233356" y="2427"/>
                  <a:pt x="235870" y="4101"/>
                </a:cubicBezTo>
                <a:cubicBezTo>
                  <a:pt x="240899" y="7281"/>
                  <a:pt x="247687" y="12720"/>
                  <a:pt x="253218" y="22009"/>
                </a:cubicBezTo>
                <a:cubicBezTo>
                  <a:pt x="255900" y="26612"/>
                  <a:pt x="258414" y="32219"/>
                  <a:pt x="259755" y="38746"/>
                </a:cubicBezTo>
                <a:cubicBezTo>
                  <a:pt x="261180" y="45274"/>
                  <a:pt x="261515" y="52806"/>
                  <a:pt x="260090" y="60505"/>
                </a:cubicBezTo>
                <a:cubicBezTo>
                  <a:pt x="258749" y="68204"/>
                  <a:pt x="255816" y="75903"/>
                  <a:pt x="251542" y="82765"/>
                </a:cubicBezTo>
                <a:cubicBezTo>
                  <a:pt x="247268" y="89543"/>
                  <a:pt x="241988" y="95401"/>
                  <a:pt x="236289" y="100255"/>
                </a:cubicBezTo>
                <a:lnTo>
                  <a:pt x="231848" y="103602"/>
                </a:lnTo>
                <a:lnTo>
                  <a:pt x="229417" y="105527"/>
                </a:lnTo>
                <a:cubicBezTo>
                  <a:pt x="228244" y="106364"/>
                  <a:pt x="227155" y="107201"/>
                  <a:pt x="225981" y="107954"/>
                </a:cubicBezTo>
                <a:lnTo>
                  <a:pt x="224305" y="109209"/>
                </a:lnTo>
                <a:cubicBezTo>
                  <a:pt x="223719" y="109628"/>
                  <a:pt x="223048" y="110046"/>
                  <a:pt x="222965" y="110214"/>
                </a:cubicBezTo>
                <a:cubicBezTo>
                  <a:pt x="222043" y="111050"/>
                  <a:pt x="220953" y="111804"/>
                  <a:pt x="219696" y="112473"/>
                </a:cubicBezTo>
                <a:cubicBezTo>
                  <a:pt x="218607" y="113477"/>
                  <a:pt x="217433" y="114398"/>
                  <a:pt x="216093" y="115318"/>
                </a:cubicBezTo>
                <a:cubicBezTo>
                  <a:pt x="215254" y="116239"/>
                  <a:pt x="214081" y="117159"/>
                  <a:pt x="213076" y="118080"/>
                </a:cubicBezTo>
                <a:cubicBezTo>
                  <a:pt x="212740" y="118498"/>
                  <a:pt x="212321" y="118917"/>
                  <a:pt x="211818" y="119419"/>
                </a:cubicBezTo>
                <a:cubicBezTo>
                  <a:pt x="211316" y="119837"/>
                  <a:pt x="210813" y="120339"/>
                  <a:pt x="210478" y="120842"/>
                </a:cubicBezTo>
                <a:cubicBezTo>
                  <a:pt x="210142" y="121427"/>
                  <a:pt x="209723" y="121929"/>
                  <a:pt x="209221" y="122515"/>
                </a:cubicBezTo>
                <a:cubicBezTo>
                  <a:pt x="208718" y="123017"/>
                  <a:pt x="208634" y="123687"/>
                  <a:pt x="208215" y="124273"/>
                </a:cubicBezTo>
                <a:cubicBezTo>
                  <a:pt x="207880" y="124858"/>
                  <a:pt x="207377" y="125528"/>
                  <a:pt x="207125" y="126197"/>
                </a:cubicBezTo>
                <a:cubicBezTo>
                  <a:pt x="206874" y="126951"/>
                  <a:pt x="206706" y="127620"/>
                  <a:pt x="206371" y="128373"/>
                </a:cubicBezTo>
                <a:cubicBezTo>
                  <a:pt x="205282" y="131302"/>
                  <a:pt x="204863" y="134650"/>
                  <a:pt x="204527" y="137830"/>
                </a:cubicBezTo>
                <a:cubicBezTo>
                  <a:pt x="204444" y="139503"/>
                  <a:pt x="204360" y="141093"/>
                  <a:pt x="204360" y="142516"/>
                </a:cubicBezTo>
                <a:cubicBezTo>
                  <a:pt x="204360" y="144106"/>
                  <a:pt x="204444" y="145529"/>
                  <a:pt x="204444" y="146784"/>
                </a:cubicBezTo>
                <a:cubicBezTo>
                  <a:pt x="204611" y="149462"/>
                  <a:pt x="204695" y="151805"/>
                  <a:pt x="204946" y="153311"/>
                </a:cubicBezTo>
                <a:cubicBezTo>
                  <a:pt x="205198" y="154901"/>
                  <a:pt x="205282" y="155738"/>
                  <a:pt x="205282" y="155738"/>
                </a:cubicBezTo>
                <a:cubicBezTo>
                  <a:pt x="205282" y="155738"/>
                  <a:pt x="204360" y="155655"/>
                  <a:pt x="202768" y="155320"/>
                </a:cubicBezTo>
                <a:cubicBezTo>
                  <a:pt x="201259" y="154818"/>
                  <a:pt x="198829" y="154232"/>
                  <a:pt x="196147" y="152893"/>
                </a:cubicBezTo>
                <a:cubicBezTo>
                  <a:pt x="194722" y="152223"/>
                  <a:pt x="193298" y="151387"/>
                  <a:pt x="191705" y="150382"/>
                </a:cubicBezTo>
                <a:cubicBezTo>
                  <a:pt x="190113" y="149378"/>
                  <a:pt x="188521" y="148123"/>
                  <a:pt x="186761" y="146784"/>
                </a:cubicBezTo>
                <a:cubicBezTo>
                  <a:pt x="185169" y="145278"/>
                  <a:pt x="183492" y="143604"/>
                  <a:pt x="181816" y="141595"/>
                </a:cubicBezTo>
                <a:cubicBezTo>
                  <a:pt x="180308" y="139503"/>
                  <a:pt x="178632" y="137328"/>
                  <a:pt x="177291" y="134566"/>
                </a:cubicBezTo>
                <a:cubicBezTo>
                  <a:pt x="176620" y="133311"/>
                  <a:pt x="175950" y="131888"/>
                  <a:pt x="175363" y="130382"/>
                </a:cubicBezTo>
                <a:cubicBezTo>
                  <a:pt x="174693" y="128959"/>
                  <a:pt x="174358" y="127285"/>
                  <a:pt x="173855" y="125695"/>
                </a:cubicBezTo>
                <a:cubicBezTo>
                  <a:pt x="172765" y="122432"/>
                  <a:pt x="172430" y="118833"/>
                  <a:pt x="172263" y="115067"/>
                </a:cubicBezTo>
                <a:cubicBezTo>
                  <a:pt x="172263" y="114147"/>
                  <a:pt x="172179" y="113143"/>
                  <a:pt x="172179" y="112222"/>
                </a:cubicBezTo>
                <a:cubicBezTo>
                  <a:pt x="172263" y="111218"/>
                  <a:pt x="172346" y="110297"/>
                  <a:pt x="172514" y="109377"/>
                </a:cubicBezTo>
                <a:cubicBezTo>
                  <a:pt x="172682" y="107452"/>
                  <a:pt x="172933" y="105527"/>
                  <a:pt x="173268" y="103519"/>
                </a:cubicBezTo>
                <a:cubicBezTo>
                  <a:pt x="173603" y="101510"/>
                  <a:pt x="174274" y="99753"/>
                  <a:pt x="174861" y="97828"/>
                </a:cubicBezTo>
                <a:cubicBezTo>
                  <a:pt x="175447" y="95987"/>
                  <a:pt x="176118" y="94062"/>
                  <a:pt x="176872" y="92221"/>
                </a:cubicBezTo>
                <a:cubicBezTo>
                  <a:pt x="178548" y="88790"/>
                  <a:pt x="180475" y="85359"/>
                  <a:pt x="182571" y="81928"/>
                </a:cubicBezTo>
                <a:cubicBezTo>
                  <a:pt x="185001" y="78664"/>
                  <a:pt x="187766" y="75401"/>
                  <a:pt x="190616" y="72304"/>
                </a:cubicBezTo>
                <a:cubicBezTo>
                  <a:pt x="191454" y="71384"/>
                  <a:pt x="191873" y="70965"/>
                  <a:pt x="192376" y="70463"/>
                </a:cubicBezTo>
                <a:lnTo>
                  <a:pt x="193884" y="69040"/>
                </a:lnTo>
                <a:cubicBezTo>
                  <a:pt x="194890" y="68120"/>
                  <a:pt x="195979" y="67199"/>
                  <a:pt x="196985" y="66279"/>
                </a:cubicBezTo>
                <a:lnTo>
                  <a:pt x="198577" y="64856"/>
                </a:lnTo>
                <a:lnTo>
                  <a:pt x="198996" y="64521"/>
                </a:lnTo>
                <a:lnTo>
                  <a:pt x="199080" y="64438"/>
                </a:lnTo>
                <a:lnTo>
                  <a:pt x="200337" y="63434"/>
                </a:lnTo>
                <a:lnTo>
                  <a:pt x="200505" y="63266"/>
                </a:lnTo>
                <a:lnTo>
                  <a:pt x="201008" y="62848"/>
                </a:lnTo>
                <a:lnTo>
                  <a:pt x="203354" y="61007"/>
                </a:lnTo>
                <a:cubicBezTo>
                  <a:pt x="206204" y="58580"/>
                  <a:pt x="208718" y="56237"/>
                  <a:pt x="210897" y="54061"/>
                </a:cubicBezTo>
                <a:cubicBezTo>
                  <a:pt x="212992" y="51801"/>
                  <a:pt x="214919" y="49709"/>
                  <a:pt x="216679" y="47282"/>
                </a:cubicBezTo>
                <a:cubicBezTo>
                  <a:pt x="218355" y="44939"/>
                  <a:pt x="219948" y="42178"/>
                  <a:pt x="221288" y="39081"/>
                </a:cubicBezTo>
                <a:cubicBezTo>
                  <a:pt x="222629" y="35985"/>
                  <a:pt x="223719" y="32470"/>
                  <a:pt x="224473" y="28872"/>
                </a:cubicBezTo>
                <a:cubicBezTo>
                  <a:pt x="225981" y="21758"/>
                  <a:pt x="226568" y="14394"/>
                  <a:pt x="226903" y="9038"/>
                </a:cubicBezTo>
                <a:cubicBezTo>
                  <a:pt x="226987" y="6277"/>
                  <a:pt x="227239" y="4017"/>
                  <a:pt x="227239" y="2427"/>
                </a:cubicBezTo>
                <a:cubicBezTo>
                  <a:pt x="227239" y="837"/>
                  <a:pt x="227322" y="0"/>
                  <a:pt x="2273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694318" y="2531198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6637246" y="1972948"/>
            <a:ext cx="2902367" cy="6335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b="0" dirty="0">
                <a:solidFill>
                  <a:srgbClr val="7F7F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en-US" sz="3200" b="0" dirty="0">
              <a:solidFill>
                <a:srgbClr val="7F7F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83542" y="1547019"/>
            <a:ext cx="3609474" cy="4302493"/>
          </a:xfrm>
          <a:prstGeom prst="rect">
            <a:avLst/>
          </a:prstGeom>
          <a:blipFill>
            <a:blip r:embed="rId2"/>
            <a:stretch>
              <a:fillRect l="-20000" r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84645" y="2321003"/>
            <a:ext cx="2367816" cy="2807463"/>
          </a:xfrm>
          <a:prstGeom prst="rect">
            <a:avLst/>
          </a:prstGeom>
          <a:solidFill>
            <a:srgbClr val="769EA2">
              <a:alpha val="9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 Light" panose="020B0502040204020203" charset="-122"/>
            </a:endParaRPr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 flipH="1">
            <a:off x="1582722" y="2998711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 flipH="1">
            <a:off x="1328850" y="3342867"/>
            <a:ext cx="167940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6798960" y="3825672"/>
            <a:ext cx="393607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6798960" y="3091811"/>
            <a:ext cx="393607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4470399"/>
            <a:ext cx="4074565" cy="2555711"/>
            <a:chOff x="0" y="4470399"/>
            <a:chExt cx="4074565" cy="2555711"/>
          </a:xfrm>
        </p:grpSpPr>
        <p:sp>
          <p:nvSpPr>
            <p:cNvPr id="3" name="任意多边形 2"/>
            <p:cNvSpPr/>
            <p:nvPr/>
          </p:nvSpPr>
          <p:spPr>
            <a:xfrm>
              <a:off x="0" y="4470399"/>
              <a:ext cx="3638854" cy="2400713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56001" h="2346051">
                  <a:moveTo>
                    <a:pt x="914344" y="1091"/>
                  </a:moveTo>
                  <a:cubicBezTo>
                    <a:pt x="1423084" y="17657"/>
                    <a:pt x="1952843" y="222610"/>
                    <a:pt x="2430863" y="596106"/>
                  </a:cubicBezTo>
                  <a:cubicBezTo>
                    <a:pt x="3174449" y="1177101"/>
                    <a:pt x="3830778" y="1805516"/>
                    <a:pt x="3438830" y="2307077"/>
                  </a:cubicBezTo>
                  <a:lnTo>
                    <a:pt x="3401736" y="2346051"/>
                  </a:lnTo>
                  <a:lnTo>
                    <a:pt x="0" y="2346051"/>
                  </a:lnTo>
                  <a:lnTo>
                    <a:pt x="0" y="199042"/>
                  </a:lnTo>
                  <a:lnTo>
                    <a:pt x="98382" y="151316"/>
                  </a:lnTo>
                  <a:cubicBezTo>
                    <a:pt x="355565" y="40829"/>
                    <a:pt x="631711" y="-8113"/>
                    <a:pt x="914344" y="1091"/>
                  </a:cubicBezTo>
                  <a:close/>
                </a:path>
              </a:pathLst>
            </a:custGeom>
            <a:solidFill>
              <a:srgbClr val="769EA2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>
            <a:xfrm rot="21323206">
              <a:off x="73888" y="4671667"/>
              <a:ext cx="4000677" cy="2354443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28575">
              <a:solidFill>
                <a:srgbClr val="D1BB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2758387" y="5246587"/>
              <a:ext cx="1142424" cy="848335"/>
            </a:xfrm>
            <a:custGeom>
              <a:avLst/>
              <a:gdLst>
                <a:gd name="connsiteX0" fmla="*/ 0 w 550333"/>
                <a:gd name="connsiteY0" fmla="*/ 287867 h 364067"/>
                <a:gd name="connsiteX1" fmla="*/ 245533 w 550333"/>
                <a:gd name="connsiteY1" fmla="*/ 0 h 364067"/>
                <a:gd name="connsiteX2" fmla="*/ 550333 w 550333"/>
                <a:gd name="connsiteY2" fmla="*/ 364067 h 364067"/>
                <a:gd name="connsiteX3" fmla="*/ 0 w 550333"/>
                <a:gd name="connsiteY3" fmla="*/ 287867 h 364067"/>
                <a:gd name="connsiteX0-1" fmla="*/ 0 w 554758"/>
                <a:gd name="connsiteY0-2" fmla="*/ 287867 h 380937"/>
                <a:gd name="connsiteX1-3" fmla="*/ 245533 w 554758"/>
                <a:gd name="connsiteY1-4" fmla="*/ 0 h 380937"/>
                <a:gd name="connsiteX2-5" fmla="*/ 550333 w 554758"/>
                <a:gd name="connsiteY2-6" fmla="*/ 364067 h 380937"/>
                <a:gd name="connsiteX3-7" fmla="*/ 0 w 554758"/>
                <a:gd name="connsiteY3-8" fmla="*/ 287867 h 380937"/>
                <a:gd name="connsiteX0-9" fmla="*/ 0 w 556881"/>
                <a:gd name="connsiteY0-10" fmla="*/ 287867 h 404820"/>
                <a:gd name="connsiteX1-11" fmla="*/ 245533 w 556881"/>
                <a:gd name="connsiteY1-12" fmla="*/ 0 h 404820"/>
                <a:gd name="connsiteX2-13" fmla="*/ 550333 w 556881"/>
                <a:gd name="connsiteY2-14" fmla="*/ 364067 h 404820"/>
                <a:gd name="connsiteX3-15" fmla="*/ 0 w 556881"/>
                <a:gd name="connsiteY3-16" fmla="*/ 287867 h 404820"/>
                <a:gd name="connsiteX0-17" fmla="*/ 0 w 499499"/>
                <a:gd name="connsiteY0-18" fmla="*/ 287867 h 380660"/>
                <a:gd name="connsiteX1-19" fmla="*/ 245533 w 499499"/>
                <a:gd name="connsiteY1-20" fmla="*/ 0 h 380660"/>
                <a:gd name="connsiteX2-21" fmla="*/ 491389 w 499499"/>
                <a:gd name="connsiteY2-22" fmla="*/ 332861 h 380660"/>
                <a:gd name="connsiteX3-23" fmla="*/ 0 w 499499"/>
                <a:gd name="connsiteY3-24" fmla="*/ 287867 h 380660"/>
                <a:gd name="connsiteX0-25" fmla="*/ 5364 w 502098"/>
                <a:gd name="connsiteY0-26" fmla="*/ 288039 h 380832"/>
                <a:gd name="connsiteX1-27" fmla="*/ 250897 w 502098"/>
                <a:gd name="connsiteY1-28" fmla="*/ 172 h 380832"/>
                <a:gd name="connsiteX2-29" fmla="*/ 496753 w 502098"/>
                <a:gd name="connsiteY2-30" fmla="*/ 333033 h 380832"/>
                <a:gd name="connsiteX3-31" fmla="*/ 5364 w 502098"/>
                <a:gd name="connsiteY3-32" fmla="*/ 288039 h 380832"/>
                <a:gd name="connsiteX0-33" fmla="*/ 6042 w 503451"/>
                <a:gd name="connsiteY0-34" fmla="*/ 291633 h 384426"/>
                <a:gd name="connsiteX1-35" fmla="*/ 251575 w 503451"/>
                <a:gd name="connsiteY1-36" fmla="*/ 3766 h 384426"/>
                <a:gd name="connsiteX2-37" fmla="*/ 497431 w 503451"/>
                <a:gd name="connsiteY2-38" fmla="*/ 336627 h 384426"/>
                <a:gd name="connsiteX3-39" fmla="*/ 6042 w 503451"/>
                <a:gd name="connsiteY3-40" fmla="*/ 291633 h 384426"/>
                <a:gd name="connsiteX0-41" fmla="*/ 6576 w 502883"/>
                <a:gd name="connsiteY0-42" fmla="*/ 254042 h 319353"/>
                <a:gd name="connsiteX1-43" fmla="*/ 234772 w 502883"/>
                <a:gd name="connsiteY1-44" fmla="*/ 4315 h 319353"/>
                <a:gd name="connsiteX2-45" fmla="*/ 497965 w 502883"/>
                <a:gd name="connsiteY2-46" fmla="*/ 299036 h 319353"/>
                <a:gd name="connsiteX3-47" fmla="*/ 6576 w 502883"/>
                <a:gd name="connsiteY3-48" fmla="*/ 254042 h 319353"/>
                <a:gd name="connsiteX0-49" fmla="*/ 6576 w 502883"/>
                <a:gd name="connsiteY0-50" fmla="*/ 254042 h 364273"/>
                <a:gd name="connsiteX1-51" fmla="*/ 234772 w 502883"/>
                <a:gd name="connsiteY1-52" fmla="*/ 4315 h 364273"/>
                <a:gd name="connsiteX2-53" fmla="*/ 497965 w 502883"/>
                <a:gd name="connsiteY2-54" fmla="*/ 299036 h 364273"/>
                <a:gd name="connsiteX3-55" fmla="*/ 6576 w 502883"/>
                <a:gd name="connsiteY3-56" fmla="*/ 254042 h 364273"/>
                <a:gd name="connsiteX0-57" fmla="*/ 6576 w 502883"/>
                <a:gd name="connsiteY0-58" fmla="*/ 254042 h 318227"/>
                <a:gd name="connsiteX1-59" fmla="*/ 234772 w 502883"/>
                <a:gd name="connsiteY1-60" fmla="*/ 4315 h 318227"/>
                <a:gd name="connsiteX2-61" fmla="*/ 497965 w 502883"/>
                <a:gd name="connsiteY2-62" fmla="*/ 299036 h 318227"/>
                <a:gd name="connsiteX3-63" fmla="*/ 6576 w 502883"/>
                <a:gd name="connsiteY3-64" fmla="*/ 254042 h 318227"/>
                <a:gd name="connsiteX0-65" fmla="*/ 7499 w 503806"/>
                <a:gd name="connsiteY0-66" fmla="*/ 256793 h 356445"/>
                <a:gd name="connsiteX1-67" fmla="*/ 235695 w 503806"/>
                <a:gd name="connsiteY1-68" fmla="*/ 7066 h 356445"/>
                <a:gd name="connsiteX2-69" fmla="*/ 498888 w 503806"/>
                <a:gd name="connsiteY2-70" fmla="*/ 301787 h 356445"/>
                <a:gd name="connsiteX3-71" fmla="*/ 7499 w 503806"/>
                <a:gd name="connsiteY3-72" fmla="*/ 256793 h 356445"/>
                <a:gd name="connsiteX0-73" fmla="*/ 3419 w 424423"/>
                <a:gd name="connsiteY0-74" fmla="*/ 249803 h 299206"/>
                <a:gd name="connsiteX1-75" fmla="*/ 231615 w 424423"/>
                <a:gd name="connsiteY1-76" fmla="*/ 76 h 299206"/>
                <a:gd name="connsiteX2-77" fmla="*/ 418527 w 424423"/>
                <a:gd name="connsiteY2-78" fmla="*/ 277460 h 299206"/>
                <a:gd name="connsiteX3-79" fmla="*/ 3419 w 424423"/>
                <a:gd name="connsiteY3-80" fmla="*/ 249803 h 299206"/>
                <a:gd name="connsiteX0-81" fmla="*/ 3419 w 443266"/>
                <a:gd name="connsiteY0-82" fmla="*/ 249803 h 328404"/>
                <a:gd name="connsiteX1-83" fmla="*/ 231615 w 443266"/>
                <a:gd name="connsiteY1-84" fmla="*/ 76 h 328404"/>
                <a:gd name="connsiteX2-85" fmla="*/ 418527 w 443266"/>
                <a:gd name="connsiteY2-86" fmla="*/ 277460 h 328404"/>
                <a:gd name="connsiteX3-87" fmla="*/ 3419 w 443266"/>
                <a:gd name="connsiteY3-88" fmla="*/ 249803 h 328404"/>
                <a:gd name="connsiteX0-89" fmla="*/ 5963 w 456159"/>
                <a:gd name="connsiteY0-90" fmla="*/ 249803 h 328404"/>
                <a:gd name="connsiteX1-91" fmla="*/ 234159 w 456159"/>
                <a:gd name="connsiteY1-92" fmla="*/ 76 h 328404"/>
                <a:gd name="connsiteX2-93" fmla="*/ 421071 w 456159"/>
                <a:gd name="connsiteY2-94" fmla="*/ 277460 h 328404"/>
                <a:gd name="connsiteX3-95" fmla="*/ 5963 w 456159"/>
                <a:gd name="connsiteY3-96" fmla="*/ 249803 h 328404"/>
                <a:gd name="connsiteX0-97" fmla="*/ 7001 w 457197"/>
                <a:gd name="connsiteY0-98" fmla="*/ 249820 h 339505"/>
                <a:gd name="connsiteX1-99" fmla="*/ 235197 w 457197"/>
                <a:gd name="connsiteY1-100" fmla="*/ 93 h 339505"/>
                <a:gd name="connsiteX2-101" fmla="*/ 422109 w 457197"/>
                <a:gd name="connsiteY2-102" fmla="*/ 277477 h 339505"/>
                <a:gd name="connsiteX3-103" fmla="*/ 7001 w 457197"/>
                <a:gd name="connsiteY3-104" fmla="*/ 249820 h 339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57197" h="339505">
                  <a:moveTo>
                    <a:pt x="7001" y="249820"/>
                  </a:moveTo>
                  <a:cubicBezTo>
                    <a:pt x="-27619" y="161981"/>
                    <a:pt x="68928" y="-4516"/>
                    <a:pt x="235197" y="93"/>
                  </a:cubicBezTo>
                  <a:cubicBezTo>
                    <a:pt x="401466" y="4702"/>
                    <a:pt x="519086" y="169977"/>
                    <a:pt x="422109" y="277477"/>
                  </a:cubicBezTo>
                  <a:cubicBezTo>
                    <a:pt x="325132" y="384977"/>
                    <a:pt x="41621" y="337659"/>
                    <a:pt x="7001" y="249820"/>
                  </a:cubicBezTo>
                  <a:close/>
                </a:path>
              </a:pathLst>
            </a:custGeom>
            <a:solidFill>
              <a:srgbClr val="A3785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6848333" y="1480627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工作内容回顾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889819" y="1517676"/>
            <a:ext cx="682908" cy="682908"/>
          </a:xfrm>
          <a:prstGeom prst="ellipse">
            <a:avLst/>
          </a:pr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49816" y="1662890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49976" y="1966564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48333" y="2630399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工作难点分析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889819" y="2667448"/>
            <a:ext cx="682908" cy="682908"/>
          </a:xfrm>
          <a:prstGeom prst="ellipse">
            <a:avLst/>
          </a:pr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49816" y="2812662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49976" y="3116336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846674" y="3816413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市场状况概述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888160" y="3853462"/>
            <a:ext cx="682908" cy="682908"/>
          </a:xfrm>
          <a:prstGeom prst="ellipse">
            <a:avLst/>
          </a:pr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48157" y="3998676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848317" y="4302350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48333" y="4966185"/>
            <a:ext cx="232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889819" y="5003234"/>
            <a:ext cx="682908" cy="682908"/>
          </a:xfrm>
          <a:prstGeom prst="ellipse">
            <a:avLst/>
          </a:pr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949816" y="5148448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49976" y="5452122"/>
            <a:ext cx="343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353218" y="2326897"/>
            <a:ext cx="1910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PA_文本框 2"/>
          <p:cNvSpPr txBox="1"/>
          <p:nvPr>
            <p:custDataLst>
              <p:tags r:id="rId1"/>
            </p:custDataLst>
          </p:nvPr>
        </p:nvSpPr>
        <p:spPr>
          <a:xfrm>
            <a:off x="2281183" y="1334746"/>
            <a:ext cx="1982964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5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目录</a:t>
            </a:r>
            <a:endParaRPr lang="en-US" sz="5600" b="0" dirty="0">
              <a:solidFill>
                <a:schemeClr val="tx1">
                  <a:lumMod val="50000"/>
                  <a:lumOff val="5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9835770" y="2193235"/>
            <a:ext cx="2356230" cy="5333870"/>
          </a:xfrm>
          <a:custGeom>
            <a:avLst/>
            <a:gdLst>
              <a:gd name="connsiteX0" fmla="*/ 2203341 w 2356230"/>
              <a:gd name="connsiteY0" fmla="*/ 621 h 5333870"/>
              <a:gd name="connsiteX1" fmla="*/ 2356230 w 2356230"/>
              <a:gd name="connsiteY1" fmla="*/ 9541 h 5333870"/>
              <a:gd name="connsiteX2" fmla="*/ 2356230 w 2356230"/>
              <a:gd name="connsiteY2" fmla="*/ 5333870 h 5333870"/>
              <a:gd name="connsiteX3" fmla="*/ 2241463 w 2356230"/>
              <a:gd name="connsiteY3" fmla="*/ 5316182 h 5333870"/>
              <a:gd name="connsiteX4" fmla="*/ 1335765 w 2356230"/>
              <a:gd name="connsiteY4" fmla="*/ 4592370 h 5333870"/>
              <a:gd name="connsiteX5" fmla="*/ 1144022 w 2356230"/>
              <a:gd name="connsiteY5" fmla="*/ 3140600 h 5333870"/>
              <a:gd name="connsiteX6" fmla="*/ 7258 w 2356230"/>
              <a:gd name="connsiteY6" fmla="*/ 1565566 h 5333870"/>
              <a:gd name="connsiteX7" fmla="*/ 2203341 w 2356230"/>
              <a:gd name="connsiteY7" fmla="*/ 621 h 53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6230" h="5333870">
                <a:moveTo>
                  <a:pt x="2203341" y="621"/>
                </a:moveTo>
                <a:lnTo>
                  <a:pt x="2356230" y="9541"/>
                </a:lnTo>
                <a:lnTo>
                  <a:pt x="2356230" y="5333870"/>
                </a:lnTo>
                <a:lnTo>
                  <a:pt x="2241463" y="5316182"/>
                </a:lnTo>
                <a:cubicBezTo>
                  <a:pt x="1891895" y="5246084"/>
                  <a:pt x="1589996" y="5034064"/>
                  <a:pt x="1335765" y="4592370"/>
                </a:cubicBezTo>
                <a:cubicBezTo>
                  <a:pt x="883798" y="3807136"/>
                  <a:pt x="1365440" y="3645067"/>
                  <a:pt x="1144022" y="3140600"/>
                </a:cubicBezTo>
                <a:cubicBezTo>
                  <a:pt x="922603" y="2636133"/>
                  <a:pt x="-95462" y="2359931"/>
                  <a:pt x="7258" y="1565566"/>
                </a:cubicBezTo>
                <a:cubicBezTo>
                  <a:pt x="103557" y="820849"/>
                  <a:pt x="771637" y="-26187"/>
                  <a:pt x="2203341" y="621"/>
                </a:cubicBezTo>
                <a:close/>
              </a:path>
            </a:pathLst>
          </a:custGeom>
          <a:solidFill>
            <a:srgbClr val="D1B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-1105" y="0"/>
            <a:ext cx="4687406" cy="2659015"/>
          </a:xfrm>
          <a:custGeom>
            <a:avLst/>
            <a:gdLst>
              <a:gd name="connsiteX0" fmla="*/ 0 w 5134593"/>
              <a:gd name="connsiteY0" fmla="*/ 0 h 2912690"/>
              <a:gd name="connsiteX1" fmla="*/ 5134593 w 5134593"/>
              <a:gd name="connsiteY1" fmla="*/ 0 h 2912690"/>
              <a:gd name="connsiteX2" fmla="*/ 5041335 w 5134593"/>
              <a:gd name="connsiteY2" fmla="*/ 88487 h 2912690"/>
              <a:gd name="connsiteX3" fmla="*/ 2954956 w 5134593"/>
              <a:gd name="connsiteY3" fmla="*/ 1174280 h 2912690"/>
              <a:gd name="connsiteX4" fmla="*/ 1674796 w 5134593"/>
              <a:gd name="connsiteY4" fmla="*/ 2733574 h 2912690"/>
              <a:gd name="connsiteX5" fmla="*/ 69708 w 5134593"/>
              <a:gd name="connsiteY5" fmla="*/ 2818396 h 2912690"/>
              <a:gd name="connsiteX6" fmla="*/ 0 w 5134593"/>
              <a:gd name="connsiteY6" fmla="*/ 2793122 h 291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4593" h="2912690">
                <a:moveTo>
                  <a:pt x="0" y="0"/>
                </a:moveTo>
                <a:lnTo>
                  <a:pt x="5134593" y="0"/>
                </a:lnTo>
                <a:lnTo>
                  <a:pt x="5041335" y="88487"/>
                </a:lnTo>
                <a:cubicBezTo>
                  <a:pt x="4150895" y="905475"/>
                  <a:pt x="3503796" y="727908"/>
                  <a:pt x="2954956" y="1174280"/>
                </a:cubicBezTo>
                <a:cubicBezTo>
                  <a:pt x="2327710" y="1684419"/>
                  <a:pt x="2164080" y="2515401"/>
                  <a:pt x="1674796" y="2733574"/>
                </a:cubicBezTo>
                <a:cubicBezTo>
                  <a:pt x="1307833" y="2897204"/>
                  <a:pt x="634065" y="2995862"/>
                  <a:pt x="69708" y="2818396"/>
                </a:cubicBezTo>
                <a:lnTo>
                  <a:pt x="0" y="2793122"/>
                </a:lnTo>
                <a:close/>
              </a:path>
            </a:pathLst>
          </a:cu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-12699" y="1"/>
            <a:ext cx="4382502" cy="2840510"/>
          </a:xfrm>
          <a:custGeom>
            <a:avLst/>
            <a:gdLst>
              <a:gd name="connsiteX0" fmla="*/ 4508500 w 4508500"/>
              <a:gd name="connsiteY0" fmla="*/ 0 h 3251200"/>
              <a:gd name="connsiteX1" fmla="*/ 2921000 w 4508500"/>
              <a:gd name="connsiteY1" fmla="*/ 1676400 h 3251200"/>
              <a:gd name="connsiteX2" fmla="*/ 0 w 4508500"/>
              <a:gd name="connsiteY2" fmla="*/ 3251200 h 3251200"/>
              <a:gd name="connsiteX0-1" fmla="*/ 4508500 w 4508500"/>
              <a:gd name="connsiteY0-2" fmla="*/ 0 h 3251200"/>
              <a:gd name="connsiteX1-3" fmla="*/ 2921000 w 4508500"/>
              <a:gd name="connsiteY1-4" fmla="*/ 1676400 h 3251200"/>
              <a:gd name="connsiteX2-5" fmla="*/ 0 w 4508500"/>
              <a:gd name="connsiteY2-6" fmla="*/ 3251200 h 3251200"/>
              <a:gd name="connsiteX0-7" fmla="*/ 4508500 w 4508500"/>
              <a:gd name="connsiteY0-8" fmla="*/ 0 h 3251200"/>
              <a:gd name="connsiteX1-9" fmla="*/ 2845439 w 4508500"/>
              <a:gd name="connsiteY1-10" fmla="*/ 1549400 h 3251200"/>
              <a:gd name="connsiteX2-11" fmla="*/ 0 w 4508500"/>
              <a:gd name="connsiteY2-12" fmla="*/ 3251200 h 3251200"/>
              <a:gd name="connsiteX0-13" fmla="*/ 4508500 w 4508500"/>
              <a:gd name="connsiteY0-14" fmla="*/ 0 h 3251200"/>
              <a:gd name="connsiteX1-15" fmla="*/ 2845439 w 4508500"/>
              <a:gd name="connsiteY1-16" fmla="*/ 1549400 h 3251200"/>
              <a:gd name="connsiteX2-17" fmla="*/ 0 w 4508500"/>
              <a:gd name="connsiteY2-18" fmla="*/ 3251200 h 3251200"/>
              <a:gd name="connsiteX0-19" fmla="*/ 4508500 w 4508500"/>
              <a:gd name="connsiteY0-20" fmla="*/ 0 h 3251200"/>
              <a:gd name="connsiteX1-21" fmla="*/ 2845439 w 4508500"/>
              <a:gd name="connsiteY1-22" fmla="*/ 1549400 h 3251200"/>
              <a:gd name="connsiteX2-23" fmla="*/ 0 w 4508500"/>
              <a:gd name="connsiteY2-24" fmla="*/ 3251200 h 3251200"/>
              <a:gd name="connsiteX0-25" fmla="*/ 4508500 w 4508500"/>
              <a:gd name="connsiteY0-26" fmla="*/ 0 h 3251200"/>
              <a:gd name="connsiteX1-27" fmla="*/ 2845439 w 4508500"/>
              <a:gd name="connsiteY1-28" fmla="*/ 1549400 h 3251200"/>
              <a:gd name="connsiteX2-29" fmla="*/ 0 w 4508500"/>
              <a:gd name="connsiteY2-30" fmla="*/ 3251200 h 3251200"/>
              <a:gd name="connsiteX0-31" fmla="*/ 4760372 w 4760372"/>
              <a:gd name="connsiteY0-32" fmla="*/ 0 h 3251200"/>
              <a:gd name="connsiteX1-33" fmla="*/ 2845439 w 4760372"/>
              <a:gd name="connsiteY1-34" fmla="*/ 1549400 h 3251200"/>
              <a:gd name="connsiteX2-35" fmla="*/ 0 w 4760372"/>
              <a:gd name="connsiteY2-36" fmla="*/ 3251200 h 3251200"/>
              <a:gd name="connsiteX0-37" fmla="*/ 4760372 w 4760372"/>
              <a:gd name="connsiteY0-38" fmla="*/ 0 h 3251200"/>
              <a:gd name="connsiteX1-39" fmla="*/ 2845439 w 4760372"/>
              <a:gd name="connsiteY1-40" fmla="*/ 1549400 h 3251200"/>
              <a:gd name="connsiteX2-41" fmla="*/ 0 w 4760372"/>
              <a:gd name="connsiteY2-42" fmla="*/ 3251200 h 3251200"/>
              <a:gd name="connsiteX0-43" fmla="*/ 4760372 w 4760372"/>
              <a:gd name="connsiteY0-44" fmla="*/ 0 h 3266073"/>
              <a:gd name="connsiteX1-45" fmla="*/ 2845439 w 4760372"/>
              <a:gd name="connsiteY1-46" fmla="*/ 1549400 h 3266073"/>
              <a:gd name="connsiteX2-47" fmla="*/ 0 w 4760372"/>
              <a:gd name="connsiteY2-48" fmla="*/ 3251200 h 32660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760372" h="3266073">
                <a:moveTo>
                  <a:pt x="4760372" y="0"/>
                </a:moveTo>
                <a:cubicBezTo>
                  <a:pt x="4621606" y="965200"/>
                  <a:pt x="3802550" y="1756833"/>
                  <a:pt x="2845439" y="1549400"/>
                </a:cubicBezTo>
                <a:cubicBezTo>
                  <a:pt x="1888328" y="1341967"/>
                  <a:pt x="1200351" y="3462867"/>
                  <a:pt x="0" y="3251200"/>
                </a:cubicBezTo>
              </a:path>
            </a:pathLst>
          </a:custGeom>
          <a:noFill/>
          <a:ln w="28575">
            <a:solidFill>
              <a:srgbClr val="D1B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8236073" y="4486903"/>
            <a:ext cx="3428780" cy="2900200"/>
          </a:xfrm>
          <a:custGeom>
            <a:avLst/>
            <a:gdLst>
              <a:gd name="connsiteX0" fmla="*/ 0 w 5308600"/>
              <a:gd name="connsiteY0" fmla="*/ 3784600 h 4140200"/>
              <a:gd name="connsiteX1" fmla="*/ 1803400 w 5308600"/>
              <a:gd name="connsiteY1" fmla="*/ 1943100 h 4140200"/>
              <a:gd name="connsiteX2" fmla="*/ 2298700 w 5308600"/>
              <a:gd name="connsiteY2" fmla="*/ 50800 h 4140200"/>
              <a:gd name="connsiteX3" fmla="*/ 5308600 w 5308600"/>
              <a:gd name="connsiteY3" fmla="*/ 0 h 4140200"/>
              <a:gd name="connsiteX4" fmla="*/ 4953000 w 5308600"/>
              <a:gd name="connsiteY4" fmla="*/ 4140200 h 4140200"/>
              <a:gd name="connsiteX5" fmla="*/ 0 w 5308600"/>
              <a:gd name="connsiteY5" fmla="*/ 3784600 h 4140200"/>
              <a:gd name="connsiteX0-1" fmla="*/ 89269 w 5397869"/>
              <a:gd name="connsiteY0-2" fmla="*/ 3784600 h 4140200"/>
              <a:gd name="connsiteX1-3" fmla="*/ 1892669 w 5397869"/>
              <a:gd name="connsiteY1-4" fmla="*/ 1943100 h 4140200"/>
              <a:gd name="connsiteX2-5" fmla="*/ 2387969 w 5397869"/>
              <a:gd name="connsiteY2-6" fmla="*/ 50800 h 4140200"/>
              <a:gd name="connsiteX3-7" fmla="*/ 5397869 w 5397869"/>
              <a:gd name="connsiteY3-8" fmla="*/ 0 h 4140200"/>
              <a:gd name="connsiteX4-9" fmla="*/ 5042269 w 5397869"/>
              <a:gd name="connsiteY4-10" fmla="*/ 4140200 h 4140200"/>
              <a:gd name="connsiteX5-11" fmla="*/ 89269 w 5397869"/>
              <a:gd name="connsiteY5-12" fmla="*/ 3784600 h 4140200"/>
              <a:gd name="connsiteX0-13" fmla="*/ 87897 w 5396497"/>
              <a:gd name="connsiteY0-14" fmla="*/ 3784600 h 4140200"/>
              <a:gd name="connsiteX1-15" fmla="*/ 1891297 w 5396497"/>
              <a:gd name="connsiteY1-16" fmla="*/ 1943100 h 4140200"/>
              <a:gd name="connsiteX2-17" fmla="*/ 2386597 w 5396497"/>
              <a:gd name="connsiteY2-18" fmla="*/ 50800 h 4140200"/>
              <a:gd name="connsiteX3-19" fmla="*/ 5396497 w 5396497"/>
              <a:gd name="connsiteY3-20" fmla="*/ 0 h 4140200"/>
              <a:gd name="connsiteX4-21" fmla="*/ 5040897 w 5396497"/>
              <a:gd name="connsiteY4-22" fmla="*/ 4140200 h 4140200"/>
              <a:gd name="connsiteX5-23" fmla="*/ 87897 w 5396497"/>
              <a:gd name="connsiteY5-24" fmla="*/ 3784600 h 4140200"/>
              <a:gd name="connsiteX0-25" fmla="*/ 87897 w 5396497"/>
              <a:gd name="connsiteY0-26" fmla="*/ 3784600 h 4140200"/>
              <a:gd name="connsiteX1-27" fmla="*/ 1891297 w 5396497"/>
              <a:gd name="connsiteY1-28" fmla="*/ 1943100 h 4140200"/>
              <a:gd name="connsiteX2-29" fmla="*/ 2386597 w 5396497"/>
              <a:gd name="connsiteY2-30" fmla="*/ 50800 h 4140200"/>
              <a:gd name="connsiteX3-31" fmla="*/ 5396497 w 5396497"/>
              <a:gd name="connsiteY3-32" fmla="*/ 0 h 4140200"/>
              <a:gd name="connsiteX4-33" fmla="*/ 5040897 w 5396497"/>
              <a:gd name="connsiteY4-34" fmla="*/ 4140200 h 4140200"/>
              <a:gd name="connsiteX5-35" fmla="*/ 87897 w 5396497"/>
              <a:gd name="connsiteY5-36" fmla="*/ 3784600 h 4140200"/>
              <a:gd name="connsiteX0-37" fmla="*/ 87897 w 5396497"/>
              <a:gd name="connsiteY0-38" fmla="*/ 4055850 h 4411450"/>
              <a:gd name="connsiteX1-39" fmla="*/ 1891297 w 5396497"/>
              <a:gd name="connsiteY1-40" fmla="*/ 2214350 h 4411450"/>
              <a:gd name="connsiteX2-41" fmla="*/ 2386597 w 5396497"/>
              <a:gd name="connsiteY2-42" fmla="*/ 322050 h 4411450"/>
              <a:gd name="connsiteX3-43" fmla="*/ 5396497 w 5396497"/>
              <a:gd name="connsiteY3-44" fmla="*/ 271250 h 4411450"/>
              <a:gd name="connsiteX4-45" fmla="*/ 5040897 w 5396497"/>
              <a:gd name="connsiteY4-46" fmla="*/ 4411450 h 4411450"/>
              <a:gd name="connsiteX5-47" fmla="*/ 87897 w 5396497"/>
              <a:gd name="connsiteY5-48" fmla="*/ 4055850 h 4411450"/>
              <a:gd name="connsiteX0-49" fmla="*/ 90843 w 5399443"/>
              <a:gd name="connsiteY0-50" fmla="*/ 4102704 h 4458304"/>
              <a:gd name="connsiteX1-51" fmla="*/ 1894243 w 5399443"/>
              <a:gd name="connsiteY1-52" fmla="*/ 2261204 h 4458304"/>
              <a:gd name="connsiteX2-53" fmla="*/ 2643543 w 5399443"/>
              <a:gd name="connsiteY2-54" fmla="*/ 305404 h 4458304"/>
              <a:gd name="connsiteX3-55" fmla="*/ 5399443 w 5399443"/>
              <a:gd name="connsiteY3-56" fmla="*/ 318104 h 4458304"/>
              <a:gd name="connsiteX4-57" fmla="*/ 5043843 w 5399443"/>
              <a:gd name="connsiteY4-58" fmla="*/ 4458304 h 4458304"/>
              <a:gd name="connsiteX5-59" fmla="*/ 90843 w 5399443"/>
              <a:gd name="connsiteY5-60" fmla="*/ 4102704 h 4458304"/>
              <a:gd name="connsiteX0-61" fmla="*/ 90843 w 5404817"/>
              <a:gd name="connsiteY0-62" fmla="*/ 4590263 h 4945863"/>
              <a:gd name="connsiteX1-63" fmla="*/ 1894243 w 5404817"/>
              <a:gd name="connsiteY1-64" fmla="*/ 2748763 h 4945863"/>
              <a:gd name="connsiteX2-65" fmla="*/ 2643543 w 5404817"/>
              <a:gd name="connsiteY2-66" fmla="*/ 792963 h 4945863"/>
              <a:gd name="connsiteX3-67" fmla="*/ 5399443 w 5404817"/>
              <a:gd name="connsiteY3-68" fmla="*/ 805663 h 4945863"/>
              <a:gd name="connsiteX4-69" fmla="*/ 5043843 w 5404817"/>
              <a:gd name="connsiteY4-70" fmla="*/ 4945863 h 4945863"/>
              <a:gd name="connsiteX5-71" fmla="*/ 90843 w 5404817"/>
              <a:gd name="connsiteY5-72" fmla="*/ 4590263 h 4945863"/>
              <a:gd name="connsiteX0-73" fmla="*/ 90843 w 5786601"/>
              <a:gd name="connsiteY0-74" fmla="*/ 4479478 h 4835078"/>
              <a:gd name="connsiteX1-75" fmla="*/ 1894243 w 5786601"/>
              <a:gd name="connsiteY1-76" fmla="*/ 2637978 h 4835078"/>
              <a:gd name="connsiteX2-77" fmla="*/ 2643543 w 5786601"/>
              <a:gd name="connsiteY2-78" fmla="*/ 682178 h 4835078"/>
              <a:gd name="connsiteX3-79" fmla="*/ 5399443 w 5786601"/>
              <a:gd name="connsiteY3-80" fmla="*/ 694878 h 4835078"/>
              <a:gd name="connsiteX4-81" fmla="*/ 5043843 w 5786601"/>
              <a:gd name="connsiteY4-82" fmla="*/ 4835078 h 4835078"/>
              <a:gd name="connsiteX5-83" fmla="*/ 90843 w 5786601"/>
              <a:gd name="connsiteY5-84" fmla="*/ 4479478 h 4835078"/>
              <a:gd name="connsiteX0-85" fmla="*/ 90843 w 6050297"/>
              <a:gd name="connsiteY0-86" fmla="*/ 4138246 h 4493846"/>
              <a:gd name="connsiteX1-87" fmla="*/ 1894243 w 6050297"/>
              <a:gd name="connsiteY1-88" fmla="*/ 2296746 h 4493846"/>
              <a:gd name="connsiteX2-89" fmla="*/ 2643543 w 6050297"/>
              <a:gd name="connsiteY2-90" fmla="*/ 340946 h 4493846"/>
              <a:gd name="connsiteX3-91" fmla="*/ 5716943 w 6050297"/>
              <a:gd name="connsiteY3-92" fmla="*/ 696546 h 4493846"/>
              <a:gd name="connsiteX4-93" fmla="*/ 5043843 w 6050297"/>
              <a:gd name="connsiteY4-94" fmla="*/ 4493846 h 4493846"/>
              <a:gd name="connsiteX5-95" fmla="*/ 90843 w 6050297"/>
              <a:gd name="connsiteY5-96" fmla="*/ 4138246 h 4493846"/>
              <a:gd name="connsiteX0-97" fmla="*/ 90843 w 6007098"/>
              <a:gd name="connsiteY0-98" fmla="*/ 4200783 h 4556383"/>
              <a:gd name="connsiteX1-99" fmla="*/ 1894243 w 6007098"/>
              <a:gd name="connsiteY1-100" fmla="*/ 2359283 h 4556383"/>
              <a:gd name="connsiteX2-101" fmla="*/ 2643543 w 6007098"/>
              <a:gd name="connsiteY2-102" fmla="*/ 403483 h 4556383"/>
              <a:gd name="connsiteX3-103" fmla="*/ 5666143 w 6007098"/>
              <a:gd name="connsiteY3-104" fmla="*/ 657483 h 4556383"/>
              <a:gd name="connsiteX4-105" fmla="*/ 5043843 w 6007098"/>
              <a:gd name="connsiteY4-106" fmla="*/ 4556383 h 4556383"/>
              <a:gd name="connsiteX5-107" fmla="*/ 90843 w 6007098"/>
              <a:gd name="connsiteY5-108" fmla="*/ 4200783 h 4556383"/>
              <a:gd name="connsiteX0-109" fmla="*/ 90843 w 6007098"/>
              <a:gd name="connsiteY0-110" fmla="*/ 4271189 h 4626789"/>
              <a:gd name="connsiteX1-111" fmla="*/ 1894243 w 6007098"/>
              <a:gd name="connsiteY1-112" fmla="*/ 2429689 h 4626789"/>
              <a:gd name="connsiteX2-113" fmla="*/ 2643543 w 6007098"/>
              <a:gd name="connsiteY2-114" fmla="*/ 473889 h 4626789"/>
              <a:gd name="connsiteX3-115" fmla="*/ 5666143 w 6007098"/>
              <a:gd name="connsiteY3-116" fmla="*/ 727889 h 4626789"/>
              <a:gd name="connsiteX4-117" fmla="*/ 5043843 w 6007098"/>
              <a:gd name="connsiteY4-118" fmla="*/ 4626789 h 4626789"/>
              <a:gd name="connsiteX5-119" fmla="*/ 90843 w 6007098"/>
              <a:gd name="connsiteY5-120" fmla="*/ 4271189 h 4626789"/>
              <a:gd name="connsiteX0-121" fmla="*/ 488435 w 6404690"/>
              <a:gd name="connsiteY0-122" fmla="*/ 4271189 h 4626789"/>
              <a:gd name="connsiteX1-123" fmla="*/ 2291835 w 6404690"/>
              <a:gd name="connsiteY1-124" fmla="*/ 2429689 h 4626789"/>
              <a:gd name="connsiteX2-125" fmla="*/ 3041135 w 6404690"/>
              <a:gd name="connsiteY2-126" fmla="*/ 473889 h 4626789"/>
              <a:gd name="connsiteX3-127" fmla="*/ 6063735 w 6404690"/>
              <a:gd name="connsiteY3-128" fmla="*/ 727889 h 4626789"/>
              <a:gd name="connsiteX4-129" fmla="*/ 5441435 w 6404690"/>
              <a:gd name="connsiteY4-130" fmla="*/ 4626789 h 4626789"/>
              <a:gd name="connsiteX5-131" fmla="*/ 488435 w 6404690"/>
              <a:gd name="connsiteY5-132" fmla="*/ 4271189 h 4626789"/>
              <a:gd name="connsiteX0-133" fmla="*/ 1321 w 5917576"/>
              <a:gd name="connsiteY0-134" fmla="*/ 4271189 h 4896433"/>
              <a:gd name="connsiteX1-135" fmla="*/ 1804721 w 5917576"/>
              <a:gd name="connsiteY1-136" fmla="*/ 2429689 h 4896433"/>
              <a:gd name="connsiteX2-137" fmla="*/ 2554021 w 5917576"/>
              <a:gd name="connsiteY2-138" fmla="*/ 473889 h 4896433"/>
              <a:gd name="connsiteX3-139" fmla="*/ 5576621 w 5917576"/>
              <a:gd name="connsiteY3-140" fmla="*/ 727889 h 4896433"/>
              <a:gd name="connsiteX4-141" fmla="*/ 4954321 w 5917576"/>
              <a:gd name="connsiteY4-142" fmla="*/ 4626789 h 4896433"/>
              <a:gd name="connsiteX5-143" fmla="*/ 1321 w 5917576"/>
              <a:gd name="connsiteY5-144" fmla="*/ 4271189 h 4896433"/>
              <a:gd name="connsiteX0-145" fmla="*/ 1321 w 6271799"/>
              <a:gd name="connsiteY0-146" fmla="*/ 4271189 h 4896433"/>
              <a:gd name="connsiteX1-147" fmla="*/ 1804721 w 6271799"/>
              <a:gd name="connsiteY1-148" fmla="*/ 2429689 h 4896433"/>
              <a:gd name="connsiteX2-149" fmla="*/ 2554021 w 6271799"/>
              <a:gd name="connsiteY2-150" fmla="*/ 473889 h 4896433"/>
              <a:gd name="connsiteX3-151" fmla="*/ 5576621 w 6271799"/>
              <a:gd name="connsiteY3-152" fmla="*/ 727889 h 4896433"/>
              <a:gd name="connsiteX4-153" fmla="*/ 4954321 w 6271799"/>
              <a:gd name="connsiteY4-154" fmla="*/ 4626789 h 4896433"/>
              <a:gd name="connsiteX5-155" fmla="*/ 1321 w 6271799"/>
              <a:gd name="connsiteY5-156" fmla="*/ 4271189 h 4896433"/>
              <a:gd name="connsiteX0-157" fmla="*/ 1321 w 6219093"/>
              <a:gd name="connsiteY0-158" fmla="*/ 4271189 h 5260358"/>
              <a:gd name="connsiteX1-159" fmla="*/ 1804721 w 6219093"/>
              <a:gd name="connsiteY1-160" fmla="*/ 2429689 h 5260358"/>
              <a:gd name="connsiteX2-161" fmla="*/ 2554021 w 6219093"/>
              <a:gd name="connsiteY2-162" fmla="*/ 473889 h 5260358"/>
              <a:gd name="connsiteX3-163" fmla="*/ 5576621 w 6219093"/>
              <a:gd name="connsiteY3-164" fmla="*/ 727889 h 5260358"/>
              <a:gd name="connsiteX4-165" fmla="*/ 4954321 w 6219093"/>
              <a:gd name="connsiteY4-166" fmla="*/ 4626789 h 5260358"/>
              <a:gd name="connsiteX5-167" fmla="*/ 1321 w 6219093"/>
              <a:gd name="connsiteY5-168" fmla="*/ 4271189 h 52603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219093" h="5260358">
                <a:moveTo>
                  <a:pt x="1321" y="4271189"/>
                </a:moveTo>
                <a:cubicBezTo>
                  <a:pt x="-49479" y="3035056"/>
                  <a:pt x="1379271" y="3062572"/>
                  <a:pt x="1804721" y="2429689"/>
                </a:cubicBezTo>
                <a:cubicBezTo>
                  <a:pt x="2230171" y="1796806"/>
                  <a:pt x="1849171" y="960722"/>
                  <a:pt x="2554021" y="473889"/>
                </a:cubicBezTo>
                <a:cubicBezTo>
                  <a:pt x="3258871" y="-12944"/>
                  <a:pt x="4577554" y="-385478"/>
                  <a:pt x="5576621" y="727889"/>
                </a:cubicBezTo>
                <a:cubicBezTo>
                  <a:pt x="6575688" y="1841256"/>
                  <a:pt x="6440221" y="3716622"/>
                  <a:pt x="4954321" y="4626789"/>
                </a:cubicBezTo>
                <a:cubicBezTo>
                  <a:pt x="3468421" y="5536956"/>
                  <a:pt x="52121" y="5507322"/>
                  <a:pt x="1321" y="4271189"/>
                </a:cubicBezTo>
                <a:close/>
              </a:path>
            </a:pathLst>
          </a:custGeom>
          <a:solidFill>
            <a:srgbClr val="A3785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304671" y="2518784"/>
            <a:ext cx="5582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REPORT TEMPLATE</a:t>
            </a:r>
            <a:endParaRPr lang="zh-CN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PA_文本框 2"/>
          <p:cNvSpPr txBox="1"/>
          <p:nvPr>
            <p:custDataLst>
              <p:tags r:id="rId1"/>
            </p:custDataLst>
          </p:nvPr>
        </p:nvSpPr>
        <p:spPr>
          <a:xfrm>
            <a:off x="3121374" y="2697037"/>
            <a:ext cx="5949245" cy="13092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dist"/>
            <a:r>
              <a:rPr lang="en-US" altLang="zh-CN" sz="7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Grouch BT" panose="02030903070706020404" pitchFamily="18" charset="0"/>
                <a:ea typeface="思源宋体 Heavy" panose="02020900000000000000" pitchFamily="18" charset="-122"/>
              </a:rPr>
              <a:t>THANKS</a:t>
            </a:r>
            <a:endParaRPr lang="en-US" sz="7200" b="0" dirty="0">
              <a:solidFill>
                <a:schemeClr val="tx1">
                  <a:lumMod val="50000"/>
                  <a:lumOff val="50000"/>
                </a:schemeClr>
              </a:solidFill>
              <a:latin typeface="Grouch BT" panose="02030903070706020404" pitchFamily="18" charset="0"/>
              <a:ea typeface="思源宋体 Heavy" panose="02020900000000000000" pitchFamily="18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027222" y="5383502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69EA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9835770" y="2193235"/>
            <a:ext cx="2356230" cy="5333870"/>
          </a:xfrm>
          <a:custGeom>
            <a:avLst/>
            <a:gdLst>
              <a:gd name="connsiteX0" fmla="*/ 2203341 w 2356230"/>
              <a:gd name="connsiteY0" fmla="*/ 621 h 5333870"/>
              <a:gd name="connsiteX1" fmla="*/ 2356230 w 2356230"/>
              <a:gd name="connsiteY1" fmla="*/ 9541 h 5333870"/>
              <a:gd name="connsiteX2" fmla="*/ 2356230 w 2356230"/>
              <a:gd name="connsiteY2" fmla="*/ 5333870 h 5333870"/>
              <a:gd name="connsiteX3" fmla="*/ 2241463 w 2356230"/>
              <a:gd name="connsiteY3" fmla="*/ 5316182 h 5333870"/>
              <a:gd name="connsiteX4" fmla="*/ 1335765 w 2356230"/>
              <a:gd name="connsiteY4" fmla="*/ 4592370 h 5333870"/>
              <a:gd name="connsiteX5" fmla="*/ 1144022 w 2356230"/>
              <a:gd name="connsiteY5" fmla="*/ 3140600 h 5333870"/>
              <a:gd name="connsiteX6" fmla="*/ 7258 w 2356230"/>
              <a:gd name="connsiteY6" fmla="*/ 1565566 h 5333870"/>
              <a:gd name="connsiteX7" fmla="*/ 2203341 w 2356230"/>
              <a:gd name="connsiteY7" fmla="*/ 621 h 53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6230" h="5333870">
                <a:moveTo>
                  <a:pt x="2203341" y="621"/>
                </a:moveTo>
                <a:lnTo>
                  <a:pt x="2356230" y="9541"/>
                </a:lnTo>
                <a:lnTo>
                  <a:pt x="2356230" y="5333870"/>
                </a:lnTo>
                <a:lnTo>
                  <a:pt x="2241463" y="5316182"/>
                </a:lnTo>
                <a:cubicBezTo>
                  <a:pt x="1891895" y="5246084"/>
                  <a:pt x="1589996" y="5034064"/>
                  <a:pt x="1335765" y="4592370"/>
                </a:cubicBezTo>
                <a:cubicBezTo>
                  <a:pt x="883798" y="3807136"/>
                  <a:pt x="1365440" y="3645067"/>
                  <a:pt x="1144022" y="3140600"/>
                </a:cubicBezTo>
                <a:cubicBezTo>
                  <a:pt x="922603" y="2636133"/>
                  <a:pt x="-95462" y="2359931"/>
                  <a:pt x="7258" y="1565566"/>
                </a:cubicBezTo>
                <a:cubicBezTo>
                  <a:pt x="103557" y="820849"/>
                  <a:pt x="771637" y="-26187"/>
                  <a:pt x="2203341" y="621"/>
                </a:cubicBezTo>
                <a:close/>
              </a:path>
            </a:pathLst>
          </a:custGeom>
          <a:solidFill>
            <a:srgbClr val="D1B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-1105" y="0"/>
            <a:ext cx="4687406" cy="2659015"/>
          </a:xfrm>
          <a:custGeom>
            <a:avLst/>
            <a:gdLst>
              <a:gd name="connsiteX0" fmla="*/ 0 w 5134593"/>
              <a:gd name="connsiteY0" fmla="*/ 0 h 2912690"/>
              <a:gd name="connsiteX1" fmla="*/ 5134593 w 5134593"/>
              <a:gd name="connsiteY1" fmla="*/ 0 h 2912690"/>
              <a:gd name="connsiteX2" fmla="*/ 5041335 w 5134593"/>
              <a:gd name="connsiteY2" fmla="*/ 88487 h 2912690"/>
              <a:gd name="connsiteX3" fmla="*/ 2954956 w 5134593"/>
              <a:gd name="connsiteY3" fmla="*/ 1174280 h 2912690"/>
              <a:gd name="connsiteX4" fmla="*/ 1674796 w 5134593"/>
              <a:gd name="connsiteY4" fmla="*/ 2733574 h 2912690"/>
              <a:gd name="connsiteX5" fmla="*/ 69708 w 5134593"/>
              <a:gd name="connsiteY5" fmla="*/ 2818396 h 2912690"/>
              <a:gd name="connsiteX6" fmla="*/ 0 w 5134593"/>
              <a:gd name="connsiteY6" fmla="*/ 2793122 h 291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4593" h="2912690">
                <a:moveTo>
                  <a:pt x="0" y="0"/>
                </a:moveTo>
                <a:lnTo>
                  <a:pt x="5134593" y="0"/>
                </a:lnTo>
                <a:lnTo>
                  <a:pt x="5041335" y="88487"/>
                </a:lnTo>
                <a:cubicBezTo>
                  <a:pt x="4150895" y="905475"/>
                  <a:pt x="3503796" y="727908"/>
                  <a:pt x="2954956" y="1174280"/>
                </a:cubicBezTo>
                <a:cubicBezTo>
                  <a:pt x="2327710" y="1684419"/>
                  <a:pt x="2164080" y="2515401"/>
                  <a:pt x="1674796" y="2733574"/>
                </a:cubicBezTo>
                <a:cubicBezTo>
                  <a:pt x="1307833" y="2897204"/>
                  <a:pt x="634065" y="2995862"/>
                  <a:pt x="69708" y="2818396"/>
                </a:cubicBezTo>
                <a:lnTo>
                  <a:pt x="0" y="2793122"/>
                </a:lnTo>
                <a:close/>
              </a:path>
            </a:pathLst>
          </a:cu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-12699" y="1"/>
            <a:ext cx="4382502" cy="2840510"/>
          </a:xfrm>
          <a:custGeom>
            <a:avLst/>
            <a:gdLst>
              <a:gd name="connsiteX0" fmla="*/ 4508500 w 4508500"/>
              <a:gd name="connsiteY0" fmla="*/ 0 h 3251200"/>
              <a:gd name="connsiteX1" fmla="*/ 2921000 w 4508500"/>
              <a:gd name="connsiteY1" fmla="*/ 1676400 h 3251200"/>
              <a:gd name="connsiteX2" fmla="*/ 0 w 4508500"/>
              <a:gd name="connsiteY2" fmla="*/ 3251200 h 3251200"/>
              <a:gd name="connsiteX0-1" fmla="*/ 4508500 w 4508500"/>
              <a:gd name="connsiteY0-2" fmla="*/ 0 h 3251200"/>
              <a:gd name="connsiteX1-3" fmla="*/ 2921000 w 4508500"/>
              <a:gd name="connsiteY1-4" fmla="*/ 1676400 h 3251200"/>
              <a:gd name="connsiteX2-5" fmla="*/ 0 w 4508500"/>
              <a:gd name="connsiteY2-6" fmla="*/ 3251200 h 3251200"/>
              <a:gd name="connsiteX0-7" fmla="*/ 4508500 w 4508500"/>
              <a:gd name="connsiteY0-8" fmla="*/ 0 h 3251200"/>
              <a:gd name="connsiteX1-9" fmla="*/ 2845439 w 4508500"/>
              <a:gd name="connsiteY1-10" fmla="*/ 1549400 h 3251200"/>
              <a:gd name="connsiteX2-11" fmla="*/ 0 w 4508500"/>
              <a:gd name="connsiteY2-12" fmla="*/ 3251200 h 3251200"/>
              <a:gd name="connsiteX0-13" fmla="*/ 4508500 w 4508500"/>
              <a:gd name="connsiteY0-14" fmla="*/ 0 h 3251200"/>
              <a:gd name="connsiteX1-15" fmla="*/ 2845439 w 4508500"/>
              <a:gd name="connsiteY1-16" fmla="*/ 1549400 h 3251200"/>
              <a:gd name="connsiteX2-17" fmla="*/ 0 w 4508500"/>
              <a:gd name="connsiteY2-18" fmla="*/ 3251200 h 3251200"/>
              <a:gd name="connsiteX0-19" fmla="*/ 4508500 w 4508500"/>
              <a:gd name="connsiteY0-20" fmla="*/ 0 h 3251200"/>
              <a:gd name="connsiteX1-21" fmla="*/ 2845439 w 4508500"/>
              <a:gd name="connsiteY1-22" fmla="*/ 1549400 h 3251200"/>
              <a:gd name="connsiteX2-23" fmla="*/ 0 w 4508500"/>
              <a:gd name="connsiteY2-24" fmla="*/ 3251200 h 3251200"/>
              <a:gd name="connsiteX0-25" fmla="*/ 4508500 w 4508500"/>
              <a:gd name="connsiteY0-26" fmla="*/ 0 h 3251200"/>
              <a:gd name="connsiteX1-27" fmla="*/ 2845439 w 4508500"/>
              <a:gd name="connsiteY1-28" fmla="*/ 1549400 h 3251200"/>
              <a:gd name="connsiteX2-29" fmla="*/ 0 w 4508500"/>
              <a:gd name="connsiteY2-30" fmla="*/ 3251200 h 3251200"/>
              <a:gd name="connsiteX0-31" fmla="*/ 4760372 w 4760372"/>
              <a:gd name="connsiteY0-32" fmla="*/ 0 h 3251200"/>
              <a:gd name="connsiteX1-33" fmla="*/ 2845439 w 4760372"/>
              <a:gd name="connsiteY1-34" fmla="*/ 1549400 h 3251200"/>
              <a:gd name="connsiteX2-35" fmla="*/ 0 w 4760372"/>
              <a:gd name="connsiteY2-36" fmla="*/ 3251200 h 3251200"/>
              <a:gd name="connsiteX0-37" fmla="*/ 4760372 w 4760372"/>
              <a:gd name="connsiteY0-38" fmla="*/ 0 h 3251200"/>
              <a:gd name="connsiteX1-39" fmla="*/ 2845439 w 4760372"/>
              <a:gd name="connsiteY1-40" fmla="*/ 1549400 h 3251200"/>
              <a:gd name="connsiteX2-41" fmla="*/ 0 w 4760372"/>
              <a:gd name="connsiteY2-42" fmla="*/ 3251200 h 3251200"/>
              <a:gd name="connsiteX0-43" fmla="*/ 4760372 w 4760372"/>
              <a:gd name="connsiteY0-44" fmla="*/ 0 h 3266073"/>
              <a:gd name="connsiteX1-45" fmla="*/ 2845439 w 4760372"/>
              <a:gd name="connsiteY1-46" fmla="*/ 1549400 h 3266073"/>
              <a:gd name="connsiteX2-47" fmla="*/ 0 w 4760372"/>
              <a:gd name="connsiteY2-48" fmla="*/ 3251200 h 32660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760372" h="3266073">
                <a:moveTo>
                  <a:pt x="4760372" y="0"/>
                </a:moveTo>
                <a:cubicBezTo>
                  <a:pt x="4621606" y="965200"/>
                  <a:pt x="3802550" y="1756833"/>
                  <a:pt x="2845439" y="1549400"/>
                </a:cubicBezTo>
                <a:cubicBezTo>
                  <a:pt x="1888328" y="1341967"/>
                  <a:pt x="1200351" y="3462867"/>
                  <a:pt x="0" y="3251200"/>
                </a:cubicBezTo>
              </a:path>
            </a:pathLst>
          </a:custGeom>
          <a:noFill/>
          <a:ln w="28575">
            <a:solidFill>
              <a:srgbClr val="D1B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8236073" y="4486903"/>
            <a:ext cx="3428780" cy="2900200"/>
          </a:xfrm>
          <a:custGeom>
            <a:avLst/>
            <a:gdLst>
              <a:gd name="connsiteX0" fmla="*/ 0 w 5308600"/>
              <a:gd name="connsiteY0" fmla="*/ 3784600 h 4140200"/>
              <a:gd name="connsiteX1" fmla="*/ 1803400 w 5308600"/>
              <a:gd name="connsiteY1" fmla="*/ 1943100 h 4140200"/>
              <a:gd name="connsiteX2" fmla="*/ 2298700 w 5308600"/>
              <a:gd name="connsiteY2" fmla="*/ 50800 h 4140200"/>
              <a:gd name="connsiteX3" fmla="*/ 5308600 w 5308600"/>
              <a:gd name="connsiteY3" fmla="*/ 0 h 4140200"/>
              <a:gd name="connsiteX4" fmla="*/ 4953000 w 5308600"/>
              <a:gd name="connsiteY4" fmla="*/ 4140200 h 4140200"/>
              <a:gd name="connsiteX5" fmla="*/ 0 w 5308600"/>
              <a:gd name="connsiteY5" fmla="*/ 3784600 h 4140200"/>
              <a:gd name="connsiteX0-1" fmla="*/ 89269 w 5397869"/>
              <a:gd name="connsiteY0-2" fmla="*/ 3784600 h 4140200"/>
              <a:gd name="connsiteX1-3" fmla="*/ 1892669 w 5397869"/>
              <a:gd name="connsiteY1-4" fmla="*/ 1943100 h 4140200"/>
              <a:gd name="connsiteX2-5" fmla="*/ 2387969 w 5397869"/>
              <a:gd name="connsiteY2-6" fmla="*/ 50800 h 4140200"/>
              <a:gd name="connsiteX3-7" fmla="*/ 5397869 w 5397869"/>
              <a:gd name="connsiteY3-8" fmla="*/ 0 h 4140200"/>
              <a:gd name="connsiteX4-9" fmla="*/ 5042269 w 5397869"/>
              <a:gd name="connsiteY4-10" fmla="*/ 4140200 h 4140200"/>
              <a:gd name="connsiteX5-11" fmla="*/ 89269 w 5397869"/>
              <a:gd name="connsiteY5-12" fmla="*/ 3784600 h 4140200"/>
              <a:gd name="connsiteX0-13" fmla="*/ 87897 w 5396497"/>
              <a:gd name="connsiteY0-14" fmla="*/ 3784600 h 4140200"/>
              <a:gd name="connsiteX1-15" fmla="*/ 1891297 w 5396497"/>
              <a:gd name="connsiteY1-16" fmla="*/ 1943100 h 4140200"/>
              <a:gd name="connsiteX2-17" fmla="*/ 2386597 w 5396497"/>
              <a:gd name="connsiteY2-18" fmla="*/ 50800 h 4140200"/>
              <a:gd name="connsiteX3-19" fmla="*/ 5396497 w 5396497"/>
              <a:gd name="connsiteY3-20" fmla="*/ 0 h 4140200"/>
              <a:gd name="connsiteX4-21" fmla="*/ 5040897 w 5396497"/>
              <a:gd name="connsiteY4-22" fmla="*/ 4140200 h 4140200"/>
              <a:gd name="connsiteX5-23" fmla="*/ 87897 w 5396497"/>
              <a:gd name="connsiteY5-24" fmla="*/ 3784600 h 4140200"/>
              <a:gd name="connsiteX0-25" fmla="*/ 87897 w 5396497"/>
              <a:gd name="connsiteY0-26" fmla="*/ 3784600 h 4140200"/>
              <a:gd name="connsiteX1-27" fmla="*/ 1891297 w 5396497"/>
              <a:gd name="connsiteY1-28" fmla="*/ 1943100 h 4140200"/>
              <a:gd name="connsiteX2-29" fmla="*/ 2386597 w 5396497"/>
              <a:gd name="connsiteY2-30" fmla="*/ 50800 h 4140200"/>
              <a:gd name="connsiteX3-31" fmla="*/ 5396497 w 5396497"/>
              <a:gd name="connsiteY3-32" fmla="*/ 0 h 4140200"/>
              <a:gd name="connsiteX4-33" fmla="*/ 5040897 w 5396497"/>
              <a:gd name="connsiteY4-34" fmla="*/ 4140200 h 4140200"/>
              <a:gd name="connsiteX5-35" fmla="*/ 87897 w 5396497"/>
              <a:gd name="connsiteY5-36" fmla="*/ 3784600 h 4140200"/>
              <a:gd name="connsiteX0-37" fmla="*/ 87897 w 5396497"/>
              <a:gd name="connsiteY0-38" fmla="*/ 4055850 h 4411450"/>
              <a:gd name="connsiteX1-39" fmla="*/ 1891297 w 5396497"/>
              <a:gd name="connsiteY1-40" fmla="*/ 2214350 h 4411450"/>
              <a:gd name="connsiteX2-41" fmla="*/ 2386597 w 5396497"/>
              <a:gd name="connsiteY2-42" fmla="*/ 322050 h 4411450"/>
              <a:gd name="connsiteX3-43" fmla="*/ 5396497 w 5396497"/>
              <a:gd name="connsiteY3-44" fmla="*/ 271250 h 4411450"/>
              <a:gd name="connsiteX4-45" fmla="*/ 5040897 w 5396497"/>
              <a:gd name="connsiteY4-46" fmla="*/ 4411450 h 4411450"/>
              <a:gd name="connsiteX5-47" fmla="*/ 87897 w 5396497"/>
              <a:gd name="connsiteY5-48" fmla="*/ 4055850 h 4411450"/>
              <a:gd name="connsiteX0-49" fmla="*/ 90843 w 5399443"/>
              <a:gd name="connsiteY0-50" fmla="*/ 4102704 h 4458304"/>
              <a:gd name="connsiteX1-51" fmla="*/ 1894243 w 5399443"/>
              <a:gd name="connsiteY1-52" fmla="*/ 2261204 h 4458304"/>
              <a:gd name="connsiteX2-53" fmla="*/ 2643543 w 5399443"/>
              <a:gd name="connsiteY2-54" fmla="*/ 305404 h 4458304"/>
              <a:gd name="connsiteX3-55" fmla="*/ 5399443 w 5399443"/>
              <a:gd name="connsiteY3-56" fmla="*/ 318104 h 4458304"/>
              <a:gd name="connsiteX4-57" fmla="*/ 5043843 w 5399443"/>
              <a:gd name="connsiteY4-58" fmla="*/ 4458304 h 4458304"/>
              <a:gd name="connsiteX5-59" fmla="*/ 90843 w 5399443"/>
              <a:gd name="connsiteY5-60" fmla="*/ 4102704 h 4458304"/>
              <a:gd name="connsiteX0-61" fmla="*/ 90843 w 5404817"/>
              <a:gd name="connsiteY0-62" fmla="*/ 4590263 h 4945863"/>
              <a:gd name="connsiteX1-63" fmla="*/ 1894243 w 5404817"/>
              <a:gd name="connsiteY1-64" fmla="*/ 2748763 h 4945863"/>
              <a:gd name="connsiteX2-65" fmla="*/ 2643543 w 5404817"/>
              <a:gd name="connsiteY2-66" fmla="*/ 792963 h 4945863"/>
              <a:gd name="connsiteX3-67" fmla="*/ 5399443 w 5404817"/>
              <a:gd name="connsiteY3-68" fmla="*/ 805663 h 4945863"/>
              <a:gd name="connsiteX4-69" fmla="*/ 5043843 w 5404817"/>
              <a:gd name="connsiteY4-70" fmla="*/ 4945863 h 4945863"/>
              <a:gd name="connsiteX5-71" fmla="*/ 90843 w 5404817"/>
              <a:gd name="connsiteY5-72" fmla="*/ 4590263 h 4945863"/>
              <a:gd name="connsiteX0-73" fmla="*/ 90843 w 5786601"/>
              <a:gd name="connsiteY0-74" fmla="*/ 4479478 h 4835078"/>
              <a:gd name="connsiteX1-75" fmla="*/ 1894243 w 5786601"/>
              <a:gd name="connsiteY1-76" fmla="*/ 2637978 h 4835078"/>
              <a:gd name="connsiteX2-77" fmla="*/ 2643543 w 5786601"/>
              <a:gd name="connsiteY2-78" fmla="*/ 682178 h 4835078"/>
              <a:gd name="connsiteX3-79" fmla="*/ 5399443 w 5786601"/>
              <a:gd name="connsiteY3-80" fmla="*/ 694878 h 4835078"/>
              <a:gd name="connsiteX4-81" fmla="*/ 5043843 w 5786601"/>
              <a:gd name="connsiteY4-82" fmla="*/ 4835078 h 4835078"/>
              <a:gd name="connsiteX5-83" fmla="*/ 90843 w 5786601"/>
              <a:gd name="connsiteY5-84" fmla="*/ 4479478 h 4835078"/>
              <a:gd name="connsiteX0-85" fmla="*/ 90843 w 6050297"/>
              <a:gd name="connsiteY0-86" fmla="*/ 4138246 h 4493846"/>
              <a:gd name="connsiteX1-87" fmla="*/ 1894243 w 6050297"/>
              <a:gd name="connsiteY1-88" fmla="*/ 2296746 h 4493846"/>
              <a:gd name="connsiteX2-89" fmla="*/ 2643543 w 6050297"/>
              <a:gd name="connsiteY2-90" fmla="*/ 340946 h 4493846"/>
              <a:gd name="connsiteX3-91" fmla="*/ 5716943 w 6050297"/>
              <a:gd name="connsiteY3-92" fmla="*/ 696546 h 4493846"/>
              <a:gd name="connsiteX4-93" fmla="*/ 5043843 w 6050297"/>
              <a:gd name="connsiteY4-94" fmla="*/ 4493846 h 4493846"/>
              <a:gd name="connsiteX5-95" fmla="*/ 90843 w 6050297"/>
              <a:gd name="connsiteY5-96" fmla="*/ 4138246 h 4493846"/>
              <a:gd name="connsiteX0-97" fmla="*/ 90843 w 6007098"/>
              <a:gd name="connsiteY0-98" fmla="*/ 4200783 h 4556383"/>
              <a:gd name="connsiteX1-99" fmla="*/ 1894243 w 6007098"/>
              <a:gd name="connsiteY1-100" fmla="*/ 2359283 h 4556383"/>
              <a:gd name="connsiteX2-101" fmla="*/ 2643543 w 6007098"/>
              <a:gd name="connsiteY2-102" fmla="*/ 403483 h 4556383"/>
              <a:gd name="connsiteX3-103" fmla="*/ 5666143 w 6007098"/>
              <a:gd name="connsiteY3-104" fmla="*/ 657483 h 4556383"/>
              <a:gd name="connsiteX4-105" fmla="*/ 5043843 w 6007098"/>
              <a:gd name="connsiteY4-106" fmla="*/ 4556383 h 4556383"/>
              <a:gd name="connsiteX5-107" fmla="*/ 90843 w 6007098"/>
              <a:gd name="connsiteY5-108" fmla="*/ 4200783 h 4556383"/>
              <a:gd name="connsiteX0-109" fmla="*/ 90843 w 6007098"/>
              <a:gd name="connsiteY0-110" fmla="*/ 4271189 h 4626789"/>
              <a:gd name="connsiteX1-111" fmla="*/ 1894243 w 6007098"/>
              <a:gd name="connsiteY1-112" fmla="*/ 2429689 h 4626789"/>
              <a:gd name="connsiteX2-113" fmla="*/ 2643543 w 6007098"/>
              <a:gd name="connsiteY2-114" fmla="*/ 473889 h 4626789"/>
              <a:gd name="connsiteX3-115" fmla="*/ 5666143 w 6007098"/>
              <a:gd name="connsiteY3-116" fmla="*/ 727889 h 4626789"/>
              <a:gd name="connsiteX4-117" fmla="*/ 5043843 w 6007098"/>
              <a:gd name="connsiteY4-118" fmla="*/ 4626789 h 4626789"/>
              <a:gd name="connsiteX5-119" fmla="*/ 90843 w 6007098"/>
              <a:gd name="connsiteY5-120" fmla="*/ 4271189 h 4626789"/>
              <a:gd name="connsiteX0-121" fmla="*/ 488435 w 6404690"/>
              <a:gd name="connsiteY0-122" fmla="*/ 4271189 h 4626789"/>
              <a:gd name="connsiteX1-123" fmla="*/ 2291835 w 6404690"/>
              <a:gd name="connsiteY1-124" fmla="*/ 2429689 h 4626789"/>
              <a:gd name="connsiteX2-125" fmla="*/ 3041135 w 6404690"/>
              <a:gd name="connsiteY2-126" fmla="*/ 473889 h 4626789"/>
              <a:gd name="connsiteX3-127" fmla="*/ 6063735 w 6404690"/>
              <a:gd name="connsiteY3-128" fmla="*/ 727889 h 4626789"/>
              <a:gd name="connsiteX4-129" fmla="*/ 5441435 w 6404690"/>
              <a:gd name="connsiteY4-130" fmla="*/ 4626789 h 4626789"/>
              <a:gd name="connsiteX5-131" fmla="*/ 488435 w 6404690"/>
              <a:gd name="connsiteY5-132" fmla="*/ 4271189 h 4626789"/>
              <a:gd name="connsiteX0-133" fmla="*/ 1321 w 5917576"/>
              <a:gd name="connsiteY0-134" fmla="*/ 4271189 h 4896433"/>
              <a:gd name="connsiteX1-135" fmla="*/ 1804721 w 5917576"/>
              <a:gd name="connsiteY1-136" fmla="*/ 2429689 h 4896433"/>
              <a:gd name="connsiteX2-137" fmla="*/ 2554021 w 5917576"/>
              <a:gd name="connsiteY2-138" fmla="*/ 473889 h 4896433"/>
              <a:gd name="connsiteX3-139" fmla="*/ 5576621 w 5917576"/>
              <a:gd name="connsiteY3-140" fmla="*/ 727889 h 4896433"/>
              <a:gd name="connsiteX4-141" fmla="*/ 4954321 w 5917576"/>
              <a:gd name="connsiteY4-142" fmla="*/ 4626789 h 4896433"/>
              <a:gd name="connsiteX5-143" fmla="*/ 1321 w 5917576"/>
              <a:gd name="connsiteY5-144" fmla="*/ 4271189 h 4896433"/>
              <a:gd name="connsiteX0-145" fmla="*/ 1321 w 6271799"/>
              <a:gd name="connsiteY0-146" fmla="*/ 4271189 h 4896433"/>
              <a:gd name="connsiteX1-147" fmla="*/ 1804721 w 6271799"/>
              <a:gd name="connsiteY1-148" fmla="*/ 2429689 h 4896433"/>
              <a:gd name="connsiteX2-149" fmla="*/ 2554021 w 6271799"/>
              <a:gd name="connsiteY2-150" fmla="*/ 473889 h 4896433"/>
              <a:gd name="connsiteX3-151" fmla="*/ 5576621 w 6271799"/>
              <a:gd name="connsiteY3-152" fmla="*/ 727889 h 4896433"/>
              <a:gd name="connsiteX4-153" fmla="*/ 4954321 w 6271799"/>
              <a:gd name="connsiteY4-154" fmla="*/ 4626789 h 4896433"/>
              <a:gd name="connsiteX5-155" fmla="*/ 1321 w 6271799"/>
              <a:gd name="connsiteY5-156" fmla="*/ 4271189 h 4896433"/>
              <a:gd name="connsiteX0-157" fmla="*/ 1321 w 6219093"/>
              <a:gd name="connsiteY0-158" fmla="*/ 4271189 h 5260358"/>
              <a:gd name="connsiteX1-159" fmla="*/ 1804721 w 6219093"/>
              <a:gd name="connsiteY1-160" fmla="*/ 2429689 h 5260358"/>
              <a:gd name="connsiteX2-161" fmla="*/ 2554021 w 6219093"/>
              <a:gd name="connsiteY2-162" fmla="*/ 473889 h 5260358"/>
              <a:gd name="connsiteX3-163" fmla="*/ 5576621 w 6219093"/>
              <a:gd name="connsiteY3-164" fmla="*/ 727889 h 5260358"/>
              <a:gd name="connsiteX4-165" fmla="*/ 4954321 w 6219093"/>
              <a:gd name="connsiteY4-166" fmla="*/ 4626789 h 5260358"/>
              <a:gd name="connsiteX5-167" fmla="*/ 1321 w 6219093"/>
              <a:gd name="connsiteY5-168" fmla="*/ 4271189 h 52603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219093" h="5260358">
                <a:moveTo>
                  <a:pt x="1321" y="4271189"/>
                </a:moveTo>
                <a:cubicBezTo>
                  <a:pt x="-49479" y="3035056"/>
                  <a:pt x="1379271" y="3062572"/>
                  <a:pt x="1804721" y="2429689"/>
                </a:cubicBezTo>
                <a:cubicBezTo>
                  <a:pt x="2230171" y="1796806"/>
                  <a:pt x="1849171" y="960722"/>
                  <a:pt x="2554021" y="473889"/>
                </a:cubicBezTo>
                <a:cubicBezTo>
                  <a:pt x="3258871" y="-12944"/>
                  <a:pt x="4577554" y="-385478"/>
                  <a:pt x="5576621" y="727889"/>
                </a:cubicBezTo>
                <a:cubicBezTo>
                  <a:pt x="6575688" y="1841256"/>
                  <a:pt x="6440221" y="3716622"/>
                  <a:pt x="4954321" y="4626789"/>
                </a:cubicBezTo>
                <a:cubicBezTo>
                  <a:pt x="3468421" y="5536956"/>
                  <a:pt x="52121" y="5507322"/>
                  <a:pt x="1321" y="4271189"/>
                </a:cubicBezTo>
                <a:close/>
              </a:path>
            </a:pathLst>
          </a:custGeom>
          <a:solidFill>
            <a:srgbClr val="A3785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963114" y="3175879"/>
            <a:ext cx="4270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2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80645" y="3692418"/>
            <a:ext cx="7388990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PA_文本框 2"/>
          <p:cNvSpPr txBox="1"/>
          <p:nvPr>
            <p:custDataLst>
              <p:tags r:id="rId1"/>
            </p:custDataLst>
          </p:nvPr>
        </p:nvSpPr>
        <p:spPr>
          <a:xfrm>
            <a:off x="2342145" y="2014853"/>
            <a:ext cx="7501083" cy="11057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工作内容回顾</a:t>
            </a:r>
            <a:endParaRPr lang="zh-CN" altLang="en-US" sz="6000" b="0" dirty="0">
              <a:solidFill>
                <a:schemeClr val="tx1">
                  <a:lumMod val="50000"/>
                  <a:lumOff val="5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133568" y="4580592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69EA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429474" y="4605962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PART.01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4041006" y="0"/>
            <a:ext cx="4109987" cy="6858000"/>
          </a:xfrm>
          <a:prstGeom prst="rect">
            <a:avLst/>
          </a:prstGeom>
          <a:blipFill dpi="0" rotWithShape="1">
            <a:blip r:embed="rId1"/>
            <a:srcRect/>
            <a:stretch>
              <a:fillRect l="-30000" r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8150993" y="0"/>
            <a:ext cx="4109987" cy="6858000"/>
          </a:xfrm>
          <a:prstGeom prst="rect">
            <a:avLst/>
          </a:pr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1"/>
          <p:cNvSpPr txBox="1">
            <a:spLocks noChangeArrowheads="1"/>
          </p:cNvSpPr>
          <p:nvPr/>
        </p:nvSpPr>
        <p:spPr bwMode="auto">
          <a:xfrm flipH="1">
            <a:off x="9620155" y="927871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1"/>
          <p:cNvSpPr txBox="1">
            <a:spLocks noChangeArrowheads="1"/>
          </p:cNvSpPr>
          <p:nvPr/>
        </p:nvSpPr>
        <p:spPr bwMode="auto">
          <a:xfrm flipH="1">
            <a:off x="9112412" y="1243151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1"/>
          <p:cNvSpPr txBox="1">
            <a:spLocks noChangeArrowheads="1"/>
          </p:cNvSpPr>
          <p:nvPr/>
        </p:nvSpPr>
        <p:spPr bwMode="auto">
          <a:xfrm flipH="1">
            <a:off x="9620155" y="2860143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1"/>
          <p:cNvSpPr txBox="1">
            <a:spLocks noChangeArrowheads="1"/>
          </p:cNvSpPr>
          <p:nvPr/>
        </p:nvSpPr>
        <p:spPr bwMode="auto">
          <a:xfrm flipH="1">
            <a:off x="9112412" y="3175423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1"/>
          <p:cNvSpPr txBox="1">
            <a:spLocks noChangeArrowheads="1"/>
          </p:cNvSpPr>
          <p:nvPr/>
        </p:nvSpPr>
        <p:spPr bwMode="auto">
          <a:xfrm flipH="1">
            <a:off x="9620155" y="484944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1"/>
          <p:cNvSpPr txBox="1">
            <a:spLocks noChangeArrowheads="1"/>
          </p:cNvSpPr>
          <p:nvPr/>
        </p:nvSpPr>
        <p:spPr bwMode="auto">
          <a:xfrm flipH="1">
            <a:off x="9112412" y="5164726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1"/>
          <p:cNvSpPr txBox="1">
            <a:spLocks noChangeArrowheads="1"/>
          </p:cNvSpPr>
          <p:nvPr/>
        </p:nvSpPr>
        <p:spPr bwMode="auto">
          <a:xfrm>
            <a:off x="609997" y="3330908"/>
            <a:ext cx="283633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4265" y="279515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14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PA_文本框 2"/>
          <p:cNvSpPr txBox="1"/>
          <p:nvPr>
            <p:custDataLst>
              <p:tags r:id="rId2"/>
            </p:custDataLst>
          </p:nvPr>
        </p:nvSpPr>
        <p:spPr>
          <a:xfrm>
            <a:off x="525693" y="2227277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b="0" dirty="0">
                <a:solidFill>
                  <a:srgbClr val="7F7F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工作内容回顾</a:t>
            </a:r>
            <a:endParaRPr lang="en-US" sz="3200" b="0" dirty="0">
              <a:solidFill>
                <a:srgbClr val="7F7F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12537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7F7F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工作内容回顾</a:t>
            </a:r>
            <a:endParaRPr lang="en-US" sz="3200" b="0" dirty="0">
              <a:solidFill>
                <a:srgbClr val="7F7F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2" name="任意多边形 61"/>
          <p:cNvSpPr/>
          <p:nvPr/>
        </p:nvSpPr>
        <p:spPr>
          <a:xfrm>
            <a:off x="1005845" y="1985049"/>
            <a:ext cx="2235200" cy="3408218"/>
          </a:xfrm>
          <a:custGeom>
            <a:avLst/>
            <a:gdLst>
              <a:gd name="connsiteX0" fmla="*/ 2290610 w 2290618"/>
              <a:gd name="connsiteY0" fmla="*/ 0 h 3408218"/>
              <a:gd name="connsiteX1" fmla="*/ 2290618 w 2290618"/>
              <a:gd name="connsiteY1" fmla="*/ 0 h 3408218"/>
              <a:gd name="connsiteX2" fmla="*/ 2290618 w 2290618"/>
              <a:gd name="connsiteY2" fmla="*/ 3408218 h 3408218"/>
              <a:gd name="connsiteX3" fmla="*/ 0 w 2290618"/>
              <a:gd name="connsiteY3" fmla="*/ 3112654 h 3408218"/>
              <a:gd name="connsiteX4" fmla="*/ 0 w 2290618"/>
              <a:gd name="connsiteY4" fmla="*/ 295563 h 3408218"/>
              <a:gd name="connsiteX5" fmla="*/ 2290610 w 2290618"/>
              <a:gd name="connsiteY5" fmla="*/ 0 h 340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0618" h="3408218">
                <a:moveTo>
                  <a:pt x="2290610" y="0"/>
                </a:moveTo>
                <a:lnTo>
                  <a:pt x="2290618" y="0"/>
                </a:lnTo>
                <a:lnTo>
                  <a:pt x="2290618" y="3408218"/>
                </a:lnTo>
                <a:lnTo>
                  <a:pt x="0" y="3112654"/>
                </a:lnTo>
                <a:lnTo>
                  <a:pt x="0" y="295563"/>
                </a:lnTo>
                <a:lnTo>
                  <a:pt x="2290610" y="0"/>
                </a:lnTo>
                <a:close/>
              </a:path>
            </a:pathLst>
          </a:custGeom>
          <a:solidFill>
            <a:srgbClr val="A37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63" name="1"/>
          <p:cNvSpPr txBox="1">
            <a:spLocks noChangeArrowheads="1"/>
          </p:cNvSpPr>
          <p:nvPr/>
        </p:nvSpPr>
        <p:spPr bwMode="auto">
          <a:xfrm>
            <a:off x="1272478" y="3630701"/>
            <a:ext cx="1817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标题文本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4" name="1"/>
          <p:cNvSpPr txBox="1">
            <a:spLocks noChangeArrowheads="1"/>
          </p:cNvSpPr>
          <p:nvPr/>
        </p:nvSpPr>
        <p:spPr bwMode="auto">
          <a:xfrm>
            <a:off x="1275159" y="3927896"/>
            <a:ext cx="18151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单击此处可编辑内容，单击此处可编辑内容，单击添加项目内容。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6" name="Freeform 62"/>
          <p:cNvSpPr>
            <a:spLocks noEditPoints="1"/>
          </p:cNvSpPr>
          <p:nvPr/>
        </p:nvSpPr>
        <p:spPr bwMode="auto">
          <a:xfrm>
            <a:off x="1244770" y="2797356"/>
            <a:ext cx="435330" cy="438811"/>
          </a:xfrm>
          <a:custGeom>
            <a:avLst/>
            <a:gdLst/>
            <a:ahLst/>
            <a:cxnLst>
              <a:cxn ang="0">
                <a:pos x="58" y="33"/>
              </a:cxn>
              <a:cxn ang="0">
                <a:pos x="57" y="34"/>
              </a:cxn>
              <a:cxn ang="0">
                <a:pos x="50" y="35"/>
              </a:cxn>
              <a:cxn ang="0">
                <a:pos x="49" y="39"/>
              </a:cxn>
              <a:cxn ang="0">
                <a:pos x="53" y="44"/>
              </a:cxn>
              <a:cxn ang="0">
                <a:pos x="53" y="45"/>
              </a:cxn>
              <a:cxn ang="0">
                <a:pos x="53" y="46"/>
              </a:cxn>
              <a:cxn ang="0">
                <a:pos x="45" y="53"/>
              </a:cxn>
              <a:cxn ang="0">
                <a:pos x="44" y="52"/>
              </a:cxn>
              <a:cxn ang="0">
                <a:pos x="39" y="48"/>
              </a:cxn>
              <a:cxn ang="0">
                <a:pos x="36" y="50"/>
              </a:cxn>
              <a:cxn ang="0">
                <a:pos x="34" y="57"/>
              </a:cxn>
              <a:cxn ang="0">
                <a:pos x="33" y="58"/>
              </a:cxn>
              <a:cxn ang="0">
                <a:pos x="25" y="58"/>
              </a:cxn>
              <a:cxn ang="0">
                <a:pos x="23" y="57"/>
              </a:cxn>
              <a:cxn ang="0">
                <a:pos x="22" y="50"/>
              </a:cxn>
              <a:cxn ang="0">
                <a:pos x="19" y="48"/>
              </a:cxn>
              <a:cxn ang="0">
                <a:pos x="14" y="52"/>
              </a:cxn>
              <a:cxn ang="0">
                <a:pos x="13" y="53"/>
              </a:cxn>
              <a:cxn ang="0">
                <a:pos x="12" y="52"/>
              </a:cxn>
              <a:cxn ang="0">
                <a:pos x="5" y="46"/>
              </a:cxn>
              <a:cxn ang="0">
                <a:pos x="5" y="45"/>
              </a:cxn>
              <a:cxn ang="0">
                <a:pos x="5" y="44"/>
              </a:cxn>
              <a:cxn ang="0">
                <a:pos x="9" y="39"/>
              </a:cxn>
              <a:cxn ang="0">
                <a:pos x="8" y="35"/>
              </a:cxn>
              <a:cxn ang="0">
                <a:pos x="1" y="34"/>
              </a:cxn>
              <a:cxn ang="0">
                <a:pos x="0" y="33"/>
              </a:cxn>
              <a:cxn ang="0">
                <a:pos x="0" y="24"/>
              </a:cxn>
              <a:cxn ang="0">
                <a:pos x="1" y="23"/>
              </a:cxn>
              <a:cxn ang="0">
                <a:pos x="8" y="22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3" y="5"/>
              </a:cxn>
              <a:cxn ang="0">
                <a:pos x="14" y="5"/>
              </a:cxn>
              <a:cxn ang="0">
                <a:pos x="19" y="9"/>
              </a:cxn>
              <a:cxn ang="0">
                <a:pos x="22" y="8"/>
              </a:cxn>
              <a:cxn ang="0">
                <a:pos x="23" y="1"/>
              </a:cxn>
              <a:cxn ang="0">
                <a:pos x="25" y="0"/>
              </a:cxn>
              <a:cxn ang="0">
                <a:pos x="33" y="0"/>
              </a:cxn>
              <a:cxn ang="0">
                <a:pos x="34" y="1"/>
              </a:cxn>
              <a:cxn ang="0">
                <a:pos x="36" y="8"/>
              </a:cxn>
              <a:cxn ang="0">
                <a:pos x="39" y="9"/>
              </a:cxn>
              <a:cxn ang="0">
                <a:pos x="44" y="5"/>
              </a:cxn>
              <a:cxn ang="0">
                <a:pos x="45" y="5"/>
              </a:cxn>
              <a:cxn ang="0">
                <a:pos x="46" y="5"/>
              </a:cxn>
              <a:cxn ang="0">
                <a:pos x="52" y="12"/>
              </a:cxn>
              <a:cxn ang="0">
                <a:pos x="53" y="12"/>
              </a:cxn>
              <a:cxn ang="0">
                <a:pos x="52" y="13"/>
              </a:cxn>
              <a:cxn ang="0">
                <a:pos x="48" y="18"/>
              </a:cxn>
              <a:cxn ang="0">
                <a:pos x="50" y="22"/>
              </a:cxn>
              <a:cxn ang="0">
                <a:pos x="57" y="23"/>
              </a:cxn>
              <a:cxn ang="0">
                <a:pos x="58" y="25"/>
              </a:cxn>
              <a:cxn ang="0">
                <a:pos x="58" y="33"/>
              </a:cxn>
              <a:cxn ang="0">
                <a:pos x="29" y="19"/>
              </a:cxn>
              <a:cxn ang="0">
                <a:pos x="19" y="29"/>
              </a:cxn>
              <a:cxn ang="0">
                <a:pos x="29" y="38"/>
              </a:cxn>
              <a:cxn ang="0">
                <a:pos x="39" y="29"/>
              </a:cxn>
              <a:cxn ang="0">
                <a:pos x="29" y="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7" name="任意多边形 66"/>
          <p:cNvSpPr/>
          <p:nvPr/>
        </p:nvSpPr>
        <p:spPr>
          <a:xfrm>
            <a:off x="3654331" y="1985049"/>
            <a:ext cx="2235200" cy="3408218"/>
          </a:xfrm>
          <a:custGeom>
            <a:avLst/>
            <a:gdLst>
              <a:gd name="connsiteX0" fmla="*/ 2290610 w 2290618"/>
              <a:gd name="connsiteY0" fmla="*/ 0 h 3408218"/>
              <a:gd name="connsiteX1" fmla="*/ 2290618 w 2290618"/>
              <a:gd name="connsiteY1" fmla="*/ 0 h 3408218"/>
              <a:gd name="connsiteX2" fmla="*/ 2290618 w 2290618"/>
              <a:gd name="connsiteY2" fmla="*/ 3408218 h 3408218"/>
              <a:gd name="connsiteX3" fmla="*/ 0 w 2290618"/>
              <a:gd name="connsiteY3" fmla="*/ 3112654 h 3408218"/>
              <a:gd name="connsiteX4" fmla="*/ 0 w 2290618"/>
              <a:gd name="connsiteY4" fmla="*/ 295563 h 3408218"/>
              <a:gd name="connsiteX5" fmla="*/ 2290610 w 2290618"/>
              <a:gd name="connsiteY5" fmla="*/ 0 h 340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0618" h="3408218">
                <a:moveTo>
                  <a:pt x="2290610" y="0"/>
                </a:moveTo>
                <a:lnTo>
                  <a:pt x="2290618" y="0"/>
                </a:lnTo>
                <a:lnTo>
                  <a:pt x="2290618" y="3408218"/>
                </a:lnTo>
                <a:lnTo>
                  <a:pt x="0" y="3112654"/>
                </a:lnTo>
                <a:lnTo>
                  <a:pt x="0" y="295563"/>
                </a:lnTo>
                <a:lnTo>
                  <a:pt x="2290610" y="0"/>
                </a:lnTo>
                <a:close/>
              </a:path>
            </a:pathLst>
          </a:custGeom>
          <a:solidFill>
            <a:srgbClr val="D1B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68" name="1"/>
          <p:cNvSpPr txBox="1">
            <a:spLocks noChangeArrowheads="1"/>
          </p:cNvSpPr>
          <p:nvPr/>
        </p:nvSpPr>
        <p:spPr bwMode="auto">
          <a:xfrm>
            <a:off x="3920964" y="3630701"/>
            <a:ext cx="1817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标题文本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9" name="1"/>
          <p:cNvSpPr txBox="1">
            <a:spLocks noChangeArrowheads="1"/>
          </p:cNvSpPr>
          <p:nvPr/>
        </p:nvSpPr>
        <p:spPr bwMode="auto">
          <a:xfrm>
            <a:off x="3923645" y="3927896"/>
            <a:ext cx="18151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单击此处可编辑内容，单击此处可编辑内容，单击添加项目内容。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1" name="任意多边形 70"/>
          <p:cNvSpPr/>
          <p:nvPr/>
        </p:nvSpPr>
        <p:spPr>
          <a:xfrm>
            <a:off x="6302817" y="1985049"/>
            <a:ext cx="2235200" cy="3408218"/>
          </a:xfrm>
          <a:custGeom>
            <a:avLst/>
            <a:gdLst>
              <a:gd name="connsiteX0" fmla="*/ 2290610 w 2290618"/>
              <a:gd name="connsiteY0" fmla="*/ 0 h 3408218"/>
              <a:gd name="connsiteX1" fmla="*/ 2290618 w 2290618"/>
              <a:gd name="connsiteY1" fmla="*/ 0 h 3408218"/>
              <a:gd name="connsiteX2" fmla="*/ 2290618 w 2290618"/>
              <a:gd name="connsiteY2" fmla="*/ 3408218 h 3408218"/>
              <a:gd name="connsiteX3" fmla="*/ 0 w 2290618"/>
              <a:gd name="connsiteY3" fmla="*/ 3112654 h 3408218"/>
              <a:gd name="connsiteX4" fmla="*/ 0 w 2290618"/>
              <a:gd name="connsiteY4" fmla="*/ 295563 h 3408218"/>
              <a:gd name="connsiteX5" fmla="*/ 2290610 w 2290618"/>
              <a:gd name="connsiteY5" fmla="*/ 0 h 340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0618" h="3408218">
                <a:moveTo>
                  <a:pt x="2290610" y="0"/>
                </a:moveTo>
                <a:lnTo>
                  <a:pt x="2290618" y="0"/>
                </a:lnTo>
                <a:lnTo>
                  <a:pt x="2290618" y="3408218"/>
                </a:lnTo>
                <a:lnTo>
                  <a:pt x="0" y="3112654"/>
                </a:lnTo>
                <a:lnTo>
                  <a:pt x="0" y="295563"/>
                </a:lnTo>
                <a:lnTo>
                  <a:pt x="2290610" y="0"/>
                </a:lnTo>
                <a:close/>
              </a:path>
            </a:pathLst>
          </a:custGeom>
          <a:solidFill>
            <a:srgbClr val="9DB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72" name="1"/>
          <p:cNvSpPr txBox="1">
            <a:spLocks noChangeArrowheads="1"/>
          </p:cNvSpPr>
          <p:nvPr/>
        </p:nvSpPr>
        <p:spPr bwMode="auto">
          <a:xfrm>
            <a:off x="6569450" y="3630701"/>
            <a:ext cx="1817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标题文本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3" name="1"/>
          <p:cNvSpPr txBox="1">
            <a:spLocks noChangeArrowheads="1"/>
          </p:cNvSpPr>
          <p:nvPr/>
        </p:nvSpPr>
        <p:spPr bwMode="auto">
          <a:xfrm>
            <a:off x="6572131" y="3927896"/>
            <a:ext cx="18151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单击此处可编辑内容，单击此处可编辑内容，单击添加项目内容。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5" name="任意多边形 74"/>
          <p:cNvSpPr/>
          <p:nvPr/>
        </p:nvSpPr>
        <p:spPr>
          <a:xfrm>
            <a:off x="8951303" y="1985049"/>
            <a:ext cx="2235200" cy="3408218"/>
          </a:xfrm>
          <a:custGeom>
            <a:avLst/>
            <a:gdLst>
              <a:gd name="connsiteX0" fmla="*/ 2290610 w 2290618"/>
              <a:gd name="connsiteY0" fmla="*/ 0 h 3408218"/>
              <a:gd name="connsiteX1" fmla="*/ 2290618 w 2290618"/>
              <a:gd name="connsiteY1" fmla="*/ 0 h 3408218"/>
              <a:gd name="connsiteX2" fmla="*/ 2290618 w 2290618"/>
              <a:gd name="connsiteY2" fmla="*/ 3408218 h 3408218"/>
              <a:gd name="connsiteX3" fmla="*/ 0 w 2290618"/>
              <a:gd name="connsiteY3" fmla="*/ 3112654 h 3408218"/>
              <a:gd name="connsiteX4" fmla="*/ 0 w 2290618"/>
              <a:gd name="connsiteY4" fmla="*/ 295563 h 3408218"/>
              <a:gd name="connsiteX5" fmla="*/ 2290610 w 2290618"/>
              <a:gd name="connsiteY5" fmla="*/ 0 h 340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0618" h="3408218">
                <a:moveTo>
                  <a:pt x="2290610" y="0"/>
                </a:moveTo>
                <a:lnTo>
                  <a:pt x="2290618" y="0"/>
                </a:lnTo>
                <a:lnTo>
                  <a:pt x="2290618" y="3408218"/>
                </a:lnTo>
                <a:lnTo>
                  <a:pt x="0" y="3112654"/>
                </a:lnTo>
                <a:lnTo>
                  <a:pt x="0" y="295563"/>
                </a:lnTo>
                <a:lnTo>
                  <a:pt x="2290610" y="0"/>
                </a:lnTo>
                <a:close/>
              </a:path>
            </a:pathLst>
          </a:cu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76" name="1"/>
          <p:cNvSpPr txBox="1">
            <a:spLocks noChangeArrowheads="1"/>
          </p:cNvSpPr>
          <p:nvPr/>
        </p:nvSpPr>
        <p:spPr bwMode="auto">
          <a:xfrm>
            <a:off x="9217936" y="3630701"/>
            <a:ext cx="18178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标题文本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7" name="1"/>
          <p:cNvSpPr txBox="1">
            <a:spLocks noChangeArrowheads="1"/>
          </p:cNvSpPr>
          <p:nvPr/>
        </p:nvSpPr>
        <p:spPr bwMode="auto">
          <a:xfrm>
            <a:off x="9220617" y="3927896"/>
            <a:ext cx="18151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单击此处可编辑内容，单击此处可编辑内容，单击添加项目内容。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9" name="Freeform 66"/>
          <p:cNvSpPr>
            <a:spLocks noEditPoints="1"/>
          </p:cNvSpPr>
          <p:nvPr/>
        </p:nvSpPr>
        <p:spPr bwMode="auto">
          <a:xfrm>
            <a:off x="3798049" y="2797356"/>
            <a:ext cx="556386" cy="431556"/>
          </a:xfrm>
          <a:custGeom>
            <a:avLst/>
            <a:gdLst/>
            <a:ahLst/>
            <a:cxnLst>
              <a:cxn ang="0">
                <a:pos x="29" y="41"/>
              </a:cxn>
              <a:cxn ang="0">
                <a:pos x="22" y="40"/>
              </a:cxn>
              <a:cxn ang="0">
                <a:pos x="11" y="45"/>
              </a:cxn>
              <a:cxn ang="0">
                <a:pos x="7" y="46"/>
              </a:cxn>
              <a:cxn ang="0">
                <a:pos x="7" y="46"/>
              </a:cxn>
              <a:cxn ang="0">
                <a:pos x="6" y="45"/>
              </a:cxn>
              <a:cxn ang="0">
                <a:pos x="6" y="43"/>
              </a:cxn>
              <a:cxn ang="0">
                <a:pos x="11" y="36"/>
              </a:cxn>
              <a:cxn ang="0">
                <a:pos x="0" y="20"/>
              </a:cxn>
              <a:cxn ang="0">
                <a:pos x="29" y="0"/>
              </a:cxn>
              <a:cxn ang="0">
                <a:pos x="57" y="20"/>
              </a:cxn>
              <a:cxn ang="0">
                <a:pos x="29" y="41"/>
              </a:cxn>
              <a:cxn ang="0">
                <a:pos x="62" y="47"/>
              </a:cxn>
              <a:cxn ang="0">
                <a:pos x="66" y="53"/>
              </a:cxn>
              <a:cxn ang="0">
                <a:pos x="67" y="55"/>
              </a:cxn>
              <a:cxn ang="0">
                <a:pos x="66" y="56"/>
              </a:cxn>
              <a:cxn ang="0">
                <a:pos x="62" y="55"/>
              </a:cxn>
              <a:cxn ang="0">
                <a:pos x="51" y="50"/>
              </a:cxn>
              <a:cxn ang="0">
                <a:pos x="44" y="51"/>
              </a:cxn>
              <a:cxn ang="0">
                <a:pos x="25" y="46"/>
              </a:cxn>
              <a:cxn ang="0">
                <a:pos x="29" y="46"/>
              </a:cxn>
              <a:cxn ang="0">
                <a:pos x="52" y="39"/>
              </a:cxn>
              <a:cxn ang="0">
                <a:pos x="62" y="20"/>
              </a:cxn>
              <a:cxn ang="0">
                <a:pos x="61" y="14"/>
              </a:cxn>
              <a:cxn ang="0">
                <a:pos x="72" y="30"/>
              </a:cxn>
              <a:cxn ang="0">
                <a:pos x="62" y="47"/>
              </a:cxn>
            </a:cxnLst>
            <a:rect l="0" t="0" r="r" b="b"/>
            <a:pathLst>
              <a:path w="72" h="56">
                <a:moveTo>
                  <a:pt x="29" y="41"/>
                </a:moveTo>
                <a:cubicBezTo>
                  <a:pt x="26" y="41"/>
                  <a:pt x="24" y="40"/>
                  <a:pt x="22" y="40"/>
                </a:cubicBezTo>
                <a:cubicBezTo>
                  <a:pt x="18" y="42"/>
                  <a:pt x="15" y="44"/>
                  <a:pt x="11" y="45"/>
                </a:cubicBezTo>
                <a:cubicBezTo>
                  <a:pt x="9" y="45"/>
                  <a:pt x="8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5"/>
                  <a:pt x="6" y="45"/>
                </a:cubicBezTo>
                <a:cubicBezTo>
                  <a:pt x="5" y="44"/>
                  <a:pt x="6" y="43"/>
                  <a:pt x="6" y="43"/>
                </a:cubicBezTo>
                <a:cubicBezTo>
                  <a:pt x="8" y="41"/>
                  <a:pt x="10" y="40"/>
                  <a:pt x="11" y="36"/>
                </a:cubicBezTo>
                <a:cubicBezTo>
                  <a:pt x="5" y="32"/>
                  <a:pt x="0" y="27"/>
                  <a:pt x="0" y="20"/>
                </a:cubicBezTo>
                <a:cubicBezTo>
                  <a:pt x="0" y="9"/>
                  <a:pt x="13" y="0"/>
                  <a:pt x="29" y="0"/>
                </a:cubicBezTo>
                <a:cubicBezTo>
                  <a:pt x="44" y="0"/>
                  <a:pt x="57" y="9"/>
                  <a:pt x="57" y="20"/>
                </a:cubicBezTo>
                <a:cubicBezTo>
                  <a:pt x="57" y="32"/>
                  <a:pt x="44" y="41"/>
                  <a:pt x="29" y="41"/>
                </a:cubicBezTo>
                <a:close/>
                <a:moveTo>
                  <a:pt x="62" y="47"/>
                </a:moveTo>
                <a:cubicBezTo>
                  <a:pt x="63" y="50"/>
                  <a:pt x="65" y="51"/>
                  <a:pt x="66" y="53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6"/>
                  <a:pt x="67" y="56"/>
                  <a:pt x="66" y="56"/>
                </a:cubicBezTo>
                <a:cubicBezTo>
                  <a:pt x="65" y="56"/>
                  <a:pt x="63" y="56"/>
                  <a:pt x="62" y="55"/>
                </a:cubicBezTo>
                <a:cubicBezTo>
                  <a:pt x="58" y="54"/>
                  <a:pt x="55" y="53"/>
                  <a:pt x="51" y="50"/>
                </a:cubicBezTo>
                <a:cubicBezTo>
                  <a:pt x="49" y="51"/>
                  <a:pt x="47" y="51"/>
                  <a:pt x="44" y="51"/>
                </a:cubicBezTo>
                <a:cubicBezTo>
                  <a:pt x="37" y="51"/>
                  <a:pt x="30" y="49"/>
                  <a:pt x="25" y="46"/>
                </a:cubicBezTo>
                <a:cubicBezTo>
                  <a:pt x="26" y="46"/>
                  <a:pt x="28" y="46"/>
                  <a:pt x="29" y="46"/>
                </a:cubicBezTo>
                <a:cubicBezTo>
                  <a:pt x="37" y="46"/>
                  <a:pt x="46" y="43"/>
                  <a:pt x="52" y="39"/>
                </a:cubicBezTo>
                <a:cubicBezTo>
                  <a:pt x="58" y="34"/>
                  <a:pt x="62" y="27"/>
                  <a:pt x="62" y="20"/>
                </a:cubicBezTo>
                <a:cubicBezTo>
                  <a:pt x="62" y="18"/>
                  <a:pt x="62" y="16"/>
                  <a:pt x="61" y="14"/>
                </a:cubicBezTo>
                <a:cubicBezTo>
                  <a:pt x="68" y="18"/>
                  <a:pt x="72" y="24"/>
                  <a:pt x="72" y="30"/>
                </a:cubicBezTo>
                <a:cubicBezTo>
                  <a:pt x="72" y="37"/>
                  <a:pt x="68" y="43"/>
                  <a:pt x="62" y="4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Freeform 57"/>
          <p:cNvSpPr>
            <a:spLocks noEditPoints="1"/>
          </p:cNvSpPr>
          <p:nvPr/>
        </p:nvSpPr>
        <p:spPr bwMode="auto">
          <a:xfrm>
            <a:off x="6575040" y="2867283"/>
            <a:ext cx="407918" cy="361629"/>
          </a:xfrm>
          <a:custGeom>
            <a:avLst/>
            <a:gdLst/>
            <a:ahLst/>
            <a:cxnLst>
              <a:cxn ang="0">
                <a:pos x="7" y="9"/>
              </a:cxn>
              <a:cxn ang="0">
                <a:pos x="7" y="57"/>
              </a:cxn>
              <a:cxn ang="0">
                <a:pos x="6" y="58"/>
              </a:cxn>
              <a:cxn ang="0">
                <a:pos x="4" y="58"/>
              </a:cxn>
              <a:cxn ang="0">
                <a:pos x="2" y="57"/>
              </a:cxn>
              <a:cxn ang="0">
                <a:pos x="2" y="9"/>
              </a:cxn>
              <a:cxn ang="0">
                <a:pos x="0" y="4"/>
              </a:cxn>
              <a:cxn ang="0">
                <a:pos x="5" y="0"/>
              </a:cxn>
              <a:cxn ang="0">
                <a:pos x="10" y="4"/>
              </a:cxn>
              <a:cxn ang="0">
                <a:pos x="7" y="9"/>
              </a:cxn>
              <a:cxn ang="0">
                <a:pos x="65" y="36"/>
              </a:cxn>
              <a:cxn ang="0">
                <a:pos x="63" y="38"/>
              </a:cxn>
              <a:cxn ang="0">
                <a:pos x="49" y="43"/>
              </a:cxn>
              <a:cxn ang="0">
                <a:pos x="31" y="37"/>
              </a:cxn>
              <a:cxn ang="0">
                <a:pos x="13" y="43"/>
              </a:cxn>
              <a:cxn ang="0">
                <a:pos x="12" y="43"/>
              </a:cxn>
              <a:cxn ang="0">
                <a:pos x="10" y="41"/>
              </a:cxn>
              <a:cxn ang="0">
                <a:pos x="10" y="13"/>
              </a:cxn>
              <a:cxn ang="0">
                <a:pos x="11" y="11"/>
              </a:cxn>
              <a:cxn ang="0">
                <a:pos x="14" y="9"/>
              </a:cxn>
              <a:cxn ang="0">
                <a:pos x="30" y="4"/>
              </a:cxn>
              <a:cxn ang="0">
                <a:pos x="46" y="9"/>
              </a:cxn>
              <a:cxn ang="0">
                <a:pos x="49" y="10"/>
              </a:cxn>
              <a:cxn ang="0">
                <a:pos x="63" y="4"/>
              </a:cxn>
              <a:cxn ang="0">
                <a:pos x="65" y="7"/>
              </a:cxn>
              <a:cxn ang="0">
                <a:pos x="65" y="36"/>
              </a:cxn>
            </a:cxnLst>
            <a:rect l="0" t="0" r="r" b="b"/>
            <a:pathLst>
              <a:path w="65" h="58">
                <a:moveTo>
                  <a:pt x="7" y="9"/>
                </a:moveTo>
                <a:cubicBezTo>
                  <a:pt x="7" y="57"/>
                  <a:pt x="7" y="57"/>
                  <a:pt x="7" y="57"/>
                </a:cubicBezTo>
                <a:cubicBezTo>
                  <a:pt x="7" y="57"/>
                  <a:pt x="7" y="58"/>
                  <a:pt x="6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3" y="58"/>
                  <a:pt x="2" y="57"/>
                  <a:pt x="2" y="57"/>
                </a:cubicBezTo>
                <a:cubicBezTo>
                  <a:pt x="2" y="9"/>
                  <a:pt x="2" y="9"/>
                  <a:pt x="2" y="9"/>
                </a:cubicBezTo>
                <a:cubicBezTo>
                  <a:pt x="1" y="8"/>
                  <a:pt x="0" y="6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10" y="2"/>
                  <a:pt x="10" y="4"/>
                </a:cubicBezTo>
                <a:cubicBezTo>
                  <a:pt x="10" y="6"/>
                  <a:pt x="9" y="8"/>
                  <a:pt x="7" y="9"/>
                </a:cubicBezTo>
                <a:close/>
                <a:moveTo>
                  <a:pt x="65" y="36"/>
                </a:moveTo>
                <a:cubicBezTo>
                  <a:pt x="65" y="37"/>
                  <a:pt x="65" y="38"/>
                  <a:pt x="63" y="38"/>
                </a:cubicBezTo>
                <a:cubicBezTo>
                  <a:pt x="59" y="41"/>
                  <a:pt x="54" y="43"/>
                  <a:pt x="49" y="43"/>
                </a:cubicBezTo>
                <a:cubicBezTo>
                  <a:pt x="43" y="43"/>
                  <a:pt x="39" y="37"/>
                  <a:pt x="31" y="37"/>
                </a:cubicBezTo>
                <a:cubicBezTo>
                  <a:pt x="25" y="37"/>
                  <a:pt x="19" y="40"/>
                  <a:pt x="13" y="43"/>
                </a:cubicBezTo>
                <a:cubicBezTo>
                  <a:pt x="13" y="43"/>
                  <a:pt x="12" y="43"/>
                  <a:pt x="12" y="43"/>
                </a:cubicBezTo>
                <a:cubicBezTo>
                  <a:pt x="11" y="43"/>
                  <a:pt x="10" y="42"/>
                  <a:pt x="10" y="41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0" y="11"/>
                  <a:pt x="11" y="11"/>
                </a:cubicBezTo>
                <a:cubicBezTo>
                  <a:pt x="12" y="10"/>
                  <a:pt x="13" y="9"/>
                  <a:pt x="14" y="9"/>
                </a:cubicBezTo>
                <a:cubicBezTo>
                  <a:pt x="19" y="7"/>
                  <a:pt x="24" y="4"/>
                  <a:pt x="30" y="4"/>
                </a:cubicBezTo>
                <a:cubicBezTo>
                  <a:pt x="36" y="4"/>
                  <a:pt x="40" y="6"/>
                  <a:pt x="46" y="9"/>
                </a:cubicBezTo>
                <a:cubicBezTo>
                  <a:pt x="47" y="9"/>
                  <a:pt x="48" y="10"/>
                  <a:pt x="49" y="10"/>
                </a:cubicBezTo>
                <a:cubicBezTo>
                  <a:pt x="55" y="10"/>
                  <a:pt x="61" y="4"/>
                  <a:pt x="63" y="4"/>
                </a:cubicBezTo>
                <a:cubicBezTo>
                  <a:pt x="64" y="4"/>
                  <a:pt x="65" y="6"/>
                  <a:pt x="65" y="7"/>
                </a:cubicBezTo>
                <a:lnTo>
                  <a:pt x="65" y="3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1" name="Freeform 5"/>
          <p:cNvSpPr>
            <a:spLocks noEditPoints="1"/>
          </p:cNvSpPr>
          <p:nvPr/>
        </p:nvSpPr>
        <p:spPr bwMode="auto">
          <a:xfrm>
            <a:off x="9124086" y="2797356"/>
            <a:ext cx="484484" cy="484484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2" name="1"/>
          <p:cNvSpPr txBox="1">
            <a:spLocks noChangeArrowheads="1"/>
          </p:cNvSpPr>
          <p:nvPr/>
        </p:nvSpPr>
        <p:spPr bwMode="auto">
          <a:xfrm>
            <a:off x="1273694" y="5734368"/>
            <a:ext cx="9627380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39437" y="1495158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5422736" y="927283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b="0" dirty="0">
                <a:solidFill>
                  <a:srgbClr val="7F7F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工作内容回顾</a:t>
            </a:r>
            <a:endParaRPr lang="en-US" sz="3200" b="0" dirty="0">
              <a:solidFill>
                <a:srgbClr val="7F7F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-1" y="0"/>
            <a:ext cx="4716380" cy="6858000"/>
          </a:xfrm>
          <a:prstGeom prst="rect">
            <a:avLst/>
          </a:prstGeom>
          <a:blipFill>
            <a:blip r:embed="rId2"/>
            <a:stretch>
              <a:fillRect l="-20000" r="-4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1463040" y="3792354"/>
            <a:ext cx="10530038" cy="2310063"/>
          </a:xfrm>
          <a:prstGeom prst="rect">
            <a:avLst/>
          </a:prstGeom>
          <a:solidFill>
            <a:srgbClr val="769EA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1"/>
          <p:cNvSpPr txBox="1">
            <a:spLocks noChangeArrowheads="1"/>
          </p:cNvSpPr>
          <p:nvPr/>
        </p:nvSpPr>
        <p:spPr bwMode="auto">
          <a:xfrm flipH="1">
            <a:off x="2208701" y="441221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5" name="1"/>
          <p:cNvSpPr txBox="1">
            <a:spLocks noChangeArrowheads="1"/>
          </p:cNvSpPr>
          <p:nvPr/>
        </p:nvSpPr>
        <p:spPr bwMode="auto">
          <a:xfrm flipH="1">
            <a:off x="2208701" y="4709506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6" name="1"/>
          <p:cNvSpPr txBox="1">
            <a:spLocks noChangeArrowheads="1"/>
          </p:cNvSpPr>
          <p:nvPr/>
        </p:nvSpPr>
        <p:spPr bwMode="auto">
          <a:xfrm flipH="1">
            <a:off x="5680801" y="441221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7" name="1"/>
          <p:cNvSpPr txBox="1">
            <a:spLocks noChangeArrowheads="1"/>
          </p:cNvSpPr>
          <p:nvPr/>
        </p:nvSpPr>
        <p:spPr bwMode="auto">
          <a:xfrm flipH="1">
            <a:off x="5680801" y="4709506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8" name="1"/>
          <p:cNvSpPr txBox="1">
            <a:spLocks noChangeArrowheads="1"/>
          </p:cNvSpPr>
          <p:nvPr/>
        </p:nvSpPr>
        <p:spPr bwMode="auto">
          <a:xfrm flipH="1">
            <a:off x="9059584" y="441221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9" name="1"/>
          <p:cNvSpPr txBox="1">
            <a:spLocks noChangeArrowheads="1"/>
          </p:cNvSpPr>
          <p:nvPr/>
        </p:nvSpPr>
        <p:spPr bwMode="auto">
          <a:xfrm flipH="1">
            <a:off x="9059584" y="4709506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1" name="1"/>
          <p:cNvSpPr txBox="1">
            <a:spLocks noChangeArrowheads="1"/>
          </p:cNvSpPr>
          <p:nvPr/>
        </p:nvSpPr>
        <p:spPr bwMode="auto">
          <a:xfrm>
            <a:off x="5558858" y="1928775"/>
            <a:ext cx="568787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7F7F7F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9835770" y="2193235"/>
            <a:ext cx="2356230" cy="5333870"/>
          </a:xfrm>
          <a:custGeom>
            <a:avLst/>
            <a:gdLst>
              <a:gd name="connsiteX0" fmla="*/ 2203341 w 2356230"/>
              <a:gd name="connsiteY0" fmla="*/ 621 h 5333870"/>
              <a:gd name="connsiteX1" fmla="*/ 2356230 w 2356230"/>
              <a:gd name="connsiteY1" fmla="*/ 9541 h 5333870"/>
              <a:gd name="connsiteX2" fmla="*/ 2356230 w 2356230"/>
              <a:gd name="connsiteY2" fmla="*/ 5333870 h 5333870"/>
              <a:gd name="connsiteX3" fmla="*/ 2241463 w 2356230"/>
              <a:gd name="connsiteY3" fmla="*/ 5316182 h 5333870"/>
              <a:gd name="connsiteX4" fmla="*/ 1335765 w 2356230"/>
              <a:gd name="connsiteY4" fmla="*/ 4592370 h 5333870"/>
              <a:gd name="connsiteX5" fmla="*/ 1144022 w 2356230"/>
              <a:gd name="connsiteY5" fmla="*/ 3140600 h 5333870"/>
              <a:gd name="connsiteX6" fmla="*/ 7258 w 2356230"/>
              <a:gd name="connsiteY6" fmla="*/ 1565566 h 5333870"/>
              <a:gd name="connsiteX7" fmla="*/ 2203341 w 2356230"/>
              <a:gd name="connsiteY7" fmla="*/ 621 h 53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6230" h="5333870">
                <a:moveTo>
                  <a:pt x="2203341" y="621"/>
                </a:moveTo>
                <a:lnTo>
                  <a:pt x="2356230" y="9541"/>
                </a:lnTo>
                <a:lnTo>
                  <a:pt x="2356230" y="5333870"/>
                </a:lnTo>
                <a:lnTo>
                  <a:pt x="2241463" y="5316182"/>
                </a:lnTo>
                <a:cubicBezTo>
                  <a:pt x="1891895" y="5246084"/>
                  <a:pt x="1589996" y="5034064"/>
                  <a:pt x="1335765" y="4592370"/>
                </a:cubicBezTo>
                <a:cubicBezTo>
                  <a:pt x="883798" y="3807136"/>
                  <a:pt x="1365440" y="3645067"/>
                  <a:pt x="1144022" y="3140600"/>
                </a:cubicBezTo>
                <a:cubicBezTo>
                  <a:pt x="922603" y="2636133"/>
                  <a:pt x="-95462" y="2359931"/>
                  <a:pt x="7258" y="1565566"/>
                </a:cubicBezTo>
                <a:cubicBezTo>
                  <a:pt x="103557" y="820849"/>
                  <a:pt x="771637" y="-26187"/>
                  <a:pt x="2203341" y="621"/>
                </a:cubicBezTo>
                <a:close/>
              </a:path>
            </a:pathLst>
          </a:custGeom>
          <a:solidFill>
            <a:srgbClr val="D1B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-1105" y="0"/>
            <a:ext cx="4687406" cy="2659015"/>
          </a:xfrm>
          <a:custGeom>
            <a:avLst/>
            <a:gdLst>
              <a:gd name="connsiteX0" fmla="*/ 0 w 5134593"/>
              <a:gd name="connsiteY0" fmla="*/ 0 h 2912690"/>
              <a:gd name="connsiteX1" fmla="*/ 5134593 w 5134593"/>
              <a:gd name="connsiteY1" fmla="*/ 0 h 2912690"/>
              <a:gd name="connsiteX2" fmla="*/ 5041335 w 5134593"/>
              <a:gd name="connsiteY2" fmla="*/ 88487 h 2912690"/>
              <a:gd name="connsiteX3" fmla="*/ 2954956 w 5134593"/>
              <a:gd name="connsiteY3" fmla="*/ 1174280 h 2912690"/>
              <a:gd name="connsiteX4" fmla="*/ 1674796 w 5134593"/>
              <a:gd name="connsiteY4" fmla="*/ 2733574 h 2912690"/>
              <a:gd name="connsiteX5" fmla="*/ 69708 w 5134593"/>
              <a:gd name="connsiteY5" fmla="*/ 2818396 h 2912690"/>
              <a:gd name="connsiteX6" fmla="*/ 0 w 5134593"/>
              <a:gd name="connsiteY6" fmla="*/ 2793122 h 291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4593" h="2912690">
                <a:moveTo>
                  <a:pt x="0" y="0"/>
                </a:moveTo>
                <a:lnTo>
                  <a:pt x="5134593" y="0"/>
                </a:lnTo>
                <a:lnTo>
                  <a:pt x="5041335" y="88487"/>
                </a:lnTo>
                <a:cubicBezTo>
                  <a:pt x="4150895" y="905475"/>
                  <a:pt x="3503796" y="727908"/>
                  <a:pt x="2954956" y="1174280"/>
                </a:cubicBezTo>
                <a:cubicBezTo>
                  <a:pt x="2327710" y="1684419"/>
                  <a:pt x="2164080" y="2515401"/>
                  <a:pt x="1674796" y="2733574"/>
                </a:cubicBezTo>
                <a:cubicBezTo>
                  <a:pt x="1307833" y="2897204"/>
                  <a:pt x="634065" y="2995862"/>
                  <a:pt x="69708" y="2818396"/>
                </a:cubicBezTo>
                <a:lnTo>
                  <a:pt x="0" y="2793122"/>
                </a:lnTo>
                <a:close/>
              </a:path>
            </a:pathLst>
          </a:cu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-12699" y="1"/>
            <a:ext cx="4382502" cy="2840510"/>
          </a:xfrm>
          <a:custGeom>
            <a:avLst/>
            <a:gdLst>
              <a:gd name="connsiteX0" fmla="*/ 4508500 w 4508500"/>
              <a:gd name="connsiteY0" fmla="*/ 0 h 3251200"/>
              <a:gd name="connsiteX1" fmla="*/ 2921000 w 4508500"/>
              <a:gd name="connsiteY1" fmla="*/ 1676400 h 3251200"/>
              <a:gd name="connsiteX2" fmla="*/ 0 w 4508500"/>
              <a:gd name="connsiteY2" fmla="*/ 3251200 h 3251200"/>
              <a:gd name="connsiteX0-1" fmla="*/ 4508500 w 4508500"/>
              <a:gd name="connsiteY0-2" fmla="*/ 0 h 3251200"/>
              <a:gd name="connsiteX1-3" fmla="*/ 2921000 w 4508500"/>
              <a:gd name="connsiteY1-4" fmla="*/ 1676400 h 3251200"/>
              <a:gd name="connsiteX2-5" fmla="*/ 0 w 4508500"/>
              <a:gd name="connsiteY2-6" fmla="*/ 3251200 h 3251200"/>
              <a:gd name="connsiteX0-7" fmla="*/ 4508500 w 4508500"/>
              <a:gd name="connsiteY0-8" fmla="*/ 0 h 3251200"/>
              <a:gd name="connsiteX1-9" fmla="*/ 2845439 w 4508500"/>
              <a:gd name="connsiteY1-10" fmla="*/ 1549400 h 3251200"/>
              <a:gd name="connsiteX2-11" fmla="*/ 0 w 4508500"/>
              <a:gd name="connsiteY2-12" fmla="*/ 3251200 h 3251200"/>
              <a:gd name="connsiteX0-13" fmla="*/ 4508500 w 4508500"/>
              <a:gd name="connsiteY0-14" fmla="*/ 0 h 3251200"/>
              <a:gd name="connsiteX1-15" fmla="*/ 2845439 w 4508500"/>
              <a:gd name="connsiteY1-16" fmla="*/ 1549400 h 3251200"/>
              <a:gd name="connsiteX2-17" fmla="*/ 0 w 4508500"/>
              <a:gd name="connsiteY2-18" fmla="*/ 3251200 h 3251200"/>
              <a:gd name="connsiteX0-19" fmla="*/ 4508500 w 4508500"/>
              <a:gd name="connsiteY0-20" fmla="*/ 0 h 3251200"/>
              <a:gd name="connsiteX1-21" fmla="*/ 2845439 w 4508500"/>
              <a:gd name="connsiteY1-22" fmla="*/ 1549400 h 3251200"/>
              <a:gd name="connsiteX2-23" fmla="*/ 0 w 4508500"/>
              <a:gd name="connsiteY2-24" fmla="*/ 3251200 h 3251200"/>
              <a:gd name="connsiteX0-25" fmla="*/ 4508500 w 4508500"/>
              <a:gd name="connsiteY0-26" fmla="*/ 0 h 3251200"/>
              <a:gd name="connsiteX1-27" fmla="*/ 2845439 w 4508500"/>
              <a:gd name="connsiteY1-28" fmla="*/ 1549400 h 3251200"/>
              <a:gd name="connsiteX2-29" fmla="*/ 0 w 4508500"/>
              <a:gd name="connsiteY2-30" fmla="*/ 3251200 h 3251200"/>
              <a:gd name="connsiteX0-31" fmla="*/ 4760372 w 4760372"/>
              <a:gd name="connsiteY0-32" fmla="*/ 0 h 3251200"/>
              <a:gd name="connsiteX1-33" fmla="*/ 2845439 w 4760372"/>
              <a:gd name="connsiteY1-34" fmla="*/ 1549400 h 3251200"/>
              <a:gd name="connsiteX2-35" fmla="*/ 0 w 4760372"/>
              <a:gd name="connsiteY2-36" fmla="*/ 3251200 h 3251200"/>
              <a:gd name="connsiteX0-37" fmla="*/ 4760372 w 4760372"/>
              <a:gd name="connsiteY0-38" fmla="*/ 0 h 3251200"/>
              <a:gd name="connsiteX1-39" fmla="*/ 2845439 w 4760372"/>
              <a:gd name="connsiteY1-40" fmla="*/ 1549400 h 3251200"/>
              <a:gd name="connsiteX2-41" fmla="*/ 0 w 4760372"/>
              <a:gd name="connsiteY2-42" fmla="*/ 3251200 h 3251200"/>
              <a:gd name="connsiteX0-43" fmla="*/ 4760372 w 4760372"/>
              <a:gd name="connsiteY0-44" fmla="*/ 0 h 3266073"/>
              <a:gd name="connsiteX1-45" fmla="*/ 2845439 w 4760372"/>
              <a:gd name="connsiteY1-46" fmla="*/ 1549400 h 3266073"/>
              <a:gd name="connsiteX2-47" fmla="*/ 0 w 4760372"/>
              <a:gd name="connsiteY2-48" fmla="*/ 3251200 h 32660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760372" h="3266073">
                <a:moveTo>
                  <a:pt x="4760372" y="0"/>
                </a:moveTo>
                <a:cubicBezTo>
                  <a:pt x="4621606" y="965200"/>
                  <a:pt x="3802550" y="1756833"/>
                  <a:pt x="2845439" y="1549400"/>
                </a:cubicBezTo>
                <a:cubicBezTo>
                  <a:pt x="1888328" y="1341967"/>
                  <a:pt x="1200351" y="3462867"/>
                  <a:pt x="0" y="3251200"/>
                </a:cubicBezTo>
              </a:path>
            </a:pathLst>
          </a:custGeom>
          <a:noFill/>
          <a:ln w="28575">
            <a:solidFill>
              <a:srgbClr val="D1B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8236073" y="4486903"/>
            <a:ext cx="3428780" cy="2900200"/>
          </a:xfrm>
          <a:custGeom>
            <a:avLst/>
            <a:gdLst>
              <a:gd name="connsiteX0" fmla="*/ 0 w 5308600"/>
              <a:gd name="connsiteY0" fmla="*/ 3784600 h 4140200"/>
              <a:gd name="connsiteX1" fmla="*/ 1803400 w 5308600"/>
              <a:gd name="connsiteY1" fmla="*/ 1943100 h 4140200"/>
              <a:gd name="connsiteX2" fmla="*/ 2298700 w 5308600"/>
              <a:gd name="connsiteY2" fmla="*/ 50800 h 4140200"/>
              <a:gd name="connsiteX3" fmla="*/ 5308600 w 5308600"/>
              <a:gd name="connsiteY3" fmla="*/ 0 h 4140200"/>
              <a:gd name="connsiteX4" fmla="*/ 4953000 w 5308600"/>
              <a:gd name="connsiteY4" fmla="*/ 4140200 h 4140200"/>
              <a:gd name="connsiteX5" fmla="*/ 0 w 5308600"/>
              <a:gd name="connsiteY5" fmla="*/ 3784600 h 4140200"/>
              <a:gd name="connsiteX0-1" fmla="*/ 89269 w 5397869"/>
              <a:gd name="connsiteY0-2" fmla="*/ 3784600 h 4140200"/>
              <a:gd name="connsiteX1-3" fmla="*/ 1892669 w 5397869"/>
              <a:gd name="connsiteY1-4" fmla="*/ 1943100 h 4140200"/>
              <a:gd name="connsiteX2-5" fmla="*/ 2387969 w 5397869"/>
              <a:gd name="connsiteY2-6" fmla="*/ 50800 h 4140200"/>
              <a:gd name="connsiteX3-7" fmla="*/ 5397869 w 5397869"/>
              <a:gd name="connsiteY3-8" fmla="*/ 0 h 4140200"/>
              <a:gd name="connsiteX4-9" fmla="*/ 5042269 w 5397869"/>
              <a:gd name="connsiteY4-10" fmla="*/ 4140200 h 4140200"/>
              <a:gd name="connsiteX5-11" fmla="*/ 89269 w 5397869"/>
              <a:gd name="connsiteY5-12" fmla="*/ 3784600 h 4140200"/>
              <a:gd name="connsiteX0-13" fmla="*/ 87897 w 5396497"/>
              <a:gd name="connsiteY0-14" fmla="*/ 3784600 h 4140200"/>
              <a:gd name="connsiteX1-15" fmla="*/ 1891297 w 5396497"/>
              <a:gd name="connsiteY1-16" fmla="*/ 1943100 h 4140200"/>
              <a:gd name="connsiteX2-17" fmla="*/ 2386597 w 5396497"/>
              <a:gd name="connsiteY2-18" fmla="*/ 50800 h 4140200"/>
              <a:gd name="connsiteX3-19" fmla="*/ 5396497 w 5396497"/>
              <a:gd name="connsiteY3-20" fmla="*/ 0 h 4140200"/>
              <a:gd name="connsiteX4-21" fmla="*/ 5040897 w 5396497"/>
              <a:gd name="connsiteY4-22" fmla="*/ 4140200 h 4140200"/>
              <a:gd name="connsiteX5-23" fmla="*/ 87897 w 5396497"/>
              <a:gd name="connsiteY5-24" fmla="*/ 3784600 h 4140200"/>
              <a:gd name="connsiteX0-25" fmla="*/ 87897 w 5396497"/>
              <a:gd name="connsiteY0-26" fmla="*/ 3784600 h 4140200"/>
              <a:gd name="connsiteX1-27" fmla="*/ 1891297 w 5396497"/>
              <a:gd name="connsiteY1-28" fmla="*/ 1943100 h 4140200"/>
              <a:gd name="connsiteX2-29" fmla="*/ 2386597 w 5396497"/>
              <a:gd name="connsiteY2-30" fmla="*/ 50800 h 4140200"/>
              <a:gd name="connsiteX3-31" fmla="*/ 5396497 w 5396497"/>
              <a:gd name="connsiteY3-32" fmla="*/ 0 h 4140200"/>
              <a:gd name="connsiteX4-33" fmla="*/ 5040897 w 5396497"/>
              <a:gd name="connsiteY4-34" fmla="*/ 4140200 h 4140200"/>
              <a:gd name="connsiteX5-35" fmla="*/ 87897 w 5396497"/>
              <a:gd name="connsiteY5-36" fmla="*/ 3784600 h 4140200"/>
              <a:gd name="connsiteX0-37" fmla="*/ 87897 w 5396497"/>
              <a:gd name="connsiteY0-38" fmla="*/ 4055850 h 4411450"/>
              <a:gd name="connsiteX1-39" fmla="*/ 1891297 w 5396497"/>
              <a:gd name="connsiteY1-40" fmla="*/ 2214350 h 4411450"/>
              <a:gd name="connsiteX2-41" fmla="*/ 2386597 w 5396497"/>
              <a:gd name="connsiteY2-42" fmla="*/ 322050 h 4411450"/>
              <a:gd name="connsiteX3-43" fmla="*/ 5396497 w 5396497"/>
              <a:gd name="connsiteY3-44" fmla="*/ 271250 h 4411450"/>
              <a:gd name="connsiteX4-45" fmla="*/ 5040897 w 5396497"/>
              <a:gd name="connsiteY4-46" fmla="*/ 4411450 h 4411450"/>
              <a:gd name="connsiteX5-47" fmla="*/ 87897 w 5396497"/>
              <a:gd name="connsiteY5-48" fmla="*/ 4055850 h 4411450"/>
              <a:gd name="connsiteX0-49" fmla="*/ 90843 w 5399443"/>
              <a:gd name="connsiteY0-50" fmla="*/ 4102704 h 4458304"/>
              <a:gd name="connsiteX1-51" fmla="*/ 1894243 w 5399443"/>
              <a:gd name="connsiteY1-52" fmla="*/ 2261204 h 4458304"/>
              <a:gd name="connsiteX2-53" fmla="*/ 2643543 w 5399443"/>
              <a:gd name="connsiteY2-54" fmla="*/ 305404 h 4458304"/>
              <a:gd name="connsiteX3-55" fmla="*/ 5399443 w 5399443"/>
              <a:gd name="connsiteY3-56" fmla="*/ 318104 h 4458304"/>
              <a:gd name="connsiteX4-57" fmla="*/ 5043843 w 5399443"/>
              <a:gd name="connsiteY4-58" fmla="*/ 4458304 h 4458304"/>
              <a:gd name="connsiteX5-59" fmla="*/ 90843 w 5399443"/>
              <a:gd name="connsiteY5-60" fmla="*/ 4102704 h 4458304"/>
              <a:gd name="connsiteX0-61" fmla="*/ 90843 w 5404817"/>
              <a:gd name="connsiteY0-62" fmla="*/ 4590263 h 4945863"/>
              <a:gd name="connsiteX1-63" fmla="*/ 1894243 w 5404817"/>
              <a:gd name="connsiteY1-64" fmla="*/ 2748763 h 4945863"/>
              <a:gd name="connsiteX2-65" fmla="*/ 2643543 w 5404817"/>
              <a:gd name="connsiteY2-66" fmla="*/ 792963 h 4945863"/>
              <a:gd name="connsiteX3-67" fmla="*/ 5399443 w 5404817"/>
              <a:gd name="connsiteY3-68" fmla="*/ 805663 h 4945863"/>
              <a:gd name="connsiteX4-69" fmla="*/ 5043843 w 5404817"/>
              <a:gd name="connsiteY4-70" fmla="*/ 4945863 h 4945863"/>
              <a:gd name="connsiteX5-71" fmla="*/ 90843 w 5404817"/>
              <a:gd name="connsiteY5-72" fmla="*/ 4590263 h 4945863"/>
              <a:gd name="connsiteX0-73" fmla="*/ 90843 w 5786601"/>
              <a:gd name="connsiteY0-74" fmla="*/ 4479478 h 4835078"/>
              <a:gd name="connsiteX1-75" fmla="*/ 1894243 w 5786601"/>
              <a:gd name="connsiteY1-76" fmla="*/ 2637978 h 4835078"/>
              <a:gd name="connsiteX2-77" fmla="*/ 2643543 w 5786601"/>
              <a:gd name="connsiteY2-78" fmla="*/ 682178 h 4835078"/>
              <a:gd name="connsiteX3-79" fmla="*/ 5399443 w 5786601"/>
              <a:gd name="connsiteY3-80" fmla="*/ 694878 h 4835078"/>
              <a:gd name="connsiteX4-81" fmla="*/ 5043843 w 5786601"/>
              <a:gd name="connsiteY4-82" fmla="*/ 4835078 h 4835078"/>
              <a:gd name="connsiteX5-83" fmla="*/ 90843 w 5786601"/>
              <a:gd name="connsiteY5-84" fmla="*/ 4479478 h 4835078"/>
              <a:gd name="connsiteX0-85" fmla="*/ 90843 w 6050297"/>
              <a:gd name="connsiteY0-86" fmla="*/ 4138246 h 4493846"/>
              <a:gd name="connsiteX1-87" fmla="*/ 1894243 w 6050297"/>
              <a:gd name="connsiteY1-88" fmla="*/ 2296746 h 4493846"/>
              <a:gd name="connsiteX2-89" fmla="*/ 2643543 w 6050297"/>
              <a:gd name="connsiteY2-90" fmla="*/ 340946 h 4493846"/>
              <a:gd name="connsiteX3-91" fmla="*/ 5716943 w 6050297"/>
              <a:gd name="connsiteY3-92" fmla="*/ 696546 h 4493846"/>
              <a:gd name="connsiteX4-93" fmla="*/ 5043843 w 6050297"/>
              <a:gd name="connsiteY4-94" fmla="*/ 4493846 h 4493846"/>
              <a:gd name="connsiteX5-95" fmla="*/ 90843 w 6050297"/>
              <a:gd name="connsiteY5-96" fmla="*/ 4138246 h 4493846"/>
              <a:gd name="connsiteX0-97" fmla="*/ 90843 w 6007098"/>
              <a:gd name="connsiteY0-98" fmla="*/ 4200783 h 4556383"/>
              <a:gd name="connsiteX1-99" fmla="*/ 1894243 w 6007098"/>
              <a:gd name="connsiteY1-100" fmla="*/ 2359283 h 4556383"/>
              <a:gd name="connsiteX2-101" fmla="*/ 2643543 w 6007098"/>
              <a:gd name="connsiteY2-102" fmla="*/ 403483 h 4556383"/>
              <a:gd name="connsiteX3-103" fmla="*/ 5666143 w 6007098"/>
              <a:gd name="connsiteY3-104" fmla="*/ 657483 h 4556383"/>
              <a:gd name="connsiteX4-105" fmla="*/ 5043843 w 6007098"/>
              <a:gd name="connsiteY4-106" fmla="*/ 4556383 h 4556383"/>
              <a:gd name="connsiteX5-107" fmla="*/ 90843 w 6007098"/>
              <a:gd name="connsiteY5-108" fmla="*/ 4200783 h 4556383"/>
              <a:gd name="connsiteX0-109" fmla="*/ 90843 w 6007098"/>
              <a:gd name="connsiteY0-110" fmla="*/ 4271189 h 4626789"/>
              <a:gd name="connsiteX1-111" fmla="*/ 1894243 w 6007098"/>
              <a:gd name="connsiteY1-112" fmla="*/ 2429689 h 4626789"/>
              <a:gd name="connsiteX2-113" fmla="*/ 2643543 w 6007098"/>
              <a:gd name="connsiteY2-114" fmla="*/ 473889 h 4626789"/>
              <a:gd name="connsiteX3-115" fmla="*/ 5666143 w 6007098"/>
              <a:gd name="connsiteY3-116" fmla="*/ 727889 h 4626789"/>
              <a:gd name="connsiteX4-117" fmla="*/ 5043843 w 6007098"/>
              <a:gd name="connsiteY4-118" fmla="*/ 4626789 h 4626789"/>
              <a:gd name="connsiteX5-119" fmla="*/ 90843 w 6007098"/>
              <a:gd name="connsiteY5-120" fmla="*/ 4271189 h 4626789"/>
              <a:gd name="connsiteX0-121" fmla="*/ 488435 w 6404690"/>
              <a:gd name="connsiteY0-122" fmla="*/ 4271189 h 4626789"/>
              <a:gd name="connsiteX1-123" fmla="*/ 2291835 w 6404690"/>
              <a:gd name="connsiteY1-124" fmla="*/ 2429689 h 4626789"/>
              <a:gd name="connsiteX2-125" fmla="*/ 3041135 w 6404690"/>
              <a:gd name="connsiteY2-126" fmla="*/ 473889 h 4626789"/>
              <a:gd name="connsiteX3-127" fmla="*/ 6063735 w 6404690"/>
              <a:gd name="connsiteY3-128" fmla="*/ 727889 h 4626789"/>
              <a:gd name="connsiteX4-129" fmla="*/ 5441435 w 6404690"/>
              <a:gd name="connsiteY4-130" fmla="*/ 4626789 h 4626789"/>
              <a:gd name="connsiteX5-131" fmla="*/ 488435 w 6404690"/>
              <a:gd name="connsiteY5-132" fmla="*/ 4271189 h 4626789"/>
              <a:gd name="connsiteX0-133" fmla="*/ 1321 w 5917576"/>
              <a:gd name="connsiteY0-134" fmla="*/ 4271189 h 4896433"/>
              <a:gd name="connsiteX1-135" fmla="*/ 1804721 w 5917576"/>
              <a:gd name="connsiteY1-136" fmla="*/ 2429689 h 4896433"/>
              <a:gd name="connsiteX2-137" fmla="*/ 2554021 w 5917576"/>
              <a:gd name="connsiteY2-138" fmla="*/ 473889 h 4896433"/>
              <a:gd name="connsiteX3-139" fmla="*/ 5576621 w 5917576"/>
              <a:gd name="connsiteY3-140" fmla="*/ 727889 h 4896433"/>
              <a:gd name="connsiteX4-141" fmla="*/ 4954321 w 5917576"/>
              <a:gd name="connsiteY4-142" fmla="*/ 4626789 h 4896433"/>
              <a:gd name="connsiteX5-143" fmla="*/ 1321 w 5917576"/>
              <a:gd name="connsiteY5-144" fmla="*/ 4271189 h 4896433"/>
              <a:gd name="connsiteX0-145" fmla="*/ 1321 w 6271799"/>
              <a:gd name="connsiteY0-146" fmla="*/ 4271189 h 4896433"/>
              <a:gd name="connsiteX1-147" fmla="*/ 1804721 w 6271799"/>
              <a:gd name="connsiteY1-148" fmla="*/ 2429689 h 4896433"/>
              <a:gd name="connsiteX2-149" fmla="*/ 2554021 w 6271799"/>
              <a:gd name="connsiteY2-150" fmla="*/ 473889 h 4896433"/>
              <a:gd name="connsiteX3-151" fmla="*/ 5576621 w 6271799"/>
              <a:gd name="connsiteY3-152" fmla="*/ 727889 h 4896433"/>
              <a:gd name="connsiteX4-153" fmla="*/ 4954321 w 6271799"/>
              <a:gd name="connsiteY4-154" fmla="*/ 4626789 h 4896433"/>
              <a:gd name="connsiteX5-155" fmla="*/ 1321 w 6271799"/>
              <a:gd name="connsiteY5-156" fmla="*/ 4271189 h 4896433"/>
              <a:gd name="connsiteX0-157" fmla="*/ 1321 w 6219093"/>
              <a:gd name="connsiteY0-158" fmla="*/ 4271189 h 5260358"/>
              <a:gd name="connsiteX1-159" fmla="*/ 1804721 w 6219093"/>
              <a:gd name="connsiteY1-160" fmla="*/ 2429689 h 5260358"/>
              <a:gd name="connsiteX2-161" fmla="*/ 2554021 w 6219093"/>
              <a:gd name="connsiteY2-162" fmla="*/ 473889 h 5260358"/>
              <a:gd name="connsiteX3-163" fmla="*/ 5576621 w 6219093"/>
              <a:gd name="connsiteY3-164" fmla="*/ 727889 h 5260358"/>
              <a:gd name="connsiteX4-165" fmla="*/ 4954321 w 6219093"/>
              <a:gd name="connsiteY4-166" fmla="*/ 4626789 h 5260358"/>
              <a:gd name="connsiteX5-167" fmla="*/ 1321 w 6219093"/>
              <a:gd name="connsiteY5-168" fmla="*/ 4271189 h 52603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219093" h="5260358">
                <a:moveTo>
                  <a:pt x="1321" y="4271189"/>
                </a:moveTo>
                <a:cubicBezTo>
                  <a:pt x="-49479" y="3035056"/>
                  <a:pt x="1379271" y="3062572"/>
                  <a:pt x="1804721" y="2429689"/>
                </a:cubicBezTo>
                <a:cubicBezTo>
                  <a:pt x="2230171" y="1796806"/>
                  <a:pt x="1849171" y="960722"/>
                  <a:pt x="2554021" y="473889"/>
                </a:cubicBezTo>
                <a:cubicBezTo>
                  <a:pt x="3258871" y="-12944"/>
                  <a:pt x="4577554" y="-385478"/>
                  <a:pt x="5576621" y="727889"/>
                </a:cubicBezTo>
                <a:cubicBezTo>
                  <a:pt x="6575688" y="1841256"/>
                  <a:pt x="6440221" y="3716622"/>
                  <a:pt x="4954321" y="4626789"/>
                </a:cubicBezTo>
                <a:cubicBezTo>
                  <a:pt x="3468421" y="5536956"/>
                  <a:pt x="52121" y="5507322"/>
                  <a:pt x="1321" y="4271189"/>
                </a:cubicBezTo>
                <a:close/>
              </a:path>
            </a:pathLst>
          </a:custGeom>
          <a:solidFill>
            <a:srgbClr val="A3785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963114" y="3175879"/>
            <a:ext cx="4270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2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80645" y="3692418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PA_文本框 2"/>
          <p:cNvSpPr txBox="1"/>
          <p:nvPr>
            <p:custDataLst>
              <p:tags r:id="rId1"/>
            </p:custDataLst>
          </p:nvPr>
        </p:nvSpPr>
        <p:spPr>
          <a:xfrm>
            <a:off x="2342145" y="2014853"/>
            <a:ext cx="7501083" cy="11057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工作难点分析</a:t>
            </a:r>
            <a:endParaRPr lang="zh-CN" altLang="en-US" sz="6000" b="0" dirty="0">
              <a:solidFill>
                <a:schemeClr val="tx1">
                  <a:lumMod val="50000"/>
                  <a:lumOff val="5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133568" y="4580592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769EA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429474" y="4605962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PART.02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66788" y="0"/>
            <a:ext cx="7565456" cy="6858000"/>
          </a:xfrm>
          <a:prstGeom prst="rect">
            <a:avLst/>
          </a:pr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289175" y="1901373"/>
            <a:ext cx="5440772" cy="3497638"/>
            <a:chOff x="4777339" y="1072987"/>
            <a:chExt cx="7084905" cy="455458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7339" y="1072987"/>
              <a:ext cx="7084905" cy="4554582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5996539" y="1787090"/>
              <a:ext cx="4653280" cy="290576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b="-3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quotation-mark_32371"/>
          <p:cNvSpPr>
            <a:spLocks noChangeAspect="1"/>
          </p:cNvSpPr>
          <p:nvPr/>
        </p:nvSpPr>
        <p:spPr bwMode="auto">
          <a:xfrm>
            <a:off x="1510197" y="937702"/>
            <a:ext cx="1158282" cy="1075027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2089338" y="3758720"/>
            <a:ext cx="393607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2089338" y="3024859"/>
            <a:ext cx="393607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94516" y="2467046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PA_文本框 2"/>
          <p:cNvSpPr txBox="1"/>
          <p:nvPr>
            <p:custDataLst>
              <p:tags r:id="rId3"/>
            </p:custDataLst>
          </p:nvPr>
        </p:nvSpPr>
        <p:spPr>
          <a:xfrm>
            <a:off x="1994516" y="1871811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b="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工作难点分析</a:t>
            </a:r>
            <a:endParaRPr lang="en-US" sz="3200" b="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rgbClr val="7F7F7F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工作难点分析</a:t>
            </a:r>
            <a:endParaRPr lang="en-US" sz="3200" b="0" dirty="0">
              <a:solidFill>
                <a:srgbClr val="7F7F7F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35" name="任意多边形 134"/>
          <p:cNvSpPr/>
          <p:nvPr/>
        </p:nvSpPr>
        <p:spPr>
          <a:xfrm>
            <a:off x="998063" y="1905771"/>
            <a:ext cx="2186715" cy="4154923"/>
          </a:xfrm>
          <a:custGeom>
            <a:avLst/>
            <a:gdLst>
              <a:gd name="connsiteX0" fmla="*/ 2 w 2186715"/>
              <a:gd name="connsiteY0" fmla="*/ 3117475 h 4154923"/>
              <a:gd name="connsiteX1" fmla="*/ 2186715 w 2186715"/>
              <a:gd name="connsiteY1" fmla="*/ 3117475 h 4154923"/>
              <a:gd name="connsiteX2" fmla="*/ 2186715 w 2186715"/>
              <a:gd name="connsiteY2" fmla="*/ 3636199 h 4154923"/>
              <a:gd name="connsiteX3" fmla="*/ 1093358 w 2186715"/>
              <a:gd name="connsiteY3" fmla="*/ 4154923 h 4154923"/>
              <a:gd name="connsiteX4" fmla="*/ 2 w 2186715"/>
              <a:gd name="connsiteY4" fmla="*/ 3636199 h 4154923"/>
              <a:gd name="connsiteX5" fmla="*/ 0 w 2186715"/>
              <a:gd name="connsiteY5" fmla="*/ 1933026 h 4154923"/>
              <a:gd name="connsiteX6" fmla="*/ 2186714 w 2186715"/>
              <a:gd name="connsiteY6" fmla="*/ 1933026 h 4154923"/>
              <a:gd name="connsiteX7" fmla="*/ 2186713 w 2186715"/>
              <a:gd name="connsiteY7" fmla="*/ 3117473 h 4154923"/>
              <a:gd name="connsiteX8" fmla="*/ 0 w 2186715"/>
              <a:gd name="connsiteY8" fmla="*/ 3117473 h 4154923"/>
              <a:gd name="connsiteX9" fmla="*/ 1093357 w 2186715"/>
              <a:gd name="connsiteY9" fmla="*/ 0 h 4154923"/>
              <a:gd name="connsiteX10" fmla="*/ 2186714 w 2186715"/>
              <a:gd name="connsiteY10" fmla="*/ 1093357 h 4154923"/>
              <a:gd name="connsiteX11" fmla="*/ 2186714 w 2186715"/>
              <a:gd name="connsiteY11" fmla="*/ 1695963 h 4154923"/>
              <a:gd name="connsiteX12" fmla="*/ 0 w 2186715"/>
              <a:gd name="connsiteY12" fmla="*/ 1695963 h 4154923"/>
              <a:gd name="connsiteX13" fmla="*/ 0 w 2186715"/>
              <a:gd name="connsiteY13" fmla="*/ 1093357 h 4154923"/>
              <a:gd name="connsiteX14" fmla="*/ 1093357 w 2186715"/>
              <a:gd name="connsiteY14" fmla="*/ 0 h 415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86715" h="4154923">
                <a:moveTo>
                  <a:pt x="2" y="3117475"/>
                </a:moveTo>
                <a:lnTo>
                  <a:pt x="2186715" y="3117475"/>
                </a:lnTo>
                <a:lnTo>
                  <a:pt x="2186715" y="3636199"/>
                </a:lnTo>
                <a:lnTo>
                  <a:pt x="1093358" y="4154923"/>
                </a:lnTo>
                <a:lnTo>
                  <a:pt x="2" y="3636199"/>
                </a:lnTo>
                <a:close/>
                <a:moveTo>
                  <a:pt x="0" y="1933026"/>
                </a:moveTo>
                <a:lnTo>
                  <a:pt x="2186714" y="1933026"/>
                </a:lnTo>
                <a:lnTo>
                  <a:pt x="2186713" y="3117473"/>
                </a:lnTo>
                <a:lnTo>
                  <a:pt x="0" y="3117473"/>
                </a:lnTo>
                <a:close/>
                <a:moveTo>
                  <a:pt x="1093357" y="0"/>
                </a:moveTo>
                <a:cubicBezTo>
                  <a:pt x="1697201" y="0"/>
                  <a:pt x="2186714" y="489513"/>
                  <a:pt x="2186714" y="1093357"/>
                </a:cubicBezTo>
                <a:lnTo>
                  <a:pt x="2186714" y="1695963"/>
                </a:lnTo>
                <a:lnTo>
                  <a:pt x="0" y="1695963"/>
                </a:lnTo>
                <a:lnTo>
                  <a:pt x="0" y="1093357"/>
                </a:lnTo>
                <a:cubicBezTo>
                  <a:pt x="0" y="489513"/>
                  <a:pt x="489513" y="0"/>
                  <a:pt x="1093357" y="0"/>
                </a:cubicBezTo>
                <a:close/>
              </a:path>
            </a:pathLst>
          </a:custGeom>
          <a:solidFill>
            <a:srgbClr val="A37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29"/>
          <p:cNvSpPr/>
          <p:nvPr/>
        </p:nvSpPr>
        <p:spPr>
          <a:xfrm>
            <a:off x="1585184" y="2247517"/>
            <a:ext cx="1012476" cy="1012472"/>
          </a:xfrm>
          <a:prstGeom prst="ellipse">
            <a:avLst/>
          </a:prstGeom>
          <a:solidFill>
            <a:srgbClr val="DDD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8" name="Group 58"/>
          <p:cNvGrpSpPr/>
          <p:nvPr/>
        </p:nvGrpSpPr>
        <p:grpSpPr>
          <a:xfrm>
            <a:off x="1934925" y="2523564"/>
            <a:ext cx="312990" cy="460376"/>
            <a:chOff x="9209088" y="5059363"/>
            <a:chExt cx="300038" cy="441324"/>
          </a:xfrm>
          <a:solidFill>
            <a:srgbClr val="7F7F7F"/>
          </a:solidFill>
        </p:grpSpPr>
        <p:sp>
          <p:nvSpPr>
            <p:cNvPr id="69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1" name="任意多边形 130"/>
          <p:cNvSpPr/>
          <p:nvPr/>
        </p:nvSpPr>
        <p:spPr>
          <a:xfrm>
            <a:off x="3670890" y="1905770"/>
            <a:ext cx="2186715" cy="4154922"/>
          </a:xfrm>
          <a:custGeom>
            <a:avLst/>
            <a:gdLst>
              <a:gd name="connsiteX0" fmla="*/ 2 w 2186715"/>
              <a:gd name="connsiteY0" fmla="*/ 3117474 h 4154922"/>
              <a:gd name="connsiteX1" fmla="*/ 2186715 w 2186715"/>
              <a:gd name="connsiteY1" fmla="*/ 3117474 h 4154922"/>
              <a:gd name="connsiteX2" fmla="*/ 2186715 w 2186715"/>
              <a:gd name="connsiteY2" fmla="*/ 3636198 h 4154922"/>
              <a:gd name="connsiteX3" fmla="*/ 1093358 w 2186715"/>
              <a:gd name="connsiteY3" fmla="*/ 4154922 h 4154922"/>
              <a:gd name="connsiteX4" fmla="*/ 2 w 2186715"/>
              <a:gd name="connsiteY4" fmla="*/ 3636198 h 4154922"/>
              <a:gd name="connsiteX5" fmla="*/ 1093357 w 2186715"/>
              <a:gd name="connsiteY5" fmla="*/ 0 h 4154922"/>
              <a:gd name="connsiteX6" fmla="*/ 2186714 w 2186715"/>
              <a:gd name="connsiteY6" fmla="*/ 1093357 h 4154922"/>
              <a:gd name="connsiteX7" fmla="*/ 2186713 w 2186715"/>
              <a:gd name="connsiteY7" fmla="*/ 3117473 h 4154922"/>
              <a:gd name="connsiteX8" fmla="*/ 0 w 2186715"/>
              <a:gd name="connsiteY8" fmla="*/ 3117473 h 4154922"/>
              <a:gd name="connsiteX9" fmla="*/ 0 w 2186715"/>
              <a:gd name="connsiteY9" fmla="*/ 1933026 h 4154922"/>
              <a:gd name="connsiteX10" fmla="*/ 2186713 w 2186715"/>
              <a:gd name="connsiteY10" fmla="*/ 1933026 h 4154922"/>
              <a:gd name="connsiteX11" fmla="*/ 2186713 w 2186715"/>
              <a:gd name="connsiteY11" fmla="*/ 1695963 h 4154922"/>
              <a:gd name="connsiteX12" fmla="*/ 0 w 2186715"/>
              <a:gd name="connsiteY12" fmla="*/ 1695963 h 4154922"/>
              <a:gd name="connsiteX13" fmla="*/ 0 w 2186715"/>
              <a:gd name="connsiteY13" fmla="*/ 1093357 h 4154922"/>
              <a:gd name="connsiteX14" fmla="*/ 1093357 w 2186715"/>
              <a:gd name="connsiteY14" fmla="*/ 0 h 41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86715" h="4154922">
                <a:moveTo>
                  <a:pt x="2" y="3117474"/>
                </a:moveTo>
                <a:lnTo>
                  <a:pt x="2186715" y="3117474"/>
                </a:lnTo>
                <a:lnTo>
                  <a:pt x="2186715" y="3636198"/>
                </a:lnTo>
                <a:lnTo>
                  <a:pt x="1093358" y="4154922"/>
                </a:lnTo>
                <a:lnTo>
                  <a:pt x="2" y="3636198"/>
                </a:lnTo>
                <a:close/>
                <a:moveTo>
                  <a:pt x="1093357" y="0"/>
                </a:moveTo>
                <a:cubicBezTo>
                  <a:pt x="1697201" y="0"/>
                  <a:pt x="2186714" y="489513"/>
                  <a:pt x="2186714" y="1093357"/>
                </a:cubicBezTo>
                <a:cubicBezTo>
                  <a:pt x="2186714" y="1768062"/>
                  <a:pt x="2186713" y="2442768"/>
                  <a:pt x="2186713" y="3117473"/>
                </a:cubicBezTo>
                <a:lnTo>
                  <a:pt x="0" y="3117473"/>
                </a:lnTo>
                <a:lnTo>
                  <a:pt x="0" y="1933026"/>
                </a:lnTo>
                <a:lnTo>
                  <a:pt x="2186713" y="1933026"/>
                </a:lnTo>
                <a:lnTo>
                  <a:pt x="2186713" y="1695963"/>
                </a:lnTo>
                <a:lnTo>
                  <a:pt x="0" y="1695963"/>
                </a:lnTo>
                <a:lnTo>
                  <a:pt x="0" y="1093357"/>
                </a:lnTo>
                <a:cubicBezTo>
                  <a:pt x="0" y="489513"/>
                  <a:pt x="489513" y="0"/>
                  <a:pt x="1093357" y="0"/>
                </a:cubicBezTo>
                <a:close/>
              </a:path>
            </a:pathLst>
          </a:custGeom>
          <a:solidFill>
            <a:srgbClr val="D1BB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95"/>
          <p:cNvSpPr/>
          <p:nvPr/>
        </p:nvSpPr>
        <p:spPr>
          <a:xfrm>
            <a:off x="4258010" y="2247517"/>
            <a:ext cx="1012476" cy="1012472"/>
          </a:xfrm>
          <a:prstGeom prst="ellipse">
            <a:avLst/>
          </a:prstGeom>
          <a:solidFill>
            <a:srgbClr val="DDD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" name="任意多边形 132"/>
          <p:cNvSpPr/>
          <p:nvPr/>
        </p:nvSpPr>
        <p:spPr>
          <a:xfrm>
            <a:off x="6343716" y="1905771"/>
            <a:ext cx="2186715" cy="4154923"/>
          </a:xfrm>
          <a:custGeom>
            <a:avLst/>
            <a:gdLst>
              <a:gd name="connsiteX0" fmla="*/ 2 w 2186715"/>
              <a:gd name="connsiteY0" fmla="*/ 3117475 h 4154923"/>
              <a:gd name="connsiteX1" fmla="*/ 2186715 w 2186715"/>
              <a:gd name="connsiteY1" fmla="*/ 3117475 h 4154923"/>
              <a:gd name="connsiteX2" fmla="*/ 2186715 w 2186715"/>
              <a:gd name="connsiteY2" fmla="*/ 3636199 h 4154923"/>
              <a:gd name="connsiteX3" fmla="*/ 1093358 w 2186715"/>
              <a:gd name="connsiteY3" fmla="*/ 4154923 h 4154923"/>
              <a:gd name="connsiteX4" fmla="*/ 2 w 2186715"/>
              <a:gd name="connsiteY4" fmla="*/ 3636199 h 4154923"/>
              <a:gd name="connsiteX5" fmla="*/ 0 w 2186715"/>
              <a:gd name="connsiteY5" fmla="*/ 1948593 h 4154923"/>
              <a:gd name="connsiteX6" fmla="*/ 2186714 w 2186715"/>
              <a:gd name="connsiteY6" fmla="*/ 1948593 h 4154923"/>
              <a:gd name="connsiteX7" fmla="*/ 2186713 w 2186715"/>
              <a:gd name="connsiteY7" fmla="*/ 3117473 h 4154923"/>
              <a:gd name="connsiteX8" fmla="*/ 0 w 2186715"/>
              <a:gd name="connsiteY8" fmla="*/ 3117473 h 4154923"/>
              <a:gd name="connsiteX9" fmla="*/ 1093357 w 2186715"/>
              <a:gd name="connsiteY9" fmla="*/ 0 h 4154923"/>
              <a:gd name="connsiteX10" fmla="*/ 2186714 w 2186715"/>
              <a:gd name="connsiteY10" fmla="*/ 1093357 h 4154923"/>
              <a:gd name="connsiteX11" fmla="*/ 2186714 w 2186715"/>
              <a:gd name="connsiteY11" fmla="*/ 1695963 h 4154923"/>
              <a:gd name="connsiteX12" fmla="*/ 0 w 2186715"/>
              <a:gd name="connsiteY12" fmla="*/ 1695963 h 4154923"/>
              <a:gd name="connsiteX13" fmla="*/ 0 w 2186715"/>
              <a:gd name="connsiteY13" fmla="*/ 1093357 h 4154923"/>
              <a:gd name="connsiteX14" fmla="*/ 1093357 w 2186715"/>
              <a:gd name="connsiteY14" fmla="*/ 0 h 415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86715" h="4154923">
                <a:moveTo>
                  <a:pt x="2" y="3117475"/>
                </a:moveTo>
                <a:lnTo>
                  <a:pt x="2186715" y="3117475"/>
                </a:lnTo>
                <a:lnTo>
                  <a:pt x="2186715" y="3636199"/>
                </a:lnTo>
                <a:lnTo>
                  <a:pt x="1093358" y="4154923"/>
                </a:lnTo>
                <a:lnTo>
                  <a:pt x="2" y="3636199"/>
                </a:lnTo>
                <a:close/>
                <a:moveTo>
                  <a:pt x="0" y="1948593"/>
                </a:moveTo>
                <a:lnTo>
                  <a:pt x="2186714" y="1948593"/>
                </a:lnTo>
                <a:lnTo>
                  <a:pt x="2186713" y="3117473"/>
                </a:lnTo>
                <a:lnTo>
                  <a:pt x="0" y="3117473"/>
                </a:lnTo>
                <a:close/>
                <a:moveTo>
                  <a:pt x="1093357" y="0"/>
                </a:moveTo>
                <a:cubicBezTo>
                  <a:pt x="1697201" y="0"/>
                  <a:pt x="2186714" y="489513"/>
                  <a:pt x="2186714" y="1093357"/>
                </a:cubicBezTo>
                <a:lnTo>
                  <a:pt x="2186714" y="1695963"/>
                </a:lnTo>
                <a:lnTo>
                  <a:pt x="0" y="1695963"/>
                </a:lnTo>
                <a:lnTo>
                  <a:pt x="0" y="1093357"/>
                </a:lnTo>
                <a:cubicBezTo>
                  <a:pt x="0" y="489513"/>
                  <a:pt x="489513" y="0"/>
                  <a:pt x="1093357" y="0"/>
                </a:cubicBezTo>
                <a:close/>
              </a:path>
            </a:pathLst>
          </a:custGeom>
          <a:solidFill>
            <a:srgbClr val="9DB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108"/>
          <p:cNvSpPr/>
          <p:nvPr/>
        </p:nvSpPr>
        <p:spPr>
          <a:xfrm>
            <a:off x="6930837" y="2247517"/>
            <a:ext cx="1012476" cy="1012472"/>
          </a:xfrm>
          <a:prstGeom prst="ellipse">
            <a:avLst/>
          </a:prstGeom>
          <a:solidFill>
            <a:srgbClr val="DDD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4" name="任意多边形 133"/>
          <p:cNvSpPr/>
          <p:nvPr/>
        </p:nvSpPr>
        <p:spPr>
          <a:xfrm>
            <a:off x="9016542" y="1905772"/>
            <a:ext cx="2186716" cy="4154922"/>
          </a:xfrm>
          <a:custGeom>
            <a:avLst/>
            <a:gdLst>
              <a:gd name="connsiteX0" fmla="*/ 2 w 2186716"/>
              <a:gd name="connsiteY0" fmla="*/ 3117474 h 4154922"/>
              <a:gd name="connsiteX1" fmla="*/ 2186714 w 2186716"/>
              <a:gd name="connsiteY1" fmla="*/ 3117474 h 4154922"/>
              <a:gd name="connsiteX2" fmla="*/ 2186714 w 2186716"/>
              <a:gd name="connsiteY2" fmla="*/ 3636198 h 4154922"/>
              <a:gd name="connsiteX3" fmla="*/ 1093358 w 2186716"/>
              <a:gd name="connsiteY3" fmla="*/ 4154922 h 4154922"/>
              <a:gd name="connsiteX4" fmla="*/ 2 w 2186716"/>
              <a:gd name="connsiteY4" fmla="*/ 3636198 h 4154922"/>
              <a:gd name="connsiteX5" fmla="*/ 1 w 2186716"/>
              <a:gd name="connsiteY5" fmla="*/ 1948592 h 4154922"/>
              <a:gd name="connsiteX6" fmla="*/ 2186716 w 2186716"/>
              <a:gd name="connsiteY6" fmla="*/ 1948592 h 4154922"/>
              <a:gd name="connsiteX7" fmla="*/ 2186715 w 2186716"/>
              <a:gd name="connsiteY7" fmla="*/ 3117472 h 4154922"/>
              <a:gd name="connsiteX8" fmla="*/ 1 w 2186716"/>
              <a:gd name="connsiteY8" fmla="*/ 3117472 h 4154922"/>
              <a:gd name="connsiteX9" fmla="*/ 1093358 w 2186716"/>
              <a:gd name="connsiteY9" fmla="*/ 0 h 4154922"/>
              <a:gd name="connsiteX10" fmla="*/ 2186716 w 2186716"/>
              <a:gd name="connsiteY10" fmla="*/ 1093356 h 4154922"/>
              <a:gd name="connsiteX11" fmla="*/ 2186715 w 2186716"/>
              <a:gd name="connsiteY11" fmla="*/ 1695962 h 4154922"/>
              <a:gd name="connsiteX12" fmla="*/ 0 w 2186716"/>
              <a:gd name="connsiteY12" fmla="*/ 1695962 h 4154922"/>
              <a:gd name="connsiteX13" fmla="*/ 0 w 2186716"/>
              <a:gd name="connsiteY13" fmla="*/ 1093356 h 4154922"/>
              <a:gd name="connsiteX14" fmla="*/ 1093358 w 2186716"/>
              <a:gd name="connsiteY14" fmla="*/ 0 h 41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86716" h="4154922">
                <a:moveTo>
                  <a:pt x="2" y="3117474"/>
                </a:moveTo>
                <a:lnTo>
                  <a:pt x="2186714" y="3117474"/>
                </a:lnTo>
                <a:lnTo>
                  <a:pt x="2186714" y="3636198"/>
                </a:lnTo>
                <a:lnTo>
                  <a:pt x="1093358" y="4154922"/>
                </a:lnTo>
                <a:lnTo>
                  <a:pt x="2" y="3636198"/>
                </a:lnTo>
                <a:close/>
                <a:moveTo>
                  <a:pt x="1" y="1948592"/>
                </a:moveTo>
                <a:lnTo>
                  <a:pt x="2186716" y="1948592"/>
                </a:lnTo>
                <a:lnTo>
                  <a:pt x="2186715" y="3117472"/>
                </a:lnTo>
                <a:lnTo>
                  <a:pt x="1" y="3117472"/>
                </a:lnTo>
                <a:close/>
                <a:moveTo>
                  <a:pt x="1093358" y="0"/>
                </a:moveTo>
                <a:cubicBezTo>
                  <a:pt x="1697202" y="0"/>
                  <a:pt x="2186716" y="489512"/>
                  <a:pt x="2186716" y="1093356"/>
                </a:cubicBezTo>
                <a:lnTo>
                  <a:pt x="2186715" y="1695962"/>
                </a:lnTo>
                <a:lnTo>
                  <a:pt x="0" y="1695962"/>
                </a:lnTo>
                <a:lnTo>
                  <a:pt x="0" y="1093356"/>
                </a:lnTo>
                <a:cubicBezTo>
                  <a:pt x="0" y="489512"/>
                  <a:pt x="489514" y="0"/>
                  <a:pt x="1093358" y="0"/>
                </a:cubicBezTo>
                <a:close/>
              </a:path>
            </a:pathLst>
          </a:custGeom>
          <a:solidFill>
            <a:srgbClr val="76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121"/>
          <p:cNvSpPr/>
          <p:nvPr/>
        </p:nvSpPr>
        <p:spPr>
          <a:xfrm>
            <a:off x="9603664" y="2247517"/>
            <a:ext cx="1012476" cy="1012472"/>
          </a:xfrm>
          <a:prstGeom prst="ellipse">
            <a:avLst/>
          </a:prstGeom>
          <a:solidFill>
            <a:srgbClr val="DDD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4" name="Group 142"/>
          <p:cNvGrpSpPr/>
          <p:nvPr/>
        </p:nvGrpSpPr>
        <p:grpSpPr>
          <a:xfrm>
            <a:off x="4562486" y="2583769"/>
            <a:ext cx="403524" cy="355156"/>
            <a:chOff x="10059988" y="2759075"/>
            <a:chExt cx="463550" cy="407988"/>
          </a:xfrm>
          <a:solidFill>
            <a:srgbClr val="7F7F7F"/>
          </a:solidFill>
        </p:grpSpPr>
        <p:sp>
          <p:nvSpPr>
            <p:cNvPr id="85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9" name="Freeform 66"/>
          <p:cNvSpPr>
            <a:spLocks noEditPoints="1"/>
          </p:cNvSpPr>
          <p:nvPr/>
        </p:nvSpPr>
        <p:spPr bwMode="auto">
          <a:xfrm>
            <a:off x="9898169" y="2557513"/>
            <a:ext cx="423466" cy="421940"/>
          </a:xfrm>
          <a:custGeom>
            <a:avLst/>
            <a:gdLst>
              <a:gd name="T0" fmla="*/ 3130 w 3331"/>
              <a:gd name="T1" fmla="*/ 1290 h 3328"/>
              <a:gd name="T2" fmla="*/ 3082 w 3331"/>
              <a:gd name="T3" fmla="*/ 1039 h 3328"/>
              <a:gd name="T4" fmla="*/ 2984 w 3331"/>
              <a:gd name="T5" fmla="*/ 809 h 3328"/>
              <a:gd name="T6" fmla="*/ 2841 w 3331"/>
              <a:gd name="T7" fmla="*/ 606 h 3328"/>
              <a:gd name="T8" fmla="*/ 2661 w 3331"/>
              <a:gd name="T9" fmla="*/ 438 h 3328"/>
              <a:gd name="T10" fmla="*/ 2449 w 3331"/>
              <a:gd name="T11" fmla="*/ 310 h 3328"/>
              <a:gd name="T12" fmla="*/ 2210 w 3331"/>
              <a:gd name="T13" fmla="*/ 227 h 3328"/>
              <a:gd name="T14" fmla="*/ 1571 w 3331"/>
              <a:gd name="T15" fmla="*/ 185 h 3328"/>
              <a:gd name="T16" fmla="*/ 1632 w 3331"/>
              <a:gd name="T17" fmla="*/ 207 h 3328"/>
              <a:gd name="T18" fmla="*/ 1666 w 3331"/>
              <a:gd name="T19" fmla="*/ 261 h 3328"/>
              <a:gd name="T20" fmla="*/ 1672 w 3331"/>
              <a:gd name="T21" fmla="*/ 1578 h 3328"/>
              <a:gd name="T22" fmla="*/ 1708 w 3331"/>
              <a:gd name="T23" fmla="*/ 1635 h 3328"/>
              <a:gd name="T24" fmla="*/ 1773 w 3331"/>
              <a:gd name="T25" fmla="*/ 1659 h 3328"/>
              <a:gd name="T26" fmla="*/ 3087 w 3331"/>
              <a:gd name="T27" fmla="*/ 1669 h 3328"/>
              <a:gd name="T28" fmla="*/ 3132 w 3331"/>
              <a:gd name="T29" fmla="*/ 1714 h 3328"/>
              <a:gd name="T30" fmla="*/ 3139 w 3331"/>
              <a:gd name="T31" fmla="*/ 1846 h 3328"/>
              <a:gd name="T32" fmla="*/ 3103 w 3331"/>
              <a:gd name="T33" fmla="*/ 2109 h 3328"/>
              <a:gd name="T34" fmla="*/ 3023 w 3331"/>
              <a:gd name="T35" fmla="*/ 2358 h 3328"/>
              <a:gd name="T36" fmla="*/ 2903 w 3331"/>
              <a:gd name="T37" fmla="*/ 2590 h 3328"/>
              <a:gd name="T38" fmla="*/ 2743 w 3331"/>
              <a:gd name="T39" fmla="*/ 2802 h 3328"/>
              <a:gd name="T40" fmla="*/ 2549 w 3331"/>
              <a:gd name="T41" fmla="*/ 2986 h 3328"/>
              <a:gd name="T42" fmla="*/ 2330 w 3331"/>
              <a:gd name="T43" fmla="*/ 3133 h 3328"/>
              <a:gd name="T44" fmla="*/ 2091 w 3331"/>
              <a:gd name="T45" fmla="*/ 3240 h 3328"/>
              <a:gd name="T46" fmla="*/ 1837 w 3331"/>
              <a:gd name="T47" fmla="*/ 3305 h 3328"/>
              <a:gd name="T48" fmla="*/ 1571 w 3331"/>
              <a:gd name="T49" fmla="*/ 3328 h 3328"/>
              <a:gd name="T50" fmla="*/ 1440 w 3331"/>
              <a:gd name="T51" fmla="*/ 3322 h 3328"/>
              <a:gd name="T52" fmla="*/ 1169 w 3331"/>
              <a:gd name="T53" fmla="*/ 3276 h 3328"/>
              <a:gd name="T54" fmla="*/ 912 w 3331"/>
              <a:gd name="T55" fmla="*/ 3182 h 3328"/>
              <a:gd name="T56" fmla="*/ 674 w 3331"/>
              <a:gd name="T57" fmla="*/ 3046 h 3328"/>
              <a:gd name="T58" fmla="*/ 460 w 3331"/>
              <a:gd name="T59" fmla="*/ 2866 h 3328"/>
              <a:gd name="T60" fmla="*/ 281 w 3331"/>
              <a:gd name="T61" fmla="*/ 2653 h 3328"/>
              <a:gd name="T62" fmla="*/ 145 w 3331"/>
              <a:gd name="T63" fmla="*/ 2415 h 3328"/>
              <a:gd name="T64" fmla="*/ 51 w 3331"/>
              <a:gd name="T65" fmla="*/ 2158 h 3328"/>
              <a:gd name="T66" fmla="*/ 4 w 3331"/>
              <a:gd name="T67" fmla="*/ 1887 h 3328"/>
              <a:gd name="T68" fmla="*/ 5 w 3331"/>
              <a:gd name="T69" fmla="*/ 1613 h 3328"/>
              <a:gd name="T70" fmla="*/ 52 w 3331"/>
              <a:gd name="T71" fmla="*/ 1349 h 3328"/>
              <a:gd name="T72" fmla="*/ 142 w 3331"/>
              <a:gd name="T73" fmla="*/ 1100 h 3328"/>
              <a:gd name="T74" fmla="*/ 274 w 3331"/>
              <a:gd name="T75" fmla="*/ 868 h 3328"/>
              <a:gd name="T76" fmla="*/ 446 w 3331"/>
              <a:gd name="T77" fmla="*/ 659 h 3328"/>
              <a:gd name="T78" fmla="*/ 651 w 3331"/>
              <a:gd name="T79" fmla="*/ 482 h 3328"/>
              <a:gd name="T80" fmla="*/ 880 w 3331"/>
              <a:gd name="T81" fmla="*/ 344 h 3328"/>
              <a:gd name="T82" fmla="*/ 1128 w 3331"/>
              <a:gd name="T83" fmla="*/ 249 h 3328"/>
              <a:gd name="T84" fmla="*/ 1389 w 3331"/>
              <a:gd name="T85" fmla="*/ 196 h 3328"/>
              <a:gd name="T86" fmla="*/ 1943 w 3331"/>
              <a:gd name="T87" fmla="*/ 0 h 3328"/>
              <a:gd name="T88" fmla="*/ 2222 w 3331"/>
              <a:gd name="T89" fmla="*/ 29 h 3328"/>
              <a:gd name="T90" fmla="*/ 2482 w 3331"/>
              <a:gd name="T91" fmla="*/ 109 h 3328"/>
              <a:gd name="T92" fmla="*/ 2718 w 3331"/>
              <a:gd name="T93" fmla="*/ 237 h 3328"/>
              <a:gd name="T94" fmla="*/ 2923 w 3331"/>
              <a:gd name="T95" fmla="*/ 407 h 3328"/>
              <a:gd name="T96" fmla="*/ 3094 w 3331"/>
              <a:gd name="T97" fmla="*/ 613 h 3328"/>
              <a:gd name="T98" fmla="*/ 3222 w 3331"/>
              <a:gd name="T99" fmla="*/ 848 h 3328"/>
              <a:gd name="T100" fmla="*/ 3302 w 3331"/>
              <a:gd name="T101" fmla="*/ 1109 h 3328"/>
              <a:gd name="T102" fmla="*/ 3331 w 3331"/>
              <a:gd name="T103" fmla="*/ 1388 h 3328"/>
              <a:gd name="T104" fmla="*/ 3310 w 3331"/>
              <a:gd name="T105" fmla="*/ 1449 h 3328"/>
              <a:gd name="T106" fmla="*/ 3256 w 3331"/>
              <a:gd name="T107" fmla="*/ 1484 h 3328"/>
              <a:gd name="T108" fmla="*/ 1920 w 3331"/>
              <a:gd name="T109" fmla="*/ 1484 h 3328"/>
              <a:gd name="T110" fmla="*/ 1866 w 3331"/>
              <a:gd name="T111" fmla="*/ 1449 h 3328"/>
              <a:gd name="T112" fmla="*/ 1844 w 3331"/>
              <a:gd name="T113" fmla="*/ 1388 h 3328"/>
              <a:gd name="T114" fmla="*/ 1854 w 3331"/>
              <a:gd name="T115" fmla="*/ 55 h 3328"/>
              <a:gd name="T116" fmla="*/ 1899 w 3331"/>
              <a:gd name="T117" fmla="*/ 10 h 3328"/>
              <a:gd name="T118" fmla="*/ 1943 w 3331"/>
              <a:gd name="T119" fmla="*/ 0 h 3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1" h="3328">
                <a:moveTo>
                  <a:pt x="2040" y="201"/>
                </a:moveTo>
                <a:lnTo>
                  <a:pt x="2040" y="1290"/>
                </a:lnTo>
                <a:lnTo>
                  <a:pt x="3130" y="1290"/>
                </a:lnTo>
                <a:lnTo>
                  <a:pt x="3120" y="1204"/>
                </a:lnTo>
                <a:lnTo>
                  <a:pt x="3104" y="1120"/>
                </a:lnTo>
                <a:lnTo>
                  <a:pt x="3082" y="1039"/>
                </a:lnTo>
                <a:lnTo>
                  <a:pt x="3055" y="959"/>
                </a:lnTo>
                <a:lnTo>
                  <a:pt x="3021" y="882"/>
                </a:lnTo>
                <a:lnTo>
                  <a:pt x="2984" y="809"/>
                </a:lnTo>
                <a:lnTo>
                  <a:pt x="2941" y="737"/>
                </a:lnTo>
                <a:lnTo>
                  <a:pt x="2893" y="670"/>
                </a:lnTo>
                <a:lnTo>
                  <a:pt x="2841" y="606"/>
                </a:lnTo>
                <a:lnTo>
                  <a:pt x="2785" y="546"/>
                </a:lnTo>
                <a:lnTo>
                  <a:pt x="2725" y="490"/>
                </a:lnTo>
                <a:lnTo>
                  <a:pt x="2661" y="438"/>
                </a:lnTo>
                <a:lnTo>
                  <a:pt x="2593" y="390"/>
                </a:lnTo>
                <a:lnTo>
                  <a:pt x="2522" y="347"/>
                </a:lnTo>
                <a:lnTo>
                  <a:pt x="2449" y="310"/>
                </a:lnTo>
                <a:lnTo>
                  <a:pt x="2371" y="276"/>
                </a:lnTo>
                <a:lnTo>
                  <a:pt x="2292" y="249"/>
                </a:lnTo>
                <a:lnTo>
                  <a:pt x="2210" y="227"/>
                </a:lnTo>
                <a:lnTo>
                  <a:pt x="2127" y="211"/>
                </a:lnTo>
                <a:lnTo>
                  <a:pt x="2040" y="201"/>
                </a:lnTo>
                <a:close/>
                <a:moveTo>
                  <a:pt x="1571" y="185"/>
                </a:moveTo>
                <a:lnTo>
                  <a:pt x="1593" y="189"/>
                </a:lnTo>
                <a:lnTo>
                  <a:pt x="1614" y="196"/>
                </a:lnTo>
                <a:lnTo>
                  <a:pt x="1632" y="207"/>
                </a:lnTo>
                <a:lnTo>
                  <a:pt x="1647" y="222"/>
                </a:lnTo>
                <a:lnTo>
                  <a:pt x="1658" y="240"/>
                </a:lnTo>
                <a:lnTo>
                  <a:pt x="1666" y="261"/>
                </a:lnTo>
                <a:lnTo>
                  <a:pt x="1669" y="284"/>
                </a:lnTo>
                <a:lnTo>
                  <a:pt x="1669" y="1555"/>
                </a:lnTo>
                <a:lnTo>
                  <a:pt x="1672" y="1578"/>
                </a:lnTo>
                <a:lnTo>
                  <a:pt x="1680" y="1600"/>
                </a:lnTo>
                <a:lnTo>
                  <a:pt x="1692" y="1619"/>
                </a:lnTo>
                <a:lnTo>
                  <a:pt x="1708" y="1635"/>
                </a:lnTo>
                <a:lnTo>
                  <a:pt x="1728" y="1648"/>
                </a:lnTo>
                <a:lnTo>
                  <a:pt x="1749" y="1656"/>
                </a:lnTo>
                <a:lnTo>
                  <a:pt x="1773" y="1659"/>
                </a:lnTo>
                <a:lnTo>
                  <a:pt x="3044" y="1659"/>
                </a:lnTo>
                <a:lnTo>
                  <a:pt x="3067" y="1661"/>
                </a:lnTo>
                <a:lnTo>
                  <a:pt x="3087" y="1669"/>
                </a:lnTo>
                <a:lnTo>
                  <a:pt x="3106" y="1680"/>
                </a:lnTo>
                <a:lnTo>
                  <a:pt x="3121" y="1695"/>
                </a:lnTo>
                <a:lnTo>
                  <a:pt x="3132" y="1714"/>
                </a:lnTo>
                <a:lnTo>
                  <a:pt x="3139" y="1734"/>
                </a:lnTo>
                <a:lnTo>
                  <a:pt x="3142" y="1757"/>
                </a:lnTo>
                <a:lnTo>
                  <a:pt x="3139" y="1846"/>
                </a:lnTo>
                <a:lnTo>
                  <a:pt x="3132" y="1935"/>
                </a:lnTo>
                <a:lnTo>
                  <a:pt x="3120" y="2022"/>
                </a:lnTo>
                <a:lnTo>
                  <a:pt x="3103" y="2109"/>
                </a:lnTo>
                <a:lnTo>
                  <a:pt x="3081" y="2193"/>
                </a:lnTo>
                <a:lnTo>
                  <a:pt x="3055" y="2277"/>
                </a:lnTo>
                <a:lnTo>
                  <a:pt x="3023" y="2358"/>
                </a:lnTo>
                <a:lnTo>
                  <a:pt x="2988" y="2438"/>
                </a:lnTo>
                <a:lnTo>
                  <a:pt x="2948" y="2515"/>
                </a:lnTo>
                <a:lnTo>
                  <a:pt x="2903" y="2590"/>
                </a:lnTo>
                <a:lnTo>
                  <a:pt x="2854" y="2664"/>
                </a:lnTo>
                <a:lnTo>
                  <a:pt x="2801" y="2734"/>
                </a:lnTo>
                <a:lnTo>
                  <a:pt x="2743" y="2802"/>
                </a:lnTo>
                <a:lnTo>
                  <a:pt x="2682" y="2867"/>
                </a:lnTo>
                <a:lnTo>
                  <a:pt x="2617" y="2928"/>
                </a:lnTo>
                <a:lnTo>
                  <a:pt x="2549" y="2986"/>
                </a:lnTo>
                <a:lnTo>
                  <a:pt x="2478" y="3039"/>
                </a:lnTo>
                <a:lnTo>
                  <a:pt x="2405" y="3088"/>
                </a:lnTo>
                <a:lnTo>
                  <a:pt x="2330" y="3133"/>
                </a:lnTo>
                <a:lnTo>
                  <a:pt x="2252" y="3173"/>
                </a:lnTo>
                <a:lnTo>
                  <a:pt x="2173" y="3208"/>
                </a:lnTo>
                <a:lnTo>
                  <a:pt x="2091" y="3240"/>
                </a:lnTo>
                <a:lnTo>
                  <a:pt x="2008" y="3266"/>
                </a:lnTo>
                <a:lnTo>
                  <a:pt x="1922" y="3288"/>
                </a:lnTo>
                <a:lnTo>
                  <a:pt x="1837" y="3305"/>
                </a:lnTo>
                <a:lnTo>
                  <a:pt x="1749" y="3317"/>
                </a:lnTo>
                <a:lnTo>
                  <a:pt x="1660" y="3325"/>
                </a:lnTo>
                <a:lnTo>
                  <a:pt x="1571" y="3328"/>
                </a:lnTo>
                <a:lnTo>
                  <a:pt x="1571" y="3328"/>
                </a:lnTo>
                <a:lnTo>
                  <a:pt x="1533" y="3328"/>
                </a:lnTo>
                <a:lnTo>
                  <a:pt x="1440" y="3322"/>
                </a:lnTo>
                <a:lnTo>
                  <a:pt x="1349" y="3312"/>
                </a:lnTo>
                <a:lnTo>
                  <a:pt x="1258" y="3296"/>
                </a:lnTo>
                <a:lnTo>
                  <a:pt x="1169" y="3276"/>
                </a:lnTo>
                <a:lnTo>
                  <a:pt x="1082" y="3249"/>
                </a:lnTo>
                <a:lnTo>
                  <a:pt x="995" y="3219"/>
                </a:lnTo>
                <a:lnTo>
                  <a:pt x="912" y="3182"/>
                </a:lnTo>
                <a:lnTo>
                  <a:pt x="830" y="3141"/>
                </a:lnTo>
                <a:lnTo>
                  <a:pt x="751" y="3095"/>
                </a:lnTo>
                <a:lnTo>
                  <a:pt x="674" y="3046"/>
                </a:lnTo>
                <a:lnTo>
                  <a:pt x="600" y="2990"/>
                </a:lnTo>
                <a:lnTo>
                  <a:pt x="529" y="2930"/>
                </a:lnTo>
                <a:lnTo>
                  <a:pt x="460" y="2866"/>
                </a:lnTo>
                <a:lnTo>
                  <a:pt x="396" y="2798"/>
                </a:lnTo>
                <a:lnTo>
                  <a:pt x="337" y="2727"/>
                </a:lnTo>
                <a:lnTo>
                  <a:pt x="281" y="2653"/>
                </a:lnTo>
                <a:lnTo>
                  <a:pt x="231" y="2576"/>
                </a:lnTo>
                <a:lnTo>
                  <a:pt x="185" y="2497"/>
                </a:lnTo>
                <a:lnTo>
                  <a:pt x="145" y="2415"/>
                </a:lnTo>
                <a:lnTo>
                  <a:pt x="108" y="2332"/>
                </a:lnTo>
                <a:lnTo>
                  <a:pt x="77" y="2245"/>
                </a:lnTo>
                <a:lnTo>
                  <a:pt x="51" y="2158"/>
                </a:lnTo>
                <a:lnTo>
                  <a:pt x="31" y="2069"/>
                </a:lnTo>
                <a:lnTo>
                  <a:pt x="14" y="1978"/>
                </a:lnTo>
                <a:lnTo>
                  <a:pt x="4" y="1887"/>
                </a:lnTo>
                <a:lnTo>
                  <a:pt x="0" y="1794"/>
                </a:lnTo>
                <a:lnTo>
                  <a:pt x="0" y="1704"/>
                </a:lnTo>
                <a:lnTo>
                  <a:pt x="5" y="1613"/>
                </a:lnTo>
                <a:lnTo>
                  <a:pt x="16" y="1524"/>
                </a:lnTo>
                <a:lnTo>
                  <a:pt x="32" y="1436"/>
                </a:lnTo>
                <a:lnTo>
                  <a:pt x="52" y="1349"/>
                </a:lnTo>
                <a:lnTo>
                  <a:pt x="77" y="1265"/>
                </a:lnTo>
                <a:lnTo>
                  <a:pt x="107" y="1181"/>
                </a:lnTo>
                <a:lnTo>
                  <a:pt x="142" y="1100"/>
                </a:lnTo>
                <a:lnTo>
                  <a:pt x="181" y="1020"/>
                </a:lnTo>
                <a:lnTo>
                  <a:pt x="225" y="943"/>
                </a:lnTo>
                <a:lnTo>
                  <a:pt x="274" y="868"/>
                </a:lnTo>
                <a:lnTo>
                  <a:pt x="327" y="795"/>
                </a:lnTo>
                <a:lnTo>
                  <a:pt x="384" y="726"/>
                </a:lnTo>
                <a:lnTo>
                  <a:pt x="446" y="659"/>
                </a:lnTo>
                <a:lnTo>
                  <a:pt x="511" y="596"/>
                </a:lnTo>
                <a:lnTo>
                  <a:pt x="580" y="537"/>
                </a:lnTo>
                <a:lnTo>
                  <a:pt x="651" y="482"/>
                </a:lnTo>
                <a:lnTo>
                  <a:pt x="725" y="432"/>
                </a:lnTo>
                <a:lnTo>
                  <a:pt x="801" y="386"/>
                </a:lnTo>
                <a:lnTo>
                  <a:pt x="880" y="344"/>
                </a:lnTo>
                <a:lnTo>
                  <a:pt x="961" y="308"/>
                </a:lnTo>
                <a:lnTo>
                  <a:pt x="1043" y="276"/>
                </a:lnTo>
                <a:lnTo>
                  <a:pt x="1128" y="249"/>
                </a:lnTo>
                <a:lnTo>
                  <a:pt x="1213" y="226"/>
                </a:lnTo>
                <a:lnTo>
                  <a:pt x="1301" y="209"/>
                </a:lnTo>
                <a:lnTo>
                  <a:pt x="1389" y="196"/>
                </a:lnTo>
                <a:lnTo>
                  <a:pt x="1480" y="189"/>
                </a:lnTo>
                <a:lnTo>
                  <a:pt x="1571" y="185"/>
                </a:lnTo>
                <a:close/>
                <a:moveTo>
                  <a:pt x="1943" y="0"/>
                </a:moveTo>
                <a:lnTo>
                  <a:pt x="2037" y="3"/>
                </a:lnTo>
                <a:lnTo>
                  <a:pt x="2130" y="13"/>
                </a:lnTo>
                <a:lnTo>
                  <a:pt x="2222" y="29"/>
                </a:lnTo>
                <a:lnTo>
                  <a:pt x="2311" y="50"/>
                </a:lnTo>
                <a:lnTo>
                  <a:pt x="2398" y="77"/>
                </a:lnTo>
                <a:lnTo>
                  <a:pt x="2482" y="109"/>
                </a:lnTo>
                <a:lnTo>
                  <a:pt x="2564" y="147"/>
                </a:lnTo>
                <a:lnTo>
                  <a:pt x="2642" y="190"/>
                </a:lnTo>
                <a:lnTo>
                  <a:pt x="2718" y="237"/>
                </a:lnTo>
                <a:lnTo>
                  <a:pt x="2790" y="289"/>
                </a:lnTo>
                <a:lnTo>
                  <a:pt x="2858" y="346"/>
                </a:lnTo>
                <a:lnTo>
                  <a:pt x="2923" y="407"/>
                </a:lnTo>
                <a:lnTo>
                  <a:pt x="2985" y="472"/>
                </a:lnTo>
                <a:lnTo>
                  <a:pt x="3041" y="541"/>
                </a:lnTo>
                <a:lnTo>
                  <a:pt x="3094" y="613"/>
                </a:lnTo>
                <a:lnTo>
                  <a:pt x="3140" y="688"/>
                </a:lnTo>
                <a:lnTo>
                  <a:pt x="3183" y="767"/>
                </a:lnTo>
                <a:lnTo>
                  <a:pt x="3222" y="848"/>
                </a:lnTo>
                <a:lnTo>
                  <a:pt x="3253" y="933"/>
                </a:lnTo>
                <a:lnTo>
                  <a:pt x="3281" y="1019"/>
                </a:lnTo>
                <a:lnTo>
                  <a:pt x="3302" y="1109"/>
                </a:lnTo>
                <a:lnTo>
                  <a:pt x="3318" y="1200"/>
                </a:lnTo>
                <a:lnTo>
                  <a:pt x="3328" y="1293"/>
                </a:lnTo>
                <a:lnTo>
                  <a:pt x="3331" y="1388"/>
                </a:lnTo>
                <a:lnTo>
                  <a:pt x="3328" y="1410"/>
                </a:lnTo>
                <a:lnTo>
                  <a:pt x="3321" y="1431"/>
                </a:lnTo>
                <a:lnTo>
                  <a:pt x="3310" y="1449"/>
                </a:lnTo>
                <a:lnTo>
                  <a:pt x="3294" y="1464"/>
                </a:lnTo>
                <a:lnTo>
                  <a:pt x="3276" y="1477"/>
                </a:lnTo>
                <a:lnTo>
                  <a:pt x="3256" y="1484"/>
                </a:lnTo>
                <a:lnTo>
                  <a:pt x="3232" y="1486"/>
                </a:lnTo>
                <a:lnTo>
                  <a:pt x="1943" y="1486"/>
                </a:lnTo>
                <a:lnTo>
                  <a:pt x="1920" y="1484"/>
                </a:lnTo>
                <a:lnTo>
                  <a:pt x="1899" y="1477"/>
                </a:lnTo>
                <a:lnTo>
                  <a:pt x="1881" y="1464"/>
                </a:lnTo>
                <a:lnTo>
                  <a:pt x="1866" y="1449"/>
                </a:lnTo>
                <a:lnTo>
                  <a:pt x="1854" y="1431"/>
                </a:lnTo>
                <a:lnTo>
                  <a:pt x="1847" y="1410"/>
                </a:lnTo>
                <a:lnTo>
                  <a:pt x="1844" y="1388"/>
                </a:lnTo>
                <a:lnTo>
                  <a:pt x="1844" y="98"/>
                </a:lnTo>
                <a:lnTo>
                  <a:pt x="1847" y="75"/>
                </a:lnTo>
                <a:lnTo>
                  <a:pt x="1854" y="55"/>
                </a:lnTo>
                <a:lnTo>
                  <a:pt x="1866" y="37"/>
                </a:lnTo>
                <a:lnTo>
                  <a:pt x="1881" y="22"/>
                </a:lnTo>
                <a:lnTo>
                  <a:pt x="1899" y="10"/>
                </a:lnTo>
                <a:lnTo>
                  <a:pt x="1920" y="3"/>
                </a:lnTo>
                <a:lnTo>
                  <a:pt x="1943" y="0"/>
                </a:lnTo>
                <a:lnTo>
                  <a:pt x="1943" y="0"/>
                </a:lnTo>
                <a:close/>
              </a:path>
            </a:pathLst>
          </a:custGeom>
          <a:solidFill>
            <a:srgbClr val="7F7F7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0" name="Group 155"/>
          <p:cNvGrpSpPr/>
          <p:nvPr/>
        </p:nvGrpSpPr>
        <p:grpSpPr>
          <a:xfrm>
            <a:off x="7224704" y="2521737"/>
            <a:ext cx="424740" cy="493466"/>
            <a:chOff x="2593975" y="4225925"/>
            <a:chExt cx="490538" cy="569912"/>
          </a:xfrm>
          <a:solidFill>
            <a:srgbClr val="7F7F7F"/>
          </a:solidFill>
        </p:grpSpPr>
        <p:sp>
          <p:nvSpPr>
            <p:cNvPr id="91" name="Freeform 18"/>
            <p:cNvSpPr/>
            <p:nvPr/>
          </p:nvSpPr>
          <p:spPr bwMode="auto">
            <a:xfrm>
              <a:off x="2773363" y="4384675"/>
              <a:ext cx="131763" cy="252412"/>
            </a:xfrm>
            <a:custGeom>
              <a:avLst/>
              <a:gdLst>
                <a:gd name="T0" fmla="*/ 445 w 827"/>
                <a:gd name="T1" fmla="*/ 0 h 1593"/>
                <a:gd name="T2" fmla="*/ 498 w 827"/>
                <a:gd name="T3" fmla="*/ 8 h 1593"/>
                <a:gd name="T4" fmla="*/ 515 w 827"/>
                <a:gd name="T5" fmla="*/ 47 h 1593"/>
                <a:gd name="T6" fmla="*/ 516 w 827"/>
                <a:gd name="T7" fmla="*/ 123 h 1593"/>
                <a:gd name="T8" fmla="*/ 525 w 827"/>
                <a:gd name="T9" fmla="*/ 163 h 1593"/>
                <a:gd name="T10" fmla="*/ 563 w 827"/>
                <a:gd name="T11" fmla="*/ 178 h 1593"/>
                <a:gd name="T12" fmla="*/ 691 w 827"/>
                <a:gd name="T13" fmla="*/ 207 h 1593"/>
                <a:gd name="T14" fmla="*/ 767 w 827"/>
                <a:gd name="T15" fmla="*/ 246 h 1593"/>
                <a:gd name="T16" fmla="*/ 771 w 827"/>
                <a:gd name="T17" fmla="*/ 287 h 1593"/>
                <a:gd name="T18" fmla="*/ 726 w 827"/>
                <a:gd name="T19" fmla="*/ 434 h 1593"/>
                <a:gd name="T20" fmla="*/ 700 w 827"/>
                <a:gd name="T21" fmla="*/ 455 h 1593"/>
                <a:gd name="T22" fmla="*/ 621 w 827"/>
                <a:gd name="T23" fmla="*/ 425 h 1593"/>
                <a:gd name="T24" fmla="*/ 473 w 827"/>
                <a:gd name="T25" fmla="*/ 396 h 1593"/>
                <a:gd name="T26" fmla="*/ 377 w 827"/>
                <a:gd name="T27" fmla="*/ 402 h 1593"/>
                <a:gd name="T28" fmla="*/ 315 w 827"/>
                <a:gd name="T29" fmla="*/ 437 h 1593"/>
                <a:gd name="T30" fmla="*/ 291 w 827"/>
                <a:gd name="T31" fmla="*/ 496 h 1593"/>
                <a:gd name="T32" fmla="*/ 314 w 827"/>
                <a:gd name="T33" fmla="*/ 557 h 1593"/>
                <a:gd name="T34" fmla="*/ 402 w 827"/>
                <a:gd name="T35" fmla="*/ 618 h 1593"/>
                <a:gd name="T36" fmla="*/ 572 w 827"/>
                <a:gd name="T37" fmla="*/ 691 h 1593"/>
                <a:gd name="T38" fmla="*/ 712 w 827"/>
                <a:gd name="T39" fmla="*/ 778 h 1593"/>
                <a:gd name="T40" fmla="*/ 791 w 827"/>
                <a:gd name="T41" fmla="*/ 886 h 1593"/>
                <a:gd name="T42" fmla="*/ 826 w 827"/>
                <a:gd name="T43" fmla="*/ 1009 h 1593"/>
                <a:gd name="T44" fmla="*/ 812 w 827"/>
                <a:gd name="T45" fmla="*/ 1137 h 1593"/>
                <a:gd name="T46" fmla="*/ 747 w 827"/>
                <a:gd name="T47" fmla="*/ 1256 h 1593"/>
                <a:gd name="T48" fmla="*/ 640 w 827"/>
                <a:gd name="T49" fmla="*/ 1345 h 1593"/>
                <a:gd name="T50" fmla="*/ 535 w 827"/>
                <a:gd name="T51" fmla="*/ 1387 h 1593"/>
                <a:gd name="T52" fmla="*/ 506 w 827"/>
                <a:gd name="T53" fmla="*/ 1423 h 1593"/>
                <a:gd name="T54" fmla="*/ 505 w 827"/>
                <a:gd name="T55" fmla="*/ 1545 h 1593"/>
                <a:gd name="T56" fmla="*/ 489 w 827"/>
                <a:gd name="T57" fmla="*/ 1585 h 1593"/>
                <a:gd name="T58" fmla="*/ 404 w 827"/>
                <a:gd name="T59" fmla="*/ 1593 h 1593"/>
                <a:gd name="T60" fmla="*/ 318 w 827"/>
                <a:gd name="T61" fmla="*/ 1584 h 1593"/>
                <a:gd name="T62" fmla="*/ 300 w 827"/>
                <a:gd name="T63" fmla="*/ 1542 h 1593"/>
                <a:gd name="T64" fmla="*/ 299 w 827"/>
                <a:gd name="T65" fmla="*/ 1446 h 1593"/>
                <a:gd name="T66" fmla="*/ 288 w 827"/>
                <a:gd name="T67" fmla="*/ 1413 h 1593"/>
                <a:gd name="T68" fmla="*/ 244 w 827"/>
                <a:gd name="T69" fmla="*/ 1401 h 1593"/>
                <a:gd name="T70" fmla="*/ 94 w 827"/>
                <a:gd name="T71" fmla="*/ 1365 h 1593"/>
                <a:gd name="T72" fmla="*/ 14 w 827"/>
                <a:gd name="T73" fmla="*/ 1325 h 1593"/>
                <a:gd name="T74" fmla="*/ 0 w 827"/>
                <a:gd name="T75" fmla="*/ 1293 h 1593"/>
                <a:gd name="T76" fmla="*/ 23 w 827"/>
                <a:gd name="T77" fmla="*/ 1198 h 1593"/>
                <a:gd name="T78" fmla="*/ 51 w 827"/>
                <a:gd name="T79" fmla="*/ 1113 h 1593"/>
                <a:gd name="T80" fmla="*/ 78 w 827"/>
                <a:gd name="T81" fmla="*/ 1102 h 1593"/>
                <a:gd name="T82" fmla="*/ 159 w 827"/>
                <a:gd name="T83" fmla="*/ 1137 h 1593"/>
                <a:gd name="T84" fmla="*/ 325 w 827"/>
                <a:gd name="T85" fmla="*/ 1180 h 1593"/>
                <a:gd name="T86" fmla="*/ 435 w 827"/>
                <a:gd name="T87" fmla="*/ 1173 h 1593"/>
                <a:gd name="T88" fmla="*/ 512 w 827"/>
                <a:gd name="T89" fmla="*/ 1132 h 1593"/>
                <a:gd name="T90" fmla="*/ 542 w 827"/>
                <a:gd name="T91" fmla="*/ 1070 h 1593"/>
                <a:gd name="T92" fmla="*/ 529 w 827"/>
                <a:gd name="T93" fmla="*/ 1004 h 1593"/>
                <a:gd name="T94" fmla="*/ 471 w 827"/>
                <a:gd name="T95" fmla="*/ 946 h 1593"/>
                <a:gd name="T96" fmla="*/ 369 w 827"/>
                <a:gd name="T97" fmla="*/ 898 h 1593"/>
                <a:gd name="T98" fmla="*/ 233 w 827"/>
                <a:gd name="T99" fmla="*/ 840 h 1593"/>
                <a:gd name="T100" fmla="*/ 126 w 827"/>
                <a:gd name="T101" fmla="*/ 772 h 1593"/>
                <a:gd name="T102" fmla="*/ 54 w 827"/>
                <a:gd name="T103" fmla="*/ 691 h 1593"/>
                <a:gd name="T104" fmla="*/ 15 w 827"/>
                <a:gd name="T105" fmla="*/ 591 h 1593"/>
                <a:gd name="T106" fmla="*/ 15 w 827"/>
                <a:gd name="T107" fmla="*/ 467 h 1593"/>
                <a:gd name="T108" fmla="*/ 58 w 827"/>
                <a:gd name="T109" fmla="*/ 351 h 1593"/>
                <a:gd name="T110" fmla="*/ 139 w 827"/>
                <a:gd name="T111" fmla="*/ 263 h 1593"/>
                <a:gd name="T112" fmla="*/ 254 w 827"/>
                <a:gd name="T113" fmla="*/ 203 h 1593"/>
                <a:gd name="T114" fmla="*/ 300 w 827"/>
                <a:gd name="T115" fmla="*/ 183 h 1593"/>
                <a:gd name="T116" fmla="*/ 314 w 827"/>
                <a:gd name="T117" fmla="*/ 156 h 1593"/>
                <a:gd name="T118" fmla="*/ 315 w 827"/>
                <a:gd name="T119" fmla="*/ 87 h 1593"/>
                <a:gd name="T120" fmla="*/ 320 w 827"/>
                <a:gd name="T121" fmla="*/ 21 h 1593"/>
                <a:gd name="T122" fmla="*/ 352 w 827"/>
                <a:gd name="T123" fmla="*/ 1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7" h="1593">
                  <a:moveTo>
                    <a:pt x="371" y="0"/>
                  </a:moveTo>
                  <a:lnTo>
                    <a:pt x="415" y="0"/>
                  </a:lnTo>
                  <a:lnTo>
                    <a:pt x="445" y="0"/>
                  </a:lnTo>
                  <a:lnTo>
                    <a:pt x="468" y="1"/>
                  </a:lnTo>
                  <a:lnTo>
                    <a:pt x="485" y="3"/>
                  </a:lnTo>
                  <a:lnTo>
                    <a:pt x="498" y="8"/>
                  </a:lnTo>
                  <a:lnTo>
                    <a:pt x="506" y="17"/>
                  </a:lnTo>
                  <a:lnTo>
                    <a:pt x="512" y="29"/>
                  </a:lnTo>
                  <a:lnTo>
                    <a:pt x="515" y="47"/>
                  </a:lnTo>
                  <a:lnTo>
                    <a:pt x="516" y="70"/>
                  </a:lnTo>
                  <a:lnTo>
                    <a:pt x="516" y="99"/>
                  </a:lnTo>
                  <a:lnTo>
                    <a:pt x="516" y="123"/>
                  </a:lnTo>
                  <a:lnTo>
                    <a:pt x="517" y="141"/>
                  </a:lnTo>
                  <a:lnTo>
                    <a:pt x="519" y="154"/>
                  </a:lnTo>
                  <a:lnTo>
                    <a:pt x="525" y="163"/>
                  </a:lnTo>
                  <a:lnTo>
                    <a:pt x="533" y="169"/>
                  </a:lnTo>
                  <a:lnTo>
                    <a:pt x="545" y="173"/>
                  </a:lnTo>
                  <a:lnTo>
                    <a:pt x="563" y="178"/>
                  </a:lnTo>
                  <a:lnTo>
                    <a:pt x="586" y="181"/>
                  </a:lnTo>
                  <a:lnTo>
                    <a:pt x="640" y="192"/>
                  </a:lnTo>
                  <a:lnTo>
                    <a:pt x="691" y="207"/>
                  </a:lnTo>
                  <a:lnTo>
                    <a:pt x="742" y="228"/>
                  </a:lnTo>
                  <a:lnTo>
                    <a:pt x="756" y="236"/>
                  </a:lnTo>
                  <a:lnTo>
                    <a:pt x="767" y="246"/>
                  </a:lnTo>
                  <a:lnTo>
                    <a:pt x="772" y="258"/>
                  </a:lnTo>
                  <a:lnTo>
                    <a:pt x="775" y="271"/>
                  </a:lnTo>
                  <a:lnTo>
                    <a:pt x="771" y="287"/>
                  </a:lnTo>
                  <a:lnTo>
                    <a:pt x="753" y="352"/>
                  </a:lnTo>
                  <a:lnTo>
                    <a:pt x="733" y="416"/>
                  </a:lnTo>
                  <a:lnTo>
                    <a:pt x="726" y="434"/>
                  </a:lnTo>
                  <a:lnTo>
                    <a:pt x="720" y="446"/>
                  </a:lnTo>
                  <a:lnTo>
                    <a:pt x="711" y="452"/>
                  </a:lnTo>
                  <a:lnTo>
                    <a:pt x="700" y="455"/>
                  </a:lnTo>
                  <a:lnTo>
                    <a:pt x="686" y="451"/>
                  </a:lnTo>
                  <a:lnTo>
                    <a:pt x="668" y="445"/>
                  </a:lnTo>
                  <a:lnTo>
                    <a:pt x="621" y="425"/>
                  </a:lnTo>
                  <a:lnTo>
                    <a:pt x="573" y="410"/>
                  </a:lnTo>
                  <a:lnTo>
                    <a:pt x="524" y="400"/>
                  </a:lnTo>
                  <a:lnTo>
                    <a:pt x="473" y="396"/>
                  </a:lnTo>
                  <a:lnTo>
                    <a:pt x="422" y="396"/>
                  </a:lnTo>
                  <a:lnTo>
                    <a:pt x="399" y="398"/>
                  </a:lnTo>
                  <a:lnTo>
                    <a:pt x="377" y="402"/>
                  </a:lnTo>
                  <a:lnTo>
                    <a:pt x="356" y="409"/>
                  </a:lnTo>
                  <a:lnTo>
                    <a:pt x="333" y="422"/>
                  </a:lnTo>
                  <a:lnTo>
                    <a:pt x="315" y="437"/>
                  </a:lnTo>
                  <a:lnTo>
                    <a:pt x="302" y="456"/>
                  </a:lnTo>
                  <a:lnTo>
                    <a:pt x="295" y="475"/>
                  </a:lnTo>
                  <a:lnTo>
                    <a:pt x="291" y="496"/>
                  </a:lnTo>
                  <a:lnTo>
                    <a:pt x="293" y="517"/>
                  </a:lnTo>
                  <a:lnTo>
                    <a:pt x="301" y="538"/>
                  </a:lnTo>
                  <a:lnTo>
                    <a:pt x="314" y="557"/>
                  </a:lnTo>
                  <a:lnTo>
                    <a:pt x="333" y="575"/>
                  </a:lnTo>
                  <a:lnTo>
                    <a:pt x="366" y="598"/>
                  </a:lnTo>
                  <a:lnTo>
                    <a:pt x="402" y="618"/>
                  </a:lnTo>
                  <a:lnTo>
                    <a:pt x="440" y="635"/>
                  </a:lnTo>
                  <a:lnTo>
                    <a:pt x="506" y="662"/>
                  </a:lnTo>
                  <a:lnTo>
                    <a:pt x="572" y="691"/>
                  </a:lnTo>
                  <a:lnTo>
                    <a:pt x="635" y="724"/>
                  </a:lnTo>
                  <a:lnTo>
                    <a:pt x="676" y="749"/>
                  </a:lnTo>
                  <a:lnTo>
                    <a:pt x="712" y="778"/>
                  </a:lnTo>
                  <a:lnTo>
                    <a:pt x="743" y="811"/>
                  </a:lnTo>
                  <a:lnTo>
                    <a:pt x="770" y="847"/>
                  </a:lnTo>
                  <a:lnTo>
                    <a:pt x="791" y="886"/>
                  </a:lnTo>
                  <a:lnTo>
                    <a:pt x="808" y="925"/>
                  </a:lnTo>
                  <a:lnTo>
                    <a:pt x="819" y="967"/>
                  </a:lnTo>
                  <a:lnTo>
                    <a:pt x="826" y="1009"/>
                  </a:lnTo>
                  <a:lnTo>
                    <a:pt x="827" y="1052"/>
                  </a:lnTo>
                  <a:lnTo>
                    <a:pt x="822" y="1095"/>
                  </a:lnTo>
                  <a:lnTo>
                    <a:pt x="812" y="1137"/>
                  </a:lnTo>
                  <a:lnTo>
                    <a:pt x="796" y="1179"/>
                  </a:lnTo>
                  <a:lnTo>
                    <a:pt x="775" y="1218"/>
                  </a:lnTo>
                  <a:lnTo>
                    <a:pt x="747" y="1256"/>
                  </a:lnTo>
                  <a:lnTo>
                    <a:pt x="715" y="1290"/>
                  </a:lnTo>
                  <a:lnTo>
                    <a:pt x="679" y="1320"/>
                  </a:lnTo>
                  <a:lnTo>
                    <a:pt x="640" y="1345"/>
                  </a:lnTo>
                  <a:lnTo>
                    <a:pt x="598" y="1366"/>
                  </a:lnTo>
                  <a:lnTo>
                    <a:pt x="553" y="1380"/>
                  </a:lnTo>
                  <a:lnTo>
                    <a:pt x="535" y="1387"/>
                  </a:lnTo>
                  <a:lnTo>
                    <a:pt x="521" y="1396"/>
                  </a:lnTo>
                  <a:lnTo>
                    <a:pt x="512" y="1407"/>
                  </a:lnTo>
                  <a:lnTo>
                    <a:pt x="506" y="1423"/>
                  </a:lnTo>
                  <a:lnTo>
                    <a:pt x="505" y="1442"/>
                  </a:lnTo>
                  <a:lnTo>
                    <a:pt x="506" y="1493"/>
                  </a:lnTo>
                  <a:lnTo>
                    <a:pt x="505" y="1545"/>
                  </a:lnTo>
                  <a:lnTo>
                    <a:pt x="504" y="1562"/>
                  </a:lnTo>
                  <a:lnTo>
                    <a:pt x="497" y="1575"/>
                  </a:lnTo>
                  <a:lnTo>
                    <a:pt x="489" y="1585"/>
                  </a:lnTo>
                  <a:lnTo>
                    <a:pt x="475" y="1590"/>
                  </a:lnTo>
                  <a:lnTo>
                    <a:pt x="459" y="1593"/>
                  </a:lnTo>
                  <a:lnTo>
                    <a:pt x="404" y="1593"/>
                  </a:lnTo>
                  <a:lnTo>
                    <a:pt x="348" y="1593"/>
                  </a:lnTo>
                  <a:lnTo>
                    <a:pt x="331" y="1590"/>
                  </a:lnTo>
                  <a:lnTo>
                    <a:pt x="318" y="1584"/>
                  </a:lnTo>
                  <a:lnTo>
                    <a:pt x="308" y="1574"/>
                  </a:lnTo>
                  <a:lnTo>
                    <a:pt x="302" y="1559"/>
                  </a:lnTo>
                  <a:lnTo>
                    <a:pt x="300" y="1542"/>
                  </a:lnTo>
                  <a:lnTo>
                    <a:pt x="300" y="1505"/>
                  </a:lnTo>
                  <a:lnTo>
                    <a:pt x="299" y="1466"/>
                  </a:lnTo>
                  <a:lnTo>
                    <a:pt x="299" y="1446"/>
                  </a:lnTo>
                  <a:lnTo>
                    <a:pt x="298" y="1431"/>
                  </a:lnTo>
                  <a:lnTo>
                    <a:pt x="293" y="1421"/>
                  </a:lnTo>
                  <a:lnTo>
                    <a:pt x="288" y="1413"/>
                  </a:lnTo>
                  <a:lnTo>
                    <a:pt x="278" y="1407"/>
                  </a:lnTo>
                  <a:lnTo>
                    <a:pt x="264" y="1404"/>
                  </a:lnTo>
                  <a:lnTo>
                    <a:pt x="244" y="1401"/>
                  </a:lnTo>
                  <a:lnTo>
                    <a:pt x="193" y="1392"/>
                  </a:lnTo>
                  <a:lnTo>
                    <a:pt x="142" y="1380"/>
                  </a:lnTo>
                  <a:lnTo>
                    <a:pt x="94" y="1365"/>
                  </a:lnTo>
                  <a:lnTo>
                    <a:pt x="46" y="1345"/>
                  </a:lnTo>
                  <a:lnTo>
                    <a:pt x="28" y="1335"/>
                  </a:lnTo>
                  <a:lnTo>
                    <a:pt x="14" y="1325"/>
                  </a:lnTo>
                  <a:lnTo>
                    <a:pt x="5" y="1317"/>
                  </a:lnTo>
                  <a:lnTo>
                    <a:pt x="1" y="1306"/>
                  </a:lnTo>
                  <a:lnTo>
                    <a:pt x="0" y="1293"/>
                  </a:lnTo>
                  <a:lnTo>
                    <a:pt x="2" y="1277"/>
                  </a:lnTo>
                  <a:lnTo>
                    <a:pt x="6" y="1256"/>
                  </a:lnTo>
                  <a:lnTo>
                    <a:pt x="23" y="1198"/>
                  </a:lnTo>
                  <a:lnTo>
                    <a:pt x="39" y="1142"/>
                  </a:lnTo>
                  <a:lnTo>
                    <a:pt x="45" y="1125"/>
                  </a:lnTo>
                  <a:lnTo>
                    <a:pt x="51" y="1113"/>
                  </a:lnTo>
                  <a:lnTo>
                    <a:pt x="58" y="1105"/>
                  </a:lnTo>
                  <a:lnTo>
                    <a:pt x="67" y="1102"/>
                  </a:lnTo>
                  <a:lnTo>
                    <a:pt x="78" y="1102"/>
                  </a:lnTo>
                  <a:lnTo>
                    <a:pt x="90" y="1107"/>
                  </a:lnTo>
                  <a:lnTo>
                    <a:pt x="106" y="1113"/>
                  </a:lnTo>
                  <a:lnTo>
                    <a:pt x="159" y="1137"/>
                  </a:lnTo>
                  <a:lnTo>
                    <a:pt x="212" y="1157"/>
                  </a:lnTo>
                  <a:lnTo>
                    <a:pt x="268" y="1170"/>
                  </a:lnTo>
                  <a:lnTo>
                    <a:pt x="325" y="1180"/>
                  </a:lnTo>
                  <a:lnTo>
                    <a:pt x="363" y="1182"/>
                  </a:lnTo>
                  <a:lnTo>
                    <a:pt x="399" y="1180"/>
                  </a:lnTo>
                  <a:lnTo>
                    <a:pt x="435" y="1173"/>
                  </a:lnTo>
                  <a:lnTo>
                    <a:pt x="469" y="1161"/>
                  </a:lnTo>
                  <a:lnTo>
                    <a:pt x="493" y="1148"/>
                  </a:lnTo>
                  <a:lnTo>
                    <a:pt x="512" y="1132"/>
                  </a:lnTo>
                  <a:lnTo>
                    <a:pt x="527" y="1113"/>
                  </a:lnTo>
                  <a:lnTo>
                    <a:pt x="537" y="1092"/>
                  </a:lnTo>
                  <a:lnTo>
                    <a:pt x="542" y="1070"/>
                  </a:lnTo>
                  <a:lnTo>
                    <a:pt x="542" y="1049"/>
                  </a:lnTo>
                  <a:lnTo>
                    <a:pt x="539" y="1026"/>
                  </a:lnTo>
                  <a:lnTo>
                    <a:pt x="529" y="1004"/>
                  </a:lnTo>
                  <a:lnTo>
                    <a:pt x="516" y="983"/>
                  </a:lnTo>
                  <a:lnTo>
                    <a:pt x="496" y="964"/>
                  </a:lnTo>
                  <a:lnTo>
                    <a:pt x="471" y="946"/>
                  </a:lnTo>
                  <a:lnTo>
                    <a:pt x="444" y="929"/>
                  </a:lnTo>
                  <a:lnTo>
                    <a:pt x="414" y="916"/>
                  </a:lnTo>
                  <a:lnTo>
                    <a:pt x="369" y="898"/>
                  </a:lnTo>
                  <a:lnTo>
                    <a:pt x="323" y="879"/>
                  </a:lnTo>
                  <a:lnTo>
                    <a:pt x="278" y="860"/>
                  </a:lnTo>
                  <a:lnTo>
                    <a:pt x="233" y="840"/>
                  </a:lnTo>
                  <a:lnTo>
                    <a:pt x="189" y="816"/>
                  </a:lnTo>
                  <a:lnTo>
                    <a:pt x="157" y="795"/>
                  </a:lnTo>
                  <a:lnTo>
                    <a:pt x="126" y="772"/>
                  </a:lnTo>
                  <a:lnTo>
                    <a:pt x="98" y="747"/>
                  </a:lnTo>
                  <a:lnTo>
                    <a:pt x="74" y="720"/>
                  </a:lnTo>
                  <a:lnTo>
                    <a:pt x="54" y="691"/>
                  </a:lnTo>
                  <a:lnTo>
                    <a:pt x="37" y="660"/>
                  </a:lnTo>
                  <a:lnTo>
                    <a:pt x="24" y="627"/>
                  </a:lnTo>
                  <a:lnTo>
                    <a:pt x="15" y="591"/>
                  </a:lnTo>
                  <a:lnTo>
                    <a:pt x="10" y="553"/>
                  </a:lnTo>
                  <a:lnTo>
                    <a:pt x="10" y="513"/>
                  </a:lnTo>
                  <a:lnTo>
                    <a:pt x="15" y="467"/>
                  </a:lnTo>
                  <a:lnTo>
                    <a:pt x="25" y="425"/>
                  </a:lnTo>
                  <a:lnTo>
                    <a:pt x="39" y="386"/>
                  </a:lnTo>
                  <a:lnTo>
                    <a:pt x="58" y="351"/>
                  </a:lnTo>
                  <a:lnTo>
                    <a:pt x="81" y="318"/>
                  </a:lnTo>
                  <a:lnTo>
                    <a:pt x="108" y="289"/>
                  </a:lnTo>
                  <a:lnTo>
                    <a:pt x="139" y="263"/>
                  </a:lnTo>
                  <a:lnTo>
                    <a:pt x="174" y="240"/>
                  </a:lnTo>
                  <a:lnTo>
                    <a:pt x="212" y="220"/>
                  </a:lnTo>
                  <a:lnTo>
                    <a:pt x="254" y="203"/>
                  </a:lnTo>
                  <a:lnTo>
                    <a:pt x="274" y="195"/>
                  </a:lnTo>
                  <a:lnTo>
                    <a:pt x="289" y="190"/>
                  </a:lnTo>
                  <a:lnTo>
                    <a:pt x="300" y="183"/>
                  </a:lnTo>
                  <a:lnTo>
                    <a:pt x="308" y="177"/>
                  </a:lnTo>
                  <a:lnTo>
                    <a:pt x="312" y="168"/>
                  </a:lnTo>
                  <a:lnTo>
                    <a:pt x="314" y="156"/>
                  </a:lnTo>
                  <a:lnTo>
                    <a:pt x="315" y="141"/>
                  </a:lnTo>
                  <a:lnTo>
                    <a:pt x="315" y="120"/>
                  </a:lnTo>
                  <a:lnTo>
                    <a:pt x="315" y="87"/>
                  </a:lnTo>
                  <a:lnTo>
                    <a:pt x="315" y="56"/>
                  </a:lnTo>
                  <a:lnTo>
                    <a:pt x="316" y="36"/>
                  </a:lnTo>
                  <a:lnTo>
                    <a:pt x="320" y="21"/>
                  </a:lnTo>
                  <a:lnTo>
                    <a:pt x="326" y="10"/>
                  </a:lnTo>
                  <a:lnTo>
                    <a:pt x="336" y="5"/>
                  </a:lnTo>
                  <a:lnTo>
                    <a:pt x="352" y="1"/>
                  </a:lnTo>
                  <a:lnTo>
                    <a:pt x="3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Freeform 19"/>
            <p:cNvSpPr>
              <a:spLocks noEditPoints="1"/>
            </p:cNvSpPr>
            <p:nvPr/>
          </p:nvSpPr>
          <p:spPr bwMode="auto">
            <a:xfrm>
              <a:off x="2593975" y="4225925"/>
              <a:ext cx="490538" cy="569912"/>
            </a:xfrm>
            <a:custGeom>
              <a:avLst/>
              <a:gdLst>
                <a:gd name="T0" fmla="*/ 1277 w 3088"/>
                <a:gd name="T1" fmla="*/ 663 h 3592"/>
                <a:gd name="T2" fmla="*/ 955 w 3088"/>
                <a:gd name="T3" fmla="*/ 791 h 3592"/>
                <a:gd name="T4" fmla="*/ 689 w 3088"/>
                <a:gd name="T5" fmla="*/ 1004 h 3592"/>
                <a:gd name="T6" fmla="*/ 496 w 3088"/>
                <a:gd name="T7" fmla="*/ 1284 h 3592"/>
                <a:gd name="T8" fmla="*/ 391 w 3088"/>
                <a:gd name="T9" fmla="*/ 1617 h 3592"/>
                <a:gd name="T10" fmla="*/ 391 w 3088"/>
                <a:gd name="T11" fmla="*/ 1976 h 3592"/>
                <a:gd name="T12" fmla="*/ 496 w 3088"/>
                <a:gd name="T13" fmla="*/ 2308 h 3592"/>
                <a:gd name="T14" fmla="*/ 689 w 3088"/>
                <a:gd name="T15" fmla="*/ 2589 h 3592"/>
                <a:gd name="T16" fmla="*/ 955 w 3088"/>
                <a:gd name="T17" fmla="*/ 2801 h 3592"/>
                <a:gd name="T18" fmla="*/ 1277 w 3088"/>
                <a:gd name="T19" fmla="*/ 2929 h 3592"/>
                <a:gd name="T20" fmla="*/ 1630 w 3088"/>
                <a:gd name="T21" fmla="*/ 2958 h 3592"/>
                <a:gd name="T22" fmla="*/ 1959 w 3088"/>
                <a:gd name="T23" fmla="*/ 2884 h 3592"/>
                <a:gd name="T24" fmla="*/ 2246 w 3088"/>
                <a:gd name="T25" fmla="*/ 2726 h 3592"/>
                <a:gd name="T26" fmla="*/ 2475 w 3088"/>
                <a:gd name="T27" fmla="*/ 2497 h 3592"/>
                <a:gd name="T28" fmla="*/ 2634 w 3088"/>
                <a:gd name="T29" fmla="*/ 2211 h 3592"/>
                <a:gd name="T30" fmla="*/ 2706 w 3088"/>
                <a:gd name="T31" fmla="*/ 1883 h 3592"/>
                <a:gd name="T32" fmla="*/ 2679 w 3088"/>
                <a:gd name="T33" fmla="*/ 1529 h 3592"/>
                <a:gd name="T34" fmla="*/ 2551 w 3088"/>
                <a:gd name="T35" fmla="*/ 1208 h 3592"/>
                <a:gd name="T36" fmla="*/ 2337 w 3088"/>
                <a:gd name="T37" fmla="*/ 944 h 3592"/>
                <a:gd name="T38" fmla="*/ 2057 w 3088"/>
                <a:gd name="T39" fmla="*/ 750 h 3592"/>
                <a:gd name="T40" fmla="*/ 1725 w 3088"/>
                <a:gd name="T41" fmla="*/ 646 h 3592"/>
                <a:gd name="T42" fmla="*/ 1557 w 3088"/>
                <a:gd name="T43" fmla="*/ 1 h 3592"/>
                <a:gd name="T44" fmla="*/ 1621 w 3088"/>
                <a:gd name="T45" fmla="*/ 39 h 3592"/>
                <a:gd name="T46" fmla="*/ 2010 w 3088"/>
                <a:gd name="T47" fmla="*/ 278 h 3592"/>
                <a:gd name="T48" fmla="*/ 2427 w 3088"/>
                <a:gd name="T49" fmla="*/ 456 h 3592"/>
                <a:gd name="T50" fmla="*/ 2828 w 3088"/>
                <a:gd name="T51" fmla="*/ 546 h 3592"/>
                <a:gd name="T52" fmla="*/ 3051 w 3088"/>
                <a:gd name="T53" fmla="*/ 577 h 3592"/>
                <a:gd name="T54" fmla="*/ 3087 w 3088"/>
                <a:gd name="T55" fmla="*/ 630 h 3592"/>
                <a:gd name="T56" fmla="*/ 3086 w 3088"/>
                <a:gd name="T57" fmla="*/ 1810 h 3592"/>
                <a:gd name="T58" fmla="*/ 3046 w 3088"/>
                <a:gd name="T59" fmla="*/ 2262 h 3592"/>
                <a:gd name="T60" fmla="*/ 2938 w 3088"/>
                <a:gd name="T61" fmla="*/ 2537 h 3592"/>
                <a:gd name="T62" fmla="*/ 2757 w 3088"/>
                <a:gd name="T63" fmla="*/ 2805 h 3592"/>
                <a:gd name="T64" fmla="*/ 2484 w 3088"/>
                <a:gd name="T65" fmla="*/ 3078 h 3592"/>
                <a:gd name="T66" fmla="*/ 2171 w 3088"/>
                <a:gd name="T67" fmla="*/ 3300 h 3592"/>
                <a:gd name="T68" fmla="*/ 1796 w 3088"/>
                <a:gd name="T69" fmla="*/ 3494 h 3592"/>
                <a:gd name="T70" fmla="*/ 1549 w 3088"/>
                <a:gd name="T71" fmla="*/ 3592 h 3592"/>
                <a:gd name="T72" fmla="*/ 1296 w 3088"/>
                <a:gd name="T73" fmla="*/ 3499 h 3592"/>
                <a:gd name="T74" fmla="*/ 891 w 3088"/>
                <a:gd name="T75" fmla="*/ 3284 h 3592"/>
                <a:gd name="T76" fmla="*/ 525 w 3088"/>
                <a:gd name="T77" fmla="*/ 3005 h 3592"/>
                <a:gd name="T78" fmla="*/ 282 w 3088"/>
                <a:gd name="T79" fmla="*/ 2741 h 3592"/>
                <a:gd name="T80" fmla="*/ 118 w 3088"/>
                <a:gd name="T81" fmla="*/ 2469 h 3592"/>
                <a:gd name="T82" fmla="*/ 25 w 3088"/>
                <a:gd name="T83" fmla="*/ 2161 h 3592"/>
                <a:gd name="T84" fmla="*/ 0 w 3088"/>
                <a:gd name="T85" fmla="*/ 1506 h 3592"/>
                <a:gd name="T86" fmla="*/ 3 w 3088"/>
                <a:gd name="T87" fmla="*/ 621 h 3592"/>
                <a:gd name="T88" fmla="*/ 44 w 3088"/>
                <a:gd name="T89" fmla="*/ 575 h 3592"/>
                <a:gd name="T90" fmla="*/ 324 w 3088"/>
                <a:gd name="T91" fmla="*/ 541 h 3592"/>
                <a:gd name="T92" fmla="*/ 764 w 3088"/>
                <a:gd name="T93" fmla="*/ 420 h 3592"/>
                <a:gd name="T94" fmla="*/ 1176 w 3088"/>
                <a:gd name="T95" fmla="*/ 224 h 3592"/>
                <a:gd name="T96" fmla="*/ 1489 w 3088"/>
                <a:gd name="T97" fmla="*/ 24 h 3592"/>
                <a:gd name="T98" fmla="*/ 1545 w 3088"/>
                <a:gd name="T99" fmla="*/ 0 h 3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88" h="3592">
                  <a:moveTo>
                    <a:pt x="1544" y="632"/>
                  </a:moveTo>
                  <a:lnTo>
                    <a:pt x="1453" y="635"/>
                  </a:lnTo>
                  <a:lnTo>
                    <a:pt x="1363" y="646"/>
                  </a:lnTo>
                  <a:lnTo>
                    <a:pt x="1277" y="663"/>
                  </a:lnTo>
                  <a:lnTo>
                    <a:pt x="1192" y="686"/>
                  </a:lnTo>
                  <a:lnTo>
                    <a:pt x="1110" y="715"/>
                  </a:lnTo>
                  <a:lnTo>
                    <a:pt x="1031" y="750"/>
                  </a:lnTo>
                  <a:lnTo>
                    <a:pt x="955" y="791"/>
                  </a:lnTo>
                  <a:lnTo>
                    <a:pt x="883" y="837"/>
                  </a:lnTo>
                  <a:lnTo>
                    <a:pt x="814" y="888"/>
                  </a:lnTo>
                  <a:lnTo>
                    <a:pt x="749" y="944"/>
                  </a:lnTo>
                  <a:lnTo>
                    <a:pt x="689" y="1004"/>
                  </a:lnTo>
                  <a:lnTo>
                    <a:pt x="634" y="1068"/>
                  </a:lnTo>
                  <a:lnTo>
                    <a:pt x="583" y="1136"/>
                  </a:lnTo>
                  <a:lnTo>
                    <a:pt x="537" y="1208"/>
                  </a:lnTo>
                  <a:lnTo>
                    <a:pt x="496" y="1284"/>
                  </a:lnTo>
                  <a:lnTo>
                    <a:pt x="461" y="1363"/>
                  </a:lnTo>
                  <a:lnTo>
                    <a:pt x="432" y="1445"/>
                  </a:lnTo>
                  <a:lnTo>
                    <a:pt x="409" y="1529"/>
                  </a:lnTo>
                  <a:lnTo>
                    <a:pt x="391" y="1617"/>
                  </a:lnTo>
                  <a:lnTo>
                    <a:pt x="381" y="1705"/>
                  </a:lnTo>
                  <a:lnTo>
                    <a:pt x="378" y="1796"/>
                  </a:lnTo>
                  <a:lnTo>
                    <a:pt x="381" y="1887"/>
                  </a:lnTo>
                  <a:lnTo>
                    <a:pt x="391" y="1976"/>
                  </a:lnTo>
                  <a:lnTo>
                    <a:pt x="409" y="2063"/>
                  </a:lnTo>
                  <a:lnTo>
                    <a:pt x="432" y="2148"/>
                  </a:lnTo>
                  <a:lnTo>
                    <a:pt x="461" y="2229"/>
                  </a:lnTo>
                  <a:lnTo>
                    <a:pt x="496" y="2308"/>
                  </a:lnTo>
                  <a:lnTo>
                    <a:pt x="537" y="2383"/>
                  </a:lnTo>
                  <a:lnTo>
                    <a:pt x="583" y="2456"/>
                  </a:lnTo>
                  <a:lnTo>
                    <a:pt x="634" y="2524"/>
                  </a:lnTo>
                  <a:lnTo>
                    <a:pt x="689" y="2589"/>
                  </a:lnTo>
                  <a:lnTo>
                    <a:pt x="749" y="2649"/>
                  </a:lnTo>
                  <a:lnTo>
                    <a:pt x="814" y="2705"/>
                  </a:lnTo>
                  <a:lnTo>
                    <a:pt x="883" y="2755"/>
                  </a:lnTo>
                  <a:lnTo>
                    <a:pt x="955" y="2801"/>
                  </a:lnTo>
                  <a:lnTo>
                    <a:pt x="1031" y="2842"/>
                  </a:lnTo>
                  <a:lnTo>
                    <a:pt x="1110" y="2877"/>
                  </a:lnTo>
                  <a:lnTo>
                    <a:pt x="1192" y="2906"/>
                  </a:lnTo>
                  <a:lnTo>
                    <a:pt x="1277" y="2929"/>
                  </a:lnTo>
                  <a:lnTo>
                    <a:pt x="1363" y="2947"/>
                  </a:lnTo>
                  <a:lnTo>
                    <a:pt x="1453" y="2957"/>
                  </a:lnTo>
                  <a:lnTo>
                    <a:pt x="1544" y="2961"/>
                  </a:lnTo>
                  <a:lnTo>
                    <a:pt x="1630" y="2958"/>
                  </a:lnTo>
                  <a:lnTo>
                    <a:pt x="1716" y="2948"/>
                  </a:lnTo>
                  <a:lnTo>
                    <a:pt x="1799" y="2933"/>
                  </a:lnTo>
                  <a:lnTo>
                    <a:pt x="1881" y="2911"/>
                  </a:lnTo>
                  <a:lnTo>
                    <a:pt x="1959" y="2884"/>
                  </a:lnTo>
                  <a:lnTo>
                    <a:pt x="2036" y="2853"/>
                  </a:lnTo>
                  <a:lnTo>
                    <a:pt x="2109" y="2815"/>
                  </a:lnTo>
                  <a:lnTo>
                    <a:pt x="2179" y="2773"/>
                  </a:lnTo>
                  <a:lnTo>
                    <a:pt x="2246" y="2726"/>
                  </a:lnTo>
                  <a:lnTo>
                    <a:pt x="2309" y="2674"/>
                  </a:lnTo>
                  <a:lnTo>
                    <a:pt x="2369" y="2620"/>
                  </a:lnTo>
                  <a:lnTo>
                    <a:pt x="2424" y="2559"/>
                  </a:lnTo>
                  <a:lnTo>
                    <a:pt x="2475" y="2497"/>
                  </a:lnTo>
                  <a:lnTo>
                    <a:pt x="2522" y="2430"/>
                  </a:lnTo>
                  <a:lnTo>
                    <a:pt x="2564" y="2360"/>
                  </a:lnTo>
                  <a:lnTo>
                    <a:pt x="2601" y="2287"/>
                  </a:lnTo>
                  <a:lnTo>
                    <a:pt x="2634" y="2211"/>
                  </a:lnTo>
                  <a:lnTo>
                    <a:pt x="2660" y="2133"/>
                  </a:lnTo>
                  <a:lnTo>
                    <a:pt x="2682" y="2052"/>
                  </a:lnTo>
                  <a:lnTo>
                    <a:pt x="2698" y="1969"/>
                  </a:lnTo>
                  <a:lnTo>
                    <a:pt x="2706" y="1883"/>
                  </a:lnTo>
                  <a:lnTo>
                    <a:pt x="2710" y="1796"/>
                  </a:lnTo>
                  <a:lnTo>
                    <a:pt x="2706" y="1705"/>
                  </a:lnTo>
                  <a:lnTo>
                    <a:pt x="2697" y="1617"/>
                  </a:lnTo>
                  <a:lnTo>
                    <a:pt x="2679" y="1529"/>
                  </a:lnTo>
                  <a:lnTo>
                    <a:pt x="2656" y="1445"/>
                  </a:lnTo>
                  <a:lnTo>
                    <a:pt x="2627" y="1363"/>
                  </a:lnTo>
                  <a:lnTo>
                    <a:pt x="2591" y="1284"/>
                  </a:lnTo>
                  <a:lnTo>
                    <a:pt x="2551" y="1208"/>
                  </a:lnTo>
                  <a:lnTo>
                    <a:pt x="2505" y="1136"/>
                  </a:lnTo>
                  <a:lnTo>
                    <a:pt x="2453" y="1068"/>
                  </a:lnTo>
                  <a:lnTo>
                    <a:pt x="2397" y="1004"/>
                  </a:lnTo>
                  <a:lnTo>
                    <a:pt x="2337" y="944"/>
                  </a:lnTo>
                  <a:lnTo>
                    <a:pt x="2274" y="888"/>
                  </a:lnTo>
                  <a:lnTo>
                    <a:pt x="2205" y="837"/>
                  </a:lnTo>
                  <a:lnTo>
                    <a:pt x="2132" y="791"/>
                  </a:lnTo>
                  <a:lnTo>
                    <a:pt x="2057" y="750"/>
                  </a:lnTo>
                  <a:lnTo>
                    <a:pt x="1978" y="715"/>
                  </a:lnTo>
                  <a:lnTo>
                    <a:pt x="1896" y="686"/>
                  </a:lnTo>
                  <a:lnTo>
                    <a:pt x="1811" y="663"/>
                  </a:lnTo>
                  <a:lnTo>
                    <a:pt x="1725" y="646"/>
                  </a:lnTo>
                  <a:lnTo>
                    <a:pt x="1635" y="635"/>
                  </a:lnTo>
                  <a:lnTo>
                    <a:pt x="1544" y="632"/>
                  </a:lnTo>
                  <a:close/>
                  <a:moveTo>
                    <a:pt x="1545" y="0"/>
                  </a:moveTo>
                  <a:lnTo>
                    <a:pt x="1557" y="1"/>
                  </a:lnTo>
                  <a:lnTo>
                    <a:pt x="1569" y="6"/>
                  </a:lnTo>
                  <a:lnTo>
                    <a:pt x="1583" y="14"/>
                  </a:lnTo>
                  <a:lnTo>
                    <a:pt x="1600" y="25"/>
                  </a:lnTo>
                  <a:lnTo>
                    <a:pt x="1621" y="39"/>
                  </a:lnTo>
                  <a:lnTo>
                    <a:pt x="1716" y="104"/>
                  </a:lnTo>
                  <a:lnTo>
                    <a:pt x="1812" y="165"/>
                  </a:lnTo>
                  <a:lnTo>
                    <a:pt x="1910" y="223"/>
                  </a:lnTo>
                  <a:lnTo>
                    <a:pt x="2010" y="278"/>
                  </a:lnTo>
                  <a:lnTo>
                    <a:pt x="2112" y="329"/>
                  </a:lnTo>
                  <a:lnTo>
                    <a:pt x="2215" y="375"/>
                  </a:lnTo>
                  <a:lnTo>
                    <a:pt x="2320" y="418"/>
                  </a:lnTo>
                  <a:lnTo>
                    <a:pt x="2427" y="456"/>
                  </a:lnTo>
                  <a:lnTo>
                    <a:pt x="2537" y="489"/>
                  </a:lnTo>
                  <a:lnTo>
                    <a:pt x="2648" y="516"/>
                  </a:lnTo>
                  <a:lnTo>
                    <a:pt x="2738" y="532"/>
                  </a:lnTo>
                  <a:lnTo>
                    <a:pt x="2828" y="546"/>
                  </a:lnTo>
                  <a:lnTo>
                    <a:pt x="2919" y="556"/>
                  </a:lnTo>
                  <a:lnTo>
                    <a:pt x="3010" y="567"/>
                  </a:lnTo>
                  <a:lnTo>
                    <a:pt x="3032" y="572"/>
                  </a:lnTo>
                  <a:lnTo>
                    <a:pt x="3051" y="577"/>
                  </a:lnTo>
                  <a:lnTo>
                    <a:pt x="3065" y="586"/>
                  </a:lnTo>
                  <a:lnTo>
                    <a:pt x="3075" y="597"/>
                  </a:lnTo>
                  <a:lnTo>
                    <a:pt x="3082" y="611"/>
                  </a:lnTo>
                  <a:lnTo>
                    <a:pt x="3087" y="630"/>
                  </a:lnTo>
                  <a:lnTo>
                    <a:pt x="3088" y="653"/>
                  </a:lnTo>
                  <a:lnTo>
                    <a:pt x="3088" y="1352"/>
                  </a:lnTo>
                  <a:lnTo>
                    <a:pt x="3088" y="1580"/>
                  </a:lnTo>
                  <a:lnTo>
                    <a:pt x="3086" y="1810"/>
                  </a:lnTo>
                  <a:lnTo>
                    <a:pt x="3080" y="2039"/>
                  </a:lnTo>
                  <a:lnTo>
                    <a:pt x="3074" y="2115"/>
                  </a:lnTo>
                  <a:lnTo>
                    <a:pt x="3063" y="2190"/>
                  </a:lnTo>
                  <a:lnTo>
                    <a:pt x="3046" y="2262"/>
                  </a:lnTo>
                  <a:lnTo>
                    <a:pt x="3025" y="2333"/>
                  </a:lnTo>
                  <a:lnTo>
                    <a:pt x="3000" y="2402"/>
                  </a:lnTo>
                  <a:lnTo>
                    <a:pt x="2972" y="2470"/>
                  </a:lnTo>
                  <a:lnTo>
                    <a:pt x="2938" y="2537"/>
                  </a:lnTo>
                  <a:lnTo>
                    <a:pt x="2900" y="2601"/>
                  </a:lnTo>
                  <a:lnTo>
                    <a:pt x="2860" y="2664"/>
                  </a:lnTo>
                  <a:lnTo>
                    <a:pt x="2817" y="2727"/>
                  </a:lnTo>
                  <a:lnTo>
                    <a:pt x="2757" y="2805"/>
                  </a:lnTo>
                  <a:lnTo>
                    <a:pt x="2693" y="2878"/>
                  </a:lnTo>
                  <a:lnTo>
                    <a:pt x="2627" y="2948"/>
                  </a:lnTo>
                  <a:lnTo>
                    <a:pt x="2556" y="3015"/>
                  </a:lnTo>
                  <a:lnTo>
                    <a:pt x="2484" y="3078"/>
                  </a:lnTo>
                  <a:lnTo>
                    <a:pt x="2410" y="3138"/>
                  </a:lnTo>
                  <a:lnTo>
                    <a:pt x="2332" y="3195"/>
                  </a:lnTo>
                  <a:lnTo>
                    <a:pt x="2252" y="3249"/>
                  </a:lnTo>
                  <a:lnTo>
                    <a:pt x="2171" y="3300"/>
                  </a:lnTo>
                  <a:lnTo>
                    <a:pt x="2086" y="3349"/>
                  </a:lnTo>
                  <a:lnTo>
                    <a:pt x="2001" y="3396"/>
                  </a:lnTo>
                  <a:lnTo>
                    <a:pt x="1900" y="3447"/>
                  </a:lnTo>
                  <a:lnTo>
                    <a:pt x="1796" y="3494"/>
                  </a:lnTo>
                  <a:lnTo>
                    <a:pt x="1692" y="3540"/>
                  </a:lnTo>
                  <a:lnTo>
                    <a:pt x="1588" y="3583"/>
                  </a:lnTo>
                  <a:lnTo>
                    <a:pt x="1570" y="3590"/>
                  </a:lnTo>
                  <a:lnTo>
                    <a:pt x="1549" y="3592"/>
                  </a:lnTo>
                  <a:lnTo>
                    <a:pt x="1530" y="3592"/>
                  </a:lnTo>
                  <a:lnTo>
                    <a:pt x="1511" y="3588"/>
                  </a:lnTo>
                  <a:lnTo>
                    <a:pt x="1404" y="3545"/>
                  </a:lnTo>
                  <a:lnTo>
                    <a:pt x="1296" y="3499"/>
                  </a:lnTo>
                  <a:lnTo>
                    <a:pt x="1192" y="3451"/>
                  </a:lnTo>
                  <a:lnTo>
                    <a:pt x="1089" y="3399"/>
                  </a:lnTo>
                  <a:lnTo>
                    <a:pt x="989" y="3343"/>
                  </a:lnTo>
                  <a:lnTo>
                    <a:pt x="891" y="3284"/>
                  </a:lnTo>
                  <a:lnTo>
                    <a:pt x="796" y="3220"/>
                  </a:lnTo>
                  <a:lnTo>
                    <a:pt x="702" y="3152"/>
                  </a:lnTo>
                  <a:lnTo>
                    <a:pt x="613" y="3081"/>
                  </a:lnTo>
                  <a:lnTo>
                    <a:pt x="525" y="3005"/>
                  </a:lnTo>
                  <a:lnTo>
                    <a:pt x="440" y="2924"/>
                  </a:lnTo>
                  <a:lnTo>
                    <a:pt x="385" y="2865"/>
                  </a:lnTo>
                  <a:lnTo>
                    <a:pt x="331" y="2803"/>
                  </a:lnTo>
                  <a:lnTo>
                    <a:pt x="282" y="2741"/>
                  </a:lnTo>
                  <a:lnTo>
                    <a:pt x="234" y="2677"/>
                  </a:lnTo>
                  <a:lnTo>
                    <a:pt x="192" y="2610"/>
                  </a:lnTo>
                  <a:lnTo>
                    <a:pt x="153" y="2540"/>
                  </a:lnTo>
                  <a:lnTo>
                    <a:pt x="118" y="2469"/>
                  </a:lnTo>
                  <a:lnTo>
                    <a:pt x="88" y="2394"/>
                  </a:lnTo>
                  <a:lnTo>
                    <a:pt x="62" y="2318"/>
                  </a:lnTo>
                  <a:lnTo>
                    <a:pt x="42" y="2239"/>
                  </a:lnTo>
                  <a:lnTo>
                    <a:pt x="25" y="2161"/>
                  </a:lnTo>
                  <a:lnTo>
                    <a:pt x="13" y="2084"/>
                  </a:lnTo>
                  <a:lnTo>
                    <a:pt x="5" y="2004"/>
                  </a:lnTo>
                  <a:lnTo>
                    <a:pt x="3" y="1925"/>
                  </a:lnTo>
                  <a:lnTo>
                    <a:pt x="0" y="1506"/>
                  </a:lnTo>
                  <a:lnTo>
                    <a:pt x="0" y="1087"/>
                  </a:lnTo>
                  <a:lnTo>
                    <a:pt x="1" y="668"/>
                  </a:lnTo>
                  <a:lnTo>
                    <a:pt x="1" y="642"/>
                  </a:lnTo>
                  <a:lnTo>
                    <a:pt x="3" y="621"/>
                  </a:lnTo>
                  <a:lnTo>
                    <a:pt x="9" y="604"/>
                  </a:lnTo>
                  <a:lnTo>
                    <a:pt x="16" y="591"/>
                  </a:lnTo>
                  <a:lnTo>
                    <a:pt x="28" y="582"/>
                  </a:lnTo>
                  <a:lnTo>
                    <a:pt x="44" y="575"/>
                  </a:lnTo>
                  <a:lnTo>
                    <a:pt x="65" y="571"/>
                  </a:lnTo>
                  <a:lnTo>
                    <a:pt x="91" y="569"/>
                  </a:lnTo>
                  <a:lnTo>
                    <a:pt x="209" y="558"/>
                  </a:lnTo>
                  <a:lnTo>
                    <a:pt x="324" y="541"/>
                  </a:lnTo>
                  <a:lnTo>
                    <a:pt x="437" y="518"/>
                  </a:lnTo>
                  <a:lnTo>
                    <a:pt x="548" y="491"/>
                  </a:lnTo>
                  <a:lnTo>
                    <a:pt x="657" y="458"/>
                  </a:lnTo>
                  <a:lnTo>
                    <a:pt x="764" y="420"/>
                  </a:lnTo>
                  <a:lnTo>
                    <a:pt x="869" y="377"/>
                  </a:lnTo>
                  <a:lnTo>
                    <a:pt x="973" y="330"/>
                  </a:lnTo>
                  <a:lnTo>
                    <a:pt x="1075" y="279"/>
                  </a:lnTo>
                  <a:lnTo>
                    <a:pt x="1176" y="224"/>
                  </a:lnTo>
                  <a:lnTo>
                    <a:pt x="1274" y="165"/>
                  </a:lnTo>
                  <a:lnTo>
                    <a:pt x="1372" y="102"/>
                  </a:lnTo>
                  <a:lnTo>
                    <a:pt x="1468" y="38"/>
                  </a:lnTo>
                  <a:lnTo>
                    <a:pt x="1489" y="24"/>
                  </a:lnTo>
                  <a:lnTo>
                    <a:pt x="1507" y="13"/>
                  </a:lnTo>
                  <a:lnTo>
                    <a:pt x="1521" y="5"/>
                  </a:lnTo>
                  <a:lnTo>
                    <a:pt x="1534" y="1"/>
                  </a:lnTo>
                  <a:lnTo>
                    <a:pt x="15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3" name="1"/>
          <p:cNvSpPr txBox="1">
            <a:spLocks noChangeArrowheads="1"/>
          </p:cNvSpPr>
          <p:nvPr/>
        </p:nvSpPr>
        <p:spPr bwMode="auto">
          <a:xfrm flipH="1">
            <a:off x="1601246" y="4156994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4" name="1"/>
          <p:cNvSpPr txBox="1">
            <a:spLocks noChangeArrowheads="1"/>
          </p:cNvSpPr>
          <p:nvPr/>
        </p:nvSpPr>
        <p:spPr bwMode="auto">
          <a:xfrm flipH="1">
            <a:off x="1130636" y="4460846"/>
            <a:ext cx="18827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5" name="1"/>
          <p:cNvSpPr txBox="1">
            <a:spLocks noChangeArrowheads="1"/>
          </p:cNvSpPr>
          <p:nvPr/>
        </p:nvSpPr>
        <p:spPr bwMode="auto">
          <a:xfrm flipH="1">
            <a:off x="4274673" y="4156994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6" name="1"/>
          <p:cNvSpPr txBox="1">
            <a:spLocks noChangeArrowheads="1"/>
          </p:cNvSpPr>
          <p:nvPr/>
        </p:nvSpPr>
        <p:spPr bwMode="auto">
          <a:xfrm flipH="1">
            <a:off x="3804063" y="4460846"/>
            <a:ext cx="18827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7" name="1"/>
          <p:cNvSpPr txBox="1">
            <a:spLocks noChangeArrowheads="1"/>
          </p:cNvSpPr>
          <p:nvPr/>
        </p:nvSpPr>
        <p:spPr bwMode="auto">
          <a:xfrm flipH="1">
            <a:off x="6959404" y="4076834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8" name="1"/>
          <p:cNvSpPr txBox="1">
            <a:spLocks noChangeArrowheads="1"/>
          </p:cNvSpPr>
          <p:nvPr/>
        </p:nvSpPr>
        <p:spPr bwMode="auto">
          <a:xfrm flipH="1">
            <a:off x="6488793" y="4380686"/>
            <a:ext cx="18827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9" name="1"/>
          <p:cNvSpPr txBox="1">
            <a:spLocks noChangeArrowheads="1"/>
          </p:cNvSpPr>
          <p:nvPr/>
        </p:nvSpPr>
        <p:spPr bwMode="auto">
          <a:xfrm flipH="1">
            <a:off x="9642682" y="4076834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0" name="1"/>
          <p:cNvSpPr txBox="1">
            <a:spLocks noChangeArrowheads="1"/>
          </p:cNvSpPr>
          <p:nvPr/>
        </p:nvSpPr>
        <p:spPr bwMode="auto">
          <a:xfrm flipH="1">
            <a:off x="9172071" y="4380686"/>
            <a:ext cx="18827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PA" val="v4.1.3"/>
</p:tagLst>
</file>

<file path=ppt/tags/tag10.xml><?xml version="1.0" encoding="utf-8"?>
<p:tagLst xmlns:p="http://schemas.openxmlformats.org/presentationml/2006/main">
  <p:tag name="PA" val="v4.1.3"/>
</p:tagLst>
</file>

<file path=ppt/tags/tag11.xml><?xml version="1.0" encoding="utf-8"?>
<p:tagLst xmlns:p="http://schemas.openxmlformats.org/presentationml/2006/main">
  <p:tag name="PA" val="v4.1.3"/>
</p:tagLst>
</file>

<file path=ppt/tags/tag12.xml><?xml version="1.0" encoding="utf-8"?>
<p:tagLst xmlns:p="http://schemas.openxmlformats.org/presentationml/2006/main">
  <p:tag name="PA" val="v4.1.3"/>
</p:tagLst>
</file>

<file path=ppt/tags/tag13.xml><?xml version="1.0" encoding="utf-8"?>
<p:tagLst xmlns:p="http://schemas.openxmlformats.org/presentationml/2006/main">
  <p:tag name="PA" val="v4.1.3"/>
</p:tagLst>
</file>

<file path=ppt/tags/tag14.xml><?xml version="1.0" encoding="utf-8"?>
<p:tagLst xmlns:p="http://schemas.openxmlformats.org/presentationml/2006/main">
  <p:tag name="PA" val="v4.1.3"/>
</p:tagLst>
</file>

<file path=ppt/tags/tag15.xml><?xml version="1.0" encoding="utf-8"?>
<p:tagLst xmlns:p="http://schemas.openxmlformats.org/presentationml/2006/main">
  <p:tag name="PA" val="v4.1.3"/>
</p:tagLst>
</file>

<file path=ppt/tags/tag16.xml><?xml version="1.0" encoding="utf-8"?>
<p:tagLst xmlns:p="http://schemas.openxmlformats.org/presentationml/2006/main">
  <p:tag name="PA" val="v4.1.3"/>
</p:tagLst>
</file>

<file path=ppt/tags/tag17.xml><?xml version="1.0" encoding="utf-8"?>
<p:tagLst xmlns:p="http://schemas.openxmlformats.org/presentationml/2006/main">
  <p:tag name="PA" val="v4.1.3"/>
</p:tagLst>
</file>

<file path=ppt/tags/tag18.xml><?xml version="1.0" encoding="utf-8"?>
<p:tagLst xmlns:p="http://schemas.openxmlformats.org/presentationml/2006/main">
  <p:tag name="PA" val="v4.1.3"/>
</p:tagLst>
</file>

<file path=ppt/tags/tag19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20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PA" val="v4.1.3"/>
</p:tagLst>
</file>

<file path=ppt/tags/tag7.xml><?xml version="1.0" encoding="utf-8"?>
<p:tagLst xmlns:p="http://schemas.openxmlformats.org/presentationml/2006/main">
  <p:tag name="PA" val="v4.1.3"/>
</p:tagLst>
</file>

<file path=ppt/tags/tag8.xml><?xml version="1.0" encoding="utf-8"?>
<p:tagLst xmlns:p="http://schemas.openxmlformats.org/presentationml/2006/main">
  <p:tag name="PA" val="v4.1.3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母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3856</Words>
  <Application>WPS 演示</Application>
  <PresentationFormat>宽屏</PresentationFormat>
  <Paragraphs>302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Arial</vt:lpstr>
      <vt:lpstr>Grouch BT</vt:lpstr>
      <vt:lpstr>Segoe Print</vt:lpstr>
      <vt:lpstr>思源宋体 Heavy</vt:lpstr>
      <vt:lpstr>等线</vt:lpstr>
      <vt:lpstr>Arial Unicode MS</vt:lpstr>
      <vt:lpstr>等线 Light</vt:lpstr>
      <vt:lpstr>Calibri</vt:lpstr>
      <vt:lpstr>微软雅黑 Light</vt:lpstr>
      <vt:lpstr>母版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BMI</dc:creator>
  <cp:lastModifiedBy>Administrator</cp:lastModifiedBy>
  <cp:revision>75</cp:revision>
  <dcterms:created xsi:type="dcterms:W3CDTF">2020-04-10T03:38:00Z</dcterms:created>
  <dcterms:modified xsi:type="dcterms:W3CDTF">2021-09-10T02:29:42Z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85FD3E65D80A4F91910535125393B7F4</vt:lpwstr>
  </property>
  <property fmtid="{D5CDD505-2E9C-101B-9397-08002B2CF9AE}" pid="3" name="KSOProductBuildVer">
    <vt:lpwstr>2052-11.1.0.10700</vt:lpwstr>
  </property>
</Properties>
</file>