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74" r:id="rId3"/>
    <p:sldId id="256" r:id="rId5"/>
    <p:sldId id="275" r:id="rId6"/>
    <p:sldId id="264" r:id="rId7"/>
    <p:sldId id="280" r:id="rId8"/>
    <p:sldId id="270" r:id="rId9"/>
    <p:sldId id="283" r:id="rId10"/>
    <p:sldId id="258" r:id="rId11"/>
    <p:sldId id="282" r:id="rId12"/>
    <p:sldId id="266" r:id="rId13"/>
    <p:sldId id="271" r:id="rId14"/>
    <p:sldId id="284" r:id="rId15"/>
    <p:sldId id="267" r:id="rId16"/>
    <p:sldId id="272" r:id="rId17"/>
    <p:sldId id="273" r:id="rId18"/>
    <p:sldId id="285" r:id="rId19"/>
    <p:sldId id="281" r:id="rId20"/>
    <p:sldId id="263" r:id="rId21"/>
    <p:sldId id="268" r:id="rId22"/>
    <p:sldId id="279" r:id="rId23"/>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886"/>
    <a:srgbClr val="2A2827"/>
    <a:srgbClr val="F4B183"/>
    <a:srgbClr val="E7C5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2" autoAdjust="0"/>
    <p:restoredTop sz="94660"/>
  </p:normalViewPr>
  <p:slideViewPr>
    <p:cSldViewPr snapToGrid="0">
      <p:cViewPr varScale="1">
        <p:scale>
          <a:sx n="83" d="100"/>
          <a:sy n="83" d="100"/>
        </p:scale>
        <p:origin x="63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7" Type="http://schemas.openxmlformats.org/officeDocument/2006/relationships/tags" Target="tags/tag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Workbook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Sheet1!$B$1</c:f>
              <c:strCache>
                <c:ptCount val="1"/>
                <c:pt idx="0">
                  <c:v>Series 1</c:v>
                </c:pt>
              </c:strCache>
            </c:strRef>
          </c:tx>
          <c:spPr>
            <a:gradFill flip="none" rotWithShape="1">
              <a:gsLst>
                <a:gs pos="0">
                  <a:schemeClr val="dk1">
                    <a:tint val="88500"/>
                  </a:schemeClr>
                </a:gs>
                <a:gs pos="75000">
                  <a:schemeClr val="dk1">
                    <a:tint val="88500"/>
                    <a:lumMod val="60000"/>
                    <a:lumOff val="40000"/>
                  </a:schemeClr>
                </a:gs>
                <a:gs pos="51000">
                  <a:schemeClr val="dk1">
                    <a:tint val="88500"/>
                    <a:alpha val="75000"/>
                  </a:schemeClr>
                </a:gs>
                <a:gs pos="100000">
                  <a:schemeClr val="dk1">
                    <a:tint val="88500"/>
                    <a:lumMod val="20000"/>
                    <a:lumOff val="80000"/>
                    <a:alpha val="15000"/>
                  </a:schemeClr>
                </a:gs>
              </a:gsLst>
              <a:lin ang="5400000" scaled="0"/>
            </a:gradFill>
            <a:ln>
              <a:noFill/>
            </a:ln>
            <a:effectLst/>
          </c:spPr>
          <c:invertIfNegative val="0"/>
          <c:dPt>
            <c:idx val="0"/>
            <c:invertIfNegative val="0"/>
            <c:bubble3D val="0"/>
          </c:dPt>
          <c:dPt>
            <c:idx val="1"/>
            <c:invertIfNegative val="0"/>
            <c:bubble3D val="0"/>
          </c:dPt>
          <c:dPt>
            <c:idx val="2"/>
            <c:invertIfNegative val="0"/>
            <c:bubble3D val="0"/>
          </c:dPt>
          <c:dPt>
            <c:idx val="3"/>
            <c:invertIfNegative val="0"/>
            <c:bubble3D val="0"/>
          </c:dPt>
          <c:dLbls>
            <c:delete val="1"/>
          </c:dLbls>
          <c:cat>
            <c:numRef>
              <c:f>Sheet1!$A$2:$A$5</c:f>
              <c:numCache>
                <c:formatCode>General</c:formatCode>
                <c:ptCount val="4"/>
                <c:pt idx="0">
                  <c:v>2012</c:v>
                </c:pt>
                <c:pt idx="1">
                  <c:v>2013</c:v>
                </c:pt>
                <c:pt idx="2">
                  <c:v>2014</c:v>
                </c:pt>
                <c:pt idx="3">
                  <c:v>2015</c:v>
                </c:pt>
              </c:numCache>
            </c:numRef>
          </c:cat>
          <c:val>
            <c:numRef>
              <c:f>Sheet1!$B$2:$B$5</c:f>
              <c:numCache>
                <c:formatCode>General</c:formatCode>
                <c:ptCount val="4"/>
                <c:pt idx="0">
                  <c:v>3</c:v>
                </c:pt>
                <c:pt idx="1">
                  <c:v>1</c:v>
                </c:pt>
                <c:pt idx="2">
                  <c:v>2</c:v>
                </c:pt>
                <c:pt idx="3">
                  <c:v>6</c:v>
                </c:pt>
              </c:numCache>
            </c:numRef>
          </c:val>
        </c:ser>
        <c:ser>
          <c:idx val="1"/>
          <c:order val="1"/>
          <c:tx>
            <c:strRef>
              <c:f>Sheet1!$C$1</c:f>
              <c:strCache>
                <c:ptCount val="1"/>
                <c:pt idx="0">
                  <c:v>Series 2</c:v>
                </c:pt>
              </c:strCache>
            </c:strRef>
          </c:tx>
          <c:spPr>
            <a:gradFill flip="none" rotWithShape="1">
              <a:gsLst>
                <a:gs pos="0">
                  <a:schemeClr val="dk1">
                    <a:tint val="55000"/>
                  </a:schemeClr>
                </a:gs>
                <a:gs pos="75000">
                  <a:schemeClr val="dk1">
                    <a:tint val="55000"/>
                    <a:lumMod val="60000"/>
                    <a:lumOff val="40000"/>
                  </a:schemeClr>
                </a:gs>
                <a:gs pos="51000">
                  <a:schemeClr val="dk1">
                    <a:tint val="55000"/>
                    <a:alpha val="75000"/>
                  </a:schemeClr>
                </a:gs>
                <a:gs pos="100000">
                  <a:schemeClr val="dk1">
                    <a:tint val="55000"/>
                    <a:lumMod val="20000"/>
                    <a:lumOff val="80000"/>
                    <a:alpha val="15000"/>
                  </a:schemeClr>
                </a:gs>
              </a:gsLst>
              <a:lin ang="5400000" scaled="0"/>
            </a:gradFill>
            <a:ln>
              <a:noFill/>
            </a:ln>
            <a:effectLst/>
          </c:spPr>
          <c:invertIfNegative val="0"/>
          <c:dPt>
            <c:idx val="0"/>
            <c:invertIfNegative val="0"/>
            <c:bubble3D val="0"/>
          </c:dPt>
          <c:dPt>
            <c:idx val="1"/>
            <c:invertIfNegative val="0"/>
            <c:bubble3D val="0"/>
          </c:dPt>
          <c:dPt>
            <c:idx val="2"/>
            <c:invertIfNegative val="0"/>
            <c:bubble3D val="0"/>
          </c:dPt>
          <c:dPt>
            <c:idx val="3"/>
            <c:invertIfNegative val="0"/>
            <c:bubble3D val="0"/>
          </c:dPt>
          <c:dLbls>
            <c:delete val="1"/>
          </c:dLbls>
          <c:cat>
            <c:numRef>
              <c:f>Sheet1!$A$2:$A$5</c:f>
              <c:numCache>
                <c:formatCode>General</c:formatCode>
                <c:ptCount val="4"/>
                <c:pt idx="0">
                  <c:v>2012</c:v>
                </c:pt>
                <c:pt idx="1">
                  <c:v>2013</c:v>
                </c:pt>
                <c:pt idx="2">
                  <c:v>2014</c:v>
                </c:pt>
                <c:pt idx="3">
                  <c:v>2015</c:v>
                </c:pt>
              </c:numCache>
            </c:numRef>
          </c:cat>
          <c:val>
            <c:numRef>
              <c:f>Sheet1!$C$2:$C$5</c:f>
              <c:numCache>
                <c:formatCode>General</c:formatCode>
                <c:ptCount val="4"/>
                <c:pt idx="0">
                  <c:v>4</c:v>
                </c:pt>
                <c:pt idx="1">
                  <c:v>4.4</c:v>
                </c:pt>
                <c:pt idx="2">
                  <c:v>3</c:v>
                </c:pt>
                <c:pt idx="3">
                  <c:v>2</c:v>
                </c:pt>
              </c:numCache>
            </c:numRef>
          </c:val>
        </c:ser>
        <c:dLbls>
          <c:showLegendKey val="0"/>
          <c:showVal val="0"/>
          <c:showCatName val="0"/>
          <c:showSerName val="0"/>
          <c:showPercent val="0"/>
          <c:showBubbleSize val="0"/>
        </c:dLbls>
        <c:gapWidth val="355"/>
        <c:overlap val="-70"/>
        <c:axId val="194433088"/>
        <c:axId val="195253600"/>
      </c:barChart>
      <c:catAx>
        <c:axId val="194433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195253600"/>
        <c:crosses val="autoZero"/>
        <c:auto val="1"/>
        <c:lblAlgn val="ctr"/>
        <c:lblOffset val="100"/>
        <c:noMultiLvlLbl val="0"/>
      </c:catAx>
      <c:valAx>
        <c:axId val="195253600"/>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19443308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areaChart>
        <c:grouping val="standard"/>
        <c:varyColors val="0"/>
        <c:ser>
          <c:idx val="0"/>
          <c:order val="0"/>
          <c:tx>
            <c:strRef>
              <c:f>Sheet1!$B$1</c:f>
              <c:strCache>
                <c:ptCount val="1"/>
                <c:pt idx="0">
                  <c:v>Series 1</c:v>
                </c:pt>
              </c:strCache>
            </c:strRef>
          </c:tx>
          <c:spPr>
            <a:solidFill>
              <a:schemeClr val="accent3">
                <a:tint val="77000"/>
              </a:schemeClr>
            </a:solidFill>
            <a:ln>
              <a:noFill/>
            </a:ln>
            <a:effectLst/>
          </c:spPr>
          <c:dLbls>
            <c:delete val="1"/>
          </c:dLbls>
          <c:cat>
            <c:numRef>
              <c:f>Sheet1!$A$2:$A$6</c:f>
              <c:numCache>
                <c:formatCode>yyyy/m/d</c:formatCode>
                <c:ptCount val="5"/>
                <c:pt idx="0" c:formatCode="yyyy/m/d">
                  <c:v>37377</c:v>
                </c:pt>
                <c:pt idx="1" c:formatCode="yyyy/m/d">
                  <c:v>37408</c:v>
                </c:pt>
                <c:pt idx="2" c:formatCode="yyyy/m/d">
                  <c:v>37438</c:v>
                </c:pt>
                <c:pt idx="3" c:formatCode="yyyy/m/d">
                  <c:v>37469</c:v>
                </c:pt>
                <c:pt idx="4" c:formatCode="yyyy/m/d">
                  <c:v>37500</c:v>
                </c:pt>
              </c:numCache>
            </c:numRef>
          </c:cat>
          <c:val>
            <c:numRef>
              <c:f>Sheet1!$B$2:$B$6</c:f>
              <c:numCache>
                <c:formatCode>General</c:formatCode>
                <c:ptCount val="5"/>
                <c:pt idx="0">
                  <c:v>32</c:v>
                </c:pt>
                <c:pt idx="1">
                  <c:v>32</c:v>
                </c:pt>
                <c:pt idx="2">
                  <c:v>28</c:v>
                </c:pt>
                <c:pt idx="3">
                  <c:v>12</c:v>
                </c:pt>
                <c:pt idx="4">
                  <c:v>15</c:v>
                </c:pt>
              </c:numCache>
            </c:numRef>
          </c:val>
        </c:ser>
        <c:ser>
          <c:idx val="1"/>
          <c:order val="1"/>
          <c:tx>
            <c:strRef>
              <c:f>Sheet1!$C$1</c:f>
              <c:strCache>
                <c:ptCount val="1"/>
                <c:pt idx="0">
                  <c:v>Series 2</c:v>
                </c:pt>
              </c:strCache>
            </c:strRef>
          </c:tx>
          <c:spPr>
            <a:solidFill>
              <a:schemeClr val="accent3">
                <a:shade val="76000"/>
              </a:schemeClr>
            </a:solidFill>
            <a:ln>
              <a:noFill/>
            </a:ln>
            <a:effectLst/>
          </c:spPr>
          <c:dLbls>
            <c:delete val="1"/>
          </c:dLbls>
          <c:cat>
            <c:numRef>
              <c:f>Sheet1!$A$2:$A$6</c:f>
              <c:numCache>
                <c:formatCode>yyyy/m/d</c:formatCode>
                <c:ptCount val="5"/>
                <c:pt idx="0" c:formatCode="yyyy/m/d">
                  <c:v>37377</c:v>
                </c:pt>
                <c:pt idx="1" c:formatCode="yyyy/m/d">
                  <c:v>37408</c:v>
                </c:pt>
                <c:pt idx="2" c:formatCode="yyyy/m/d">
                  <c:v>37438</c:v>
                </c:pt>
                <c:pt idx="3" c:formatCode="yyyy/m/d">
                  <c:v>37469</c:v>
                </c:pt>
                <c:pt idx="4" c:formatCode="yyyy/m/d">
                  <c:v>37500</c:v>
                </c:pt>
              </c:numCache>
            </c:numRef>
          </c:cat>
          <c:val>
            <c:numRef>
              <c:f>Sheet1!$C$2:$C$6</c:f>
              <c:numCache>
                <c:formatCode>General</c:formatCode>
                <c:ptCount val="5"/>
                <c:pt idx="0">
                  <c:v>12</c:v>
                </c:pt>
                <c:pt idx="1">
                  <c:v>12</c:v>
                </c:pt>
                <c:pt idx="2">
                  <c:v>12</c:v>
                </c:pt>
                <c:pt idx="3">
                  <c:v>21</c:v>
                </c:pt>
                <c:pt idx="4">
                  <c:v>28</c:v>
                </c:pt>
              </c:numCache>
            </c:numRef>
          </c:val>
        </c:ser>
        <c:dLbls>
          <c:showLegendKey val="0"/>
          <c:showVal val="0"/>
          <c:showCatName val="0"/>
          <c:showSerName val="0"/>
          <c:showPercent val="0"/>
          <c:showBubbleSize val="0"/>
        </c:dLbls>
        <c:axId val="289589024"/>
        <c:axId val="289589584"/>
      </c:areaChart>
      <c:dateAx>
        <c:axId val="289589024"/>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289589584"/>
        <c:crosses val="autoZero"/>
        <c:auto val="1"/>
        <c:lblOffset val="100"/>
        <c:baseTimeUnit val="months"/>
      </c:dateAx>
      <c:valAx>
        <c:axId val="289589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289589024"/>
        <c:crosses val="autoZero"/>
        <c:crossBetween val="midCat"/>
      </c:valAx>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areaChart>
        <c:grouping val="standard"/>
        <c:varyColors val="0"/>
        <c:ser>
          <c:idx val="0"/>
          <c:order val="0"/>
          <c:tx>
            <c:strRef>
              <c:f>Sheet1!$B$1</c:f>
              <c:strCache>
                <c:ptCount val="1"/>
                <c:pt idx="0">
                  <c:v>Series 1</c:v>
                </c:pt>
              </c:strCache>
            </c:strRef>
          </c:tx>
          <c:spPr>
            <a:solidFill>
              <a:schemeClr val="accent3">
                <a:tint val="77000"/>
              </a:schemeClr>
            </a:solidFill>
            <a:ln>
              <a:noFill/>
            </a:ln>
            <a:effectLst/>
          </c:spPr>
          <c:dLbls>
            <c:delete val="1"/>
          </c:dLbls>
          <c:cat>
            <c:numRef>
              <c:f>Sheet1!$A$2:$A$6</c:f>
              <c:numCache>
                <c:formatCode>yyyy/m/d</c:formatCode>
                <c:ptCount val="5"/>
                <c:pt idx="0" c:formatCode="yyyy/m/d">
                  <c:v>37377</c:v>
                </c:pt>
                <c:pt idx="1" c:formatCode="yyyy/m/d">
                  <c:v>37408</c:v>
                </c:pt>
                <c:pt idx="2" c:formatCode="yyyy/m/d">
                  <c:v>37438</c:v>
                </c:pt>
                <c:pt idx="3" c:formatCode="yyyy/m/d">
                  <c:v>37469</c:v>
                </c:pt>
                <c:pt idx="4" c:formatCode="yyyy/m/d">
                  <c:v>37500</c:v>
                </c:pt>
              </c:numCache>
            </c:numRef>
          </c:cat>
          <c:val>
            <c:numRef>
              <c:f>Sheet1!$B$2:$B$6</c:f>
              <c:numCache>
                <c:formatCode>General</c:formatCode>
                <c:ptCount val="5"/>
                <c:pt idx="0">
                  <c:v>20</c:v>
                </c:pt>
                <c:pt idx="1">
                  <c:v>30</c:v>
                </c:pt>
                <c:pt idx="2">
                  <c:v>35</c:v>
                </c:pt>
                <c:pt idx="3">
                  <c:v>25</c:v>
                </c:pt>
                <c:pt idx="4">
                  <c:v>30</c:v>
                </c:pt>
              </c:numCache>
            </c:numRef>
          </c:val>
        </c:ser>
        <c:ser>
          <c:idx val="1"/>
          <c:order val="1"/>
          <c:tx>
            <c:strRef>
              <c:f>Sheet1!$C$1</c:f>
              <c:strCache>
                <c:ptCount val="1"/>
                <c:pt idx="0">
                  <c:v>Series 2</c:v>
                </c:pt>
              </c:strCache>
            </c:strRef>
          </c:tx>
          <c:spPr>
            <a:solidFill>
              <a:schemeClr val="accent3">
                <a:shade val="76000"/>
              </a:schemeClr>
            </a:solidFill>
            <a:ln>
              <a:noFill/>
            </a:ln>
            <a:effectLst/>
          </c:spPr>
          <c:dLbls>
            <c:delete val="1"/>
          </c:dLbls>
          <c:cat>
            <c:numRef>
              <c:f>Sheet1!$A$2:$A$6</c:f>
              <c:numCache>
                <c:formatCode>yyyy/m/d</c:formatCode>
                <c:ptCount val="5"/>
                <c:pt idx="0" c:formatCode="yyyy/m/d">
                  <c:v>37377</c:v>
                </c:pt>
                <c:pt idx="1" c:formatCode="yyyy/m/d">
                  <c:v>37408</c:v>
                </c:pt>
                <c:pt idx="2" c:formatCode="yyyy/m/d">
                  <c:v>37438</c:v>
                </c:pt>
                <c:pt idx="3" c:formatCode="yyyy/m/d">
                  <c:v>37469</c:v>
                </c:pt>
                <c:pt idx="4" c:formatCode="yyyy/m/d">
                  <c:v>37500</c:v>
                </c:pt>
              </c:numCache>
            </c:numRef>
          </c:cat>
          <c:val>
            <c:numRef>
              <c:f>Sheet1!$C$2:$C$6</c:f>
              <c:numCache>
                <c:formatCode>General</c:formatCode>
                <c:ptCount val="5"/>
                <c:pt idx="0">
                  <c:v>12</c:v>
                </c:pt>
                <c:pt idx="1">
                  <c:v>20</c:v>
                </c:pt>
                <c:pt idx="2">
                  <c:v>12</c:v>
                </c:pt>
                <c:pt idx="3">
                  <c:v>25</c:v>
                </c:pt>
                <c:pt idx="4">
                  <c:v>40</c:v>
                </c:pt>
              </c:numCache>
            </c:numRef>
          </c:val>
        </c:ser>
        <c:dLbls>
          <c:showLegendKey val="0"/>
          <c:showVal val="0"/>
          <c:showCatName val="0"/>
          <c:showSerName val="0"/>
          <c:showPercent val="0"/>
          <c:showBubbleSize val="0"/>
        </c:dLbls>
        <c:axId val="289592384"/>
        <c:axId val="289592944"/>
      </c:areaChart>
      <c:dateAx>
        <c:axId val="289592384"/>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289592944"/>
        <c:crosses val="autoZero"/>
        <c:auto val="1"/>
        <c:lblOffset val="100"/>
        <c:baseTimeUnit val="months"/>
      </c:dateAx>
      <c:valAx>
        <c:axId val="289592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289592384"/>
        <c:crosses val="autoZero"/>
        <c:crossBetween val="midCat"/>
      </c:valAx>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lineChart>
        <c:grouping val="standard"/>
        <c:varyColors val="0"/>
        <c:ser>
          <c:idx val="0"/>
          <c:order val="0"/>
          <c:tx>
            <c:strRef>
              <c:f>Sheet1!$B$1</c:f>
              <c:strCache>
                <c:ptCount val="1"/>
                <c:pt idx="0">
                  <c:v>Series 1</c:v>
                </c:pt>
              </c:strCache>
            </c:strRef>
          </c:tx>
          <c:spPr>
            <a:ln w="34925" cap="rnd">
              <a:solidFill>
                <a:schemeClr val="dk1">
                  <a:tint val="88500"/>
                </a:schemeClr>
              </a:solidFill>
              <a:round/>
            </a:ln>
            <a:effectLst>
              <a:outerShdw blurRad="57150" dist="19050" dir="5400000" algn="ctr" rotWithShape="0">
                <a:srgbClr val="000000">
                  <a:alpha val="63000"/>
                </a:srgbClr>
              </a:outerShdw>
            </a:effectLst>
          </c:spPr>
          <c:marker>
            <c:symbol val="none"/>
          </c:marker>
          <c:dLbls>
            <c:delete val="1"/>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Series 2</c:v>
                </c:pt>
              </c:strCache>
            </c:strRef>
          </c:tx>
          <c:spPr>
            <a:ln w="34925" cap="rnd">
              <a:solidFill>
                <a:schemeClr val="dk1">
                  <a:tint val="55000"/>
                </a:schemeClr>
              </a:solidFill>
              <a:round/>
            </a:ln>
            <a:effectLst>
              <a:outerShdw blurRad="57150" dist="19050" dir="5400000" algn="ctr" rotWithShape="0">
                <a:srgbClr val="000000">
                  <a:alpha val="63000"/>
                </a:srgbClr>
              </a:outerShdw>
            </a:effectLst>
          </c:spPr>
          <c:marker>
            <c:symbol val="none"/>
          </c:marker>
          <c:dLbls>
            <c:delete val="1"/>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smooth val="0"/>
        </c:ser>
        <c:ser>
          <c:idx val="2"/>
          <c:order val="2"/>
          <c:tx>
            <c:strRef>
              <c:f>Sheet1!$D$1</c:f>
              <c:strCache>
                <c:ptCount val="1"/>
                <c:pt idx="0">
                  <c:v>Series 3</c:v>
                </c:pt>
              </c:strCache>
            </c:strRef>
          </c:tx>
          <c:spPr>
            <a:ln w="34925" cap="rnd">
              <a:solidFill>
                <a:schemeClr val="dk1">
                  <a:tint val="75000"/>
                </a:schemeClr>
              </a:solidFill>
              <a:round/>
            </a:ln>
            <a:effectLst>
              <a:outerShdw blurRad="57150" dist="19050" dir="5400000" algn="ctr" rotWithShape="0">
                <a:srgbClr val="000000">
                  <a:alpha val="63000"/>
                </a:srgbClr>
              </a:outerShdw>
            </a:effectLst>
          </c:spPr>
          <c:marker>
            <c:symbol val="none"/>
          </c:marker>
          <c:dLbls>
            <c:delete val="1"/>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marker val="0"/>
        <c:smooth val="0"/>
        <c:axId val="286567520"/>
        <c:axId val="286568080"/>
      </c:lineChart>
      <c:catAx>
        <c:axId val="286567520"/>
        <c:scaling>
          <c:orientation val="minMax"/>
        </c:scaling>
        <c:delete val="1"/>
        <c:axPos val="b"/>
        <c:numFmt formatCode="General"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286568080"/>
        <c:crosses val="autoZero"/>
        <c:auto val="1"/>
        <c:lblAlgn val="ctr"/>
        <c:lblOffset val="100"/>
        <c:noMultiLvlLbl val="0"/>
      </c:catAx>
      <c:valAx>
        <c:axId val="286568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286567520"/>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withinLinearReversed" id="23">
  <a:schemeClr val="accent3"/>
</cs:colorStyle>
</file>

<file path=ppt/charts/colors3.xml><?xml version="1.0" encoding="utf-8"?>
<cs:colorStyle xmlns:cs="http://schemas.microsoft.com/office/drawing/2012/chartStyle" xmlns:a="http://schemas.openxmlformats.org/drawingml/2006/main" meth="withinLinearReversed" id="23">
  <a:schemeClr val="accent3"/>
</cs:colorStyle>
</file>

<file path=ppt/charts/colors4.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5"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bg1"/>
    </cs:fontRef>
    <cs:spPr>
      <a:solidFill>
        <a:schemeClr val="tx1">
          <a:lumMod val="50000"/>
          <a:lumOff val="50000"/>
        </a:schemeClr>
      </a:solidFill>
    </cs:spPr>
    <cs:defRPr sz="1195"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5"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5"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3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A50B36-9D4A-468C-8410-95B1900814A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F98910-327C-4EAC-AB95-1250C2EE640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F98910-327C-4EAC-AB95-1250C2EE640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p:transition spd="slow" advClick="0" advTm="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383193" y="995363"/>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p:transition spd="slow" advClick="0" advTm="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p:transition spd="slow" advClick="0" advTm="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p:transition spd="slow" advClick="0" advTm="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cxnSp>
        <p:nvCxnSpPr>
          <p:cNvPr id="6" name="直接连接符 5"/>
          <p:cNvCxnSpPr>
            <a:stCxn id="7" idx="3"/>
          </p:cNvCxnSpPr>
          <p:nvPr userDrawn="1"/>
        </p:nvCxnSpPr>
        <p:spPr>
          <a:xfrm flipV="1">
            <a:off x="3217762" y="898746"/>
            <a:ext cx="8974238" cy="28050"/>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sp>
        <p:nvSpPr>
          <p:cNvPr id="7" name="流程图: 终止 6"/>
          <p:cNvSpPr/>
          <p:nvPr userDrawn="1"/>
        </p:nvSpPr>
        <p:spPr>
          <a:xfrm>
            <a:off x="414617" y="557278"/>
            <a:ext cx="2803145" cy="739035"/>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userDrawn="1"/>
        </p:nvCxnSpPr>
        <p:spPr>
          <a:xfrm>
            <a:off x="0" y="898745"/>
            <a:ext cx="414618" cy="0"/>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cxnSp>
        <p:nvCxnSpPr>
          <p:cNvPr id="9" name="直接连接符 8"/>
          <p:cNvCxnSpPr/>
          <p:nvPr userDrawn="1"/>
        </p:nvCxnSpPr>
        <p:spPr>
          <a:xfrm rot="16200000">
            <a:off x="1364776" y="898745"/>
            <a:ext cx="414618" cy="0"/>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spTree>
  </p:cSld>
  <p:clrMapOvr>
    <a:masterClrMapping/>
  </p:clrMapOvr>
  <p:transition spd="slow" advClick="0" advTm="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p:transition spd="slow" advClick="0" advTm="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p:transition spd="slow" advClick="0" advTm="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p:transition spd="slow" advClick="0" advTm="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p:transition spd="slow" advClick="0" advTm="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p:transition spd="slow" advClick="0" advTm="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p:transition spd="slow" advClick="0" advTm="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CA7ECF6-13F7-4665-8CC8-E6D7D0DC725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276810-A8C4-4E47-9E58-14159F80C21C}" type="slidenum">
              <a:rPr lang="zh-CN" altLang="en-US" smtClean="0"/>
            </a:fld>
            <a:endParaRPr lang="zh-CN" altLang="en-US"/>
          </a:p>
        </p:txBody>
      </p:sp>
    </p:spTree>
  </p:cSld>
  <p:clrMapOvr>
    <a:masterClrMapping/>
  </p:clrMapOvr>
  <p:transition spd="slow" advClick="0" advTm="0">
    <p:wipe dir="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7ECF6-13F7-4665-8CC8-E6D7D0DC725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76810-A8C4-4E47-9E58-14159F80C21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Click="0" advTm="0">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2.xml"/><Relationship Id="rId2" Type="http://schemas.openxmlformats.org/officeDocument/2006/relationships/chart" Target="../charts/chart3.xml"/><Relationship Id="rId1" Type="http://schemas.openxmlformats.org/officeDocument/2006/relationships/chart" Target="../charts/char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chart" Target="../charts/char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4"/>
          <p:cNvSpPr txBox="1"/>
          <p:nvPr/>
        </p:nvSpPr>
        <p:spPr>
          <a:xfrm>
            <a:off x="2955089" y="2151728"/>
            <a:ext cx="6281822" cy="2554545"/>
          </a:xfrm>
          <a:prstGeom prst="rect">
            <a:avLst/>
          </a:prstGeom>
          <a:noFill/>
          <a:effectLst>
            <a:outerShdw sx="1000" sy="1000" algn="ctr" rotWithShape="0">
              <a:srgbClr val="000000"/>
            </a:outerShdw>
          </a:effectLst>
        </p:spPr>
        <p:txBody>
          <a:bodyPr wrap="square" rtlCol="0">
            <a:spAutoFit/>
          </a:bodyPr>
          <a:lstStyle/>
          <a:p>
            <a:pPr algn="ctr"/>
            <a:r>
              <a:rPr lang="zh-CN" altLang="en-US" sz="8000" dirty="0">
                <a:solidFill>
                  <a:srgbClr val="888886"/>
                </a:solidFill>
                <a:latin typeface="+mj-ea"/>
                <a:ea typeface="+mj-ea"/>
              </a:rPr>
              <a:t>简约线条</a:t>
            </a:r>
            <a:endParaRPr lang="en-US" altLang="zh-CN" sz="8000" dirty="0">
              <a:solidFill>
                <a:srgbClr val="888886"/>
              </a:solidFill>
              <a:latin typeface="+mj-ea"/>
              <a:ea typeface="+mj-ea"/>
            </a:endParaRPr>
          </a:p>
          <a:p>
            <a:pPr algn="ctr"/>
            <a:r>
              <a:rPr lang="zh-CN" altLang="en-US" sz="8000" dirty="0">
                <a:solidFill>
                  <a:srgbClr val="888886"/>
                </a:solidFill>
                <a:latin typeface="+mj-ea"/>
                <a:ea typeface="+mj-ea"/>
              </a:rPr>
              <a:t>工作总结模板</a:t>
            </a:r>
            <a:endParaRPr lang="en-US" sz="8000" dirty="0">
              <a:solidFill>
                <a:srgbClr val="888886"/>
              </a:solidFill>
              <a:latin typeface="+mj-ea"/>
              <a:ea typeface="+mj-ea"/>
            </a:endParaRPr>
          </a:p>
        </p:txBody>
      </p:sp>
      <p:sp>
        <p:nvSpPr>
          <p:cNvPr id="3" name="流程图: 终止 2"/>
          <p:cNvSpPr/>
          <p:nvPr/>
        </p:nvSpPr>
        <p:spPr>
          <a:xfrm>
            <a:off x="1658810" y="1546945"/>
            <a:ext cx="8874380" cy="3764111"/>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cxnSp>
        <p:nvCxnSpPr>
          <p:cNvPr id="16" name="直接连接符 15"/>
          <p:cNvCxnSpPr/>
          <p:nvPr/>
        </p:nvCxnSpPr>
        <p:spPr>
          <a:xfrm flipV="1">
            <a:off x="303254" y="5311055"/>
            <a:ext cx="2860402" cy="1546944"/>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cxnSp>
        <p:nvCxnSpPr>
          <p:cNvPr id="20" name="直接连接符 19"/>
          <p:cNvCxnSpPr/>
          <p:nvPr/>
        </p:nvCxnSpPr>
        <p:spPr>
          <a:xfrm flipV="1">
            <a:off x="9102989" y="0"/>
            <a:ext cx="2860402" cy="1546944"/>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100" advClick="0" advTm="0">
        <p:cut/>
      </p:transition>
    </mc:Choice>
    <mc:Fallback>
      <p:transition advClick="0" advTm="0">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out)">
                                      <p:cBhvr>
                                        <p:cTn id="10" dur="2000"/>
                                        <p:tgtEl>
                                          <p:spTgt spid="28"/>
                                        </p:tgtEl>
                                      </p:cBhvr>
                                    </p:animEffect>
                                  </p:childTnLst>
                                </p:cTn>
                              </p:par>
                            </p:childTnLst>
                          </p:cTn>
                        </p:par>
                        <p:par>
                          <p:cTn id="11" fill="hold">
                            <p:stCondLst>
                              <p:cond delay="2000"/>
                            </p:stCondLst>
                            <p:childTnLst>
                              <p:par>
                                <p:cTn id="12" presetID="22" presetClass="entr" presetSubtype="4" fill="hold"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down)">
                                      <p:cBhvr>
                                        <p:cTn id="14" dur="500"/>
                                        <p:tgtEl>
                                          <p:spTgt spid="20"/>
                                        </p:tgtEl>
                                      </p:cBhvr>
                                    </p:animEffect>
                                  </p:childTnLst>
                                </p:cTn>
                              </p:par>
                              <p:par>
                                <p:cTn id="15" presetID="22" presetClass="entr" presetSubtype="1"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Oval 4"/>
          <p:cNvSpPr/>
          <p:nvPr/>
        </p:nvSpPr>
        <p:spPr>
          <a:xfrm>
            <a:off x="6863768" y="1420945"/>
            <a:ext cx="2841368" cy="2869780"/>
          </a:xfrm>
          <a:prstGeom prst="ellipse">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75" name="Oval 8"/>
          <p:cNvSpPr/>
          <p:nvPr/>
        </p:nvSpPr>
        <p:spPr>
          <a:xfrm>
            <a:off x="3179143" y="1709598"/>
            <a:ext cx="2134762" cy="2156108"/>
          </a:xfrm>
          <a:prstGeom prst="ellipse">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76" name="Oval 5"/>
          <p:cNvSpPr/>
          <p:nvPr/>
        </p:nvSpPr>
        <p:spPr>
          <a:xfrm>
            <a:off x="4804469" y="2124555"/>
            <a:ext cx="2583062" cy="2608891"/>
          </a:xfrm>
          <a:prstGeom prst="ellipse">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grpSp>
        <p:nvGrpSpPr>
          <p:cNvPr id="77" name="Group 11"/>
          <p:cNvGrpSpPr/>
          <p:nvPr/>
        </p:nvGrpSpPr>
        <p:grpSpPr>
          <a:xfrm flipH="1">
            <a:off x="4564979" y="4953281"/>
            <a:ext cx="3062042" cy="1868045"/>
            <a:chOff x="9968706" y="2761849"/>
            <a:chExt cx="1792020" cy="1868045"/>
          </a:xfrm>
          <a:noFill/>
        </p:grpSpPr>
        <p:sp>
          <p:nvSpPr>
            <p:cNvPr id="78" name="TextBox 12"/>
            <p:cNvSpPr txBox="1"/>
            <p:nvPr/>
          </p:nvSpPr>
          <p:spPr>
            <a:xfrm>
              <a:off x="10387662" y="2761849"/>
              <a:ext cx="954107" cy="369332"/>
            </a:xfrm>
            <a:prstGeom prst="rect">
              <a:avLst/>
            </a:prstGeom>
            <a:grpFill/>
          </p:spPr>
          <p:txBody>
            <a:bodyPr wrap="none" rtlCol="0">
              <a:spAutoFit/>
            </a:bodyPr>
            <a:lstStyle/>
            <a:p>
              <a:pPr algn="ctr"/>
              <a:r>
                <a:rPr lang="en-US" b="1" dirty="0">
                  <a:solidFill>
                    <a:srgbClr val="888886"/>
                  </a:solidFill>
                </a:rPr>
                <a:t>Design</a:t>
              </a:r>
              <a:endParaRPr lang="en-GB" b="1" dirty="0">
                <a:solidFill>
                  <a:srgbClr val="888886"/>
                </a:solidFill>
              </a:endParaRPr>
            </a:p>
          </p:txBody>
        </p:sp>
        <p:sp>
          <p:nvSpPr>
            <p:cNvPr id="79" name="Rectangle 13"/>
            <p:cNvSpPr/>
            <p:nvPr/>
          </p:nvSpPr>
          <p:spPr>
            <a:xfrm>
              <a:off x="9968706" y="3060234"/>
              <a:ext cx="1792020" cy="1569660"/>
            </a:xfrm>
            <a:prstGeom prst="rect">
              <a:avLst/>
            </a:prstGeom>
            <a:grpFill/>
          </p:spPr>
          <p:txBody>
            <a:bodyPr wrap="square">
              <a:spAutoFit/>
            </a:bodyPr>
            <a:lstStyle/>
            <a:p>
              <a:pPr algn="ctr"/>
              <a:r>
                <a:rPr lang="en-US" sz="1200" dirty="0">
                  <a:solidFill>
                    <a:srgbClr val="888886"/>
                  </a:solidFill>
                </a:rPr>
                <a:t>The truth is that beauty is in the eye of the beholder. The truth is that beauty is in the eye of the beholder. The truth is that beauty is in the eye of the beholder. </a:t>
              </a:r>
              <a:endParaRPr lang="en-US" sz="1200" dirty="0">
                <a:solidFill>
                  <a:srgbClr val="888886"/>
                </a:solidFill>
              </a:endParaRPr>
            </a:p>
            <a:p>
              <a:pPr algn="ctr"/>
              <a:endParaRPr lang="en-US" sz="1200" dirty="0">
                <a:solidFill>
                  <a:srgbClr val="888886"/>
                </a:solidFill>
              </a:endParaRPr>
            </a:p>
          </p:txBody>
        </p:sp>
      </p:grpSp>
      <p:sp>
        <p:nvSpPr>
          <p:cNvPr id="80" name="TextBox 14"/>
          <p:cNvSpPr txBox="1"/>
          <p:nvPr/>
        </p:nvSpPr>
        <p:spPr>
          <a:xfrm>
            <a:off x="5376893" y="2967335"/>
            <a:ext cx="1438214" cy="923330"/>
          </a:xfrm>
          <a:prstGeom prst="rect">
            <a:avLst/>
          </a:prstGeom>
          <a:noFill/>
        </p:spPr>
        <p:txBody>
          <a:bodyPr wrap="none" rtlCol="0">
            <a:spAutoFit/>
          </a:bodyPr>
          <a:lstStyle/>
          <a:p>
            <a:pPr algn="ctr"/>
            <a:r>
              <a:rPr lang="en-US" sz="5400" b="1" dirty="0">
                <a:solidFill>
                  <a:srgbClr val="888886"/>
                </a:solidFill>
                <a:latin typeface="Script MT Bold" panose="03040602040607080904" pitchFamily="66" charset="0"/>
              </a:rPr>
              <a:t>72%</a:t>
            </a:r>
            <a:endParaRPr lang="en-GB" sz="5400" b="1" dirty="0">
              <a:solidFill>
                <a:srgbClr val="888886"/>
              </a:solidFill>
              <a:latin typeface="Script MT Bold" panose="03040602040607080904" pitchFamily="66" charset="0"/>
            </a:endParaRPr>
          </a:p>
        </p:txBody>
      </p:sp>
      <p:sp>
        <p:nvSpPr>
          <p:cNvPr id="81" name="TextBox 15"/>
          <p:cNvSpPr txBox="1"/>
          <p:nvPr/>
        </p:nvSpPr>
        <p:spPr>
          <a:xfrm>
            <a:off x="3599552" y="2372154"/>
            <a:ext cx="1293944" cy="830997"/>
          </a:xfrm>
          <a:prstGeom prst="rect">
            <a:avLst/>
          </a:prstGeom>
          <a:noFill/>
        </p:spPr>
        <p:txBody>
          <a:bodyPr wrap="none" rtlCol="0">
            <a:spAutoFit/>
          </a:bodyPr>
          <a:lstStyle/>
          <a:p>
            <a:pPr algn="ctr"/>
            <a:r>
              <a:rPr lang="en-US" sz="4800" b="1" dirty="0">
                <a:solidFill>
                  <a:srgbClr val="888886"/>
                </a:solidFill>
                <a:latin typeface="Script MT Bold" panose="03040602040607080904" pitchFamily="66" charset="0"/>
              </a:rPr>
              <a:t>54%</a:t>
            </a:r>
            <a:endParaRPr lang="en-GB" sz="4800" b="1" dirty="0">
              <a:solidFill>
                <a:srgbClr val="888886"/>
              </a:solidFill>
              <a:latin typeface="Script MT Bold" panose="03040602040607080904" pitchFamily="66" charset="0"/>
            </a:endParaRPr>
          </a:p>
        </p:txBody>
      </p:sp>
      <p:sp>
        <p:nvSpPr>
          <p:cNvPr id="83" name="TextBox 17"/>
          <p:cNvSpPr txBox="1"/>
          <p:nvPr/>
        </p:nvSpPr>
        <p:spPr>
          <a:xfrm>
            <a:off x="7497217" y="2348004"/>
            <a:ext cx="1574470" cy="1015663"/>
          </a:xfrm>
          <a:prstGeom prst="rect">
            <a:avLst/>
          </a:prstGeom>
          <a:noFill/>
        </p:spPr>
        <p:txBody>
          <a:bodyPr wrap="none" rtlCol="0">
            <a:spAutoFit/>
          </a:bodyPr>
          <a:lstStyle/>
          <a:p>
            <a:pPr algn="ctr"/>
            <a:r>
              <a:rPr lang="en-US" sz="6000" b="1" dirty="0">
                <a:solidFill>
                  <a:srgbClr val="888886"/>
                </a:solidFill>
                <a:latin typeface="Script MT Bold" panose="03040602040607080904" pitchFamily="66" charset="0"/>
              </a:rPr>
              <a:t>88%</a:t>
            </a:r>
            <a:endParaRPr lang="en-GB" sz="6000" b="1" dirty="0">
              <a:solidFill>
                <a:srgbClr val="888886"/>
              </a:solidFill>
              <a:latin typeface="Script MT Bold" panose="03040602040607080904" pitchFamily="66" charset="0"/>
            </a:endParaRPr>
          </a:p>
        </p:txBody>
      </p:sp>
      <p:grpSp>
        <p:nvGrpSpPr>
          <p:cNvPr id="84" name="Group 18"/>
          <p:cNvGrpSpPr/>
          <p:nvPr/>
        </p:nvGrpSpPr>
        <p:grpSpPr>
          <a:xfrm flipH="1">
            <a:off x="9355862" y="3583175"/>
            <a:ext cx="1792020" cy="2422043"/>
            <a:chOff x="9968706" y="2761849"/>
            <a:chExt cx="1792020" cy="2422043"/>
          </a:xfrm>
          <a:noFill/>
        </p:grpSpPr>
        <p:sp>
          <p:nvSpPr>
            <p:cNvPr id="85" name="TextBox 19"/>
            <p:cNvSpPr txBox="1"/>
            <p:nvPr/>
          </p:nvSpPr>
          <p:spPr>
            <a:xfrm>
              <a:off x="10387662" y="2761849"/>
              <a:ext cx="954107" cy="369332"/>
            </a:xfrm>
            <a:prstGeom prst="rect">
              <a:avLst/>
            </a:prstGeom>
            <a:grpFill/>
          </p:spPr>
          <p:txBody>
            <a:bodyPr wrap="none" rtlCol="0">
              <a:spAutoFit/>
            </a:bodyPr>
            <a:lstStyle/>
            <a:p>
              <a:pPr algn="ctr"/>
              <a:r>
                <a:rPr lang="en-US" b="1">
                  <a:solidFill>
                    <a:srgbClr val="888886"/>
                  </a:solidFill>
                </a:rPr>
                <a:t>Design</a:t>
              </a:r>
              <a:endParaRPr lang="en-GB" b="1">
                <a:solidFill>
                  <a:srgbClr val="888886"/>
                </a:solidFill>
              </a:endParaRPr>
            </a:p>
          </p:txBody>
        </p:sp>
        <p:sp>
          <p:nvSpPr>
            <p:cNvPr id="86" name="Rectangle 20"/>
            <p:cNvSpPr/>
            <p:nvPr/>
          </p:nvSpPr>
          <p:spPr>
            <a:xfrm>
              <a:off x="9968706" y="3060234"/>
              <a:ext cx="1792020" cy="2123658"/>
            </a:xfrm>
            <a:prstGeom prst="rect">
              <a:avLst/>
            </a:prstGeom>
            <a:grpFill/>
          </p:spPr>
          <p:txBody>
            <a:bodyPr wrap="square">
              <a:spAutoFit/>
            </a:bodyPr>
            <a:lstStyle/>
            <a:p>
              <a:pPr algn="ctr"/>
              <a:r>
                <a:rPr lang="en-US" sz="1200" dirty="0">
                  <a:solidFill>
                    <a:srgbClr val="888886"/>
                  </a:solidFill>
                </a:rPr>
                <a:t>The truth is that beauty is in the eye of the beholder. The truth is that beauty is in the eye of the beholder. The truth is that beauty is in the eye of the beholder. The truth is that beauty is in the eye of the beholder. </a:t>
              </a:r>
              <a:endParaRPr lang="en-US" sz="1200" dirty="0">
                <a:solidFill>
                  <a:srgbClr val="888886"/>
                </a:solidFill>
              </a:endParaRPr>
            </a:p>
            <a:p>
              <a:pPr algn="ctr"/>
              <a:endParaRPr lang="en-US" sz="1200" dirty="0">
                <a:solidFill>
                  <a:srgbClr val="888886"/>
                </a:solidFill>
              </a:endParaRPr>
            </a:p>
          </p:txBody>
        </p:sp>
      </p:grpSp>
      <p:grpSp>
        <p:nvGrpSpPr>
          <p:cNvPr id="87" name="Group 21"/>
          <p:cNvGrpSpPr/>
          <p:nvPr/>
        </p:nvGrpSpPr>
        <p:grpSpPr>
          <a:xfrm flipH="1">
            <a:off x="1044118" y="2372154"/>
            <a:ext cx="1792020" cy="2422043"/>
            <a:chOff x="9968706" y="2761849"/>
            <a:chExt cx="1792020" cy="2422043"/>
          </a:xfrm>
          <a:noFill/>
        </p:grpSpPr>
        <p:sp>
          <p:nvSpPr>
            <p:cNvPr id="88" name="TextBox 22"/>
            <p:cNvSpPr txBox="1"/>
            <p:nvPr/>
          </p:nvSpPr>
          <p:spPr>
            <a:xfrm>
              <a:off x="10387662" y="2761849"/>
              <a:ext cx="954107" cy="369332"/>
            </a:xfrm>
            <a:prstGeom prst="rect">
              <a:avLst/>
            </a:prstGeom>
            <a:grpFill/>
          </p:spPr>
          <p:txBody>
            <a:bodyPr wrap="none" rtlCol="0">
              <a:spAutoFit/>
            </a:bodyPr>
            <a:lstStyle/>
            <a:p>
              <a:pPr algn="ctr"/>
              <a:r>
                <a:rPr lang="en-US" b="1" dirty="0">
                  <a:solidFill>
                    <a:srgbClr val="888886"/>
                  </a:solidFill>
                </a:rPr>
                <a:t>Design</a:t>
              </a:r>
              <a:endParaRPr lang="en-GB" b="1" dirty="0">
                <a:solidFill>
                  <a:srgbClr val="888886"/>
                </a:solidFill>
              </a:endParaRPr>
            </a:p>
          </p:txBody>
        </p:sp>
        <p:sp>
          <p:nvSpPr>
            <p:cNvPr id="89" name="Rectangle 23"/>
            <p:cNvSpPr/>
            <p:nvPr/>
          </p:nvSpPr>
          <p:spPr>
            <a:xfrm>
              <a:off x="9968706" y="3060234"/>
              <a:ext cx="1792020" cy="2123658"/>
            </a:xfrm>
            <a:prstGeom prst="rect">
              <a:avLst/>
            </a:prstGeom>
            <a:grpFill/>
          </p:spPr>
          <p:txBody>
            <a:bodyPr wrap="square">
              <a:spAutoFit/>
            </a:bodyPr>
            <a:lstStyle/>
            <a:p>
              <a:pPr algn="ctr"/>
              <a:r>
                <a:rPr lang="en-US" sz="1200" dirty="0">
                  <a:solidFill>
                    <a:srgbClr val="888886"/>
                  </a:solidFill>
                </a:rPr>
                <a:t>The truth is that beauty is in the eye of the beholder. The truth is that beauty is in the eye of the beholder. The truth is that beauty is in the eye of the beholder. The truth is that beauty is in the eye of the beholder. </a:t>
              </a:r>
              <a:endParaRPr lang="en-US" sz="1200" dirty="0">
                <a:solidFill>
                  <a:srgbClr val="888886"/>
                </a:solidFill>
              </a:endParaRPr>
            </a:p>
            <a:p>
              <a:pPr algn="ctr"/>
              <a:endParaRPr lang="en-US" sz="1200" dirty="0">
                <a:solidFill>
                  <a:srgbClr val="888886"/>
                </a:solidFill>
              </a:endParaRPr>
            </a:p>
          </p:txBody>
        </p:sp>
      </p:grpSp>
      <p:sp>
        <p:nvSpPr>
          <p:cNvPr id="32" name="流程图: 终止 31"/>
          <p:cNvSpPr/>
          <p:nvPr/>
        </p:nvSpPr>
        <p:spPr>
          <a:xfrm rot="16200000">
            <a:off x="1658810" y="-4887671"/>
            <a:ext cx="8874380" cy="3764111"/>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75"/>
                                        </p:tgtEl>
                                        <p:attrNameLst>
                                          <p:attrName>style.visibility</p:attrName>
                                        </p:attrNameLst>
                                      </p:cBhvr>
                                      <p:to>
                                        <p:strVal val="visible"/>
                                      </p:to>
                                    </p:set>
                                    <p:anim calcmode="lin" valueType="num">
                                      <p:cBhvr>
                                        <p:cTn id="13" dur="500" fill="hold"/>
                                        <p:tgtEl>
                                          <p:spTgt spid="75"/>
                                        </p:tgtEl>
                                        <p:attrNameLst>
                                          <p:attrName>ppt_w</p:attrName>
                                        </p:attrNameLst>
                                      </p:cBhvr>
                                      <p:tavLst>
                                        <p:tav tm="0">
                                          <p:val>
                                            <p:fltVal val="0"/>
                                          </p:val>
                                        </p:tav>
                                        <p:tav tm="100000">
                                          <p:val>
                                            <p:strVal val="#ppt_w"/>
                                          </p:val>
                                        </p:tav>
                                      </p:tavLst>
                                    </p:anim>
                                    <p:anim calcmode="lin" valueType="num">
                                      <p:cBhvr>
                                        <p:cTn id="14" dur="500" fill="hold"/>
                                        <p:tgtEl>
                                          <p:spTgt spid="75"/>
                                        </p:tgtEl>
                                        <p:attrNameLst>
                                          <p:attrName>ppt_h</p:attrName>
                                        </p:attrNameLst>
                                      </p:cBhvr>
                                      <p:tavLst>
                                        <p:tav tm="0">
                                          <p:val>
                                            <p:fltVal val="0"/>
                                          </p:val>
                                        </p:tav>
                                        <p:tav tm="100000">
                                          <p:val>
                                            <p:strVal val="#ppt_h"/>
                                          </p:val>
                                        </p:tav>
                                      </p:tavLst>
                                    </p:anim>
                                    <p:animEffect transition="in" filter="fade">
                                      <p:cBhvr>
                                        <p:cTn id="15" dur="500"/>
                                        <p:tgtEl>
                                          <p:spTgt spid="75"/>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81"/>
                                        </p:tgtEl>
                                        <p:attrNameLst>
                                          <p:attrName>style.visibility</p:attrName>
                                        </p:attrNameLst>
                                      </p:cBhvr>
                                      <p:to>
                                        <p:strVal val="visible"/>
                                      </p:to>
                                    </p:set>
                                    <p:anim calcmode="lin" valueType="num">
                                      <p:cBhvr>
                                        <p:cTn id="19" dur="500" fill="hold"/>
                                        <p:tgtEl>
                                          <p:spTgt spid="81"/>
                                        </p:tgtEl>
                                        <p:attrNameLst>
                                          <p:attrName>ppt_w</p:attrName>
                                        </p:attrNameLst>
                                      </p:cBhvr>
                                      <p:tavLst>
                                        <p:tav tm="0">
                                          <p:val>
                                            <p:fltVal val="0"/>
                                          </p:val>
                                        </p:tav>
                                        <p:tav tm="100000">
                                          <p:val>
                                            <p:strVal val="#ppt_w"/>
                                          </p:val>
                                        </p:tav>
                                      </p:tavLst>
                                    </p:anim>
                                    <p:anim calcmode="lin" valueType="num">
                                      <p:cBhvr>
                                        <p:cTn id="20" dur="500" fill="hold"/>
                                        <p:tgtEl>
                                          <p:spTgt spid="81"/>
                                        </p:tgtEl>
                                        <p:attrNameLst>
                                          <p:attrName>ppt_h</p:attrName>
                                        </p:attrNameLst>
                                      </p:cBhvr>
                                      <p:tavLst>
                                        <p:tav tm="0">
                                          <p:val>
                                            <p:fltVal val="0"/>
                                          </p:val>
                                        </p:tav>
                                        <p:tav tm="100000">
                                          <p:val>
                                            <p:strVal val="#ppt_h"/>
                                          </p:val>
                                        </p:tav>
                                      </p:tavLst>
                                    </p:anim>
                                    <p:animEffect transition="in" filter="fade">
                                      <p:cBhvr>
                                        <p:cTn id="21" dur="500"/>
                                        <p:tgtEl>
                                          <p:spTgt spid="81"/>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87"/>
                                        </p:tgtEl>
                                        <p:attrNameLst>
                                          <p:attrName>style.visibility</p:attrName>
                                        </p:attrNameLst>
                                      </p:cBhvr>
                                      <p:to>
                                        <p:strVal val="visible"/>
                                      </p:to>
                                    </p:set>
                                    <p:anim calcmode="lin" valueType="num">
                                      <p:cBhvr>
                                        <p:cTn id="25" dur="500" fill="hold"/>
                                        <p:tgtEl>
                                          <p:spTgt spid="87"/>
                                        </p:tgtEl>
                                        <p:attrNameLst>
                                          <p:attrName>ppt_w</p:attrName>
                                        </p:attrNameLst>
                                      </p:cBhvr>
                                      <p:tavLst>
                                        <p:tav tm="0">
                                          <p:val>
                                            <p:fltVal val="0"/>
                                          </p:val>
                                        </p:tav>
                                        <p:tav tm="100000">
                                          <p:val>
                                            <p:strVal val="#ppt_w"/>
                                          </p:val>
                                        </p:tav>
                                      </p:tavLst>
                                    </p:anim>
                                    <p:anim calcmode="lin" valueType="num">
                                      <p:cBhvr>
                                        <p:cTn id="26" dur="500" fill="hold"/>
                                        <p:tgtEl>
                                          <p:spTgt spid="87"/>
                                        </p:tgtEl>
                                        <p:attrNameLst>
                                          <p:attrName>ppt_h</p:attrName>
                                        </p:attrNameLst>
                                      </p:cBhvr>
                                      <p:tavLst>
                                        <p:tav tm="0">
                                          <p:val>
                                            <p:fltVal val="0"/>
                                          </p:val>
                                        </p:tav>
                                        <p:tav tm="100000">
                                          <p:val>
                                            <p:strVal val="#ppt_h"/>
                                          </p:val>
                                        </p:tav>
                                      </p:tavLst>
                                    </p:anim>
                                    <p:animEffect transition="in" filter="fade">
                                      <p:cBhvr>
                                        <p:cTn id="27" dur="500"/>
                                        <p:tgtEl>
                                          <p:spTgt spid="87"/>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76"/>
                                        </p:tgtEl>
                                        <p:attrNameLst>
                                          <p:attrName>style.visibility</p:attrName>
                                        </p:attrNameLst>
                                      </p:cBhvr>
                                      <p:to>
                                        <p:strVal val="visible"/>
                                      </p:to>
                                    </p:set>
                                    <p:anim calcmode="lin" valueType="num">
                                      <p:cBhvr>
                                        <p:cTn id="31" dur="500" fill="hold"/>
                                        <p:tgtEl>
                                          <p:spTgt spid="76"/>
                                        </p:tgtEl>
                                        <p:attrNameLst>
                                          <p:attrName>ppt_w</p:attrName>
                                        </p:attrNameLst>
                                      </p:cBhvr>
                                      <p:tavLst>
                                        <p:tav tm="0">
                                          <p:val>
                                            <p:fltVal val="0"/>
                                          </p:val>
                                        </p:tav>
                                        <p:tav tm="100000">
                                          <p:val>
                                            <p:strVal val="#ppt_w"/>
                                          </p:val>
                                        </p:tav>
                                      </p:tavLst>
                                    </p:anim>
                                    <p:anim calcmode="lin" valueType="num">
                                      <p:cBhvr>
                                        <p:cTn id="32" dur="500" fill="hold"/>
                                        <p:tgtEl>
                                          <p:spTgt spid="76"/>
                                        </p:tgtEl>
                                        <p:attrNameLst>
                                          <p:attrName>ppt_h</p:attrName>
                                        </p:attrNameLst>
                                      </p:cBhvr>
                                      <p:tavLst>
                                        <p:tav tm="0">
                                          <p:val>
                                            <p:fltVal val="0"/>
                                          </p:val>
                                        </p:tav>
                                        <p:tav tm="100000">
                                          <p:val>
                                            <p:strVal val="#ppt_h"/>
                                          </p:val>
                                        </p:tav>
                                      </p:tavLst>
                                    </p:anim>
                                    <p:animEffect transition="in" filter="fade">
                                      <p:cBhvr>
                                        <p:cTn id="33" dur="500"/>
                                        <p:tgtEl>
                                          <p:spTgt spid="76"/>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80"/>
                                        </p:tgtEl>
                                        <p:attrNameLst>
                                          <p:attrName>style.visibility</p:attrName>
                                        </p:attrNameLst>
                                      </p:cBhvr>
                                      <p:to>
                                        <p:strVal val="visible"/>
                                      </p:to>
                                    </p:set>
                                    <p:anim calcmode="lin" valueType="num">
                                      <p:cBhvr>
                                        <p:cTn id="37" dur="500" fill="hold"/>
                                        <p:tgtEl>
                                          <p:spTgt spid="80"/>
                                        </p:tgtEl>
                                        <p:attrNameLst>
                                          <p:attrName>ppt_w</p:attrName>
                                        </p:attrNameLst>
                                      </p:cBhvr>
                                      <p:tavLst>
                                        <p:tav tm="0">
                                          <p:val>
                                            <p:fltVal val="0"/>
                                          </p:val>
                                        </p:tav>
                                        <p:tav tm="100000">
                                          <p:val>
                                            <p:strVal val="#ppt_w"/>
                                          </p:val>
                                        </p:tav>
                                      </p:tavLst>
                                    </p:anim>
                                    <p:anim calcmode="lin" valueType="num">
                                      <p:cBhvr>
                                        <p:cTn id="38" dur="500" fill="hold"/>
                                        <p:tgtEl>
                                          <p:spTgt spid="80"/>
                                        </p:tgtEl>
                                        <p:attrNameLst>
                                          <p:attrName>ppt_h</p:attrName>
                                        </p:attrNameLst>
                                      </p:cBhvr>
                                      <p:tavLst>
                                        <p:tav tm="0">
                                          <p:val>
                                            <p:fltVal val="0"/>
                                          </p:val>
                                        </p:tav>
                                        <p:tav tm="100000">
                                          <p:val>
                                            <p:strVal val="#ppt_h"/>
                                          </p:val>
                                        </p:tav>
                                      </p:tavLst>
                                    </p:anim>
                                    <p:animEffect transition="in" filter="fade">
                                      <p:cBhvr>
                                        <p:cTn id="39" dur="500"/>
                                        <p:tgtEl>
                                          <p:spTgt spid="80"/>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77"/>
                                        </p:tgtEl>
                                        <p:attrNameLst>
                                          <p:attrName>style.visibility</p:attrName>
                                        </p:attrNameLst>
                                      </p:cBhvr>
                                      <p:to>
                                        <p:strVal val="visible"/>
                                      </p:to>
                                    </p:set>
                                    <p:anim calcmode="lin" valueType="num">
                                      <p:cBhvr>
                                        <p:cTn id="43" dur="500" fill="hold"/>
                                        <p:tgtEl>
                                          <p:spTgt spid="77"/>
                                        </p:tgtEl>
                                        <p:attrNameLst>
                                          <p:attrName>ppt_w</p:attrName>
                                        </p:attrNameLst>
                                      </p:cBhvr>
                                      <p:tavLst>
                                        <p:tav tm="0">
                                          <p:val>
                                            <p:fltVal val="0"/>
                                          </p:val>
                                        </p:tav>
                                        <p:tav tm="100000">
                                          <p:val>
                                            <p:strVal val="#ppt_w"/>
                                          </p:val>
                                        </p:tav>
                                      </p:tavLst>
                                    </p:anim>
                                    <p:anim calcmode="lin" valueType="num">
                                      <p:cBhvr>
                                        <p:cTn id="44" dur="500" fill="hold"/>
                                        <p:tgtEl>
                                          <p:spTgt spid="77"/>
                                        </p:tgtEl>
                                        <p:attrNameLst>
                                          <p:attrName>ppt_h</p:attrName>
                                        </p:attrNameLst>
                                      </p:cBhvr>
                                      <p:tavLst>
                                        <p:tav tm="0">
                                          <p:val>
                                            <p:fltVal val="0"/>
                                          </p:val>
                                        </p:tav>
                                        <p:tav tm="100000">
                                          <p:val>
                                            <p:strVal val="#ppt_h"/>
                                          </p:val>
                                        </p:tav>
                                      </p:tavLst>
                                    </p:anim>
                                    <p:animEffect transition="in" filter="fade">
                                      <p:cBhvr>
                                        <p:cTn id="45" dur="500"/>
                                        <p:tgtEl>
                                          <p:spTgt spid="77"/>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73"/>
                                        </p:tgtEl>
                                        <p:attrNameLst>
                                          <p:attrName>style.visibility</p:attrName>
                                        </p:attrNameLst>
                                      </p:cBhvr>
                                      <p:to>
                                        <p:strVal val="visible"/>
                                      </p:to>
                                    </p:set>
                                    <p:anim calcmode="lin" valueType="num">
                                      <p:cBhvr>
                                        <p:cTn id="49" dur="500" fill="hold"/>
                                        <p:tgtEl>
                                          <p:spTgt spid="73"/>
                                        </p:tgtEl>
                                        <p:attrNameLst>
                                          <p:attrName>ppt_w</p:attrName>
                                        </p:attrNameLst>
                                      </p:cBhvr>
                                      <p:tavLst>
                                        <p:tav tm="0">
                                          <p:val>
                                            <p:fltVal val="0"/>
                                          </p:val>
                                        </p:tav>
                                        <p:tav tm="100000">
                                          <p:val>
                                            <p:strVal val="#ppt_w"/>
                                          </p:val>
                                        </p:tav>
                                      </p:tavLst>
                                    </p:anim>
                                    <p:anim calcmode="lin" valueType="num">
                                      <p:cBhvr>
                                        <p:cTn id="50" dur="500" fill="hold"/>
                                        <p:tgtEl>
                                          <p:spTgt spid="73"/>
                                        </p:tgtEl>
                                        <p:attrNameLst>
                                          <p:attrName>ppt_h</p:attrName>
                                        </p:attrNameLst>
                                      </p:cBhvr>
                                      <p:tavLst>
                                        <p:tav tm="0">
                                          <p:val>
                                            <p:fltVal val="0"/>
                                          </p:val>
                                        </p:tav>
                                        <p:tav tm="100000">
                                          <p:val>
                                            <p:strVal val="#ppt_h"/>
                                          </p:val>
                                        </p:tav>
                                      </p:tavLst>
                                    </p:anim>
                                    <p:animEffect transition="in" filter="fade">
                                      <p:cBhvr>
                                        <p:cTn id="51" dur="500"/>
                                        <p:tgtEl>
                                          <p:spTgt spid="73"/>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83"/>
                                        </p:tgtEl>
                                        <p:attrNameLst>
                                          <p:attrName>style.visibility</p:attrName>
                                        </p:attrNameLst>
                                      </p:cBhvr>
                                      <p:to>
                                        <p:strVal val="visible"/>
                                      </p:to>
                                    </p:set>
                                    <p:anim calcmode="lin" valueType="num">
                                      <p:cBhvr>
                                        <p:cTn id="55" dur="500" fill="hold"/>
                                        <p:tgtEl>
                                          <p:spTgt spid="83"/>
                                        </p:tgtEl>
                                        <p:attrNameLst>
                                          <p:attrName>ppt_w</p:attrName>
                                        </p:attrNameLst>
                                      </p:cBhvr>
                                      <p:tavLst>
                                        <p:tav tm="0">
                                          <p:val>
                                            <p:fltVal val="0"/>
                                          </p:val>
                                        </p:tav>
                                        <p:tav tm="100000">
                                          <p:val>
                                            <p:strVal val="#ppt_w"/>
                                          </p:val>
                                        </p:tav>
                                      </p:tavLst>
                                    </p:anim>
                                    <p:anim calcmode="lin" valueType="num">
                                      <p:cBhvr>
                                        <p:cTn id="56" dur="500" fill="hold"/>
                                        <p:tgtEl>
                                          <p:spTgt spid="83"/>
                                        </p:tgtEl>
                                        <p:attrNameLst>
                                          <p:attrName>ppt_h</p:attrName>
                                        </p:attrNameLst>
                                      </p:cBhvr>
                                      <p:tavLst>
                                        <p:tav tm="0">
                                          <p:val>
                                            <p:fltVal val="0"/>
                                          </p:val>
                                        </p:tav>
                                        <p:tav tm="100000">
                                          <p:val>
                                            <p:strVal val="#ppt_h"/>
                                          </p:val>
                                        </p:tav>
                                      </p:tavLst>
                                    </p:anim>
                                    <p:animEffect transition="in" filter="fade">
                                      <p:cBhvr>
                                        <p:cTn id="57" dur="500"/>
                                        <p:tgtEl>
                                          <p:spTgt spid="83"/>
                                        </p:tgtEl>
                                      </p:cBhvr>
                                    </p:animEffect>
                                  </p:childTnLst>
                                </p:cTn>
                              </p:par>
                            </p:childTnLst>
                          </p:cTn>
                        </p:par>
                        <p:par>
                          <p:cTn id="58" fill="hold">
                            <p:stCondLst>
                              <p:cond delay="5000"/>
                            </p:stCondLst>
                            <p:childTnLst>
                              <p:par>
                                <p:cTn id="59" presetID="53" presetClass="entr" presetSubtype="16" fill="hold" nodeType="afterEffect">
                                  <p:stCondLst>
                                    <p:cond delay="0"/>
                                  </p:stCondLst>
                                  <p:childTnLst>
                                    <p:set>
                                      <p:cBhvr>
                                        <p:cTn id="60" dur="1" fill="hold">
                                          <p:stCondLst>
                                            <p:cond delay="0"/>
                                          </p:stCondLst>
                                        </p:cTn>
                                        <p:tgtEl>
                                          <p:spTgt spid="84"/>
                                        </p:tgtEl>
                                        <p:attrNameLst>
                                          <p:attrName>style.visibility</p:attrName>
                                        </p:attrNameLst>
                                      </p:cBhvr>
                                      <p:to>
                                        <p:strVal val="visible"/>
                                      </p:to>
                                    </p:set>
                                    <p:anim calcmode="lin" valueType="num">
                                      <p:cBhvr>
                                        <p:cTn id="61" dur="500" fill="hold"/>
                                        <p:tgtEl>
                                          <p:spTgt spid="84"/>
                                        </p:tgtEl>
                                        <p:attrNameLst>
                                          <p:attrName>ppt_w</p:attrName>
                                        </p:attrNameLst>
                                      </p:cBhvr>
                                      <p:tavLst>
                                        <p:tav tm="0">
                                          <p:val>
                                            <p:fltVal val="0"/>
                                          </p:val>
                                        </p:tav>
                                        <p:tav tm="100000">
                                          <p:val>
                                            <p:strVal val="#ppt_w"/>
                                          </p:val>
                                        </p:tav>
                                      </p:tavLst>
                                    </p:anim>
                                    <p:anim calcmode="lin" valueType="num">
                                      <p:cBhvr>
                                        <p:cTn id="62" dur="500" fill="hold"/>
                                        <p:tgtEl>
                                          <p:spTgt spid="84"/>
                                        </p:tgtEl>
                                        <p:attrNameLst>
                                          <p:attrName>ppt_h</p:attrName>
                                        </p:attrNameLst>
                                      </p:cBhvr>
                                      <p:tavLst>
                                        <p:tav tm="0">
                                          <p:val>
                                            <p:fltVal val="0"/>
                                          </p:val>
                                        </p:tav>
                                        <p:tav tm="100000">
                                          <p:val>
                                            <p:strVal val="#ppt_h"/>
                                          </p:val>
                                        </p:tav>
                                      </p:tavLst>
                                    </p:anim>
                                    <p:animEffect transition="in" filter="fade">
                                      <p:cBhvr>
                                        <p:cTn id="63"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5" grpId="0" animBg="1"/>
      <p:bldP spid="76" grpId="0" animBg="1"/>
      <p:bldP spid="80" grpId="0"/>
      <p:bldP spid="81" grpId="0"/>
      <p:bldP spid="83" grpId="0"/>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2"/>
          <p:cNvSpPr/>
          <p:nvPr/>
        </p:nvSpPr>
        <p:spPr>
          <a:xfrm>
            <a:off x="970548" y="1582399"/>
            <a:ext cx="5237501" cy="2031325"/>
          </a:xfrm>
          <a:prstGeom prst="rect">
            <a:avLst/>
          </a:prstGeom>
        </p:spPr>
        <p:txBody>
          <a:bodyPr wrap="square">
            <a:spAutoFit/>
          </a:bodyPr>
          <a:lstStyle/>
          <a:p>
            <a:pPr algn="just"/>
            <a:r>
              <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rPr>
              <a:t>The truth is that beauty is in the eye of the beholder. The truth is that beauty is in the eye of the beholder. The truth is that beauty is in the eye of the beholder. The truth is that beauty is in the eye of the beholder. 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endParaRPr>
          </a:p>
          <a:p>
            <a:pPr algn="just"/>
            <a:endPar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endParaRPr>
          </a:p>
          <a:p>
            <a:pPr algn="just"/>
            <a:r>
              <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rPr>
              <a:t>The truth is that beauty is in the eye of the beholder. The truth is that beauty is in the eye of the beholder. The truth is that beauty is in the eye of the beholder. The truth is that beauty is in the eye of the beholder. 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endParaRPr>
          </a:p>
          <a:p>
            <a:pPr algn="just"/>
            <a:r>
              <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rPr>
              <a:t>The truth is that beauty is in the eye of the beholder. 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endParaRPr>
          </a:p>
          <a:p>
            <a:pPr algn="just"/>
            <a:endPar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endParaRPr>
          </a:p>
          <a:p>
            <a:pPr algn="just"/>
            <a:r>
              <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rPr>
              <a:t>The truth is that beauty is in the eye of the beholder. 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endParaRPr>
          </a:p>
        </p:txBody>
      </p:sp>
      <p:sp>
        <p:nvSpPr>
          <p:cNvPr id="21" name="TextBox 24"/>
          <p:cNvSpPr txBox="1"/>
          <p:nvPr/>
        </p:nvSpPr>
        <p:spPr>
          <a:xfrm>
            <a:off x="970548" y="3833728"/>
            <a:ext cx="5237501" cy="1477328"/>
          </a:xfrm>
          <a:prstGeom prst="rect">
            <a:avLst/>
          </a:prstGeom>
          <a:noFill/>
        </p:spPr>
        <p:txBody>
          <a:bodyPr wrap="square" rtlCol="0">
            <a:spAutoFit/>
          </a:bodyPr>
          <a:lstStyle/>
          <a:p>
            <a:r>
              <a:rPr lang="en-US" dirty="0">
                <a:solidFill>
                  <a:srgbClr val="888886"/>
                </a:solidFill>
                <a:latin typeface="微软雅黑 Light" panose="020B0502040204020203" pitchFamily="34" charset="-122"/>
                <a:ea typeface="微软雅黑 Light" panose="020B0502040204020203" pitchFamily="34" charset="-122"/>
              </a:rPr>
              <a:t>Beauty is in the eye</a:t>
            </a:r>
            <a:endParaRPr lang="en-US" dirty="0">
              <a:solidFill>
                <a:srgbClr val="888886"/>
              </a:solidFill>
              <a:latin typeface="微软雅黑 Light" panose="020B0502040204020203" pitchFamily="34" charset="-122"/>
              <a:ea typeface="微软雅黑 Light" panose="020B0502040204020203" pitchFamily="34" charset="-122"/>
            </a:endParaRPr>
          </a:p>
          <a:p>
            <a:r>
              <a:rPr lang="en-US" dirty="0">
                <a:solidFill>
                  <a:srgbClr val="888886"/>
                </a:solidFill>
                <a:latin typeface="微软雅黑 Light" panose="020B0502040204020203" pitchFamily="34" charset="-122"/>
                <a:ea typeface="微软雅黑 Light" panose="020B0502040204020203" pitchFamily="34" charset="-122"/>
              </a:rPr>
              <a:t>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a:p>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a:p>
            <a:endParaRPr lang="en-US" sz="900" dirty="0">
              <a:solidFill>
                <a:srgbClr val="888886"/>
              </a:solidFill>
              <a:latin typeface="微软雅黑 Light" panose="020B0502040204020203" pitchFamily="34" charset="-122"/>
              <a:ea typeface="微软雅黑 Light" panose="020B0502040204020203" pitchFamily="34" charset="-122"/>
            </a:endParaRPr>
          </a:p>
          <a:p>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The truth is that beauty is in the eye of the beholder. 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a:p>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p:txBody>
      </p:sp>
      <p:sp>
        <p:nvSpPr>
          <p:cNvPr id="15" name="流程图: 终止 14"/>
          <p:cNvSpPr/>
          <p:nvPr/>
        </p:nvSpPr>
        <p:spPr>
          <a:xfrm>
            <a:off x="6653811" y="1546945"/>
            <a:ext cx="8874380" cy="3764111"/>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17" name="文本框 16"/>
          <p:cNvSpPr txBox="1"/>
          <p:nvPr/>
        </p:nvSpPr>
        <p:spPr>
          <a:xfrm>
            <a:off x="1416310" y="551072"/>
            <a:ext cx="184731" cy="1569660"/>
          </a:xfrm>
          <a:prstGeom prst="rect">
            <a:avLst/>
          </a:prstGeom>
          <a:noFill/>
          <a:effectLst>
            <a:outerShdw blurRad="50800" dist="50800" dir="2700000" algn="ctr" rotWithShape="0">
              <a:srgbClr val="000000">
                <a:alpha val="40000"/>
              </a:srgbClr>
            </a:outerShdw>
          </a:effectLst>
        </p:spPr>
        <p:txBody>
          <a:bodyPr wrap="none" rtlCol="0">
            <a:spAutoFit/>
          </a:bodyPr>
          <a:lstStyle/>
          <a:p>
            <a:endParaRPr lang="zh-CN" altLang="en-US" sz="9600" dirty="0">
              <a:solidFill>
                <a:srgbClr val="888886"/>
              </a:solidFill>
              <a:latin typeface="Script MT Bold" panose="03040602040607080904" pitchFamily="66" charset="0"/>
              <a:ea typeface="Yu Gothic UI Light" panose="020B0300000000000000" pitchFamily="34" charset="-128"/>
            </a:endParaRPr>
          </a:p>
        </p:txBody>
      </p:sp>
      <p:sp>
        <p:nvSpPr>
          <p:cNvPr id="18" name="TextBox 30"/>
          <p:cNvSpPr txBox="1"/>
          <p:nvPr/>
        </p:nvSpPr>
        <p:spPr>
          <a:xfrm>
            <a:off x="7696781" y="2410314"/>
            <a:ext cx="4043807" cy="646331"/>
          </a:xfrm>
          <a:prstGeom prst="rect">
            <a:avLst/>
          </a:prstGeom>
          <a:noFill/>
        </p:spPr>
        <p:txBody>
          <a:bodyPr wrap="square" rtlCol="0">
            <a:spAutoFit/>
          </a:bodyPr>
          <a:lstStyle/>
          <a:p>
            <a:pPr algn="r"/>
            <a:r>
              <a:rPr lang="en-US" b="1" dirty="0">
                <a:solidFill>
                  <a:srgbClr val="888886"/>
                </a:solidFill>
              </a:rPr>
              <a:t>THE TRUTH IS THAT BEAUTY IS IN THE EYE OF THE BEHOLDER</a:t>
            </a:r>
            <a:endParaRPr lang="en-GB" b="1" dirty="0">
              <a:solidFill>
                <a:srgbClr val="888886"/>
              </a:solidFill>
            </a:endParaRPr>
          </a:p>
        </p:txBody>
      </p:sp>
      <p:sp>
        <p:nvSpPr>
          <p:cNvPr id="19" name="Rectangle 22"/>
          <p:cNvSpPr/>
          <p:nvPr/>
        </p:nvSpPr>
        <p:spPr>
          <a:xfrm>
            <a:off x="8794671" y="3303543"/>
            <a:ext cx="2945917" cy="1200329"/>
          </a:xfrm>
          <a:prstGeom prst="rect">
            <a:avLst/>
          </a:prstGeom>
        </p:spPr>
        <p:txBody>
          <a:bodyPr wrap="square">
            <a:spAutoFit/>
          </a:bodyPr>
          <a:lstStyle/>
          <a:p>
            <a:pPr algn="r"/>
            <a:r>
              <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rPr>
              <a:t>compellingly deliver prospective catalysts for change before economically sound meta-services. </a:t>
            </a:r>
            <a:r>
              <a:rPr lang="en-US" sz="900" dirty="0" err="1">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rPr>
              <a:t>intrinsicly</a:t>
            </a:r>
            <a:r>
              <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rPr>
              <a:t> enable optimal results for error-free architectures. conveniently drive professional communities for extensive functionalities. the truth is that beauty is in the eye of the beholder</a:t>
            </a:r>
            <a:endPar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endParaRPr>
          </a:p>
          <a:p>
            <a:pPr algn="just"/>
            <a:endPar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endParaRPr>
          </a:p>
          <a:p>
            <a:pPr algn="just"/>
            <a:endParaRPr lang="en-US" sz="900" dirty="0">
              <a:solidFill>
                <a:srgbClr val="888886"/>
              </a:solidFill>
              <a:latin typeface="微软雅黑 Light" panose="020B0502040204020203" pitchFamily="34" charset="-122"/>
              <a:ea typeface="微软雅黑 Light" panose="020B0502040204020203" pitchFamily="34" charset="-122"/>
              <a:cs typeface="Open Sans" panose="020B0606030504020204" pitchFamily="34" charset="0"/>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1+#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750" fill="hold"/>
                                        <p:tgtEl>
                                          <p:spTgt spid="18"/>
                                        </p:tgtEl>
                                        <p:attrNameLst>
                                          <p:attrName>ppt_x</p:attrName>
                                        </p:attrNameLst>
                                      </p:cBhvr>
                                      <p:tavLst>
                                        <p:tav tm="0">
                                          <p:val>
                                            <p:strVal val="1+#ppt_w/2"/>
                                          </p:val>
                                        </p:tav>
                                        <p:tav tm="100000">
                                          <p:val>
                                            <p:strVal val="#ppt_x"/>
                                          </p:val>
                                        </p:tav>
                                      </p:tavLst>
                                    </p:anim>
                                    <p:anim calcmode="lin" valueType="num">
                                      <p:cBhvr additive="base">
                                        <p:cTn id="13" dur="750" fill="hold"/>
                                        <p:tgtEl>
                                          <p:spTgt spid="18"/>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750" fill="hold"/>
                                        <p:tgtEl>
                                          <p:spTgt spid="19"/>
                                        </p:tgtEl>
                                        <p:attrNameLst>
                                          <p:attrName>ppt_x</p:attrName>
                                        </p:attrNameLst>
                                      </p:cBhvr>
                                      <p:tavLst>
                                        <p:tav tm="0">
                                          <p:val>
                                            <p:strVal val="1+#ppt_w/2"/>
                                          </p:val>
                                        </p:tav>
                                        <p:tav tm="100000">
                                          <p:val>
                                            <p:strVal val="#ppt_x"/>
                                          </p:val>
                                        </p:tav>
                                      </p:tavLst>
                                    </p:anim>
                                    <p:anim calcmode="lin" valueType="num">
                                      <p:cBhvr additive="base">
                                        <p:cTn id="18" dur="750" fill="hold"/>
                                        <p:tgtEl>
                                          <p:spTgt spid="19"/>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2" presetClass="entr" presetSubtype="1"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up)">
                                      <p:cBhvr>
                                        <p:cTn id="22" dur="750"/>
                                        <p:tgtEl>
                                          <p:spTgt spid="20"/>
                                        </p:tgtEl>
                                      </p:cBhvr>
                                    </p:animEffect>
                                  </p:childTnLst>
                                </p:cTn>
                              </p:par>
                            </p:childTnLst>
                          </p:cTn>
                        </p:par>
                        <p:par>
                          <p:cTn id="23" fill="hold">
                            <p:stCondLst>
                              <p:cond delay="4000"/>
                            </p:stCondLst>
                            <p:childTnLst>
                              <p:par>
                                <p:cTn id="24" presetID="22" presetClass="entr" presetSubtype="1"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up)">
                                      <p:cBhvr>
                                        <p:cTn id="26" dur="7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15" grpId="0" animBg="1"/>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rot="18900000" flipH="1">
            <a:off x="3077933" y="3429000"/>
            <a:ext cx="4419025" cy="0"/>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sp>
        <p:nvSpPr>
          <p:cNvPr id="23" name="文本框 22"/>
          <p:cNvSpPr txBox="1"/>
          <p:nvPr/>
        </p:nvSpPr>
        <p:spPr>
          <a:xfrm>
            <a:off x="3805126" y="1105287"/>
            <a:ext cx="1922321" cy="2092881"/>
          </a:xfrm>
          <a:prstGeom prst="rect">
            <a:avLst/>
          </a:prstGeom>
          <a:noFill/>
        </p:spPr>
        <p:txBody>
          <a:bodyPr wrap="none" rtlCol="0">
            <a:spAutoFit/>
          </a:bodyPr>
          <a:lstStyle/>
          <a:p>
            <a:r>
              <a:rPr lang="en-US" altLang="zh-CN" sz="13000"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Yu Gothic UI Light" panose="020B0300000000000000" pitchFamily="34" charset="-128"/>
              </a:rPr>
              <a:t>03</a:t>
            </a:r>
            <a:endParaRPr lang="zh-CN" altLang="en-US" sz="13000"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Yu Gothic UI Light" panose="020B0300000000000000" pitchFamily="34" charset="-128"/>
            </a:endParaRPr>
          </a:p>
        </p:txBody>
      </p:sp>
      <p:sp>
        <p:nvSpPr>
          <p:cNvPr id="25" name="文本框 24"/>
          <p:cNvSpPr txBox="1"/>
          <p:nvPr/>
        </p:nvSpPr>
        <p:spPr>
          <a:xfrm>
            <a:off x="5519057" y="3966257"/>
            <a:ext cx="4102659" cy="830997"/>
          </a:xfrm>
          <a:prstGeom prst="rect">
            <a:avLst/>
          </a:prstGeom>
          <a:noFill/>
        </p:spPr>
        <p:txBody>
          <a:bodyPr wrap="square" rtlCol="0">
            <a:spAutoFit/>
          </a:bodyPr>
          <a:lstStyle/>
          <a:p>
            <a:pPr algn="just"/>
            <a:r>
              <a:rPr lang="en-US" altLang="zh-CN" sz="1200" dirty="0">
                <a:solidFill>
                  <a:srgbClr val="888886"/>
                </a:solidFill>
              </a:rPr>
              <a:t>Do </a:t>
            </a:r>
            <a:r>
              <a:rPr lang="en-US" altLang="zh-CN" sz="1200" dirty="0" err="1">
                <a:solidFill>
                  <a:srgbClr val="888886"/>
                </a:solidFill>
              </a:rPr>
              <a:t>onething</a:t>
            </a:r>
            <a:r>
              <a:rPr lang="en-US" altLang="zh-CN" sz="1200" dirty="0">
                <a:solidFill>
                  <a:srgbClr val="888886"/>
                </a:solidFill>
              </a:rPr>
              <a:t> at a time, and do well. Never forget to say “thanks”. Keep on going never give up. Whatever is worth doing is worth doing well. Believe in yourself. Believe in yourself. Action speak louder than words.</a:t>
            </a:r>
            <a:endParaRPr lang="zh-CN" altLang="en-US" b="1" dirty="0">
              <a:solidFill>
                <a:srgbClr val="888886"/>
              </a:solidFill>
            </a:endParaRPr>
          </a:p>
        </p:txBody>
      </p:sp>
      <p:grpSp>
        <p:nvGrpSpPr>
          <p:cNvPr id="2" name="组合 1"/>
          <p:cNvGrpSpPr/>
          <p:nvPr/>
        </p:nvGrpSpPr>
        <p:grpSpPr>
          <a:xfrm>
            <a:off x="4295522" y="3085851"/>
            <a:ext cx="1983846" cy="686298"/>
            <a:chOff x="5104077" y="3085851"/>
            <a:chExt cx="1983846" cy="686298"/>
          </a:xfrm>
        </p:grpSpPr>
        <p:sp>
          <p:nvSpPr>
            <p:cNvPr id="7" name="流程图: 终止 6"/>
            <p:cNvSpPr/>
            <p:nvPr/>
          </p:nvSpPr>
          <p:spPr>
            <a:xfrm>
              <a:off x="5104077" y="3085851"/>
              <a:ext cx="1983846" cy="686298"/>
            </a:xfrm>
            <a:prstGeom prst="flowChartTerminator">
              <a:avLst/>
            </a:prstGeom>
            <a:solidFill>
              <a:schemeClr val="bg1"/>
            </a:solid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24" name="矩形 23"/>
            <p:cNvSpPr/>
            <p:nvPr/>
          </p:nvSpPr>
          <p:spPr>
            <a:xfrm>
              <a:off x="5388114" y="3198168"/>
              <a:ext cx="1415772" cy="461665"/>
            </a:xfrm>
            <a:prstGeom prst="rect">
              <a:avLst/>
            </a:prstGeom>
          </p:spPr>
          <p:txBody>
            <a:bodyPr wrap="none">
              <a:spAutoFit/>
            </a:bodyPr>
            <a:lstStyle/>
            <a:p>
              <a:pPr eaLnBrk="0" fontAlgn="auto" hangingPunct="0">
                <a:spcBef>
                  <a:spcPts val="0"/>
                </a:spcBef>
                <a:spcAft>
                  <a:spcPts val="0"/>
                </a:spcAft>
                <a:defRPr/>
              </a:pPr>
              <a:r>
                <a:rPr lang="zh-CN" altLang="en-US" sz="2400" b="1" dirty="0">
                  <a:solidFill>
                    <a:srgbClr val="888886"/>
                  </a:solidFill>
                  <a:latin typeface="微软雅黑" panose="020B0503020204020204" pitchFamily="34" charset="-122"/>
                  <a:ea typeface="微软雅黑" panose="020B0503020204020204" pitchFamily="34" charset="-122"/>
                </a:rPr>
                <a:t>输入内容</a:t>
              </a:r>
              <a:endParaRPr lang="en-US" altLang="zh-CN" sz="2400" b="1" dirty="0">
                <a:solidFill>
                  <a:srgbClr val="888886"/>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outVertical)">
                                      <p:cBhvr>
                                        <p:cTn id="11" dur="500"/>
                                        <p:tgtEl>
                                          <p:spTgt spid="8"/>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barn(outVertical)">
                                      <p:cBhvr>
                                        <p:cTn id="14" dur="500"/>
                                        <p:tgtEl>
                                          <p:spTgt spid="23"/>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arn(outVertical)">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25027" y="1512239"/>
            <a:ext cx="5941946" cy="3833522"/>
            <a:chOff x="2905644" y="1487218"/>
            <a:chExt cx="5941946" cy="3833522"/>
          </a:xfrm>
        </p:grpSpPr>
        <p:grpSp>
          <p:nvGrpSpPr>
            <p:cNvPr id="26" name="Group 3"/>
            <p:cNvGrpSpPr/>
            <p:nvPr/>
          </p:nvGrpSpPr>
          <p:grpSpPr>
            <a:xfrm>
              <a:off x="2905644" y="1487218"/>
              <a:ext cx="5941946" cy="3541925"/>
              <a:chOff x="611253" y="1562544"/>
              <a:chExt cx="5941946" cy="3541925"/>
            </a:xfrm>
          </p:grpSpPr>
          <p:grpSp>
            <p:nvGrpSpPr>
              <p:cNvPr id="27" name="Group 8"/>
              <p:cNvGrpSpPr/>
              <p:nvPr/>
            </p:nvGrpSpPr>
            <p:grpSpPr>
              <a:xfrm>
                <a:off x="1371598" y="1562545"/>
                <a:ext cx="5181601" cy="3397386"/>
                <a:chOff x="7024254" y="1898073"/>
                <a:chExt cx="3616036" cy="3616036"/>
              </a:xfrm>
            </p:grpSpPr>
            <p:cxnSp>
              <p:nvCxnSpPr>
                <p:cNvPr id="33" name="Straight Connector 6"/>
                <p:cNvCxnSpPr/>
                <p:nvPr/>
              </p:nvCxnSpPr>
              <p:spPr>
                <a:xfrm>
                  <a:off x="7042295" y="1898073"/>
                  <a:ext cx="0" cy="3616036"/>
                </a:xfrm>
                <a:prstGeom prst="line">
                  <a:avLst/>
                </a:prstGeom>
                <a:ln w="635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7"/>
                <p:cNvCxnSpPr/>
                <p:nvPr/>
              </p:nvCxnSpPr>
              <p:spPr>
                <a:xfrm rot="16200000">
                  <a:off x="8832272" y="3678381"/>
                  <a:ext cx="0" cy="3616036"/>
                </a:xfrm>
                <a:prstGeom prst="line">
                  <a:avLst/>
                </a:prstGeom>
                <a:ln w="635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sp>
            <p:nvSpPr>
              <p:cNvPr id="28" name="TextBox 9"/>
              <p:cNvSpPr txBox="1"/>
              <p:nvPr/>
            </p:nvSpPr>
            <p:spPr>
              <a:xfrm>
                <a:off x="838879" y="4765915"/>
                <a:ext cx="481222" cy="338554"/>
              </a:xfrm>
              <a:prstGeom prst="rect">
                <a:avLst/>
              </a:prstGeom>
              <a:noFill/>
            </p:spPr>
            <p:txBody>
              <a:bodyPr wrap="none" rtlCol="0">
                <a:spAutoFit/>
              </a:bodyPr>
              <a:lstStyle/>
              <a:p>
                <a:pPr algn="r"/>
                <a:r>
                  <a:rPr lang="en-US" sz="1600" b="1">
                    <a:solidFill>
                      <a:srgbClr val="888886"/>
                    </a:solidFill>
                  </a:rPr>
                  <a:t>0%</a:t>
                </a:r>
                <a:endParaRPr lang="en-GB" sz="1600" b="1">
                  <a:solidFill>
                    <a:srgbClr val="888886"/>
                  </a:solidFill>
                </a:endParaRPr>
              </a:p>
            </p:txBody>
          </p:sp>
          <p:sp>
            <p:nvSpPr>
              <p:cNvPr id="29" name="TextBox 10"/>
              <p:cNvSpPr txBox="1"/>
              <p:nvPr/>
            </p:nvSpPr>
            <p:spPr>
              <a:xfrm>
                <a:off x="611253" y="1562544"/>
                <a:ext cx="708848" cy="338554"/>
              </a:xfrm>
              <a:prstGeom prst="rect">
                <a:avLst/>
              </a:prstGeom>
              <a:noFill/>
            </p:spPr>
            <p:txBody>
              <a:bodyPr wrap="none" rtlCol="0">
                <a:spAutoFit/>
              </a:bodyPr>
              <a:lstStyle/>
              <a:p>
                <a:pPr algn="r"/>
                <a:r>
                  <a:rPr lang="en-US" sz="1600" b="1" dirty="0">
                    <a:solidFill>
                      <a:srgbClr val="888886"/>
                    </a:solidFill>
                  </a:rPr>
                  <a:t>100%</a:t>
                </a:r>
                <a:endParaRPr lang="en-GB" sz="1600" b="1" dirty="0">
                  <a:solidFill>
                    <a:srgbClr val="888886"/>
                  </a:solidFill>
                </a:endParaRPr>
              </a:p>
            </p:txBody>
          </p:sp>
          <p:sp>
            <p:nvSpPr>
              <p:cNvPr id="30" name="TextBox 11"/>
              <p:cNvSpPr txBox="1"/>
              <p:nvPr/>
            </p:nvSpPr>
            <p:spPr>
              <a:xfrm>
                <a:off x="725066" y="3176599"/>
                <a:ext cx="595035" cy="338554"/>
              </a:xfrm>
              <a:prstGeom prst="rect">
                <a:avLst/>
              </a:prstGeom>
              <a:noFill/>
            </p:spPr>
            <p:txBody>
              <a:bodyPr wrap="none" rtlCol="0">
                <a:spAutoFit/>
              </a:bodyPr>
              <a:lstStyle/>
              <a:p>
                <a:pPr algn="r"/>
                <a:r>
                  <a:rPr lang="en-US" sz="1600" b="1">
                    <a:solidFill>
                      <a:srgbClr val="888886"/>
                    </a:solidFill>
                  </a:rPr>
                  <a:t>50%</a:t>
                </a:r>
                <a:endParaRPr lang="en-GB" sz="1600" b="1">
                  <a:solidFill>
                    <a:srgbClr val="888886"/>
                  </a:solidFill>
                </a:endParaRPr>
              </a:p>
            </p:txBody>
          </p:sp>
          <p:sp>
            <p:nvSpPr>
              <p:cNvPr id="31" name="TextBox 12"/>
              <p:cNvSpPr txBox="1"/>
              <p:nvPr/>
            </p:nvSpPr>
            <p:spPr>
              <a:xfrm>
                <a:off x="725066" y="2367042"/>
                <a:ext cx="595035" cy="338554"/>
              </a:xfrm>
              <a:prstGeom prst="rect">
                <a:avLst/>
              </a:prstGeom>
              <a:noFill/>
            </p:spPr>
            <p:txBody>
              <a:bodyPr wrap="none" rtlCol="0">
                <a:spAutoFit/>
              </a:bodyPr>
              <a:lstStyle/>
              <a:p>
                <a:pPr algn="r"/>
                <a:r>
                  <a:rPr lang="en-US" sz="1600" b="1">
                    <a:solidFill>
                      <a:srgbClr val="888886"/>
                    </a:solidFill>
                  </a:rPr>
                  <a:t>75%</a:t>
                </a:r>
                <a:endParaRPr lang="en-GB" sz="1600" b="1">
                  <a:solidFill>
                    <a:srgbClr val="888886"/>
                  </a:solidFill>
                </a:endParaRPr>
              </a:p>
            </p:txBody>
          </p:sp>
          <p:sp>
            <p:nvSpPr>
              <p:cNvPr id="32" name="TextBox 13"/>
              <p:cNvSpPr txBox="1"/>
              <p:nvPr/>
            </p:nvSpPr>
            <p:spPr>
              <a:xfrm>
                <a:off x="725066" y="3986156"/>
                <a:ext cx="595035" cy="338554"/>
              </a:xfrm>
              <a:prstGeom prst="rect">
                <a:avLst/>
              </a:prstGeom>
              <a:noFill/>
            </p:spPr>
            <p:txBody>
              <a:bodyPr wrap="none" rtlCol="0">
                <a:spAutoFit/>
              </a:bodyPr>
              <a:lstStyle/>
              <a:p>
                <a:pPr algn="r"/>
                <a:r>
                  <a:rPr lang="en-US" sz="1600" b="1">
                    <a:solidFill>
                      <a:srgbClr val="888886"/>
                    </a:solidFill>
                  </a:rPr>
                  <a:t>25%</a:t>
                </a:r>
                <a:endParaRPr lang="en-GB" sz="1600" b="1">
                  <a:solidFill>
                    <a:srgbClr val="888886"/>
                  </a:solidFill>
                </a:endParaRPr>
              </a:p>
            </p:txBody>
          </p:sp>
        </p:grpSp>
        <p:sp>
          <p:nvSpPr>
            <p:cNvPr id="35" name="Rectangle 14"/>
            <p:cNvSpPr/>
            <p:nvPr/>
          </p:nvSpPr>
          <p:spPr>
            <a:xfrm>
              <a:off x="4101255" y="3464514"/>
              <a:ext cx="471054" cy="1360716"/>
            </a:xfrm>
            <a:prstGeom prst="rect">
              <a:avLst/>
            </a:prstGeom>
            <a:gradFill>
              <a:gsLst>
                <a:gs pos="0">
                  <a:srgbClr val="888886"/>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36" name="Rectangle 18"/>
            <p:cNvSpPr/>
            <p:nvPr/>
          </p:nvSpPr>
          <p:spPr>
            <a:xfrm>
              <a:off x="4610409" y="2291716"/>
              <a:ext cx="471054" cy="2533514"/>
            </a:xfrm>
            <a:prstGeom prst="rect">
              <a:avLst/>
            </a:prstGeom>
            <a:gradFill>
              <a:gsLst>
                <a:gs pos="0">
                  <a:srgbClr val="888886"/>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37" name="Rectangle 19"/>
            <p:cNvSpPr/>
            <p:nvPr/>
          </p:nvSpPr>
          <p:spPr>
            <a:xfrm>
              <a:off x="5119563" y="2630270"/>
              <a:ext cx="471054" cy="2194960"/>
            </a:xfrm>
            <a:prstGeom prst="rect">
              <a:avLst/>
            </a:prstGeom>
            <a:gradFill>
              <a:gsLst>
                <a:gs pos="0">
                  <a:srgbClr val="888886"/>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888886"/>
                </a:solidFill>
              </a:endParaRPr>
            </a:p>
          </p:txBody>
        </p:sp>
        <p:sp>
          <p:nvSpPr>
            <p:cNvPr id="38" name="Rectangle 20"/>
            <p:cNvSpPr/>
            <p:nvPr/>
          </p:nvSpPr>
          <p:spPr>
            <a:xfrm>
              <a:off x="5628717" y="3000387"/>
              <a:ext cx="471054" cy="1824843"/>
            </a:xfrm>
            <a:prstGeom prst="rect">
              <a:avLst/>
            </a:prstGeom>
            <a:gradFill>
              <a:gsLst>
                <a:gs pos="0">
                  <a:srgbClr val="888886"/>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39" name="Rectangle 21"/>
            <p:cNvSpPr/>
            <p:nvPr/>
          </p:nvSpPr>
          <p:spPr>
            <a:xfrm>
              <a:off x="6417275" y="2155259"/>
              <a:ext cx="471054" cy="2669971"/>
            </a:xfrm>
            <a:prstGeom prst="rect">
              <a:avLst/>
            </a:prstGeom>
            <a:gradFill>
              <a:gsLst>
                <a:gs pos="0">
                  <a:srgbClr val="888886"/>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40" name="Rectangle 22"/>
            <p:cNvSpPr/>
            <p:nvPr/>
          </p:nvSpPr>
          <p:spPr>
            <a:xfrm>
              <a:off x="6939129" y="2751004"/>
              <a:ext cx="471054" cy="2074225"/>
            </a:xfrm>
            <a:prstGeom prst="rect">
              <a:avLst/>
            </a:prstGeom>
            <a:gradFill>
              <a:gsLst>
                <a:gs pos="0">
                  <a:srgbClr val="888886"/>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41" name="Rectangle 23"/>
            <p:cNvSpPr/>
            <p:nvPr/>
          </p:nvSpPr>
          <p:spPr>
            <a:xfrm>
              <a:off x="7448283" y="3464514"/>
              <a:ext cx="471054" cy="1360716"/>
            </a:xfrm>
            <a:prstGeom prst="rect">
              <a:avLst/>
            </a:prstGeom>
            <a:gradFill>
              <a:gsLst>
                <a:gs pos="0">
                  <a:srgbClr val="888886"/>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42" name="Rectangle 24"/>
            <p:cNvSpPr/>
            <p:nvPr/>
          </p:nvSpPr>
          <p:spPr>
            <a:xfrm>
              <a:off x="7957437" y="2460059"/>
              <a:ext cx="471054" cy="2365171"/>
            </a:xfrm>
            <a:prstGeom prst="rect">
              <a:avLst/>
            </a:prstGeom>
            <a:gradFill>
              <a:gsLst>
                <a:gs pos="0">
                  <a:srgbClr val="888886"/>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43" name="TextBox 25"/>
            <p:cNvSpPr txBox="1"/>
            <p:nvPr/>
          </p:nvSpPr>
          <p:spPr>
            <a:xfrm>
              <a:off x="4324085" y="4951408"/>
              <a:ext cx="1565557" cy="369332"/>
            </a:xfrm>
            <a:prstGeom prst="rect">
              <a:avLst/>
            </a:prstGeom>
            <a:noFill/>
          </p:spPr>
          <p:txBody>
            <a:bodyPr wrap="none" rtlCol="0">
              <a:spAutoFit/>
            </a:bodyPr>
            <a:lstStyle/>
            <a:p>
              <a:pPr algn="ctr"/>
              <a:r>
                <a:rPr lang="en-US" b="1" dirty="0">
                  <a:solidFill>
                    <a:srgbClr val="888886"/>
                  </a:solidFill>
                </a:rPr>
                <a:t>Sale By Year</a:t>
              </a:r>
              <a:endParaRPr lang="en-GB" b="1" dirty="0">
                <a:solidFill>
                  <a:srgbClr val="888886"/>
                </a:solidFill>
              </a:endParaRPr>
            </a:p>
          </p:txBody>
        </p:sp>
        <p:sp>
          <p:nvSpPr>
            <p:cNvPr id="44" name="TextBox 27"/>
            <p:cNvSpPr txBox="1"/>
            <p:nvPr/>
          </p:nvSpPr>
          <p:spPr>
            <a:xfrm>
              <a:off x="6665505" y="4951408"/>
              <a:ext cx="1565557" cy="369332"/>
            </a:xfrm>
            <a:prstGeom prst="rect">
              <a:avLst/>
            </a:prstGeom>
            <a:noFill/>
          </p:spPr>
          <p:txBody>
            <a:bodyPr wrap="none" rtlCol="0">
              <a:spAutoFit/>
            </a:bodyPr>
            <a:lstStyle/>
            <a:p>
              <a:pPr algn="ctr"/>
              <a:r>
                <a:rPr lang="en-US" b="1" dirty="0">
                  <a:solidFill>
                    <a:srgbClr val="888886"/>
                  </a:solidFill>
                </a:rPr>
                <a:t>Sale By Year</a:t>
              </a:r>
              <a:endParaRPr lang="en-GB" b="1" dirty="0">
                <a:solidFill>
                  <a:srgbClr val="888886"/>
                </a:solidFill>
              </a:endParaRPr>
            </a:p>
          </p:txBody>
        </p:sp>
      </p:grpSp>
      <p:sp>
        <p:nvSpPr>
          <p:cNvPr id="45" name="Rectangle 29"/>
          <p:cNvSpPr/>
          <p:nvPr/>
        </p:nvSpPr>
        <p:spPr>
          <a:xfrm>
            <a:off x="684991" y="5717879"/>
            <a:ext cx="914400" cy="166255"/>
          </a:xfrm>
          <a:prstGeom prst="rect">
            <a:avLst/>
          </a:prstGeom>
          <a:solidFill>
            <a:srgbClr val="8888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46" name="Rectangle 33"/>
          <p:cNvSpPr/>
          <p:nvPr/>
        </p:nvSpPr>
        <p:spPr>
          <a:xfrm>
            <a:off x="3480817" y="5717879"/>
            <a:ext cx="914400" cy="166255"/>
          </a:xfrm>
          <a:prstGeom prst="rect">
            <a:avLst/>
          </a:prstGeom>
          <a:solidFill>
            <a:srgbClr val="8888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47" name="Rectangle 37"/>
          <p:cNvSpPr/>
          <p:nvPr/>
        </p:nvSpPr>
        <p:spPr>
          <a:xfrm>
            <a:off x="6276643" y="5717879"/>
            <a:ext cx="914400" cy="166255"/>
          </a:xfrm>
          <a:prstGeom prst="rect">
            <a:avLst/>
          </a:prstGeom>
          <a:solidFill>
            <a:srgbClr val="8888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48" name="Rectangle 38"/>
          <p:cNvSpPr/>
          <p:nvPr/>
        </p:nvSpPr>
        <p:spPr>
          <a:xfrm>
            <a:off x="9072469" y="5717879"/>
            <a:ext cx="914400" cy="166255"/>
          </a:xfrm>
          <a:prstGeom prst="rect">
            <a:avLst/>
          </a:prstGeom>
          <a:solidFill>
            <a:srgbClr val="8888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grpSp>
        <p:nvGrpSpPr>
          <p:cNvPr id="49" name="Group 39"/>
          <p:cNvGrpSpPr/>
          <p:nvPr/>
        </p:nvGrpSpPr>
        <p:grpSpPr>
          <a:xfrm>
            <a:off x="1599391" y="5627840"/>
            <a:ext cx="1634838" cy="968029"/>
            <a:chOff x="1599391" y="5777848"/>
            <a:chExt cx="1634838" cy="968029"/>
          </a:xfrm>
        </p:grpSpPr>
        <p:sp>
          <p:nvSpPr>
            <p:cNvPr id="50" name="TextBox 40"/>
            <p:cNvSpPr txBox="1"/>
            <p:nvPr/>
          </p:nvSpPr>
          <p:spPr>
            <a:xfrm>
              <a:off x="1599391" y="5777848"/>
              <a:ext cx="1005403" cy="369332"/>
            </a:xfrm>
            <a:prstGeom prst="rect">
              <a:avLst/>
            </a:prstGeom>
            <a:noFill/>
          </p:spPr>
          <p:txBody>
            <a:bodyPr wrap="none" rtlCol="0">
              <a:spAutoFit/>
            </a:bodyPr>
            <a:lstStyle/>
            <a:p>
              <a:r>
                <a:rPr lang="en-US" b="1" dirty="0">
                  <a:solidFill>
                    <a:srgbClr val="888886"/>
                  </a:solidFill>
                </a:rPr>
                <a:t>System</a:t>
              </a:r>
              <a:endParaRPr lang="en-GB" b="1" dirty="0">
                <a:solidFill>
                  <a:srgbClr val="888886"/>
                </a:solidFill>
              </a:endParaRPr>
            </a:p>
          </p:txBody>
        </p:sp>
        <p:sp>
          <p:nvSpPr>
            <p:cNvPr id="51" name="Rectangle 41"/>
            <p:cNvSpPr/>
            <p:nvPr/>
          </p:nvSpPr>
          <p:spPr>
            <a:xfrm>
              <a:off x="1599391" y="6099546"/>
              <a:ext cx="1634838" cy="646331"/>
            </a:xfrm>
            <a:prstGeom prst="rect">
              <a:avLst/>
            </a:prstGeom>
          </p:spPr>
          <p:txBody>
            <a:bodyPr wrap="square">
              <a:spAutoFit/>
            </a:bodyPr>
            <a:lstStyle/>
            <a:p>
              <a:r>
                <a:rPr lang="en-US" sz="1200" dirty="0">
                  <a:solidFill>
                    <a:srgbClr val="888886"/>
                  </a:solidFill>
                </a:rPr>
                <a:t>The truth is that beauty is in the eye of the beholder. </a:t>
              </a:r>
              <a:endParaRPr lang="en-US" sz="1200" dirty="0">
                <a:solidFill>
                  <a:srgbClr val="888886"/>
                </a:solidFill>
              </a:endParaRPr>
            </a:p>
          </p:txBody>
        </p:sp>
      </p:grpSp>
      <p:grpSp>
        <p:nvGrpSpPr>
          <p:cNvPr id="52" name="Group 42"/>
          <p:cNvGrpSpPr/>
          <p:nvPr/>
        </p:nvGrpSpPr>
        <p:grpSpPr>
          <a:xfrm>
            <a:off x="4391890" y="5627840"/>
            <a:ext cx="1634838" cy="968029"/>
            <a:chOff x="1599391" y="5777848"/>
            <a:chExt cx="1634838" cy="968029"/>
          </a:xfrm>
        </p:grpSpPr>
        <p:sp>
          <p:nvSpPr>
            <p:cNvPr id="53" name="TextBox 43"/>
            <p:cNvSpPr txBox="1"/>
            <p:nvPr/>
          </p:nvSpPr>
          <p:spPr>
            <a:xfrm>
              <a:off x="1599391" y="5777848"/>
              <a:ext cx="1005403" cy="369332"/>
            </a:xfrm>
            <a:prstGeom prst="rect">
              <a:avLst/>
            </a:prstGeom>
            <a:noFill/>
          </p:spPr>
          <p:txBody>
            <a:bodyPr wrap="none" rtlCol="0">
              <a:spAutoFit/>
            </a:bodyPr>
            <a:lstStyle/>
            <a:p>
              <a:r>
                <a:rPr lang="en-US" b="1" dirty="0">
                  <a:solidFill>
                    <a:srgbClr val="888886"/>
                  </a:solidFill>
                </a:rPr>
                <a:t>System</a:t>
              </a:r>
              <a:endParaRPr lang="en-GB" b="1" dirty="0">
                <a:solidFill>
                  <a:srgbClr val="888886"/>
                </a:solidFill>
              </a:endParaRPr>
            </a:p>
          </p:txBody>
        </p:sp>
        <p:sp>
          <p:nvSpPr>
            <p:cNvPr id="54" name="Rectangle 44"/>
            <p:cNvSpPr/>
            <p:nvPr/>
          </p:nvSpPr>
          <p:spPr>
            <a:xfrm>
              <a:off x="1599391" y="6099546"/>
              <a:ext cx="1634838" cy="646331"/>
            </a:xfrm>
            <a:prstGeom prst="rect">
              <a:avLst/>
            </a:prstGeom>
          </p:spPr>
          <p:txBody>
            <a:bodyPr wrap="square">
              <a:spAutoFit/>
            </a:bodyPr>
            <a:lstStyle/>
            <a:p>
              <a:r>
                <a:rPr lang="en-US" sz="1200" dirty="0">
                  <a:solidFill>
                    <a:srgbClr val="888886"/>
                  </a:solidFill>
                </a:rPr>
                <a:t>The truth is that beauty is in the eye of the beholder. </a:t>
              </a:r>
              <a:endParaRPr lang="en-GB" sz="1200" dirty="0">
                <a:solidFill>
                  <a:srgbClr val="888886"/>
                </a:solidFill>
              </a:endParaRPr>
            </a:p>
          </p:txBody>
        </p:sp>
      </p:grpSp>
      <p:grpSp>
        <p:nvGrpSpPr>
          <p:cNvPr id="55" name="Group 45"/>
          <p:cNvGrpSpPr/>
          <p:nvPr/>
        </p:nvGrpSpPr>
        <p:grpSpPr>
          <a:xfrm>
            <a:off x="7191043" y="5627840"/>
            <a:ext cx="1634838" cy="968029"/>
            <a:chOff x="1599391" y="5777848"/>
            <a:chExt cx="1634838" cy="968029"/>
          </a:xfrm>
        </p:grpSpPr>
        <p:sp>
          <p:nvSpPr>
            <p:cNvPr id="56" name="TextBox 46"/>
            <p:cNvSpPr txBox="1"/>
            <p:nvPr/>
          </p:nvSpPr>
          <p:spPr>
            <a:xfrm>
              <a:off x="1599391" y="5777848"/>
              <a:ext cx="1005403" cy="369332"/>
            </a:xfrm>
            <a:prstGeom prst="rect">
              <a:avLst/>
            </a:prstGeom>
            <a:noFill/>
          </p:spPr>
          <p:txBody>
            <a:bodyPr wrap="none" rtlCol="0">
              <a:spAutoFit/>
            </a:bodyPr>
            <a:lstStyle/>
            <a:p>
              <a:r>
                <a:rPr lang="en-US" b="1" dirty="0">
                  <a:solidFill>
                    <a:srgbClr val="888886"/>
                  </a:solidFill>
                </a:rPr>
                <a:t>System</a:t>
              </a:r>
              <a:endParaRPr lang="en-GB" b="1" dirty="0">
                <a:solidFill>
                  <a:srgbClr val="888886"/>
                </a:solidFill>
              </a:endParaRPr>
            </a:p>
          </p:txBody>
        </p:sp>
        <p:sp>
          <p:nvSpPr>
            <p:cNvPr id="57" name="Rectangle 47"/>
            <p:cNvSpPr/>
            <p:nvPr/>
          </p:nvSpPr>
          <p:spPr>
            <a:xfrm>
              <a:off x="1599391" y="6099546"/>
              <a:ext cx="1634838" cy="646331"/>
            </a:xfrm>
            <a:prstGeom prst="rect">
              <a:avLst/>
            </a:prstGeom>
          </p:spPr>
          <p:txBody>
            <a:bodyPr wrap="square">
              <a:spAutoFit/>
            </a:bodyPr>
            <a:lstStyle/>
            <a:p>
              <a:r>
                <a:rPr lang="en-US" sz="1200" dirty="0">
                  <a:solidFill>
                    <a:srgbClr val="888886"/>
                  </a:solidFill>
                </a:rPr>
                <a:t>The truth is that beauty is in the eye of the beholder. </a:t>
              </a:r>
              <a:endParaRPr lang="en-GB" sz="1200" dirty="0">
                <a:solidFill>
                  <a:srgbClr val="888886"/>
                </a:solidFill>
              </a:endParaRPr>
            </a:p>
          </p:txBody>
        </p:sp>
      </p:grpSp>
      <p:grpSp>
        <p:nvGrpSpPr>
          <p:cNvPr id="58" name="Group 48"/>
          <p:cNvGrpSpPr/>
          <p:nvPr/>
        </p:nvGrpSpPr>
        <p:grpSpPr>
          <a:xfrm>
            <a:off x="9986869" y="5627840"/>
            <a:ext cx="1634838" cy="968029"/>
            <a:chOff x="1599391" y="5777848"/>
            <a:chExt cx="1634838" cy="968029"/>
          </a:xfrm>
        </p:grpSpPr>
        <p:sp>
          <p:nvSpPr>
            <p:cNvPr id="59" name="TextBox 49"/>
            <p:cNvSpPr txBox="1"/>
            <p:nvPr/>
          </p:nvSpPr>
          <p:spPr>
            <a:xfrm>
              <a:off x="1599391" y="5777848"/>
              <a:ext cx="1005403" cy="369332"/>
            </a:xfrm>
            <a:prstGeom prst="rect">
              <a:avLst/>
            </a:prstGeom>
            <a:noFill/>
          </p:spPr>
          <p:txBody>
            <a:bodyPr wrap="none" rtlCol="0">
              <a:spAutoFit/>
            </a:bodyPr>
            <a:lstStyle/>
            <a:p>
              <a:r>
                <a:rPr lang="en-US" b="1" dirty="0">
                  <a:solidFill>
                    <a:srgbClr val="888886"/>
                  </a:solidFill>
                </a:rPr>
                <a:t>System</a:t>
              </a:r>
              <a:endParaRPr lang="en-GB" b="1" dirty="0">
                <a:solidFill>
                  <a:srgbClr val="888886"/>
                </a:solidFill>
              </a:endParaRPr>
            </a:p>
          </p:txBody>
        </p:sp>
        <p:sp>
          <p:nvSpPr>
            <p:cNvPr id="60" name="Rectangle 50"/>
            <p:cNvSpPr/>
            <p:nvPr/>
          </p:nvSpPr>
          <p:spPr>
            <a:xfrm>
              <a:off x="1599391" y="6099546"/>
              <a:ext cx="1634838" cy="646331"/>
            </a:xfrm>
            <a:prstGeom prst="rect">
              <a:avLst/>
            </a:prstGeom>
          </p:spPr>
          <p:txBody>
            <a:bodyPr wrap="square">
              <a:spAutoFit/>
            </a:bodyPr>
            <a:lstStyle/>
            <a:p>
              <a:r>
                <a:rPr lang="en-US" sz="1200" dirty="0">
                  <a:solidFill>
                    <a:srgbClr val="888886"/>
                  </a:solidFill>
                </a:rPr>
                <a:t>The truth is that beauty is in the eye of the beholder. </a:t>
              </a:r>
              <a:endParaRPr lang="en-GB" sz="1200" dirty="0">
                <a:solidFill>
                  <a:srgbClr val="888886"/>
                </a:solidFill>
              </a:endParaRPr>
            </a:p>
          </p:txBody>
        </p:sp>
      </p:grpSp>
      <p:sp>
        <p:nvSpPr>
          <p:cNvPr id="61" name="文本框 60"/>
          <p:cNvSpPr txBox="1"/>
          <p:nvPr/>
        </p:nvSpPr>
        <p:spPr>
          <a:xfrm>
            <a:off x="702009" y="514023"/>
            <a:ext cx="897379" cy="769441"/>
          </a:xfrm>
          <a:prstGeom prst="rect">
            <a:avLst/>
          </a:prstGeom>
          <a:noFill/>
        </p:spPr>
        <p:txBody>
          <a:bodyPr wrap="square" rtlCol="0">
            <a:spAutoFit/>
          </a:bodyPr>
          <a:lstStyle/>
          <a:p>
            <a:r>
              <a:rPr lang="en-US" altLang="zh-CN" sz="4400" b="1" dirty="0">
                <a:solidFill>
                  <a:srgbClr val="888886"/>
                </a:solidFill>
                <a:latin typeface="Script MT Bold" panose="03040602040607080904" pitchFamily="66" charset="0"/>
                <a:ea typeface="Yu Gothic UI Light" panose="020B0300000000000000" pitchFamily="34" charset="-128"/>
              </a:rPr>
              <a:t>03</a:t>
            </a:r>
            <a:endParaRPr lang="zh-CN" altLang="en-US" sz="4400" b="1" dirty="0">
              <a:solidFill>
                <a:srgbClr val="888886"/>
              </a:solidFill>
              <a:latin typeface="Script MT Bold" panose="03040602040607080904" pitchFamily="66" charset="0"/>
              <a:ea typeface="Yu Gothic UI Light" panose="020B0300000000000000" pitchFamily="34" charset="-128"/>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wipe(left)">
                                      <p:cBhvr>
                                        <p:cTn id="15" dur="500"/>
                                        <p:tgtEl>
                                          <p:spTgt spid="49"/>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childTnLst>
                                </p:cTn>
                              </p:par>
                            </p:childTnLst>
                          </p:cTn>
                        </p:par>
                        <p:par>
                          <p:cTn id="20" fill="hold">
                            <p:stCondLst>
                              <p:cond delay="2500"/>
                            </p:stCondLst>
                            <p:childTnLst>
                              <p:par>
                                <p:cTn id="21" presetID="22" presetClass="entr" presetSubtype="8"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wipe(left)">
                                      <p:cBhvr>
                                        <p:cTn id="23" dur="500"/>
                                        <p:tgtEl>
                                          <p:spTgt spid="52"/>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500"/>
                                        <p:tgtEl>
                                          <p:spTgt spid="47"/>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left)">
                                      <p:cBhvr>
                                        <p:cTn id="31" dur="500"/>
                                        <p:tgtEl>
                                          <p:spTgt spid="55"/>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500"/>
                                        <p:tgtEl>
                                          <p:spTgt spid="48"/>
                                        </p:tgtEl>
                                      </p:cBhvr>
                                    </p:animEffect>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left)">
                                      <p:cBhvr>
                                        <p:cTn id="3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1"/>
          <p:cNvSpPr/>
          <p:nvPr/>
        </p:nvSpPr>
        <p:spPr>
          <a:xfrm>
            <a:off x="1320800" y="2032000"/>
            <a:ext cx="684914" cy="684914"/>
          </a:xfrm>
          <a:prstGeom prst="ellipse">
            <a:avLst/>
          </a:prstGeom>
          <a:noFill/>
          <a:ln>
            <a:solidFill>
              <a:srgbClr val="888886"/>
            </a:solid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rPr>
              <a:t>01</a:t>
            </a:r>
            <a:endPar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endParaRPr>
          </a:p>
        </p:txBody>
      </p:sp>
      <p:sp>
        <p:nvSpPr>
          <p:cNvPr id="8" name="Rectangle 6"/>
          <p:cNvSpPr/>
          <p:nvPr/>
        </p:nvSpPr>
        <p:spPr>
          <a:xfrm>
            <a:off x="2104444" y="2007442"/>
            <a:ext cx="3826456" cy="784830"/>
          </a:xfrm>
          <a:prstGeom prst="rect">
            <a:avLst/>
          </a:prstGeom>
        </p:spPr>
        <p:txBody>
          <a:bodyPr wrap="square">
            <a:spAutoFit/>
          </a:bodyPr>
          <a:lstStyle/>
          <a:p>
            <a:r>
              <a:rPr lang="en-US" sz="900" b="1"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a:t>
            </a:r>
            <a:r>
              <a:rPr lang="en-US" sz="900" dirty="0">
                <a:solidFill>
                  <a:srgbClr val="888886"/>
                </a:solidFill>
                <a:latin typeface="微软雅黑 Light" panose="020B0502040204020203" pitchFamily="34" charset="-122"/>
                <a:ea typeface="微软雅黑 Light" panose="020B0502040204020203" pitchFamily="34" charset="-122"/>
              </a:rPr>
              <a:t>. </a:t>
            </a:r>
            <a:endParaRPr lang="en-US" sz="900" dirty="0">
              <a:solidFill>
                <a:srgbClr val="888886"/>
              </a:solidFill>
              <a:latin typeface="微软雅黑 Light" panose="020B0502040204020203" pitchFamily="34" charset="-122"/>
              <a:ea typeface="微软雅黑 Light" panose="020B0502040204020203" pitchFamily="34" charset="-122"/>
            </a:endParaRPr>
          </a:p>
          <a:p>
            <a:endParaRPr lang="en-US" sz="900" dirty="0">
              <a:solidFill>
                <a:srgbClr val="888886"/>
              </a:solidFill>
              <a:latin typeface="微软雅黑 Light" panose="020B0502040204020203" pitchFamily="34" charset="-122"/>
              <a:ea typeface="微软雅黑 Light" panose="020B0502040204020203" pitchFamily="34" charset="-122"/>
            </a:endParaRPr>
          </a:p>
          <a:p>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p:txBody>
      </p:sp>
      <p:sp>
        <p:nvSpPr>
          <p:cNvPr id="9" name="Oval 7"/>
          <p:cNvSpPr/>
          <p:nvPr/>
        </p:nvSpPr>
        <p:spPr>
          <a:xfrm>
            <a:off x="1333410" y="3379526"/>
            <a:ext cx="684914" cy="684914"/>
          </a:xfrm>
          <a:prstGeom prst="ellipse">
            <a:avLst/>
          </a:prstGeom>
          <a:noFill/>
          <a:ln>
            <a:solidFill>
              <a:srgbClr val="888886"/>
            </a:solid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rPr>
              <a:t>02</a:t>
            </a:r>
            <a:endPar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endParaRPr>
          </a:p>
        </p:txBody>
      </p:sp>
      <p:sp>
        <p:nvSpPr>
          <p:cNvPr id="10" name="Rectangle 8"/>
          <p:cNvSpPr/>
          <p:nvPr/>
        </p:nvSpPr>
        <p:spPr>
          <a:xfrm>
            <a:off x="2117054" y="3354968"/>
            <a:ext cx="3826456" cy="784830"/>
          </a:xfrm>
          <a:prstGeom prst="rect">
            <a:avLst/>
          </a:prstGeom>
        </p:spPr>
        <p:txBody>
          <a:bodyPr wrap="square">
            <a:spAutoFit/>
          </a:bodyPr>
          <a:lstStyle/>
          <a:p>
            <a:r>
              <a:rPr lang="en-US" altLang="zh-CN" sz="900" b="1"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a:t>
            </a:r>
            <a:r>
              <a:rPr lang="en-US" altLang="zh-CN" sz="900" dirty="0">
                <a:solidFill>
                  <a:srgbClr val="888886"/>
                </a:solidFill>
                <a:latin typeface="微软雅黑 Light" panose="020B0502040204020203" pitchFamily="34" charset="-122"/>
                <a:ea typeface="微软雅黑 Light" panose="020B0502040204020203" pitchFamily="34" charset="-122"/>
              </a:rPr>
              <a:t>. </a:t>
            </a:r>
            <a:endParaRPr lang="en-US" altLang="zh-CN" sz="900" dirty="0">
              <a:solidFill>
                <a:srgbClr val="888886"/>
              </a:solidFill>
              <a:latin typeface="微软雅黑 Light" panose="020B0502040204020203" pitchFamily="34" charset="-122"/>
              <a:ea typeface="微软雅黑 Light" panose="020B0502040204020203" pitchFamily="34" charset="-122"/>
            </a:endParaRPr>
          </a:p>
          <a:p>
            <a:endParaRPr lang="en-US" altLang="zh-CN" sz="900" dirty="0">
              <a:solidFill>
                <a:srgbClr val="888886"/>
              </a:solidFill>
              <a:latin typeface="微软雅黑 Light" panose="020B0502040204020203" pitchFamily="34" charset="-122"/>
              <a:ea typeface="微软雅黑 Light" panose="020B0502040204020203" pitchFamily="34" charset="-122"/>
            </a:endParaRPr>
          </a:p>
          <a:p>
            <a:r>
              <a:rPr lang="en-US" altLang="zh-CN"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a:t>
            </a:r>
            <a:endParaRPr lang="en-US" altLang="zh-CN" sz="900" dirty="0">
              <a:solidFill>
                <a:srgbClr val="888886"/>
              </a:solidFill>
              <a:latin typeface="微软雅黑 Light" panose="020B0502040204020203" pitchFamily="34" charset="-122"/>
              <a:ea typeface="微软雅黑 Light" panose="020B0502040204020203" pitchFamily="34" charset="-122"/>
            </a:endParaRPr>
          </a:p>
        </p:txBody>
      </p:sp>
      <p:sp>
        <p:nvSpPr>
          <p:cNvPr id="11" name="Oval 9"/>
          <p:cNvSpPr/>
          <p:nvPr/>
        </p:nvSpPr>
        <p:spPr>
          <a:xfrm>
            <a:off x="1320800" y="4677094"/>
            <a:ext cx="684914" cy="684914"/>
          </a:xfrm>
          <a:prstGeom prst="ellipse">
            <a:avLst/>
          </a:prstGeom>
          <a:noFill/>
          <a:ln>
            <a:solidFill>
              <a:srgbClr val="888886"/>
            </a:solid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rPr>
              <a:t>03</a:t>
            </a:r>
            <a:endPar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endParaRPr>
          </a:p>
        </p:txBody>
      </p:sp>
      <p:sp>
        <p:nvSpPr>
          <p:cNvPr id="12" name="Rectangle 10"/>
          <p:cNvSpPr/>
          <p:nvPr/>
        </p:nvSpPr>
        <p:spPr>
          <a:xfrm>
            <a:off x="2104444" y="4652536"/>
            <a:ext cx="3826456" cy="784830"/>
          </a:xfrm>
          <a:prstGeom prst="rect">
            <a:avLst/>
          </a:prstGeom>
        </p:spPr>
        <p:txBody>
          <a:bodyPr wrap="square">
            <a:spAutoFit/>
          </a:bodyPr>
          <a:lstStyle/>
          <a:p>
            <a:r>
              <a:rPr lang="en-US" altLang="zh-CN" sz="900" b="1"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a:t>
            </a:r>
            <a:r>
              <a:rPr lang="en-US" altLang="zh-CN" sz="900" dirty="0">
                <a:solidFill>
                  <a:srgbClr val="888886"/>
                </a:solidFill>
                <a:latin typeface="微软雅黑 Light" panose="020B0502040204020203" pitchFamily="34" charset="-122"/>
                <a:ea typeface="微软雅黑 Light" panose="020B0502040204020203" pitchFamily="34" charset="-122"/>
              </a:rPr>
              <a:t>. </a:t>
            </a:r>
            <a:endParaRPr lang="en-US" altLang="zh-CN" sz="900" dirty="0">
              <a:solidFill>
                <a:srgbClr val="888886"/>
              </a:solidFill>
              <a:latin typeface="微软雅黑 Light" panose="020B0502040204020203" pitchFamily="34" charset="-122"/>
              <a:ea typeface="微软雅黑 Light" panose="020B0502040204020203" pitchFamily="34" charset="-122"/>
            </a:endParaRPr>
          </a:p>
          <a:p>
            <a:endParaRPr lang="en-US" altLang="zh-CN" sz="900" dirty="0">
              <a:solidFill>
                <a:srgbClr val="888886"/>
              </a:solidFill>
              <a:latin typeface="微软雅黑 Light" panose="020B0502040204020203" pitchFamily="34" charset="-122"/>
              <a:ea typeface="微软雅黑 Light" panose="020B0502040204020203" pitchFamily="34" charset="-122"/>
            </a:endParaRPr>
          </a:p>
          <a:p>
            <a:r>
              <a:rPr lang="en-US" altLang="zh-CN"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a:t>
            </a:r>
            <a:endParaRPr lang="en-US" altLang="zh-CN" sz="900" dirty="0">
              <a:solidFill>
                <a:srgbClr val="888886"/>
              </a:solidFill>
              <a:latin typeface="微软雅黑 Light" panose="020B0502040204020203" pitchFamily="34" charset="-122"/>
              <a:ea typeface="微软雅黑 Light" panose="020B0502040204020203" pitchFamily="34" charset="-122"/>
            </a:endParaRPr>
          </a:p>
        </p:txBody>
      </p:sp>
      <p:sp>
        <p:nvSpPr>
          <p:cNvPr id="13" name="Oval 11"/>
          <p:cNvSpPr/>
          <p:nvPr/>
        </p:nvSpPr>
        <p:spPr>
          <a:xfrm>
            <a:off x="6515100" y="2032000"/>
            <a:ext cx="684914" cy="684914"/>
          </a:xfrm>
          <a:prstGeom prst="ellipse">
            <a:avLst/>
          </a:prstGeom>
          <a:noFill/>
          <a:ln>
            <a:solidFill>
              <a:srgbClr val="888886"/>
            </a:solid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rPr>
              <a:t>04</a:t>
            </a:r>
            <a:endPar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endParaRPr>
          </a:p>
        </p:txBody>
      </p:sp>
      <p:sp>
        <p:nvSpPr>
          <p:cNvPr id="14" name="Rectangle 12"/>
          <p:cNvSpPr/>
          <p:nvPr/>
        </p:nvSpPr>
        <p:spPr>
          <a:xfrm>
            <a:off x="7298744" y="2007442"/>
            <a:ext cx="3826456" cy="784830"/>
          </a:xfrm>
          <a:prstGeom prst="rect">
            <a:avLst/>
          </a:prstGeom>
        </p:spPr>
        <p:txBody>
          <a:bodyPr wrap="square">
            <a:spAutoFit/>
          </a:bodyPr>
          <a:lstStyle/>
          <a:p>
            <a:r>
              <a:rPr lang="en-US" altLang="zh-CN" sz="900" b="1"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a:t>
            </a:r>
            <a:r>
              <a:rPr lang="en-US" altLang="zh-CN" sz="900" dirty="0">
                <a:solidFill>
                  <a:srgbClr val="888886"/>
                </a:solidFill>
                <a:latin typeface="微软雅黑 Light" panose="020B0502040204020203" pitchFamily="34" charset="-122"/>
                <a:ea typeface="微软雅黑 Light" panose="020B0502040204020203" pitchFamily="34" charset="-122"/>
              </a:rPr>
              <a:t>. </a:t>
            </a:r>
            <a:endParaRPr lang="en-US" altLang="zh-CN" sz="900" dirty="0">
              <a:solidFill>
                <a:srgbClr val="888886"/>
              </a:solidFill>
              <a:latin typeface="微软雅黑 Light" panose="020B0502040204020203" pitchFamily="34" charset="-122"/>
              <a:ea typeface="微软雅黑 Light" panose="020B0502040204020203" pitchFamily="34" charset="-122"/>
            </a:endParaRPr>
          </a:p>
          <a:p>
            <a:endParaRPr lang="en-US" altLang="zh-CN" sz="900" dirty="0">
              <a:solidFill>
                <a:srgbClr val="888886"/>
              </a:solidFill>
              <a:latin typeface="微软雅黑 Light" panose="020B0502040204020203" pitchFamily="34" charset="-122"/>
              <a:ea typeface="微软雅黑 Light" panose="020B0502040204020203" pitchFamily="34" charset="-122"/>
            </a:endParaRPr>
          </a:p>
          <a:p>
            <a:r>
              <a:rPr lang="en-US" altLang="zh-CN"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a:t>
            </a:r>
            <a:endParaRPr lang="en-US" altLang="zh-CN" sz="900" dirty="0">
              <a:solidFill>
                <a:srgbClr val="888886"/>
              </a:solidFill>
              <a:latin typeface="微软雅黑 Light" panose="020B0502040204020203" pitchFamily="34" charset="-122"/>
              <a:ea typeface="微软雅黑 Light" panose="020B0502040204020203" pitchFamily="34" charset="-122"/>
            </a:endParaRPr>
          </a:p>
        </p:txBody>
      </p:sp>
      <p:sp>
        <p:nvSpPr>
          <p:cNvPr id="15" name="Oval 13"/>
          <p:cNvSpPr/>
          <p:nvPr/>
        </p:nvSpPr>
        <p:spPr>
          <a:xfrm>
            <a:off x="6527710" y="3379526"/>
            <a:ext cx="684914" cy="684914"/>
          </a:xfrm>
          <a:prstGeom prst="ellipse">
            <a:avLst/>
          </a:prstGeom>
          <a:noFill/>
          <a:ln>
            <a:solidFill>
              <a:srgbClr val="888886"/>
            </a:solid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rPr>
              <a:t>05</a:t>
            </a:r>
            <a:endPar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endParaRPr>
          </a:p>
        </p:txBody>
      </p:sp>
      <p:sp>
        <p:nvSpPr>
          <p:cNvPr id="16" name="Rectangle 14"/>
          <p:cNvSpPr/>
          <p:nvPr/>
        </p:nvSpPr>
        <p:spPr>
          <a:xfrm>
            <a:off x="7311354" y="3354968"/>
            <a:ext cx="3826456" cy="784830"/>
          </a:xfrm>
          <a:prstGeom prst="rect">
            <a:avLst/>
          </a:prstGeom>
        </p:spPr>
        <p:txBody>
          <a:bodyPr wrap="square">
            <a:spAutoFit/>
          </a:bodyPr>
          <a:lstStyle/>
          <a:p>
            <a:r>
              <a:rPr lang="en-US" altLang="zh-CN" sz="900" b="1"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a:t>
            </a:r>
            <a:r>
              <a:rPr lang="en-US" altLang="zh-CN" sz="900" dirty="0">
                <a:solidFill>
                  <a:srgbClr val="888886"/>
                </a:solidFill>
                <a:latin typeface="微软雅黑 Light" panose="020B0502040204020203" pitchFamily="34" charset="-122"/>
                <a:ea typeface="微软雅黑 Light" panose="020B0502040204020203" pitchFamily="34" charset="-122"/>
              </a:rPr>
              <a:t>. </a:t>
            </a:r>
            <a:endParaRPr lang="en-US" altLang="zh-CN" sz="900" dirty="0">
              <a:solidFill>
                <a:srgbClr val="888886"/>
              </a:solidFill>
              <a:latin typeface="微软雅黑 Light" panose="020B0502040204020203" pitchFamily="34" charset="-122"/>
              <a:ea typeface="微软雅黑 Light" panose="020B0502040204020203" pitchFamily="34" charset="-122"/>
            </a:endParaRPr>
          </a:p>
          <a:p>
            <a:endParaRPr lang="en-US" altLang="zh-CN" sz="900" dirty="0">
              <a:solidFill>
                <a:srgbClr val="888886"/>
              </a:solidFill>
              <a:latin typeface="微软雅黑 Light" panose="020B0502040204020203" pitchFamily="34" charset="-122"/>
              <a:ea typeface="微软雅黑 Light" panose="020B0502040204020203" pitchFamily="34" charset="-122"/>
            </a:endParaRPr>
          </a:p>
          <a:p>
            <a:r>
              <a:rPr lang="en-US" altLang="zh-CN"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a:t>
            </a:r>
            <a:endParaRPr lang="en-US" altLang="zh-CN" sz="900" dirty="0">
              <a:solidFill>
                <a:srgbClr val="888886"/>
              </a:solidFill>
              <a:latin typeface="微软雅黑 Light" panose="020B0502040204020203" pitchFamily="34" charset="-122"/>
              <a:ea typeface="微软雅黑 Light" panose="020B0502040204020203" pitchFamily="34" charset="-122"/>
            </a:endParaRPr>
          </a:p>
        </p:txBody>
      </p:sp>
      <p:sp>
        <p:nvSpPr>
          <p:cNvPr id="17" name="Oval 15"/>
          <p:cNvSpPr/>
          <p:nvPr/>
        </p:nvSpPr>
        <p:spPr>
          <a:xfrm>
            <a:off x="6515100" y="4677094"/>
            <a:ext cx="684914" cy="684914"/>
          </a:xfrm>
          <a:prstGeom prst="ellipse">
            <a:avLst/>
          </a:prstGeom>
          <a:noFill/>
          <a:ln>
            <a:solidFill>
              <a:srgbClr val="888886"/>
            </a:solidFill>
          </a:ln>
          <a:effectLst>
            <a:outerShdw blurRad="152400" dist="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rPr>
              <a:t>06</a:t>
            </a:r>
            <a:endParaRPr lang="en-US"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微软雅黑 Light" panose="020B0502040204020203" pitchFamily="34" charset="-122"/>
            </a:endParaRPr>
          </a:p>
        </p:txBody>
      </p:sp>
      <p:sp>
        <p:nvSpPr>
          <p:cNvPr id="18" name="Rectangle 16"/>
          <p:cNvSpPr/>
          <p:nvPr/>
        </p:nvSpPr>
        <p:spPr>
          <a:xfrm>
            <a:off x="7298744" y="4652536"/>
            <a:ext cx="3826456" cy="784830"/>
          </a:xfrm>
          <a:prstGeom prst="rect">
            <a:avLst/>
          </a:prstGeom>
        </p:spPr>
        <p:txBody>
          <a:bodyPr wrap="square">
            <a:spAutoFit/>
          </a:bodyPr>
          <a:lstStyle/>
          <a:p>
            <a:r>
              <a:rPr lang="en-US" altLang="zh-CN" sz="900" b="1"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a:t>
            </a:r>
            <a:r>
              <a:rPr lang="en-US" altLang="zh-CN" sz="900" dirty="0">
                <a:solidFill>
                  <a:srgbClr val="888886"/>
                </a:solidFill>
                <a:latin typeface="微软雅黑 Light" panose="020B0502040204020203" pitchFamily="34" charset="-122"/>
                <a:ea typeface="微软雅黑 Light" panose="020B0502040204020203" pitchFamily="34" charset="-122"/>
              </a:rPr>
              <a:t>. </a:t>
            </a:r>
            <a:endParaRPr lang="en-US" altLang="zh-CN" sz="900" dirty="0">
              <a:solidFill>
                <a:srgbClr val="888886"/>
              </a:solidFill>
              <a:latin typeface="微软雅黑 Light" panose="020B0502040204020203" pitchFamily="34" charset="-122"/>
              <a:ea typeface="微软雅黑 Light" panose="020B0502040204020203" pitchFamily="34" charset="-122"/>
            </a:endParaRPr>
          </a:p>
          <a:p>
            <a:endParaRPr lang="en-US" altLang="zh-CN" sz="900" dirty="0">
              <a:solidFill>
                <a:srgbClr val="888886"/>
              </a:solidFill>
              <a:latin typeface="微软雅黑 Light" panose="020B0502040204020203" pitchFamily="34" charset="-122"/>
              <a:ea typeface="微软雅黑 Light" panose="020B0502040204020203" pitchFamily="34" charset="-122"/>
            </a:endParaRPr>
          </a:p>
          <a:p>
            <a:r>
              <a:rPr lang="en-US" altLang="zh-CN"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a:t>
            </a:r>
            <a:endParaRPr lang="en-US" altLang="zh-CN" sz="900" dirty="0">
              <a:solidFill>
                <a:srgbClr val="888886"/>
              </a:solidFill>
              <a:latin typeface="微软雅黑 Light" panose="020B0502040204020203" pitchFamily="34" charset="-122"/>
              <a:ea typeface="微软雅黑 Light" panose="020B0502040204020203" pitchFamily="34" charset="-122"/>
            </a:endParaRPr>
          </a:p>
        </p:txBody>
      </p:sp>
      <p:sp>
        <p:nvSpPr>
          <p:cNvPr id="19" name="文本框 18"/>
          <p:cNvSpPr txBox="1"/>
          <p:nvPr/>
        </p:nvSpPr>
        <p:spPr>
          <a:xfrm>
            <a:off x="702010" y="514023"/>
            <a:ext cx="974390" cy="769441"/>
          </a:xfrm>
          <a:prstGeom prst="rect">
            <a:avLst/>
          </a:prstGeom>
          <a:noFill/>
        </p:spPr>
        <p:txBody>
          <a:bodyPr wrap="square" rtlCol="0">
            <a:spAutoFit/>
          </a:bodyPr>
          <a:lstStyle/>
          <a:p>
            <a:r>
              <a:rPr lang="en-US" altLang="zh-CN" sz="4400" b="1" dirty="0">
                <a:solidFill>
                  <a:srgbClr val="888886"/>
                </a:solidFill>
                <a:latin typeface="Script MT Bold" panose="03040602040607080904" pitchFamily="66" charset="0"/>
                <a:ea typeface="Yu Gothic UI Light" panose="020B0300000000000000" pitchFamily="34" charset="-128"/>
              </a:rPr>
              <a:t>03</a:t>
            </a:r>
            <a:endParaRPr lang="zh-CN" altLang="en-US" sz="4400" b="1" dirty="0">
              <a:solidFill>
                <a:srgbClr val="888886"/>
              </a:solidFill>
              <a:latin typeface="Script MT Bold" panose="03040602040607080904" pitchFamily="66" charset="0"/>
              <a:ea typeface="Yu Gothic UI Light" panose="020B0300000000000000" pitchFamily="34" charset="-128"/>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childTnLst>
                          </p:cTn>
                        </p:par>
                        <p:par>
                          <p:cTn id="37" fill="hold">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ppt_w</p:attrName>
                                        </p:attrNameLst>
                                      </p:cBhvr>
                                      <p:tavLst>
                                        <p:tav tm="0">
                                          <p:val>
                                            <p:fltVal val="0"/>
                                          </p:val>
                                        </p:tav>
                                        <p:tav tm="100000">
                                          <p:val>
                                            <p:strVal val="#ppt_w"/>
                                          </p:val>
                                        </p:tav>
                                      </p:tavLst>
                                    </p:anim>
                                    <p:anim calcmode="lin" valueType="num">
                                      <p:cBhvr>
                                        <p:cTn id="44" dur="500" fill="hold"/>
                                        <p:tgtEl>
                                          <p:spTgt spid="15"/>
                                        </p:tgtEl>
                                        <p:attrNameLst>
                                          <p:attrName>ppt_h</p:attrName>
                                        </p:attrNameLst>
                                      </p:cBhvr>
                                      <p:tavLst>
                                        <p:tav tm="0">
                                          <p:val>
                                            <p:fltVal val="0"/>
                                          </p:val>
                                        </p:tav>
                                        <p:tav tm="100000">
                                          <p:val>
                                            <p:strVal val="#ppt_h"/>
                                          </p:val>
                                        </p:tav>
                                      </p:tavLst>
                                    </p:anim>
                                    <p:animEffect transition="in" filter="fade">
                                      <p:cBhvr>
                                        <p:cTn id="45" dur="500"/>
                                        <p:tgtEl>
                                          <p:spTgt spid="15"/>
                                        </p:tgtEl>
                                      </p:cBhvr>
                                    </p:animEffect>
                                  </p:childTnLst>
                                </p:cTn>
                              </p:par>
                            </p:childTnLst>
                          </p:cTn>
                        </p:par>
                        <p:par>
                          <p:cTn id="46" fill="hold">
                            <p:stCondLst>
                              <p:cond delay="2500"/>
                            </p:stCondLst>
                            <p:childTnLst>
                              <p:par>
                                <p:cTn id="47" presetID="22" presetClass="entr" presetSubtype="8"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left)">
                                      <p:cBhvr>
                                        <p:cTn id="49" dur="500"/>
                                        <p:tgtEl>
                                          <p:spTgt spid="1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childTnLst>
                          </p:cTn>
                        </p:par>
                        <p:par>
                          <p:cTn id="55" fill="hold">
                            <p:stCondLst>
                              <p:cond delay="3000"/>
                            </p:stCondLst>
                            <p:childTnLst>
                              <p:par>
                                <p:cTn id="56" presetID="22" presetClass="entr" presetSubtype="8"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P spid="11" grpId="0" animBg="1"/>
      <p:bldP spid="12" grpId="0"/>
      <p:bldP spid="13" grpId="0" animBg="1"/>
      <p:bldP spid="14" grpId="0"/>
      <p:bldP spid="15" grpId="0" animBg="1"/>
      <p:bldP spid="16" grpId="0"/>
      <p:bldP spid="17" grpId="0" animBg="1"/>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1"/>
          <p:cNvGraphicFramePr/>
          <p:nvPr/>
        </p:nvGraphicFramePr>
        <p:xfrm>
          <a:off x="943767" y="1632527"/>
          <a:ext cx="4886687" cy="264252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20" name="Chart 16"/>
          <p:cNvGraphicFramePr/>
          <p:nvPr/>
        </p:nvGraphicFramePr>
        <p:xfrm>
          <a:off x="6416312" y="1632527"/>
          <a:ext cx="4886687" cy="2642520"/>
        </p:xfrm>
        <a:graphic>
          <a:graphicData uri="http://schemas.openxmlformats.org/drawingml/2006/chart">
            <c:chart xmlns:c="http://schemas.openxmlformats.org/drawingml/2006/chart" xmlns:r="http://schemas.openxmlformats.org/officeDocument/2006/relationships" r:id="rId2"/>
          </a:graphicData>
        </a:graphic>
      </p:graphicFrame>
      <p:grpSp>
        <p:nvGrpSpPr>
          <p:cNvPr id="21" name="Group 3"/>
          <p:cNvGrpSpPr/>
          <p:nvPr/>
        </p:nvGrpSpPr>
        <p:grpSpPr>
          <a:xfrm>
            <a:off x="1578995" y="4707057"/>
            <a:ext cx="687003" cy="687003"/>
            <a:chOff x="1578995" y="4719757"/>
            <a:chExt cx="687003" cy="687003"/>
          </a:xfrm>
          <a:solidFill>
            <a:srgbClr val="F4B183"/>
          </a:solidFill>
        </p:grpSpPr>
        <p:sp>
          <p:nvSpPr>
            <p:cNvPr id="22" name="Oval 17"/>
            <p:cNvSpPr/>
            <p:nvPr/>
          </p:nvSpPr>
          <p:spPr>
            <a:xfrm>
              <a:off x="1578995" y="4719757"/>
              <a:ext cx="687003" cy="687003"/>
            </a:xfrm>
            <a:prstGeom prst="ellipse">
              <a:avLst/>
            </a:prstGeom>
            <a:noFill/>
            <a:ln>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Freeform 5"/>
            <p:cNvSpPr/>
            <p:nvPr/>
          </p:nvSpPr>
          <p:spPr bwMode="auto">
            <a:xfrm>
              <a:off x="1764987" y="4921668"/>
              <a:ext cx="315017" cy="283178"/>
            </a:xfrm>
            <a:custGeom>
              <a:avLst/>
              <a:gdLst>
                <a:gd name="T0" fmla="*/ 885 w 907"/>
                <a:gd name="T1" fmla="*/ 197 h 740"/>
                <a:gd name="T2" fmla="*/ 885 w 907"/>
                <a:gd name="T3" fmla="*/ 118 h 740"/>
                <a:gd name="T4" fmla="*/ 789 w 907"/>
                <a:gd name="T5" fmla="*/ 22 h 740"/>
                <a:gd name="T6" fmla="*/ 710 w 907"/>
                <a:gd name="T7" fmla="*/ 22 h 740"/>
                <a:gd name="T8" fmla="*/ 365 w 907"/>
                <a:gd name="T9" fmla="*/ 366 h 740"/>
                <a:gd name="T10" fmla="*/ 285 w 907"/>
                <a:gd name="T11" fmla="*/ 366 h 740"/>
                <a:gd name="T12" fmla="*/ 198 w 907"/>
                <a:gd name="T13" fmla="*/ 279 h 740"/>
                <a:gd name="T14" fmla="*/ 118 w 907"/>
                <a:gd name="T15" fmla="*/ 279 h 740"/>
                <a:gd name="T16" fmla="*/ 22 w 907"/>
                <a:gd name="T17" fmla="*/ 375 h 740"/>
                <a:gd name="T18" fmla="*/ 22 w 907"/>
                <a:gd name="T19" fmla="*/ 454 h 740"/>
                <a:gd name="T20" fmla="*/ 285 w 907"/>
                <a:gd name="T21" fmla="*/ 718 h 740"/>
                <a:gd name="T22" fmla="*/ 365 w 907"/>
                <a:gd name="T23" fmla="*/ 718 h 740"/>
                <a:gd name="T24" fmla="*/ 885 w 907"/>
                <a:gd name="T25" fmla="*/ 197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7" h="740">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rgbClr val="888886"/>
            </a:solidFill>
            <a:ln>
              <a:noFill/>
            </a:ln>
          </p:spPr>
          <p:txBody>
            <a:bodyPr vert="horz" wrap="square" lIns="91440" tIns="45720" rIns="91440" bIns="45720" numCol="1" anchor="t" anchorCtr="0" compatLnSpc="1"/>
            <a:lstStyle/>
            <a:p>
              <a:endParaRPr lang="en-GB"/>
            </a:p>
          </p:txBody>
        </p:sp>
      </p:grpSp>
      <p:grpSp>
        <p:nvGrpSpPr>
          <p:cNvPr id="24" name="Group 4"/>
          <p:cNvGrpSpPr/>
          <p:nvPr/>
        </p:nvGrpSpPr>
        <p:grpSpPr>
          <a:xfrm>
            <a:off x="6901145" y="4707057"/>
            <a:ext cx="687003" cy="687003"/>
            <a:chOff x="6901145" y="4719757"/>
            <a:chExt cx="687003" cy="687003"/>
          </a:xfrm>
          <a:solidFill>
            <a:srgbClr val="F4B183"/>
          </a:solidFill>
        </p:grpSpPr>
        <p:sp>
          <p:nvSpPr>
            <p:cNvPr id="25" name="Oval 19"/>
            <p:cNvSpPr/>
            <p:nvPr/>
          </p:nvSpPr>
          <p:spPr>
            <a:xfrm>
              <a:off x="6901145" y="4719757"/>
              <a:ext cx="687003" cy="687003"/>
            </a:xfrm>
            <a:prstGeom prst="ellipse">
              <a:avLst/>
            </a:prstGeom>
            <a:noFill/>
            <a:ln>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Freeform 5"/>
            <p:cNvSpPr/>
            <p:nvPr/>
          </p:nvSpPr>
          <p:spPr bwMode="auto">
            <a:xfrm>
              <a:off x="7087137" y="4921668"/>
              <a:ext cx="315017" cy="283178"/>
            </a:xfrm>
            <a:custGeom>
              <a:avLst/>
              <a:gdLst>
                <a:gd name="T0" fmla="*/ 885 w 907"/>
                <a:gd name="T1" fmla="*/ 197 h 740"/>
                <a:gd name="T2" fmla="*/ 885 w 907"/>
                <a:gd name="T3" fmla="*/ 118 h 740"/>
                <a:gd name="T4" fmla="*/ 789 w 907"/>
                <a:gd name="T5" fmla="*/ 22 h 740"/>
                <a:gd name="T6" fmla="*/ 710 w 907"/>
                <a:gd name="T7" fmla="*/ 22 h 740"/>
                <a:gd name="T8" fmla="*/ 365 w 907"/>
                <a:gd name="T9" fmla="*/ 366 h 740"/>
                <a:gd name="T10" fmla="*/ 285 w 907"/>
                <a:gd name="T11" fmla="*/ 366 h 740"/>
                <a:gd name="T12" fmla="*/ 198 w 907"/>
                <a:gd name="T13" fmla="*/ 279 h 740"/>
                <a:gd name="T14" fmla="*/ 118 w 907"/>
                <a:gd name="T15" fmla="*/ 279 h 740"/>
                <a:gd name="T16" fmla="*/ 22 w 907"/>
                <a:gd name="T17" fmla="*/ 375 h 740"/>
                <a:gd name="T18" fmla="*/ 22 w 907"/>
                <a:gd name="T19" fmla="*/ 454 h 740"/>
                <a:gd name="T20" fmla="*/ 285 w 907"/>
                <a:gd name="T21" fmla="*/ 718 h 740"/>
                <a:gd name="T22" fmla="*/ 365 w 907"/>
                <a:gd name="T23" fmla="*/ 718 h 740"/>
                <a:gd name="T24" fmla="*/ 885 w 907"/>
                <a:gd name="T25" fmla="*/ 197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7" h="740">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rgbClr val="888886"/>
            </a:solidFill>
            <a:ln>
              <a:noFill/>
            </a:ln>
          </p:spPr>
          <p:txBody>
            <a:bodyPr vert="horz" wrap="square" lIns="91440" tIns="45720" rIns="91440" bIns="45720" numCol="1" anchor="t" anchorCtr="0" compatLnSpc="1"/>
            <a:lstStyle/>
            <a:p>
              <a:endParaRPr lang="en-GB"/>
            </a:p>
          </p:txBody>
        </p:sp>
      </p:grpSp>
      <p:sp>
        <p:nvSpPr>
          <p:cNvPr id="27" name="TextBox 22"/>
          <p:cNvSpPr txBox="1"/>
          <p:nvPr/>
        </p:nvSpPr>
        <p:spPr>
          <a:xfrm>
            <a:off x="2451990" y="4962967"/>
            <a:ext cx="2373470" cy="369332"/>
          </a:xfrm>
          <a:prstGeom prst="rect">
            <a:avLst/>
          </a:prstGeom>
          <a:noFill/>
        </p:spPr>
        <p:txBody>
          <a:bodyPr wrap="none" rtlCol="0">
            <a:spAutoFit/>
          </a:bodyPr>
          <a:lstStyle/>
          <a:p>
            <a:r>
              <a:rPr lang="en-US" b="1" dirty="0">
                <a:solidFill>
                  <a:srgbClr val="888886"/>
                </a:solidFill>
              </a:rPr>
              <a:t>Sale By Year Report</a:t>
            </a:r>
            <a:endParaRPr lang="en-GB" b="1" dirty="0">
              <a:solidFill>
                <a:srgbClr val="888886"/>
              </a:solidFill>
            </a:endParaRPr>
          </a:p>
        </p:txBody>
      </p:sp>
      <p:sp>
        <p:nvSpPr>
          <p:cNvPr id="28" name="TextBox 23"/>
          <p:cNvSpPr txBox="1"/>
          <p:nvPr/>
        </p:nvSpPr>
        <p:spPr>
          <a:xfrm>
            <a:off x="7774140" y="4962967"/>
            <a:ext cx="2373470" cy="369332"/>
          </a:xfrm>
          <a:prstGeom prst="rect">
            <a:avLst/>
          </a:prstGeom>
          <a:noFill/>
        </p:spPr>
        <p:txBody>
          <a:bodyPr wrap="none" rtlCol="0">
            <a:spAutoFit/>
          </a:bodyPr>
          <a:lstStyle/>
          <a:p>
            <a:r>
              <a:rPr lang="en-US" b="1">
                <a:solidFill>
                  <a:srgbClr val="888886"/>
                </a:solidFill>
              </a:rPr>
              <a:t>Sale By Year Report</a:t>
            </a:r>
            <a:endParaRPr lang="en-GB" b="1">
              <a:solidFill>
                <a:srgbClr val="888886"/>
              </a:solidFill>
            </a:endParaRPr>
          </a:p>
        </p:txBody>
      </p:sp>
      <p:sp>
        <p:nvSpPr>
          <p:cNvPr id="29" name="Rectangle 24"/>
          <p:cNvSpPr/>
          <p:nvPr/>
        </p:nvSpPr>
        <p:spPr>
          <a:xfrm>
            <a:off x="7198154" y="5524116"/>
            <a:ext cx="3525441" cy="1015663"/>
          </a:xfrm>
          <a:prstGeom prst="rect">
            <a:avLst/>
          </a:prstGeom>
        </p:spPr>
        <p:txBody>
          <a:bodyPr wrap="square">
            <a:spAutoFit/>
          </a:bodyPr>
          <a:lstStyle/>
          <a:p>
            <a:pPr algn="ctr"/>
            <a:r>
              <a:rPr lang="en-US" sz="1200" dirty="0">
                <a:solidFill>
                  <a:srgbClr val="888886"/>
                </a:solidFill>
              </a:rPr>
              <a:t>The truth is that beauty is in the eye of the beholder. The truth is that beauty is in the eye of the beholder. The truth is that beauty is in the eye of the beholder. The truth is that beauty is in the eye of the beholder.  </a:t>
            </a:r>
            <a:endParaRPr lang="en-GB" sz="1200" dirty="0">
              <a:solidFill>
                <a:srgbClr val="888886"/>
              </a:solidFill>
            </a:endParaRPr>
          </a:p>
        </p:txBody>
      </p:sp>
      <p:sp>
        <p:nvSpPr>
          <p:cNvPr id="32" name="Rectangle 24"/>
          <p:cNvSpPr/>
          <p:nvPr/>
        </p:nvSpPr>
        <p:spPr>
          <a:xfrm>
            <a:off x="1624389" y="5522620"/>
            <a:ext cx="3525441" cy="1015663"/>
          </a:xfrm>
          <a:prstGeom prst="rect">
            <a:avLst/>
          </a:prstGeom>
        </p:spPr>
        <p:txBody>
          <a:bodyPr wrap="square">
            <a:spAutoFit/>
          </a:bodyPr>
          <a:lstStyle/>
          <a:p>
            <a:pPr algn="ctr"/>
            <a:r>
              <a:rPr lang="en-US" sz="1200" dirty="0">
                <a:solidFill>
                  <a:srgbClr val="888886"/>
                </a:solidFill>
              </a:rPr>
              <a:t>The truth is that beauty is in the eye of the beholder. The truth is that beauty is in the eye of the beholder. The truth is that beauty is in the eye of the beholder. The truth is that beauty is in the eye of the beholder.  </a:t>
            </a:r>
            <a:endParaRPr lang="en-GB" sz="1200" dirty="0">
              <a:solidFill>
                <a:srgbClr val="888886"/>
              </a:solidFill>
            </a:endParaRPr>
          </a:p>
        </p:txBody>
      </p:sp>
      <p:sp>
        <p:nvSpPr>
          <p:cNvPr id="14" name="文本框 13"/>
          <p:cNvSpPr txBox="1"/>
          <p:nvPr/>
        </p:nvSpPr>
        <p:spPr>
          <a:xfrm>
            <a:off x="702009" y="514023"/>
            <a:ext cx="1062977" cy="769441"/>
          </a:xfrm>
          <a:prstGeom prst="rect">
            <a:avLst/>
          </a:prstGeom>
          <a:noFill/>
        </p:spPr>
        <p:txBody>
          <a:bodyPr wrap="square" rtlCol="0">
            <a:spAutoFit/>
          </a:bodyPr>
          <a:lstStyle/>
          <a:p>
            <a:r>
              <a:rPr lang="en-US" altLang="zh-CN" sz="4400" b="1" dirty="0">
                <a:solidFill>
                  <a:srgbClr val="888886"/>
                </a:solidFill>
                <a:latin typeface="Script MT Bold" panose="03040602040607080904" pitchFamily="66" charset="0"/>
                <a:ea typeface="Yu Gothic UI Light" panose="020B0300000000000000" pitchFamily="34" charset="-128"/>
              </a:rPr>
              <a:t>03</a:t>
            </a:r>
            <a:endParaRPr lang="zh-CN" altLang="en-US" sz="4400" b="1" dirty="0">
              <a:solidFill>
                <a:srgbClr val="888886"/>
              </a:solidFill>
              <a:latin typeface="Script MT Bold" panose="03040602040607080904" pitchFamily="66" charset="0"/>
              <a:ea typeface="Yu Gothic UI Light" panose="020B0300000000000000" pitchFamily="34" charset="-128"/>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graphicEl>
                                              <a:chart seriesIdx="-3" categoryIdx="-3" bldStep="gridLegend"/>
                                            </p:graphicEl>
                                          </p:spTgt>
                                        </p:tgtEl>
                                        <p:attrNameLst>
                                          <p:attrName>style.visibility</p:attrName>
                                        </p:attrNameLst>
                                      </p:cBhvr>
                                      <p:to>
                                        <p:strVal val="visible"/>
                                      </p:to>
                                    </p:set>
                                    <p:animEffect transition="in" filter="wipe(left)">
                                      <p:cBhvr>
                                        <p:cTn id="7" dur="500"/>
                                        <p:tgtEl>
                                          <p:spTgt spid="19">
                                            <p:graphicEl>
                                              <a:chart seriesIdx="-3" categoryIdx="-3" bldStep="gridLegend"/>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
                                            <p:graphicEl>
                                              <a:chart seriesIdx="0" categoryIdx="-4" bldStep="series"/>
                                            </p:graphicEl>
                                          </p:spTgt>
                                        </p:tgtEl>
                                        <p:attrNameLst>
                                          <p:attrName>style.visibility</p:attrName>
                                        </p:attrNameLst>
                                      </p:cBhvr>
                                      <p:to>
                                        <p:strVal val="visible"/>
                                      </p:to>
                                    </p:set>
                                    <p:animEffect transition="in" filter="wipe(left)">
                                      <p:cBhvr>
                                        <p:cTn id="11" dur="500"/>
                                        <p:tgtEl>
                                          <p:spTgt spid="19">
                                            <p:graphicEl>
                                              <a:chart seriesIdx="0" categoryIdx="-4" bldStep="series"/>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9">
                                            <p:graphicEl>
                                              <a:chart seriesIdx="1" categoryIdx="-4" bldStep="series"/>
                                            </p:graphicEl>
                                          </p:spTgt>
                                        </p:tgtEl>
                                        <p:attrNameLst>
                                          <p:attrName>style.visibility</p:attrName>
                                        </p:attrNameLst>
                                      </p:cBhvr>
                                      <p:to>
                                        <p:strVal val="visible"/>
                                      </p:to>
                                    </p:set>
                                    <p:animEffect transition="in" filter="wipe(left)">
                                      <p:cBhvr>
                                        <p:cTn id="15" dur="500"/>
                                        <p:tgtEl>
                                          <p:spTgt spid="19">
                                            <p:graphicEl>
                                              <a:chart seriesIdx="1" categoryIdx="-4" bldStep="series"/>
                                            </p:graphicEl>
                                          </p:spTgt>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left)">
                                      <p:cBhvr>
                                        <p:cTn id="25" dur="500"/>
                                        <p:tgtEl>
                                          <p:spTgt spid="27"/>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up)">
                                      <p:cBhvr>
                                        <p:cTn id="29" dur="500"/>
                                        <p:tgtEl>
                                          <p:spTgt spid="32"/>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20">
                                            <p:graphicEl>
                                              <a:chart seriesIdx="-3" categoryIdx="-3" bldStep="gridLegend"/>
                                            </p:graphicEl>
                                          </p:spTgt>
                                        </p:tgtEl>
                                        <p:attrNameLst>
                                          <p:attrName>style.visibility</p:attrName>
                                        </p:attrNameLst>
                                      </p:cBhvr>
                                      <p:to>
                                        <p:strVal val="visible"/>
                                      </p:to>
                                    </p:set>
                                    <p:animEffect transition="in" filter="wipe(left)">
                                      <p:cBhvr>
                                        <p:cTn id="33" dur="500"/>
                                        <p:tgtEl>
                                          <p:spTgt spid="20">
                                            <p:graphicEl>
                                              <a:chart seriesIdx="-3" categoryIdx="-3" bldStep="gridLegend"/>
                                            </p:graphicEl>
                                          </p:spTgt>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0">
                                            <p:graphicEl>
                                              <a:chart seriesIdx="0" categoryIdx="-4" bldStep="series"/>
                                            </p:graphicEl>
                                          </p:spTgt>
                                        </p:tgtEl>
                                        <p:attrNameLst>
                                          <p:attrName>style.visibility</p:attrName>
                                        </p:attrNameLst>
                                      </p:cBhvr>
                                      <p:to>
                                        <p:strVal val="visible"/>
                                      </p:to>
                                    </p:set>
                                    <p:animEffect transition="in" filter="wipe(left)">
                                      <p:cBhvr>
                                        <p:cTn id="37" dur="500"/>
                                        <p:tgtEl>
                                          <p:spTgt spid="20">
                                            <p:graphicEl>
                                              <a:chart seriesIdx="0" categoryIdx="-4" bldStep="series"/>
                                            </p:graphicEl>
                                          </p:spTgt>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20">
                                            <p:graphicEl>
                                              <a:chart seriesIdx="1" categoryIdx="-4" bldStep="series"/>
                                            </p:graphicEl>
                                          </p:spTgt>
                                        </p:tgtEl>
                                        <p:attrNameLst>
                                          <p:attrName>style.visibility</p:attrName>
                                        </p:attrNameLst>
                                      </p:cBhvr>
                                      <p:to>
                                        <p:strVal val="visible"/>
                                      </p:to>
                                    </p:set>
                                    <p:animEffect transition="in" filter="wipe(left)">
                                      <p:cBhvr>
                                        <p:cTn id="41" dur="500"/>
                                        <p:tgtEl>
                                          <p:spTgt spid="20">
                                            <p:graphicEl>
                                              <a:chart seriesIdx="1" categoryIdx="-4" bldStep="series"/>
                                            </p:graphicEl>
                                          </p:spTgt>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p:cTn id="45" dur="500" fill="hold"/>
                                        <p:tgtEl>
                                          <p:spTgt spid="24"/>
                                        </p:tgtEl>
                                        <p:attrNameLst>
                                          <p:attrName>ppt_w</p:attrName>
                                        </p:attrNameLst>
                                      </p:cBhvr>
                                      <p:tavLst>
                                        <p:tav tm="0">
                                          <p:val>
                                            <p:fltVal val="0"/>
                                          </p:val>
                                        </p:tav>
                                        <p:tav tm="100000">
                                          <p:val>
                                            <p:strVal val="#ppt_w"/>
                                          </p:val>
                                        </p:tav>
                                      </p:tavLst>
                                    </p:anim>
                                    <p:anim calcmode="lin" valueType="num">
                                      <p:cBhvr>
                                        <p:cTn id="46" dur="500" fill="hold"/>
                                        <p:tgtEl>
                                          <p:spTgt spid="24"/>
                                        </p:tgtEl>
                                        <p:attrNameLst>
                                          <p:attrName>ppt_h</p:attrName>
                                        </p:attrNameLst>
                                      </p:cBhvr>
                                      <p:tavLst>
                                        <p:tav tm="0">
                                          <p:val>
                                            <p:fltVal val="0"/>
                                          </p:val>
                                        </p:tav>
                                        <p:tav tm="100000">
                                          <p:val>
                                            <p:strVal val="#ppt_h"/>
                                          </p:val>
                                        </p:tav>
                                      </p:tavLst>
                                    </p:anim>
                                    <p:animEffect transition="in" filter="fade">
                                      <p:cBhvr>
                                        <p:cTn id="47" dur="500"/>
                                        <p:tgtEl>
                                          <p:spTgt spid="24"/>
                                        </p:tgtEl>
                                      </p:cBhvr>
                                    </p:animEffect>
                                  </p:childTnLst>
                                </p:cTn>
                              </p:par>
                            </p:childTnLst>
                          </p:cTn>
                        </p:par>
                        <p:par>
                          <p:cTn id="48" fill="hold">
                            <p:stCondLst>
                              <p:cond delay="5000"/>
                            </p:stCondLst>
                            <p:childTnLst>
                              <p:par>
                                <p:cTn id="49" presetID="22" presetClass="entr" presetSubtype="8"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left)">
                                      <p:cBhvr>
                                        <p:cTn id="51" dur="500"/>
                                        <p:tgtEl>
                                          <p:spTgt spid="28"/>
                                        </p:tgtEl>
                                      </p:cBhvr>
                                    </p:animEffect>
                                  </p:childTnLst>
                                </p:cTn>
                              </p:par>
                            </p:childTnLst>
                          </p:cTn>
                        </p:par>
                        <p:par>
                          <p:cTn id="52" fill="hold">
                            <p:stCondLst>
                              <p:cond delay="5500"/>
                            </p:stCondLst>
                            <p:childTnLst>
                              <p:par>
                                <p:cTn id="53" presetID="22" presetClass="entr" presetSubtype="1" fill="hold" grpId="0"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up)">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Sub>
          <a:bldChart bld="series"/>
        </p:bldSub>
      </p:bldGraphic>
      <p:bldGraphic spid="20" grpId="0">
        <p:bldSub>
          <a:bldChart bld="series"/>
        </p:bldSub>
      </p:bldGraphic>
      <p:bldP spid="27" grpId="0"/>
      <p:bldP spid="28" grpId="0"/>
      <p:bldP spid="29"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rot="18900000" flipH="1">
            <a:off x="3077933" y="3429000"/>
            <a:ext cx="4419025" cy="0"/>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sp>
        <p:nvSpPr>
          <p:cNvPr id="23" name="文本框 22"/>
          <p:cNvSpPr txBox="1"/>
          <p:nvPr/>
        </p:nvSpPr>
        <p:spPr>
          <a:xfrm>
            <a:off x="3805126" y="1105287"/>
            <a:ext cx="1922321" cy="2092881"/>
          </a:xfrm>
          <a:prstGeom prst="rect">
            <a:avLst/>
          </a:prstGeom>
          <a:noFill/>
        </p:spPr>
        <p:txBody>
          <a:bodyPr wrap="none" rtlCol="0">
            <a:spAutoFit/>
          </a:bodyPr>
          <a:lstStyle/>
          <a:p>
            <a:r>
              <a:rPr lang="en-US" altLang="zh-CN" sz="13000"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Yu Gothic UI Light" panose="020B0300000000000000" pitchFamily="34" charset="-128"/>
              </a:rPr>
              <a:t>04</a:t>
            </a:r>
            <a:endParaRPr lang="zh-CN" altLang="en-US" sz="13000"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Yu Gothic UI Light" panose="020B0300000000000000" pitchFamily="34" charset="-128"/>
            </a:endParaRPr>
          </a:p>
        </p:txBody>
      </p:sp>
      <p:sp>
        <p:nvSpPr>
          <p:cNvPr id="25" name="文本框 24"/>
          <p:cNvSpPr txBox="1"/>
          <p:nvPr/>
        </p:nvSpPr>
        <p:spPr>
          <a:xfrm>
            <a:off x="5519057" y="3966257"/>
            <a:ext cx="4102659" cy="830997"/>
          </a:xfrm>
          <a:prstGeom prst="rect">
            <a:avLst/>
          </a:prstGeom>
          <a:noFill/>
        </p:spPr>
        <p:txBody>
          <a:bodyPr wrap="square" rtlCol="0">
            <a:spAutoFit/>
          </a:bodyPr>
          <a:lstStyle/>
          <a:p>
            <a:pPr algn="just"/>
            <a:r>
              <a:rPr lang="en-US" altLang="zh-CN" sz="1200" dirty="0">
                <a:solidFill>
                  <a:srgbClr val="888886"/>
                </a:solidFill>
              </a:rPr>
              <a:t>Do </a:t>
            </a:r>
            <a:r>
              <a:rPr lang="en-US" altLang="zh-CN" sz="1200" dirty="0" err="1">
                <a:solidFill>
                  <a:srgbClr val="888886"/>
                </a:solidFill>
              </a:rPr>
              <a:t>onething</a:t>
            </a:r>
            <a:r>
              <a:rPr lang="en-US" altLang="zh-CN" sz="1200" dirty="0">
                <a:solidFill>
                  <a:srgbClr val="888886"/>
                </a:solidFill>
              </a:rPr>
              <a:t> at a time, and do well. Never forget to say “thanks”. Keep on going never give up. Whatever is worth doing is worth doing well. Believe in yourself. Believe in yourself. Action speak louder than words.</a:t>
            </a:r>
            <a:endParaRPr lang="zh-CN" altLang="en-US" b="1" dirty="0">
              <a:solidFill>
                <a:srgbClr val="888886"/>
              </a:solidFill>
            </a:endParaRPr>
          </a:p>
        </p:txBody>
      </p:sp>
      <p:grpSp>
        <p:nvGrpSpPr>
          <p:cNvPr id="2" name="组合 1"/>
          <p:cNvGrpSpPr/>
          <p:nvPr/>
        </p:nvGrpSpPr>
        <p:grpSpPr>
          <a:xfrm>
            <a:off x="4295522" y="3085851"/>
            <a:ext cx="1983846" cy="686298"/>
            <a:chOff x="5104077" y="3085851"/>
            <a:chExt cx="1983846" cy="686298"/>
          </a:xfrm>
        </p:grpSpPr>
        <p:sp>
          <p:nvSpPr>
            <p:cNvPr id="7" name="流程图: 终止 6"/>
            <p:cNvSpPr/>
            <p:nvPr/>
          </p:nvSpPr>
          <p:spPr>
            <a:xfrm>
              <a:off x="5104077" y="3085851"/>
              <a:ext cx="1983846" cy="686298"/>
            </a:xfrm>
            <a:prstGeom prst="flowChartTerminator">
              <a:avLst/>
            </a:prstGeom>
            <a:solidFill>
              <a:schemeClr val="bg1"/>
            </a:solid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24" name="矩形 23"/>
            <p:cNvSpPr/>
            <p:nvPr/>
          </p:nvSpPr>
          <p:spPr>
            <a:xfrm>
              <a:off x="5388114" y="3198168"/>
              <a:ext cx="1415772" cy="461665"/>
            </a:xfrm>
            <a:prstGeom prst="rect">
              <a:avLst/>
            </a:prstGeom>
          </p:spPr>
          <p:txBody>
            <a:bodyPr wrap="none">
              <a:spAutoFit/>
            </a:bodyPr>
            <a:lstStyle/>
            <a:p>
              <a:pPr eaLnBrk="0" fontAlgn="auto" hangingPunct="0">
                <a:spcBef>
                  <a:spcPts val="0"/>
                </a:spcBef>
                <a:spcAft>
                  <a:spcPts val="0"/>
                </a:spcAft>
                <a:defRPr/>
              </a:pPr>
              <a:r>
                <a:rPr lang="zh-CN" altLang="en-US" sz="2400" b="1" dirty="0">
                  <a:solidFill>
                    <a:srgbClr val="888886"/>
                  </a:solidFill>
                  <a:latin typeface="微软雅黑" panose="020B0503020204020204" pitchFamily="34" charset="-122"/>
                  <a:ea typeface="微软雅黑" panose="020B0503020204020204" pitchFamily="34" charset="-122"/>
                </a:rPr>
                <a:t>输入内容</a:t>
              </a:r>
              <a:endParaRPr lang="en-US" altLang="zh-CN" sz="2400" b="1" dirty="0">
                <a:solidFill>
                  <a:srgbClr val="888886"/>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outVertical)">
                                      <p:cBhvr>
                                        <p:cTn id="11" dur="500"/>
                                        <p:tgtEl>
                                          <p:spTgt spid="8"/>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barn(outVertical)">
                                      <p:cBhvr>
                                        <p:cTn id="14" dur="500"/>
                                        <p:tgtEl>
                                          <p:spTgt spid="23"/>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arn(outVertical)">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27447" y="2935798"/>
            <a:ext cx="2065630" cy="650630"/>
            <a:chOff x="861426" y="4109806"/>
            <a:chExt cx="2065630" cy="650630"/>
          </a:xfrm>
        </p:grpSpPr>
        <p:sp>
          <p:nvSpPr>
            <p:cNvPr id="4" name="TextBox 30"/>
            <p:cNvSpPr txBox="1"/>
            <p:nvPr/>
          </p:nvSpPr>
          <p:spPr>
            <a:xfrm>
              <a:off x="861426" y="4250455"/>
              <a:ext cx="2065630" cy="369332"/>
            </a:xfrm>
            <a:prstGeom prst="rect">
              <a:avLst/>
            </a:prstGeom>
            <a:noFill/>
          </p:spPr>
          <p:txBody>
            <a:bodyPr wrap="none" rtlCol="0">
              <a:spAutoFit/>
            </a:bodyPr>
            <a:lstStyle/>
            <a:p>
              <a:r>
                <a:rPr lang="en-US" b="1" dirty="0">
                  <a:solidFill>
                    <a:srgbClr val="888886"/>
                  </a:solidFill>
                </a:rPr>
                <a:t>ADD YOUR TEXT</a:t>
              </a:r>
              <a:endParaRPr lang="en-GB" b="1" dirty="0">
                <a:solidFill>
                  <a:srgbClr val="888886"/>
                </a:solidFill>
              </a:endParaRPr>
            </a:p>
          </p:txBody>
        </p:sp>
        <p:sp>
          <p:nvSpPr>
            <p:cNvPr id="3" name="流程图: 终止 2"/>
            <p:cNvSpPr/>
            <p:nvPr/>
          </p:nvSpPr>
          <p:spPr>
            <a:xfrm>
              <a:off x="861426" y="4109806"/>
              <a:ext cx="2065630" cy="650630"/>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8886"/>
                </a:solidFill>
              </a:endParaRPr>
            </a:p>
          </p:txBody>
        </p:sp>
      </p:grpSp>
      <p:grpSp>
        <p:nvGrpSpPr>
          <p:cNvPr id="5" name="组合 4"/>
          <p:cNvGrpSpPr/>
          <p:nvPr/>
        </p:nvGrpSpPr>
        <p:grpSpPr>
          <a:xfrm>
            <a:off x="6698923" y="4116631"/>
            <a:ext cx="2065630" cy="650630"/>
            <a:chOff x="861426" y="4109806"/>
            <a:chExt cx="2065630" cy="650630"/>
          </a:xfrm>
        </p:grpSpPr>
        <p:sp>
          <p:nvSpPr>
            <p:cNvPr id="6" name="流程图: 终止 5"/>
            <p:cNvSpPr/>
            <p:nvPr/>
          </p:nvSpPr>
          <p:spPr>
            <a:xfrm>
              <a:off x="861426" y="4109806"/>
              <a:ext cx="2065630" cy="650630"/>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7" name="TextBox 30"/>
            <p:cNvSpPr txBox="1"/>
            <p:nvPr/>
          </p:nvSpPr>
          <p:spPr>
            <a:xfrm>
              <a:off x="861426" y="4250455"/>
              <a:ext cx="2065630" cy="369332"/>
            </a:xfrm>
            <a:prstGeom prst="rect">
              <a:avLst/>
            </a:prstGeom>
            <a:noFill/>
          </p:spPr>
          <p:txBody>
            <a:bodyPr wrap="none" rtlCol="0">
              <a:spAutoFit/>
            </a:bodyPr>
            <a:lstStyle/>
            <a:p>
              <a:r>
                <a:rPr lang="en-US" b="1" dirty="0">
                  <a:solidFill>
                    <a:srgbClr val="888886"/>
                  </a:solidFill>
                </a:rPr>
                <a:t>ADD YOUR TEXT</a:t>
              </a:r>
              <a:endParaRPr lang="en-GB" b="1" dirty="0">
                <a:solidFill>
                  <a:srgbClr val="888886"/>
                </a:solidFill>
              </a:endParaRPr>
            </a:p>
          </p:txBody>
        </p:sp>
      </p:grpSp>
      <p:grpSp>
        <p:nvGrpSpPr>
          <p:cNvPr id="8" name="组合 7"/>
          <p:cNvGrpSpPr/>
          <p:nvPr/>
        </p:nvGrpSpPr>
        <p:grpSpPr>
          <a:xfrm>
            <a:off x="3427447" y="4112382"/>
            <a:ext cx="2065630" cy="650630"/>
            <a:chOff x="861426" y="4109806"/>
            <a:chExt cx="2065630" cy="650630"/>
          </a:xfrm>
          <a:noFill/>
        </p:grpSpPr>
        <p:sp>
          <p:nvSpPr>
            <p:cNvPr id="9" name="流程图: 终止 8"/>
            <p:cNvSpPr/>
            <p:nvPr/>
          </p:nvSpPr>
          <p:spPr>
            <a:xfrm>
              <a:off x="861426" y="4109806"/>
              <a:ext cx="2065630" cy="650630"/>
            </a:xfrm>
            <a:prstGeom prst="flowChartTerminator">
              <a:avLst/>
            </a:prstGeom>
            <a:grp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10" name="TextBox 30"/>
            <p:cNvSpPr txBox="1"/>
            <p:nvPr/>
          </p:nvSpPr>
          <p:spPr>
            <a:xfrm>
              <a:off x="861426" y="4250455"/>
              <a:ext cx="2065630" cy="369332"/>
            </a:xfrm>
            <a:prstGeom prst="rect">
              <a:avLst/>
            </a:prstGeom>
            <a:grpFill/>
          </p:spPr>
          <p:txBody>
            <a:bodyPr wrap="none" rtlCol="0">
              <a:spAutoFit/>
            </a:bodyPr>
            <a:lstStyle/>
            <a:p>
              <a:r>
                <a:rPr lang="en-US" b="1" dirty="0">
                  <a:solidFill>
                    <a:srgbClr val="888886"/>
                  </a:solidFill>
                </a:rPr>
                <a:t>ADD YOUR TEXT</a:t>
              </a:r>
              <a:endParaRPr lang="en-GB" b="1" dirty="0">
                <a:solidFill>
                  <a:srgbClr val="888886"/>
                </a:solidFill>
              </a:endParaRPr>
            </a:p>
          </p:txBody>
        </p:sp>
      </p:grpSp>
      <p:grpSp>
        <p:nvGrpSpPr>
          <p:cNvPr id="11" name="组合 10"/>
          <p:cNvGrpSpPr/>
          <p:nvPr/>
        </p:nvGrpSpPr>
        <p:grpSpPr>
          <a:xfrm>
            <a:off x="6698923" y="2935798"/>
            <a:ext cx="2065630" cy="650630"/>
            <a:chOff x="861426" y="4109806"/>
            <a:chExt cx="2065630" cy="650630"/>
          </a:xfrm>
        </p:grpSpPr>
        <p:sp>
          <p:nvSpPr>
            <p:cNvPr id="12" name="流程图: 终止 11"/>
            <p:cNvSpPr/>
            <p:nvPr/>
          </p:nvSpPr>
          <p:spPr>
            <a:xfrm>
              <a:off x="861426" y="4109806"/>
              <a:ext cx="2065630" cy="650630"/>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13" name="TextBox 30"/>
            <p:cNvSpPr txBox="1"/>
            <p:nvPr/>
          </p:nvSpPr>
          <p:spPr>
            <a:xfrm>
              <a:off x="861426" y="4250455"/>
              <a:ext cx="2065630" cy="369332"/>
            </a:xfrm>
            <a:prstGeom prst="rect">
              <a:avLst/>
            </a:prstGeom>
            <a:noFill/>
          </p:spPr>
          <p:txBody>
            <a:bodyPr wrap="none" rtlCol="0">
              <a:spAutoFit/>
            </a:bodyPr>
            <a:lstStyle/>
            <a:p>
              <a:r>
                <a:rPr lang="en-US" b="1" dirty="0">
                  <a:solidFill>
                    <a:srgbClr val="888886"/>
                  </a:solidFill>
                </a:rPr>
                <a:t>ADD YOUR TEXT</a:t>
              </a:r>
              <a:endParaRPr lang="en-GB" b="1" dirty="0">
                <a:solidFill>
                  <a:srgbClr val="888886"/>
                </a:solidFill>
              </a:endParaRPr>
            </a:p>
          </p:txBody>
        </p:sp>
      </p:grpSp>
      <p:sp>
        <p:nvSpPr>
          <p:cNvPr id="15" name="Rectangle 9"/>
          <p:cNvSpPr/>
          <p:nvPr/>
        </p:nvSpPr>
        <p:spPr>
          <a:xfrm>
            <a:off x="9077656" y="2846511"/>
            <a:ext cx="2220052" cy="830997"/>
          </a:xfrm>
          <a:prstGeom prst="rect">
            <a:avLst/>
          </a:prstGeom>
        </p:spPr>
        <p:txBody>
          <a:bodyPr wrap="square">
            <a:spAutoFit/>
          </a:bodyPr>
          <a:lstStyle/>
          <a:p>
            <a:r>
              <a:rPr lang="en-US" sz="1200" dirty="0">
                <a:solidFill>
                  <a:srgbClr val="888886"/>
                </a:solidFill>
              </a:rPr>
              <a:t>The truth is that beauty is in the eye of the beholder. The truth is that beauty is in the eye of the beholder. </a:t>
            </a:r>
            <a:endParaRPr lang="en-US" sz="1200" dirty="0">
              <a:solidFill>
                <a:srgbClr val="888886"/>
              </a:solidFill>
            </a:endParaRPr>
          </a:p>
        </p:txBody>
      </p:sp>
      <p:sp>
        <p:nvSpPr>
          <p:cNvPr id="16" name="TextBox 10"/>
          <p:cNvSpPr txBox="1"/>
          <p:nvPr/>
        </p:nvSpPr>
        <p:spPr>
          <a:xfrm>
            <a:off x="9077656" y="2427196"/>
            <a:ext cx="2240998" cy="369332"/>
          </a:xfrm>
          <a:prstGeom prst="rect">
            <a:avLst/>
          </a:prstGeom>
          <a:noFill/>
        </p:spPr>
        <p:txBody>
          <a:bodyPr wrap="none" rtlCol="0">
            <a:spAutoFit/>
          </a:bodyPr>
          <a:lstStyle/>
          <a:p>
            <a:r>
              <a:rPr lang="en-GB" b="1" dirty="0">
                <a:solidFill>
                  <a:srgbClr val="888886"/>
                </a:solidFill>
              </a:rPr>
              <a:t>BEAUTY FOR YOU</a:t>
            </a:r>
            <a:endParaRPr lang="en-GB" b="1" dirty="0">
              <a:solidFill>
                <a:srgbClr val="888886"/>
              </a:solidFill>
            </a:endParaRPr>
          </a:p>
        </p:txBody>
      </p:sp>
      <p:sp>
        <p:nvSpPr>
          <p:cNvPr id="17" name="Rectangle 9"/>
          <p:cNvSpPr/>
          <p:nvPr/>
        </p:nvSpPr>
        <p:spPr>
          <a:xfrm>
            <a:off x="9086287" y="4471747"/>
            <a:ext cx="2240998" cy="830997"/>
          </a:xfrm>
          <a:prstGeom prst="rect">
            <a:avLst/>
          </a:prstGeom>
        </p:spPr>
        <p:txBody>
          <a:bodyPr wrap="square">
            <a:spAutoFit/>
          </a:bodyPr>
          <a:lstStyle/>
          <a:p>
            <a:r>
              <a:rPr lang="en-US" sz="1200" dirty="0">
                <a:solidFill>
                  <a:srgbClr val="888886"/>
                </a:solidFill>
              </a:rPr>
              <a:t>The truth is that beauty is in the eye of the beholder. The truth is that beauty is in the eye of the beholder. </a:t>
            </a:r>
            <a:endParaRPr lang="en-US" sz="1200" dirty="0">
              <a:solidFill>
                <a:srgbClr val="888886"/>
              </a:solidFill>
            </a:endParaRPr>
          </a:p>
        </p:txBody>
      </p:sp>
      <p:sp>
        <p:nvSpPr>
          <p:cNvPr id="18" name="TextBox 10"/>
          <p:cNvSpPr txBox="1"/>
          <p:nvPr/>
        </p:nvSpPr>
        <p:spPr>
          <a:xfrm>
            <a:off x="9086287" y="4052432"/>
            <a:ext cx="2240998" cy="369332"/>
          </a:xfrm>
          <a:prstGeom prst="rect">
            <a:avLst/>
          </a:prstGeom>
          <a:noFill/>
        </p:spPr>
        <p:txBody>
          <a:bodyPr wrap="none" rtlCol="0">
            <a:spAutoFit/>
          </a:bodyPr>
          <a:lstStyle/>
          <a:p>
            <a:r>
              <a:rPr lang="en-GB" b="1" dirty="0">
                <a:solidFill>
                  <a:srgbClr val="888886"/>
                </a:solidFill>
              </a:rPr>
              <a:t>BEAUTY FOR YOU</a:t>
            </a:r>
            <a:endParaRPr lang="en-GB" b="1" dirty="0">
              <a:solidFill>
                <a:srgbClr val="888886"/>
              </a:solidFill>
            </a:endParaRPr>
          </a:p>
        </p:txBody>
      </p:sp>
      <p:sp>
        <p:nvSpPr>
          <p:cNvPr id="19" name="Rectangle 9"/>
          <p:cNvSpPr/>
          <p:nvPr/>
        </p:nvSpPr>
        <p:spPr>
          <a:xfrm>
            <a:off x="894292" y="2846511"/>
            <a:ext cx="2220052" cy="830997"/>
          </a:xfrm>
          <a:prstGeom prst="rect">
            <a:avLst/>
          </a:prstGeom>
        </p:spPr>
        <p:txBody>
          <a:bodyPr wrap="square">
            <a:spAutoFit/>
          </a:bodyPr>
          <a:lstStyle/>
          <a:p>
            <a:pPr algn="r"/>
            <a:r>
              <a:rPr lang="en-US" sz="1200" dirty="0">
                <a:solidFill>
                  <a:srgbClr val="888886"/>
                </a:solidFill>
              </a:rPr>
              <a:t>The truth is that beauty is in the eye of the beholder. The truth is that beauty is in the eye of the beholder.. </a:t>
            </a:r>
            <a:endParaRPr lang="en-US" sz="1200" dirty="0">
              <a:solidFill>
                <a:srgbClr val="888886"/>
              </a:solidFill>
            </a:endParaRPr>
          </a:p>
        </p:txBody>
      </p:sp>
      <p:sp>
        <p:nvSpPr>
          <p:cNvPr id="20" name="TextBox 10"/>
          <p:cNvSpPr txBox="1"/>
          <p:nvPr/>
        </p:nvSpPr>
        <p:spPr>
          <a:xfrm>
            <a:off x="873346" y="2427196"/>
            <a:ext cx="2240998" cy="369332"/>
          </a:xfrm>
          <a:prstGeom prst="rect">
            <a:avLst/>
          </a:prstGeom>
          <a:noFill/>
        </p:spPr>
        <p:txBody>
          <a:bodyPr wrap="none" rtlCol="0">
            <a:spAutoFit/>
          </a:bodyPr>
          <a:lstStyle/>
          <a:p>
            <a:r>
              <a:rPr lang="en-GB" b="1" dirty="0">
                <a:solidFill>
                  <a:srgbClr val="888886"/>
                </a:solidFill>
              </a:rPr>
              <a:t>BEAUTY FOR YOU</a:t>
            </a:r>
            <a:endParaRPr lang="en-GB" b="1" dirty="0">
              <a:solidFill>
                <a:srgbClr val="888886"/>
              </a:solidFill>
            </a:endParaRPr>
          </a:p>
        </p:txBody>
      </p:sp>
      <p:sp>
        <p:nvSpPr>
          <p:cNvPr id="21" name="Rectangle 9"/>
          <p:cNvSpPr/>
          <p:nvPr/>
        </p:nvSpPr>
        <p:spPr>
          <a:xfrm>
            <a:off x="864715" y="4471747"/>
            <a:ext cx="2240998" cy="830997"/>
          </a:xfrm>
          <a:prstGeom prst="rect">
            <a:avLst/>
          </a:prstGeom>
        </p:spPr>
        <p:txBody>
          <a:bodyPr wrap="square">
            <a:spAutoFit/>
          </a:bodyPr>
          <a:lstStyle/>
          <a:p>
            <a:pPr algn="r"/>
            <a:r>
              <a:rPr lang="en-US" sz="1200" dirty="0">
                <a:solidFill>
                  <a:srgbClr val="888886"/>
                </a:solidFill>
              </a:rPr>
              <a:t>The truth is that beauty is in the eye of the beholder. The truth is that beauty is in the eye of the beholder. </a:t>
            </a:r>
            <a:endParaRPr lang="en-US" sz="1200" dirty="0">
              <a:solidFill>
                <a:srgbClr val="888886"/>
              </a:solidFill>
            </a:endParaRPr>
          </a:p>
        </p:txBody>
      </p:sp>
      <p:sp>
        <p:nvSpPr>
          <p:cNvPr id="22" name="TextBox 10"/>
          <p:cNvSpPr txBox="1"/>
          <p:nvPr/>
        </p:nvSpPr>
        <p:spPr>
          <a:xfrm>
            <a:off x="864715" y="4052432"/>
            <a:ext cx="2240998" cy="369332"/>
          </a:xfrm>
          <a:prstGeom prst="rect">
            <a:avLst/>
          </a:prstGeom>
          <a:noFill/>
        </p:spPr>
        <p:txBody>
          <a:bodyPr wrap="none" rtlCol="0">
            <a:spAutoFit/>
          </a:bodyPr>
          <a:lstStyle/>
          <a:p>
            <a:pPr algn="r"/>
            <a:r>
              <a:rPr lang="en-GB" b="1" dirty="0">
                <a:solidFill>
                  <a:srgbClr val="888886"/>
                </a:solidFill>
              </a:rPr>
              <a:t>BEAUTY FOR YOU</a:t>
            </a:r>
            <a:endParaRPr lang="en-GB" b="1" dirty="0">
              <a:solidFill>
                <a:srgbClr val="888886"/>
              </a:solidFill>
            </a:endParaRPr>
          </a:p>
        </p:txBody>
      </p:sp>
      <p:cxnSp>
        <p:nvCxnSpPr>
          <p:cNvPr id="24" name="直接连接符 23"/>
          <p:cNvCxnSpPr>
            <a:endCxn id="7" idx="1"/>
          </p:cNvCxnSpPr>
          <p:nvPr/>
        </p:nvCxnSpPr>
        <p:spPr>
          <a:xfrm>
            <a:off x="5493076" y="3266677"/>
            <a:ext cx="1205847" cy="1175269"/>
          </a:xfrm>
          <a:prstGeom prst="line">
            <a:avLst/>
          </a:prstGeom>
          <a:ln w="15875" cmpd="sng">
            <a:solidFill>
              <a:srgbClr val="888886"/>
            </a:solidFill>
          </a:ln>
        </p:spPr>
        <p:style>
          <a:lnRef idx="1">
            <a:schemeClr val="dk1"/>
          </a:lnRef>
          <a:fillRef idx="0">
            <a:schemeClr val="dk1"/>
          </a:fillRef>
          <a:effectRef idx="0">
            <a:schemeClr val="dk1"/>
          </a:effectRef>
          <a:fontRef idx="minor">
            <a:schemeClr val="tx1"/>
          </a:fontRef>
        </p:style>
      </p:cxnSp>
      <p:cxnSp>
        <p:nvCxnSpPr>
          <p:cNvPr id="27" name="直接连接符 26"/>
          <p:cNvCxnSpPr/>
          <p:nvPr/>
        </p:nvCxnSpPr>
        <p:spPr>
          <a:xfrm flipH="1">
            <a:off x="5501707" y="3261113"/>
            <a:ext cx="1205847" cy="1175269"/>
          </a:xfrm>
          <a:prstGeom prst="line">
            <a:avLst/>
          </a:prstGeom>
          <a:ln w="15875" cmpd="sng">
            <a:solidFill>
              <a:srgbClr val="888886"/>
            </a:solidFill>
          </a:ln>
        </p:spPr>
        <p:style>
          <a:lnRef idx="1">
            <a:schemeClr val="dk1"/>
          </a:lnRef>
          <a:fillRef idx="0">
            <a:schemeClr val="dk1"/>
          </a:fillRef>
          <a:effectRef idx="0">
            <a:schemeClr val="dk1"/>
          </a:effectRef>
          <a:fontRef idx="minor">
            <a:schemeClr val="tx1"/>
          </a:fontRef>
        </p:style>
      </p:cxnSp>
      <p:sp>
        <p:nvSpPr>
          <p:cNvPr id="28" name="文本框 27"/>
          <p:cNvSpPr txBox="1"/>
          <p:nvPr/>
        </p:nvSpPr>
        <p:spPr>
          <a:xfrm>
            <a:off x="702009" y="514023"/>
            <a:ext cx="1083247" cy="769441"/>
          </a:xfrm>
          <a:prstGeom prst="rect">
            <a:avLst/>
          </a:prstGeom>
          <a:noFill/>
        </p:spPr>
        <p:txBody>
          <a:bodyPr wrap="square" rtlCol="0">
            <a:spAutoFit/>
          </a:bodyPr>
          <a:lstStyle/>
          <a:p>
            <a:r>
              <a:rPr lang="en-US" altLang="zh-CN" sz="4400" b="1" dirty="0">
                <a:solidFill>
                  <a:srgbClr val="888886"/>
                </a:solidFill>
                <a:latin typeface="Script MT Bold" panose="03040602040607080904" pitchFamily="66" charset="0"/>
                <a:ea typeface="Yu Gothic UI Light" panose="020B0300000000000000" pitchFamily="34" charset="-128"/>
              </a:rPr>
              <a:t>04</a:t>
            </a:r>
            <a:endParaRPr lang="zh-CN" altLang="en-US" sz="4400" b="1" dirty="0">
              <a:solidFill>
                <a:srgbClr val="888886"/>
              </a:solidFill>
              <a:latin typeface="Script MT Bold" panose="03040602040607080904" pitchFamily="66" charset="0"/>
              <a:ea typeface="Yu Gothic UI Light" panose="020B0300000000000000" pitchFamily="34" charset="-128"/>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par>
                                <p:cTn id="10" presetID="53" presetClass="entr" presetSubtype="16" fill="hold" nodeType="with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500"/>
                            </p:stCondLst>
                            <p:childTnLst>
                              <p:par>
                                <p:cTn id="16" presetID="22" presetClass="entr" presetSubtype="2"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right)">
                                      <p:cBhvr>
                                        <p:cTn id="18" dur="500"/>
                                        <p:tgtEl>
                                          <p:spTgt spid="2"/>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p:stCondLst>
                              <p:cond delay="1500"/>
                            </p:stCondLst>
                            <p:childTnLst>
                              <p:par>
                                <p:cTn id="24" presetID="22" presetClass="entr" presetSubtype="2"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right)">
                                      <p:cBhvr>
                                        <p:cTn id="26" dur="500"/>
                                        <p:tgtEl>
                                          <p:spTgt spid="8"/>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p:stCondLst>
                              <p:cond delay="2500"/>
                            </p:stCondLst>
                            <p:childTnLst>
                              <p:par>
                                <p:cTn id="32" presetID="22" presetClass="entr" presetSubtype="2"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right)">
                                      <p:cBhvr>
                                        <p:cTn id="34" dur="500"/>
                                        <p:tgtEl>
                                          <p:spTgt spid="20"/>
                                        </p:tgtEl>
                                      </p:cBhvr>
                                    </p:animEffect>
                                  </p:childTnLst>
                                </p:cTn>
                              </p:par>
                            </p:childTnLst>
                          </p:cTn>
                        </p:par>
                        <p:par>
                          <p:cTn id="35" fill="hold">
                            <p:stCondLst>
                              <p:cond delay="3000"/>
                            </p:stCondLst>
                            <p:childTnLst>
                              <p:par>
                                <p:cTn id="36" presetID="22" presetClass="entr" presetSubtype="2"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right)">
                                      <p:cBhvr>
                                        <p:cTn id="38" dur="500"/>
                                        <p:tgtEl>
                                          <p:spTgt spid="19"/>
                                        </p:tgtEl>
                                      </p:cBhvr>
                                    </p:animEffect>
                                  </p:childTnLst>
                                </p:cTn>
                              </p:par>
                            </p:childTnLst>
                          </p:cTn>
                        </p:par>
                        <p:par>
                          <p:cTn id="39" fill="hold">
                            <p:stCondLst>
                              <p:cond delay="3500"/>
                            </p:stCondLst>
                            <p:childTnLst>
                              <p:par>
                                <p:cTn id="40" presetID="22" presetClass="entr" presetSubtype="2"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right)">
                                      <p:cBhvr>
                                        <p:cTn id="42" dur="500"/>
                                        <p:tgtEl>
                                          <p:spTgt spid="22"/>
                                        </p:tgtEl>
                                      </p:cBhvr>
                                    </p:animEffect>
                                  </p:childTnLst>
                                </p:cTn>
                              </p:par>
                            </p:childTnLst>
                          </p:cTn>
                        </p:par>
                        <p:par>
                          <p:cTn id="43" fill="hold">
                            <p:stCondLst>
                              <p:cond delay="4000"/>
                            </p:stCondLst>
                            <p:childTnLst>
                              <p:par>
                                <p:cTn id="44" presetID="22" presetClass="entr" presetSubtype="2"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right)">
                                      <p:cBhvr>
                                        <p:cTn id="46" dur="500"/>
                                        <p:tgtEl>
                                          <p:spTgt spid="21"/>
                                        </p:tgtEl>
                                      </p:cBhvr>
                                    </p:animEffect>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par>
                          <p:cTn id="51" fill="hold">
                            <p:stCondLst>
                              <p:cond delay="5000"/>
                            </p:stCondLst>
                            <p:childTnLst>
                              <p:par>
                                <p:cTn id="52" presetID="22" presetClass="entr" presetSubtype="8"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wipe(left)">
                                      <p:cBhvr>
                                        <p:cTn id="54" dur="500"/>
                                        <p:tgtEl>
                                          <p:spTgt spid="15"/>
                                        </p:tgtEl>
                                      </p:cBhvr>
                                    </p:animEffect>
                                  </p:childTnLst>
                                </p:cTn>
                              </p:par>
                            </p:childTnLst>
                          </p:cTn>
                        </p:par>
                        <p:par>
                          <p:cTn id="55" fill="hold">
                            <p:stCondLst>
                              <p:cond delay="5500"/>
                            </p:stCondLst>
                            <p:childTnLst>
                              <p:par>
                                <p:cTn id="56" presetID="22" presetClass="entr" presetSubtype="8"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childTnLst>
                          </p:cTn>
                        </p:par>
                        <p:par>
                          <p:cTn id="59" fill="hold">
                            <p:stCondLst>
                              <p:cond delay="6000"/>
                            </p:stCondLst>
                            <p:childTnLst>
                              <p:par>
                                <p:cTn id="60" presetID="22" presetClass="entr" presetSubtype="8"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left)">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191057" y="1822343"/>
            <a:ext cx="5382900" cy="3961827"/>
            <a:chOff x="565834" y="1379907"/>
            <a:chExt cx="6707163" cy="4936488"/>
          </a:xfrm>
        </p:grpSpPr>
        <p:graphicFrame>
          <p:nvGraphicFramePr>
            <p:cNvPr id="7" name="Chart 6"/>
            <p:cNvGraphicFramePr/>
            <p:nvPr/>
          </p:nvGraphicFramePr>
          <p:xfrm>
            <a:off x="565834" y="1379907"/>
            <a:ext cx="6707163" cy="4936488"/>
          </p:xfrm>
          <a:graphic>
            <a:graphicData uri="http://schemas.openxmlformats.org/drawingml/2006/chart">
              <c:chart xmlns:c="http://schemas.openxmlformats.org/drawingml/2006/chart" xmlns:r="http://schemas.openxmlformats.org/officeDocument/2006/relationships" r:id="rId1"/>
            </a:graphicData>
          </a:graphic>
        </p:graphicFrame>
        <p:sp>
          <p:nvSpPr>
            <p:cNvPr id="26" name="Oval 25"/>
            <p:cNvSpPr/>
            <p:nvPr/>
          </p:nvSpPr>
          <p:spPr>
            <a:xfrm>
              <a:off x="6237385" y="2201757"/>
              <a:ext cx="198999" cy="19899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grpSp>
      <p:sp>
        <p:nvSpPr>
          <p:cNvPr id="10" name="Rectangle 9"/>
          <p:cNvSpPr/>
          <p:nvPr/>
        </p:nvSpPr>
        <p:spPr>
          <a:xfrm>
            <a:off x="7371070" y="2876285"/>
            <a:ext cx="3301550" cy="1015663"/>
          </a:xfrm>
          <a:prstGeom prst="rect">
            <a:avLst/>
          </a:prstGeom>
        </p:spPr>
        <p:txBody>
          <a:bodyPr wrap="square">
            <a:spAutoFit/>
          </a:bodyPr>
          <a:lstStyle/>
          <a:p>
            <a:r>
              <a:rPr lang="en-US" sz="1200" dirty="0">
                <a:solidFill>
                  <a:srgbClr val="888886"/>
                </a:solidFill>
              </a:rPr>
              <a:t>The truth is that beauty is in the eye of the beholder. The truth is that beauty is in the eye of the beholder. The truth is that beauty is in the eye of the beholder. The truth is that beauty is in the eye of the beholder.</a:t>
            </a:r>
            <a:endParaRPr lang="en-US" sz="1200" dirty="0">
              <a:solidFill>
                <a:srgbClr val="888886"/>
              </a:solidFill>
            </a:endParaRPr>
          </a:p>
        </p:txBody>
      </p:sp>
      <p:sp>
        <p:nvSpPr>
          <p:cNvPr id="11" name="TextBox 10"/>
          <p:cNvSpPr txBox="1"/>
          <p:nvPr/>
        </p:nvSpPr>
        <p:spPr>
          <a:xfrm>
            <a:off x="7371070" y="2456970"/>
            <a:ext cx="2240998" cy="369332"/>
          </a:xfrm>
          <a:prstGeom prst="rect">
            <a:avLst/>
          </a:prstGeom>
          <a:noFill/>
        </p:spPr>
        <p:txBody>
          <a:bodyPr wrap="none" rtlCol="0">
            <a:spAutoFit/>
          </a:bodyPr>
          <a:lstStyle/>
          <a:p>
            <a:r>
              <a:rPr lang="en-GB" b="1" dirty="0">
                <a:solidFill>
                  <a:srgbClr val="888886"/>
                </a:solidFill>
              </a:rPr>
              <a:t>BEAUTY FOR YOU</a:t>
            </a:r>
            <a:endParaRPr lang="en-GB" b="1" dirty="0">
              <a:solidFill>
                <a:srgbClr val="888886"/>
              </a:solidFill>
            </a:endParaRPr>
          </a:p>
        </p:txBody>
      </p:sp>
      <p:sp>
        <p:nvSpPr>
          <p:cNvPr id="13" name="Rectangle 12"/>
          <p:cNvSpPr/>
          <p:nvPr/>
        </p:nvSpPr>
        <p:spPr>
          <a:xfrm>
            <a:off x="7371070" y="4328639"/>
            <a:ext cx="3301550" cy="1015663"/>
          </a:xfrm>
          <a:prstGeom prst="rect">
            <a:avLst/>
          </a:prstGeom>
        </p:spPr>
        <p:txBody>
          <a:bodyPr wrap="square">
            <a:spAutoFit/>
          </a:bodyPr>
          <a:lstStyle/>
          <a:p>
            <a:r>
              <a:rPr lang="en-US" sz="1200" dirty="0">
                <a:solidFill>
                  <a:srgbClr val="888886"/>
                </a:solidFill>
              </a:rPr>
              <a:t>The truth is that beauty is in the eye of the beholder. The truth is that beauty is in the eye of the beholder. The truth is that beauty is in the eye of the beholder. The truth is that beauty is in the eye of the beholder.</a:t>
            </a:r>
            <a:endParaRPr lang="en-US" sz="1200" dirty="0">
              <a:solidFill>
                <a:srgbClr val="888886"/>
              </a:solidFill>
            </a:endParaRPr>
          </a:p>
        </p:txBody>
      </p:sp>
      <p:sp>
        <p:nvSpPr>
          <p:cNvPr id="14" name="TextBox 13"/>
          <p:cNvSpPr txBox="1"/>
          <p:nvPr/>
        </p:nvSpPr>
        <p:spPr>
          <a:xfrm>
            <a:off x="7371070" y="3909324"/>
            <a:ext cx="2305118" cy="369332"/>
          </a:xfrm>
          <a:prstGeom prst="rect">
            <a:avLst/>
          </a:prstGeom>
          <a:noFill/>
        </p:spPr>
        <p:txBody>
          <a:bodyPr wrap="none" rtlCol="0">
            <a:spAutoFit/>
          </a:bodyPr>
          <a:lstStyle/>
          <a:p>
            <a:r>
              <a:rPr lang="en-GB" b="1" dirty="0">
                <a:solidFill>
                  <a:srgbClr val="888886"/>
                </a:solidFill>
              </a:rPr>
              <a:t>BEAUTY FOR YOU</a:t>
            </a:r>
            <a:endParaRPr lang="en-GB" b="1" dirty="0">
              <a:solidFill>
                <a:srgbClr val="888886"/>
              </a:solidFill>
            </a:endParaRPr>
          </a:p>
        </p:txBody>
      </p:sp>
      <p:grpSp>
        <p:nvGrpSpPr>
          <p:cNvPr id="16" name="Group 15"/>
          <p:cNvGrpSpPr/>
          <p:nvPr/>
        </p:nvGrpSpPr>
        <p:grpSpPr bwMode="auto">
          <a:xfrm>
            <a:off x="4741583" y="1615266"/>
            <a:ext cx="1081087" cy="963613"/>
            <a:chOff x="1430038" y="1214061"/>
            <a:chExt cx="1438411" cy="1283358"/>
          </a:xfrm>
          <a:solidFill>
            <a:srgbClr val="888886"/>
          </a:solidFill>
        </p:grpSpPr>
        <p:sp>
          <p:nvSpPr>
            <p:cNvPr id="17" name="Freeform 10"/>
            <p:cNvSpPr/>
            <p:nvPr/>
          </p:nvSpPr>
          <p:spPr bwMode="auto">
            <a:xfrm rot="16887599" flipH="1">
              <a:off x="1507565" y="1136534"/>
              <a:ext cx="1283358" cy="1438411"/>
            </a:xfrm>
            <a:custGeom>
              <a:avLst/>
              <a:gdLst>
                <a:gd name="T0" fmla="*/ 1266435 w 455"/>
                <a:gd name="T1" fmla="*/ 589466 h 510"/>
                <a:gd name="T2" fmla="*/ 597960 w 455"/>
                <a:gd name="T3" fmla="*/ 28204 h 510"/>
                <a:gd name="T4" fmla="*/ 28206 w 455"/>
                <a:gd name="T5" fmla="*/ 691001 h 510"/>
                <a:gd name="T6" fmla="*/ 696680 w 455"/>
                <a:gd name="T7" fmla="*/ 1252264 h 510"/>
                <a:gd name="T8" fmla="*/ 738989 w 455"/>
                <a:gd name="T9" fmla="*/ 1246623 h 510"/>
                <a:gd name="T10" fmla="*/ 984378 w 455"/>
                <a:gd name="T11" fmla="*/ 1438411 h 510"/>
                <a:gd name="T12" fmla="*/ 992840 w 455"/>
                <a:gd name="T13" fmla="*/ 1150729 h 510"/>
                <a:gd name="T14" fmla="*/ 1266435 w 455"/>
                <a:gd name="T15" fmla="*/ 589466 h 5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55" h="510">
                  <a:moveTo>
                    <a:pt x="449" y="209"/>
                  </a:moveTo>
                  <a:cubicBezTo>
                    <a:pt x="439" y="90"/>
                    <a:pt x="333" y="0"/>
                    <a:pt x="212" y="10"/>
                  </a:cubicBezTo>
                  <a:cubicBezTo>
                    <a:pt x="91" y="20"/>
                    <a:pt x="0" y="125"/>
                    <a:pt x="10" y="245"/>
                  </a:cubicBezTo>
                  <a:cubicBezTo>
                    <a:pt x="20" y="365"/>
                    <a:pt x="126" y="454"/>
                    <a:pt x="247" y="444"/>
                  </a:cubicBezTo>
                  <a:cubicBezTo>
                    <a:pt x="252" y="444"/>
                    <a:pt x="257" y="443"/>
                    <a:pt x="262" y="442"/>
                  </a:cubicBezTo>
                  <a:cubicBezTo>
                    <a:pt x="349" y="510"/>
                    <a:pt x="349" y="510"/>
                    <a:pt x="349" y="510"/>
                  </a:cubicBezTo>
                  <a:cubicBezTo>
                    <a:pt x="352" y="408"/>
                    <a:pt x="352" y="408"/>
                    <a:pt x="352" y="408"/>
                  </a:cubicBezTo>
                  <a:cubicBezTo>
                    <a:pt x="416" y="365"/>
                    <a:pt x="455" y="291"/>
                    <a:pt x="449" y="2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en-GB" dirty="0"/>
            </a:p>
          </p:txBody>
        </p:sp>
        <p:sp>
          <p:nvSpPr>
            <p:cNvPr id="18" name="TextBox 16"/>
            <p:cNvSpPr txBox="1">
              <a:spLocks noChangeArrowheads="1"/>
            </p:cNvSpPr>
            <p:nvPr/>
          </p:nvSpPr>
          <p:spPr bwMode="auto">
            <a:xfrm>
              <a:off x="1623464" y="1546210"/>
              <a:ext cx="939210" cy="6144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fontAlgn="base">
                <a:spcBef>
                  <a:spcPct val="0"/>
                </a:spcBef>
                <a:spcAft>
                  <a:spcPct val="0"/>
                </a:spcAft>
                <a:defRPr>
                  <a:solidFill>
                    <a:schemeClr val="tx1"/>
                  </a:solidFill>
                  <a:latin typeface="Calibri Light" panose="020F0302020204030204" pitchFamily="34" charset="0"/>
                </a:defRPr>
              </a:lvl6pPr>
              <a:lvl7pPr marL="2971800" indent="-228600" fontAlgn="base">
                <a:spcBef>
                  <a:spcPct val="0"/>
                </a:spcBef>
                <a:spcAft>
                  <a:spcPct val="0"/>
                </a:spcAft>
                <a:defRPr>
                  <a:solidFill>
                    <a:schemeClr val="tx1"/>
                  </a:solidFill>
                  <a:latin typeface="Calibri Light" panose="020F0302020204030204" pitchFamily="34" charset="0"/>
                </a:defRPr>
              </a:lvl7pPr>
              <a:lvl8pPr marL="3429000" indent="-228600" fontAlgn="base">
                <a:spcBef>
                  <a:spcPct val="0"/>
                </a:spcBef>
                <a:spcAft>
                  <a:spcPct val="0"/>
                </a:spcAft>
                <a:defRPr>
                  <a:solidFill>
                    <a:schemeClr val="tx1"/>
                  </a:solidFill>
                  <a:latin typeface="Calibri Light" panose="020F0302020204030204" pitchFamily="34" charset="0"/>
                </a:defRPr>
              </a:lvl8pPr>
              <a:lvl9pPr marL="3886200" indent="-228600" fontAlgn="base">
                <a:spcBef>
                  <a:spcPct val="0"/>
                </a:spcBef>
                <a:spcAft>
                  <a:spcPct val="0"/>
                </a:spcAft>
                <a:defRPr>
                  <a:solidFill>
                    <a:schemeClr val="tx1"/>
                  </a:solidFill>
                  <a:latin typeface="Calibri Light" panose="020F0302020204030204" pitchFamily="34" charset="0"/>
                </a:defRPr>
              </a:lvl9pPr>
            </a:lstStyle>
            <a:p>
              <a:pPr algn="ctr" eaLnBrk="1" hangingPunct="1"/>
              <a:r>
                <a:rPr lang="en-US" altLang="en-US" sz="2400" b="1"/>
                <a:t>95%</a:t>
              </a:r>
              <a:endParaRPr lang="en-GB" altLang="en-US" sz="2400" b="1"/>
            </a:p>
          </p:txBody>
        </p:sp>
      </p:grpSp>
      <p:sp>
        <p:nvSpPr>
          <p:cNvPr id="12" name="文本框 11"/>
          <p:cNvSpPr txBox="1"/>
          <p:nvPr/>
        </p:nvSpPr>
        <p:spPr>
          <a:xfrm>
            <a:off x="702009" y="514023"/>
            <a:ext cx="1017933" cy="769441"/>
          </a:xfrm>
          <a:prstGeom prst="rect">
            <a:avLst/>
          </a:prstGeom>
          <a:noFill/>
        </p:spPr>
        <p:txBody>
          <a:bodyPr wrap="square" rtlCol="0">
            <a:spAutoFit/>
          </a:bodyPr>
          <a:lstStyle/>
          <a:p>
            <a:r>
              <a:rPr lang="en-US" altLang="zh-CN" sz="4400" b="1" dirty="0">
                <a:solidFill>
                  <a:srgbClr val="888886"/>
                </a:solidFill>
                <a:latin typeface="Script MT Bold" panose="03040602040607080904" pitchFamily="66" charset="0"/>
                <a:ea typeface="Yu Gothic UI Light" panose="020B0300000000000000" pitchFamily="34" charset="-128"/>
              </a:rPr>
              <a:t>04</a:t>
            </a:r>
            <a:endParaRPr lang="zh-CN" altLang="en-US" sz="4400" b="1" dirty="0">
              <a:solidFill>
                <a:srgbClr val="888886"/>
              </a:solidFill>
              <a:latin typeface="Script MT Bold" panose="03040602040607080904" pitchFamily="66" charset="0"/>
              <a:ea typeface="Yu Gothic UI Light" panose="020B0300000000000000" pitchFamily="34" charset="-128"/>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par>
                          <p:cTn id="8" fill="hold">
                            <p:stCondLst>
                              <p:cond delay="1500"/>
                            </p:stCondLst>
                            <p:childTnLst>
                              <p:par>
                                <p:cTn id="9" presetID="53" presetClass="entr" presetSubtype="16"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up)">
                                      <p:cBhvr>
                                        <p:cTn id="21" dur="500"/>
                                        <p:tgtEl>
                                          <p:spTgt spid="10"/>
                                        </p:tgtEl>
                                      </p:cBhvr>
                                    </p:animEffect>
                                  </p:childTnLst>
                                </p:cTn>
                              </p:par>
                            </p:childTnLst>
                          </p:cTn>
                        </p:par>
                        <p:par>
                          <p:cTn id="22" fill="hold">
                            <p:stCondLst>
                              <p:cond delay="3000"/>
                            </p:stCondLst>
                            <p:childTnLst>
                              <p:par>
                                <p:cTn id="23" presetID="22" presetClass="entr" presetSubtype="1"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up)">
                                      <p:cBhvr>
                                        <p:cTn id="25" dur="500"/>
                                        <p:tgtEl>
                                          <p:spTgt spid="14"/>
                                        </p:tgtEl>
                                      </p:cBhvr>
                                    </p:animEffect>
                                  </p:childTnLst>
                                </p:cTn>
                              </p:par>
                            </p:childTnLst>
                          </p:cTn>
                        </p:par>
                        <p:par>
                          <p:cTn id="26" fill="hold">
                            <p:stCondLst>
                              <p:cond delay="3500"/>
                            </p:stCondLst>
                            <p:childTnLst>
                              <p:par>
                                <p:cTn id="27" presetID="22" presetClass="entr" presetSubtype="1"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up)">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7"/>
          <p:cNvGrpSpPr/>
          <p:nvPr/>
        </p:nvGrpSpPr>
        <p:grpSpPr>
          <a:xfrm>
            <a:off x="1597886" y="1816966"/>
            <a:ext cx="9047024" cy="3816065"/>
            <a:chOff x="1572486" y="2058266"/>
            <a:chExt cx="9047024" cy="3816065"/>
          </a:xfrm>
          <a:noFill/>
        </p:grpSpPr>
        <p:sp>
          <p:nvSpPr>
            <p:cNvPr id="67" name="Rectangle 3"/>
            <p:cNvSpPr/>
            <p:nvPr/>
          </p:nvSpPr>
          <p:spPr>
            <a:xfrm>
              <a:off x="1572491" y="2058266"/>
              <a:ext cx="2261755" cy="4710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888886"/>
                  </a:solidFill>
                </a:rPr>
                <a:t>Basic</a:t>
              </a:r>
              <a:endParaRPr lang="en-GB" sz="2400" b="1" dirty="0">
                <a:solidFill>
                  <a:srgbClr val="888886"/>
                </a:solidFill>
              </a:endParaRPr>
            </a:p>
          </p:txBody>
        </p:sp>
        <p:sp>
          <p:nvSpPr>
            <p:cNvPr id="68" name="Rectangle 4"/>
            <p:cNvSpPr/>
            <p:nvPr/>
          </p:nvSpPr>
          <p:spPr>
            <a:xfrm>
              <a:off x="3834246" y="2058266"/>
              <a:ext cx="2261755" cy="4710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888886"/>
                  </a:solidFill>
                </a:rPr>
                <a:t>Standard</a:t>
              </a:r>
              <a:endParaRPr lang="en-GB" sz="2400" b="1" dirty="0">
                <a:solidFill>
                  <a:srgbClr val="888886"/>
                </a:solidFill>
              </a:endParaRPr>
            </a:p>
          </p:txBody>
        </p:sp>
        <p:sp>
          <p:nvSpPr>
            <p:cNvPr id="69" name="Rectangle 5"/>
            <p:cNvSpPr/>
            <p:nvPr/>
          </p:nvSpPr>
          <p:spPr>
            <a:xfrm>
              <a:off x="6096000" y="2058266"/>
              <a:ext cx="2261755" cy="4710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888886"/>
                  </a:solidFill>
                </a:rPr>
                <a:t>Advanced</a:t>
              </a:r>
              <a:endParaRPr lang="en-GB" sz="2400" b="1">
                <a:solidFill>
                  <a:srgbClr val="888886"/>
                </a:solidFill>
              </a:endParaRPr>
            </a:p>
          </p:txBody>
        </p:sp>
        <p:sp>
          <p:nvSpPr>
            <p:cNvPr id="70" name="Rectangle 6"/>
            <p:cNvSpPr/>
            <p:nvPr/>
          </p:nvSpPr>
          <p:spPr>
            <a:xfrm>
              <a:off x="8357755" y="2058266"/>
              <a:ext cx="2261755" cy="4710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888886"/>
                  </a:solidFill>
                </a:rPr>
                <a:t>Premium</a:t>
              </a:r>
              <a:endParaRPr lang="en-GB" sz="2400" b="1" dirty="0">
                <a:solidFill>
                  <a:srgbClr val="888886"/>
                </a:solidFill>
              </a:endParaRPr>
            </a:p>
          </p:txBody>
        </p:sp>
        <p:sp>
          <p:nvSpPr>
            <p:cNvPr id="71" name="Freeform 12"/>
            <p:cNvSpPr/>
            <p:nvPr/>
          </p:nvSpPr>
          <p:spPr>
            <a:xfrm>
              <a:off x="1572490" y="2576946"/>
              <a:ext cx="9047019" cy="471055"/>
            </a:xfrm>
            <a:custGeom>
              <a:avLst/>
              <a:gdLst>
                <a:gd name="connsiteX0" fmla="*/ 0 w 9047019"/>
                <a:gd name="connsiteY0" fmla="*/ 0 h 471055"/>
                <a:gd name="connsiteX1" fmla="*/ 2261755 w 9047019"/>
                <a:gd name="connsiteY1" fmla="*/ 0 h 471055"/>
                <a:gd name="connsiteX2" fmla="*/ 4523509 w 9047019"/>
                <a:gd name="connsiteY2" fmla="*/ 0 h 471055"/>
                <a:gd name="connsiteX3" fmla="*/ 4523510 w 9047019"/>
                <a:gd name="connsiteY3" fmla="*/ 0 h 471055"/>
                <a:gd name="connsiteX4" fmla="*/ 6785264 w 9047019"/>
                <a:gd name="connsiteY4" fmla="*/ 0 h 471055"/>
                <a:gd name="connsiteX5" fmla="*/ 9047019 w 9047019"/>
                <a:gd name="connsiteY5" fmla="*/ 0 h 471055"/>
                <a:gd name="connsiteX6" fmla="*/ 9047019 w 9047019"/>
                <a:gd name="connsiteY6" fmla="*/ 471055 h 471055"/>
                <a:gd name="connsiteX7" fmla="*/ 6785264 w 9047019"/>
                <a:gd name="connsiteY7" fmla="*/ 471055 h 471055"/>
                <a:gd name="connsiteX8" fmla="*/ 4523510 w 9047019"/>
                <a:gd name="connsiteY8" fmla="*/ 471055 h 471055"/>
                <a:gd name="connsiteX9" fmla="*/ 4523509 w 9047019"/>
                <a:gd name="connsiteY9" fmla="*/ 471055 h 471055"/>
                <a:gd name="connsiteX10" fmla="*/ 2261755 w 9047019"/>
                <a:gd name="connsiteY10" fmla="*/ 471055 h 471055"/>
                <a:gd name="connsiteX11" fmla="*/ 0 w 9047019"/>
                <a:gd name="connsiteY11" fmla="*/ 471055 h 47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47019" h="471055">
                  <a:moveTo>
                    <a:pt x="0" y="0"/>
                  </a:moveTo>
                  <a:lnTo>
                    <a:pt x="2261755" y="0"/>
                  </a:lnTo>
                  <a:lnTo>
                    <a:pt x="4523509" y="0"/>
                  </a:lnTo>
                  <a:lnTo>
                    <a:pt x="4523510" y="0"/>
                  </a:lnTo>
                  <a:lnTo>
                    <a:pt x="6785264" y="0"/>
                  </a:lnTo>
                  <a:lnTo>
                    <a:pt x="9047019" y="0"/>
                  </a:lnTo>
                  <a:lnTo>
                    <a:pt x="9047019" y="471055"/>
                  </a:lnTo>
                  <a:lnTo>
                    <a:pt x="6785264" y="471055"/>
                  </a:lnTo>
                  <a:lnTo>
                    <a:pt x="4523510" y="471055"/>
                  </a:lnTo>
                  <a:lnTo>
                    <a:pt x="4523509" y="471055"/>
                  </a:lnTo>
                  <a:lnTo>
                    <a:pt x="2261755" y="471055"/>
                  </a:lnTo>
                  <a:lnTo>
                    <a:pt x="0" y="47105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888886"/>
                </a:solidFill>
              </a:endParaRPr>
            </a:p>
          </p:txBody>
        </p:sp>
        <p:sp>
          <p:nvSpPr>
            <p:cNvPr id="72" name="Freeform 14"/>
            <p:cNvSpPr/>
            <p:nvPr/>
          </p:nvSpPr>
          <p:spPr>
            <a:xfrm>
              <a:off x="1572489" y="3519056"/>
              <a:ext cx="9047019" cy="471055"/>
            </a:xfrm>
            <a:custGeom>
              <a:avLst/>
              <a:gdLst>
                <a:gd name="connsiteX0" fmla="*/ 0 w 9047019"/>
                <a:gd name="connsiteY0" fmla="*/ 0 h 471055"/>
                <a:gd name="connsiteX1" fmla="*/ 2261755 w 9047019"/>
                <a:gd name="connsiteY1" fmla="*/ 0 h 471055"/>
                <a:gd name="connsiteX2" fmla="*/ 4523509 w 9047019"/>
                <a:gd name="connsiteY2" fmla="*/ 0 h 471055"/>
                <a:gd name="connsiteX3" fmla="*/ 4523510 w 9047019"/>
                <a:gd name="connsiteY3" fmla="*/ 0 h 471055"/>
                <a:gd name="connsiteX4" fmla="*/ 6785264 w 9047019"/>
                <a:gd name="connsiteY4" fmla="*/ 0 h 471055"/>
                <a:gd name="connsiteX5" fmla="*/ 9047019 w 9047019"/>
                <a:gd name="connsiteY5" fmla="*/ 0 h 471055"/>
                <a:gd name="connsiteX6" fmla="*/ 9047019 w 9047019"/>
                <a:gd name="connsiteY6" fmla="*/ 471055 h 471055"/>
                <a:gd name="connsiteX7" fmla="*/ 6785264 w 9047019"/>
                <a:gd name="connsiteY7" fmla="*/ 471055 h 471055"/>
                <a:gd name="connsiteX8" fmla="*/ 4523510 w 9047019"/>
                <a:gd name="connsiteY8" fmla="*/ 471055 h 471055"/>
                <a:gd name="connsiteX9" fmla="*/ 4523509 w 9047019"/>
                <a:gd name="connsiteY9" fmla="*/ 471055 h 471055"/>
                <a:gd name="connsiteX10" fmla="*/ 2261755 w 9047019"/>
                <a:gd name="connsiteY10" fmla="*/ 471055 h 471055"/>
                <a:gd name="connsiteX11" fmla="*/ 0 w 9047019"/>
                <a:gd name="connsiteY11" fmla="*/ 471055 h 47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47019" h="471055">
                  <a:moveTo>
                    <a:pt x="0" y="0"/>
                  </a:moveTo>
                  <a:lnTo>
                    <a:pt x="2261755" y="0"/>
                  </a:lnTo>
                  <a:lnTo>
                    <a:pt x="4523509" y="0"/>
                  </a:lnTo>
                  <a:lnTo>
                    <a:pt x="4523510" y="0"/>
                  </a:lnTo>
                  <a:lnTo>
                    <a:pt x="6785264" y="0"/>
                  </a:lnTo>
                  <a:lnTo>
                    <a:pt x="9047019" y="0"/>
                  </a:lnTo>
                  <a:lnTo>
                    <a:pt x="9047019" y="471055"/>
                  </a:lnTo>
                  <a:lnTo>
                    <a:pt x="6785264" y="471055"/>
                  </a:lnTo>
                  <a:lnTo>
                    <a:pt x="4523510" y="471055"/>
                  </a:lnTo>
                  <a:lnTo>
                    <a:pt x="4523509" y="471055"/>
                  </a:lnTo>
                  <a:lnTo>
                    <a:pt x="2261755" y="471055"/>
                  </a:lnTo>
                  <a:lnTo>
                    <a:pt x="0" y="47105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888886"/>
                </a:solidFill>
              </a:endParaRPr>
            </a:p>
          </p:txBody>
        </p:sp>
        <p:sp>
          <p:nvSpPr>
            <p:cNvPr id="73" name="Freeform 15"/>
            <p:cNvSpPr/>
            <p:nvPr/>
          </p:nvSpPr>
          <p:spPr>
            <a:xfrm>
              <a:off x="1572488" y="4461166"/>
              <a:ext cx="9047019" cy="471055"/>
            </a:xfrm>
            <a:custGeom>
              <a:avLst/>
              <a:gdLst>
                <a:gd name="connsiteX0" fmla="*/ 0 w 9047019"/>
                <a:gd name="connsiteY0" fmla="*/ 0 h 471055"/>
                <a:gd name="connsiteX1" fmla="*/ 2261755 w 9047019"/>
                <a:gd name="connsiteY1" fmla="*/ 0 h 471055"/>
                <a:gd name="connsiteX2" fmla="*/ 4523509 w 9047019"/>
                <a:gd name="connsiteY2" fmla="*/ 0 h 471055"/>
                <a:gd name="connsiteX3" fmla="*/ 4523510 w 9047019"/>
                <a:gd name="connsiteY3" fmla="*/ 0 h 471055"/>
                <a:gd name="connsiteX4" fmla="*/ 6785264 w 9047019"/>
                <a:gd name="connsiteY4" fmla="*/ 0 h 471055"/>
                <a:gd name="connsiteX5" fmla="*/ 9047019 w 9047019"/>
                <a:gd name="connsiteY5" fmla="*/ 0 h 471055"/>
                <a:gd name="connsiteX6" fmla="*/ 9047019 w 9047019"/>
                <a:gd name="connsiteY6" fmla="*/ 471055 h 471055"/>
                <a:gd name="connsiteX7" fmla="*/ 6785264 w 9047019"/>
                <a:gd name="connsiteY7" fmla="*/ 471055 h 471055"/>
                <a:gd name="connsiteX8" fmla="*/ 4523510 w 9047019"/>
                <a:gd name="connsiteY8" fmla="*/ 471055 h 471055"/>
                <a:gd name="connsiteX9" fmla="*/ 4523509 w 9047019"/>
                <a:gd name="connsiteY9" fmla="*/ 471055 h 471055"/>
                <a:gd name="connsiteX10" fmla="*/ 2261755 w 9047019"/>
                <a:gd name="connsiteY10" fmla="*/ 471055 h 471055"/>
                <a:gd name="connsiteX11" fmla="*/ 0 w 9047019"/>
                <a:gd name="connsiteY11" fmla="*/ 471055 h 47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47019" h="471055">
                  <a:moveTo>
                    <a:pt x="0" y="0"/>
                  </a:moveTo>
                  <a:lnTo>
                    <a:pt x="2261755" y="0"/>
                  </a:lnTo>
                  <a:lnTo>
                    <a:pt x="4523509" y="0"/>
                  </a:lnTo>
                  <a:lnTo>
                    <a:pt x="4523510" y="0"/>
                  </a:lnTo>
                  <a:lnTo>
                    <a:pt x="6785264" y="0"/>
                  </a:lnTo>
                  <a:lnTo>
                    <a:pt x="9047019" y="0"/>
                  </a:lnTo>
                  <a:lnTo>
                    <a:pt x="9047019" y="471055"/>
                  </a:lnTo>
                  <a:lnTo>
                    <a:pt x="6785264" y="471055"/>
                  </a:lnTo>
                  <a:lnTo>
                    <a:pt x="4523510" y="471055"/>
                  </a:lnTo>
                  <a:lnTo>
                    <a:pt x="4523509" y="471055"/>
                  </a:lnTo>
                  <a:lnTo>
                    <a:pt x="2261755" y="471055"/>
                  </a:lnTo>
                  <a:lnTo>
                    <a:pt x="0" y="47105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888886"/>
                </a:solidFill>
              </a:endParaRPr>
            </a:p>
          </p:txBody>
        </p:sp>
        <p:sp>
          <p:nvSpPr>
            <p:cNvPr id="74" name="Freeform 16"/>
            <p:cNvSpPr/>
            <p:nvPr/>
          </p:nvSpPr>
          <p:spPr>
            <a:xfrm>
              <a:off x="1572486" y="5403276"/>
              <a:ext cx="9047019" cy="471055"/>
            </a:xfrm>
            <a:custGeom>
              <a:avLst/>
              <a:gdLst>
                <a:gd name="connsiteX0" fmla="*/ 0 w 9047019"/>
                <a:gd name="connsiteY0" fmla="*/ 0 h 471055"/>
                <a:gd name="connsiteX1" fmla="*/ 2261755 w 9047019"/>
                <a:gd name="connsiteY1" fmla="*/ 0 h 471055"/>
                <a:gd name="connsiteX2" fmla="*/ 4523509 w 9047019"/>
                <a:gd name="connsiteY2" fmla="*/ 0 h 471055"/>
                <a:gd name="connsiteX3" fmla="*/ 4523510 w 9047019"/>
                <a:gd name="connsiteY3" fmla="*/ 0 h 471055"/>
                <a:gd name="connsiteX4" fmla="*/ 6785264 w 9047019"/>
                <a:gd name="connsiteY4" fmla="*/ 0 h 471055"/>
                <a:gd name="connsiteX5" fmla="*/ 9047019 w 9047019"/>
                <a:gd name="connsiteY5" fmla="*/ 0 h 471055"/>
                <a:gd name="connsiteX6" fmla="*/ 9047019 w 9047019"/>
                <a:gd name="connsiteY6" fmla="*/ 471055 h 471055"/>
                <a:gd name="connsiteX7" fmla="*/ 6785264 w 9047019"/>
                <a:gd name="connsiteY7" fmla="*/ 471055 h 471055"/>
                <a:gd name="connsiteX8" fmla="*/ 4523510 w 9047019"/>
                <a:gd name="connsiteY8" fmla="*/ 471055 h 471055"/>
                <a:gd name="connsiteX9" fmla="*/ 4523509 w 9047019"/>
                <a:gd name="connsiteY9" fmla="*/ 471055 h 471055"/>
                <a:gd name="connsiteX10" fmla="*/ 2261755 w 9047019"/>
                <a:gd name="connsiteY10" fmla="*/ 471055 h 471055"/>
                <a:gd name="connsiteX11" fmla="*/ 0 w 9047019"/>
                <a:gd name="connsiteY11" fmla="*/ 471055 h 47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47019" h="471055">
                  <a:moveTo>
                    <a:pt x="0" y="0"/>
                  </a:moveTo>
                  <a:lnTo>
                    <a:pt x="2261755" y="0"/>
                  </a:lnTo>
                  <a:lnTo>
                    <a:pt x="4523509" y="0"/>
                  </a:lnTo>
                  <a:lnTo>
                    <a:pt x="4523510" y="0"/>
                  </a:lnTo>
                  <a:lnTo>
                    <a:pt x="6785264" y="0"/>
                  </a:lnTo>
                  <a:lnTo>
                    <a:pt x="9047019" y="0"/>
                  </a:lnTo>
                  <a:lnTo>
                    <a:pt x="9047019" y="471055"/>
                  </a:lnTo>
                  <a:lnTo>
                    <a:pt x="6785264" y="471055"/>
                  </a:lnTo>
                  <a:lnTo>
                    <a:pt x="4523510" y="471055"/>
                  </a:lnTo>
                  <a:lnTo>
                    <a:pt x="4523509" y="471055"/>
                  </a:lnTo>
                  <a:lnTo>
                    <a:pt x="2261755" y="471055"/>
                  </a:lnTo>
                  <a:lnTo>
                    <a:pt x="0" y="47105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888886"/>
                </a:solidFill>
              </a:endParaRPr>
            </a:p>
          </p:txBody>
        </p:sp>
        <p:sp>
          <p:nvSpPr>
            <p:cNvPr id="75" name="TextBox 17"/>
            <p:cNvSpPr txBox="1"/>
            <p:nvPr/>
          </p:nvSpPr>
          <p:spPr>
            <a:xfrm>
              <a:off x="2070021" y="2643196"/>
              <a:ext cx="1266693" cy="338554"/>
            </a:xfrm>
            <a:prstGeom prst="rect">
              <a:avLst/>
            </a:prstGeom>
            <a:grpFill/>
          </p:spPr>
          <p:txBody>
            <a:bodyPr wrap="none" rtlCol="0">
              <a:spAutoFit/>
            </a:bodyPr>
            <a:lstStyle/>
            <a:p>
              <a:pPr algn="ctr"/>
              <a:r>
                <a:rPr lang="en-US" sz="1600">
                  <a:solidFill>
                    <a:srgbClr val="888886"/>
                  </a:solidFill>
                </a:rPr>
                <a:t>One Design</a:t>
              </a:r>
              <a:endParaRPr lang="en-GB" sz="1600">
                <a:solidFill>
                  <a:srgbClr val="888886"/>
                </a:solidFill>
              </a:endParaRPr>
            </a:p>
          </p:txBody>
        </p:sp>
        <p:sp>
          <p:nvSpPr>
            <p:cNvPr id="76" name="TextBox 18"/>
            <p:cNvSpPr txBox="1"/>
            <p:nvPr/>
          </p:nvSpPr>
          <p:spPr>
            <a:xfrm>
              <a:off x="4367107" y="2643196"/>
              <a:ext cx="1196033" cy="338554"/>
            </a:xfrm>
            <a:prstGeom prst="rect">
              <a:avLst/>
            </a:prstGeom>
            <a:grpFill/>
          </p:spPr>
          <p:txBody>
            <a:bodyPr wrap="none" rtlCol="0">
              <a:spAutoFit/>
            </a:bodyPr>
            <a:lstStyle/>
            <a:p>
              <a:pPr algn="ctr"/>
              <a:r>
                <a:rPr lang="en-US" sz="1600">
                  <a:solidFill>
                    <a:srgbClr val="888886"/>
                  </a:solidFill>
                </a:rPr>
                <a:t>TwoDesign</a:t>
              </a:r>
              <a:endParaRPr lang="en-GB" sz="1600">
                <a:solidFill>
                  <a:srgbClr val="888886"/>
                </a:solidFill>
              </a:endParaRPr>
            </a:p>
          </p:txBody>
        </p:sp>
        <p:sp>
          <p:nvSpPr>
            <p:cNvPr id="77" name="TextBox 19"/>
            <p:cNvSpPr txBox="1"/>
            <p:nvPr/>
          </p:nvSpPr>
          <p:spPr>
            <a:xfrm>
              <a:off x="6519793" y="2643196"/>
              <a:ext cx="1414170" cy="338554"/>
            </a:xfrm>
            <a:prstGeom prst="rect">
              <a:avLst/>
            </a:prstGeom>
            <a:grpFill/>
          </p:spPr>
          <p:txBody>
            <a:bodyPr wrap="none" rtlCol="0">
              <a:spAutoFit/>
            </a:bodyPr>
            <a:lstStyle/>
            <a:p>
              <a:pPr algn="ctr"/>
              <a:r>
                <a:rPr lang="en-US" sz="1600">
                  <a:solidFill>
                    <a:srgbClr val="888886"/>
                  </a:solidFill>
                </a:rPr>
                <a:t>Three Design</a:t>
              </a:r>
              <a:endParaRPr lang="en-GB" sz="1600">
                <a:solidFill>
                  <a:srgbClr val="888886"/>
                </a:solidFill>
              </a:endParaRPr>
            </a:p>
          </p:txBody>
        </p:sp>
        <p:sp>
          <p:nvSpPr>
            <p:cNvPr id="78" name="TextBox 20"/>
            <p:cNvSpPr txBox="1"/>
            <p:nvPr/>
          </p:nvSpPr>
          <p:spPr>
            <a:xfrm>
              <a:off x="8838455" y="2643196"/>
              <a:ext cx="1300357" cy="338554"/>
            </a:xfrm>
            <a:prstGeom prst="rect">
              <a:avLst/>
            </a:prstGeom>
            <a:grpFill/>
          </p:spPr>
          <p:txBody>
            <a:bodyPr wrap="none" rtlCol="0">
              <a:spAutoFit/>
            </a:bodyPr>
            <a:lstStyle/>
            <a:p>
              <a:pPr algn="ctr"/>
              <a:r>
                <a:rPr lang="en-US" sz="1600" dirty="0">
                  <a:solidFill>
                    <a:srgbClr val="888886"/>
                  </a:solidFill>
                </a:rPr>
                <a:t>Four Design</a:t>
              </a:r>
              <a:endParaRPr lang="en-GB" sz="1600" dirty="0">
                <a:solidFill>
                  <a:srgbClr val="888886"/>
                </a:solidFill>
              </a:endParaRPr>
            </a:p>
          </p:txBody>
        </p:sp>
        <p:sp>
          <p:nvSpPr>
            <p:cNvPr id="79" name="TextBox 21"/>
            <p:cNvSpPr txBox="1"/>
            <p:nvPr/>
          </p:nvSpPr>
          <p:spPr>
            <a:xfrm>
              <a:off x="8786356" y="3585306"/>
              <a:ext cx="1404552" cy="338554"/>
            </a:xfrm>
            <a:prstGeom prst="rect">
              <a:avLst/>
            </a:prstGeom>
            <a:grpFill/>
          </p:spPr>
          <p:txBody>
            <a:bodyPr wrap="none" rtlCol="0">
              <a:spAutoFit/>
            </a:bodyPr>
            <a:lstStyle/>
            <a:p>
              <a:pPr algn="ctr"/>
              <a:r>
                <a:rPr lang="en-US" sz="1600">
                  <a:solidFill>
                    <a:srgbClr val="888886"/>
                  </a:solidFill>
                </a:rPr>
                <a:t>15 GB Space</a:t>
              </a:r>
              <a:endParaRPr lang="en-GB" sz="1600">
                <a:solidFill>
                  <a:srgbClr val="888886"/>
                </a:solidFill>
              </a:endParaRPr>
            </a:p>
          </p:txBody>
        </p:sp>
        <p:sp>
          <p:nvSpPr>
            <p:cNvPr id="80" name="TextBox 22"/>
            <p:cNvSpPr txBox="1"/>
            <p:nvPr/>
          </p:nvSpPr>
          <p:spPr>
            <a:xfrm>
              <a:off x="9129400" y="4527416"/>
              <a:ext cx="718466" cy="338554"/>
            </a:xfrm>
            <a:prstGeom prst="rect">
              <a:avLst/>
            </a:prstGeom>
            <a:grpFill/>
          </p:spPr>
          <p:txBody>
            <a:bodyPr wrap="none" rtlCol="0">
              <a:spAutoFit/>
            </a:bodyPr>
            <a:lstStyle/>
            <a:p>
              <a:pPr algn="ctr"/>
              <a:r>
                <a:rPr lang="en-US" sz="1600" dirty="0">
                  <a:solidFill>
                    <a:srgbClr val="888886"/>
                  </a:solidFill>
                </a:rPr>
                <a:t>Cloud</a:t>
              </a:r>
              <a:endParaRPr lang="en-GB" sz="1600" dirty="0">
                <a:solidFill>
                  <a:srgbClr val="888886"/>
                </a:solidFill>
              </a:endParaRPr>
            </a:p>
          </p:txBody>
        </p:sp>
        <p:sp>
          <p:nvSpPr>
            <p:cNvPr id="81" name="TextBox 23"/>
            <p:cNvSpPr txBox="1"/>
            <p:nvPr/>
          </p:nvSpPr>
          <p:spPr>
            <a:xfrm>
              <a:off x="8853682" y="5469526"/>
              <a:ext cx="1269899" cy="400110"/>
            </a:xfrm>
            <a:prstGeom prst="rect">
              <a:avLst/>
            </a:prstGeom>
            <a:grpFill/>
          </p:spPr>
          <p:txBody>
            <a:bodyPr wrap="none" rtlCol="0">
              <a:spAutoFit/>
            </a:bodyPr>
            <a:lstStyle/>
            <a:p>
              <a:pPr algn="ctr"/>
              <a:r>
                <a:rPr lang="en-US" sz="2000" b="1" dirty="0">
                  <a:solidFill>
                    <a:srgbClr val="888886"/>
                  </a:solidFill>
                </a:rPr>
                <a:t>$25</a:t>
              </a:r>
              <a:r>
                <a:rPr lang="en-US" sz="1600" dirty="0">
                  <a:solidFill>
                    <a:srgbClr val="888886"/>
                  </a:solidFill>
                </a:rPr>
                <a:t>/month</a:t>
              </a:r>
              <a:endParaRPr lang="en-GB" sz="1600" dirty="0">
                <a:solidFill>
                  <a:srgbClr val="888886"/>
                </a:solidFill>
              </a:endParaRPr>
            </a:p>
          </p:txBody>
        </p:sp>
        <p:sp>
          <p:nvSpPr>
            <p:cNvPr id="82" name="TextBox 24"/>
            <p:cNvSpPr txBox="1"/>
            <p:nvPr/>
          </p:nvSpPr>
          <p:spPr>
            <a:xfrm>
              <a:off x="6553455" y="3585306"/>
              <a:ext cx="1346844" cy="338554"/>
            </a:xfrm>
            <a:prstGeom prst="rect">
              <a:avLst/>
            </a:prstGeom>
            <a:grpFill/>
          </p:spPr>
          <p:txBody>
            <a:bodyPr wrap="none" rtlCol="0">
              <a:spAutoFit/>
            </a:bodyPr>
            <a:lstStyle/>
            <a:p>
              <a:pPr algn="ctr"/>
              <a:r>
                <a:rPr lang="en-US" sz="1600">
                  <a:solidFill>
                    <a:srgbClr val="888886"/>
                  </a:solidFill>
                </a:rPr>
                <a:t>10GB Space</a:t>
              </a:r>
              <a:endParaRPr lang="en-GB" sz="1600">
                <a:solidFill>
                  <a:srgbClr val="888886"/>
                </a:solidFill>
              </a:endParaRPr>
            </a:p>
          </p:txBody>
        </p:sp>
        <p:sp>
          <p:nvSpPr>
            <p:cNvPr id="83" name="TextBox 25"/>
            <p:cNvSpPr txBox="1"/>
            <p:nvPr/>
          </p:nvSpPr>
          <p:spPr>
            <a:xfrm>
              <a:off x="6575899" y="4527416"/>
              <a:ext cx="1301959" cy="338554"/>
            </a:xfrm>
            <a:prstGeom prst="rect">
              <a:avLst/>
            </a:prstGeom>
            <a:grpFill/>
          </p:spPr>
          <p:txBody>
            <a:bodyPr wrap="none" rtlCol="0">
              <a:spAutoFit/>
            </a:bodyPr>
            <a:lstStyle/>
            <a:p>
              <a:pPr algn="ctr"/>
              <a:r>
                <a:rPr lang="en-US" sz="1600">
                  <a:solidFill>
                    <a:srgbClr val="888886"/>
                  </a:solidFill>
                </a:rPr>
                <a:t>24h Support</a:t>
              </a:r>
              <a:endParaRPr lang="en-GB" sz="1600">
                <a:solidFill>
                  <a:srgbClr val="888886"/>
                </a:solidFill>
              </a:endParaRPr>
            </a:p>
          </p:txBody>
        </p:sp>
        <p:sp>
          <p:nvSpPr>
            <p:cNvPr id="84" name="TextBox 26"/>
            <p:cNvSpPr txBox="1"/>
            <p:nvPr/>
          </p:nvSpPr>
          <p:spPr>
            <a:xfrm>
              <a:off x="6556661" y="5469526"/>
              <a:ext cx="1340432" cy="400110"/>
            </a:xfrm>
            <a:prstGeom prst="rect">
              <a:avLst/>
            </a:prstGeom>
            <a:grpFill/>
          </p:spPr>
          <p:txBody>
            <a:bodyPr wrap="none" rtlCol="0">
              <a:spAutoFit/>
            </a:bodyPr>
            <a:lstStyle/>
            <a:p>
              <a:pPr algn="ctr"/>
              <a:r>
                <a:rPr lang="en-US" sz="2000" b="1">
                  <a:solidFill>
                    <a:srgbClr val="888886"/>
                  </a:solidFill>
                </a:rPr>
                <a:t>$20 </a:t>
              </a:r>
              <a:r>
                <a:rPr lang="en-US" sz="1600">
                  <a:solidFill>
                    <a:srgbClr val="888886"/>
                  </a:solidFill>
                </a:rPr>
                <a:t>/month</a:t>
              </a:r>
              <a:endParaRPr lang="en-GB" sz="1600">
                <a:solidFill>
                  <a:srgbClr val="888886"/>
                </a:solidFill>
              </a:endParaRPr>
            </a:p>
          </p:txBody>
        </p:sp>
        <p:sp>
          <p:nvSpPr>
            <p:cNvPr id="85" name="TextBox 27"/>
            <p:cNvSpPr txBox="1"/>
            <p:nvPr/>
          </p:nvSpPr>
          <p:spPr>
            <a:xfrm>
              <a:off x="4319754" y="3585306"/>
              <a:ext cx="1290738" cy="338554"/>
            </a:xfrm>
            <a:prstGeom prst="rect">
              <a:avLst/>
            </a:prstGeom>
            <a:grpFill/>
          </p:spPr>
          <p:txBody>
            <a:bodyPr wrap="none" rtlCol="0">
              <a:spAutoFit/>
            </a:bodyPr>
            <a:lstStyle/>
            <a:p>
              <a:pPr algn="ctr"/>
              <a:r>
                <a:rPr lang="en-US" sz="1600">
                  <a:solidFill>
                    <a:srgbClr val="888886"/>
                  </a:solidFill>
                </a:rPr>
                <a:t>5 GB Space</a:t>
              </a:r>
              <a:endParaRPr lang="en-GB" sz="1600">
                <a:solidFill>
                  <a:srgbClr val="888886"/>
                </a:solidFill>
              </a:endParaRPr>
            </a:p>
          </p:txBody>
        </p:sp>
        <p:sp>
          <p:nvSpPr>
            <p:cNvPr id="86" name="TextBox 28"/>
            <p:cNvSpPr txBox="1"/>
            <p:nvPr/>
          </p:nvSpPr>
          <p:spPr>
            <a:xfrm>
              <a:off x="4803861" y="4527416"/>
              <a:ext cx="322524" cy="338554"/>
            </a:xfrm>
            <a:prstGeom prst="rect">
              <a:avLst/>
            </a:prstGeom>
            <a:grpFill/>
          </p:spPr>
          <p:txBody>
            <a:bodyPr wrap="none" rtlCol="0">
              <a:spAutoFit/>
            </a:bodyPr>
            <a:lstStyle/>
            <a:p>
              <a:pPr algn="ctr"/>
              <a:r>
                <a:rPr lang="en-US" sz="1600">
                  <a:solidFill>
                    <a:srgbClr val="888886"/>
                  </a:solidFill>
                </a:rPr>
                <a:t>--</a:t>
              </a:r>
              <a:endParaRPr lang="en-GB" sz="1600">
                <a:solidFill>
                  <a:srgbClr val="888886"/>
                </a:solidFill>
              </a:endParaRPr>
            </a:p>
          </p:txBody>
        </p:sp>
        <p:sp>
          <p:nvSpPr>
            <p:cNvPr id="87" name="TextBox 29"/>
            <p:cNvSpPr txBox="1"/>
            <p:nvPr/>
          </p:nvSpPr>
          <p:spPr>
            <a:xfrm>
              <a:off x="4294907" y="5469526"/>
              <a:ext cx="1340432" cy="400110"/>
            </a:xfrm>
            <a:prstGeom prst="rect">
              <a:avLst/>
            </a:prstGeom>
            <a:grpFill/>
          </p:spPr>
          <p:txBody>
            <a:bodyPr wrap="none" rtlCol="0">
              <a:spAutoFit/>
            </a:bodyPr>
            <a:lstStyle/>
            <a:p>
              <a:pPr algn="ctr"/>
              <a:r>
                <a:rPr lang="en-US" sz="2000" b="1">
                  <a:solidFill>
                    <a:srgbClr val="888886"/>
                  </a:solidFill>
                </a:rPr>
                <a:t>$15 </a:t>
              </a:r>
              <a:r>
                <a:rPr lang="en-US" sz="1600">
                  <a:solidFill>
                    <a:srgbClr val="888886"/>
                  </a:solidFill>
                </a:rPr>
                <a:t>/month</a:t>
              </a:r>
              <a:endParaRPr lang="en-GB" sz="1600">
                <a:solidFill>
                  <a:srgbClr val="888886"/>
                </a:solidFill>
              </a:endParaRPr>
            </a:p>
          </p:txBody>
        </p:sp>
        <p:sp>
          <p:nvSpPr>
            <p:cNvPr id="88" name="TextBox 30"/>
            <p:cNvSpPr txBox="1"/>
            <p:nvPr/>
          </p:nvSpPr>
          <p:spPr>
            <a:xfrm>
              <a:off x="2058002" y="3585306"/>
              <a:ext cx="1290738" cy="338554"/>
            </a:xfrm>
            <a:prstGeom prst="rect">
              <a:avLst/>
            </a:prstGeom>
            <a:grpFill/>
          </p:spPr>
          <p:txBody>
            <a:bodyPr wrap="none" rtlCol="0">
              <a:spAutoFit/>
            </a:bodyPr>
            <a:lstStyle/>
            <a:p>
              <a:pPr algn="ctr"/>
              <a:r>
                <a:rPr lang="en-US" sz="1600" dirty="0">
                  <a:solidFill>
                    <a:srgbClr val="888886"/>
                  </a:solidFill>
                </a:rPr>
                <a:t>1 GB Space</a:t>
              </a:r>
              <a:endParaRPr lang="en-GB" sz="1600" dirty="0">
                <a:solidFill>
                  <a:srgbClr val="888886"/>
                </a:solidFill>
              </a:endParaRPr>
            </a:p>
          </p:txBody>
        </p:sp>
        <p:sp>
          <p:nvSpPr>
            <p:cNvPr id="89" name="TextBox 31"/>
            <p:cNvSpPr txBox="1"/>
            <p:nvPr/>
          </p:nvSpPr>
          <p:spPr>
            <a:xfrm>
              <a:off x="2542106" y="4527416"/>
              <a:ext cx="322524" cy="338554"/>
            </a:xfrm>
            <a:prstGeom prst="rect">
              <a:avLst/>
            </a:prstGeom>
            <a:grpFill/>
          </p:spPr>
          <p:txBody>
            <a:bodyPr wrap="none" rtlCol="0">
              <a:spAutoFit/>
            </a:bodyPr>
            <a:lstStyle/>
            <a:p>
              <a:pPr algn="ctr"/>
              <a:r>
                <a:rPr lang="en-US" sz="1600">
                  <a:solidFill>
                    <a:srgbClr val="888886"/>
                  </a:solidFill>
                </a:rPr>
                <a:t>--</a:t>
              </a:r>
              <a:endParaRPr lang="en-GB" sz="1600">
                <a:solidFill>
                  <a:srgbClr val="888886"/>
                </a:solidFill>
              </a:endParaRPr>
            </a:p>
          </p:txBody>
        </p:sp>
        <p:sp>
          <p:nvSpPr>
            <p:cNvPr id="90" name="TextBox 32"/>
            <p:cNvSpPr txBox="1"/>
            <p:nvPr/>
          </p:nvSpPr>
          <p:spPr>
            <a:xfrm>
              <a:off x="2033153" y="5469526"/>
              <a:ext cx="1340432" cy="400110"/>
            </a:xfrm>
            <a:prstGeom prst="rect">
              <a:avLst/>
            </a:prstGeom>
            <a:grpFill/>
          </p:spPr>
          <p:txBody>
            <a:bodyPr wrap="none" rtlCol="0">
              <a:spAutoFit/>
            </a:bodyPr>
            <a:lstStyle/>
            <a:p>
              <a:pPr algn="ctr"/>
              <a:r>
                <a:rPr lang="en-US" sz="2000" b="1" dirty="0">
                  <a:solidFill>
                    <a:srgbClr val="888886"/>
                  </a:solidFill>
                </a:rPr>
                <a:t>$10 </a:t>
              </a:r>
              <a:r>
                <a:rPr lang="en-US" sz="1600" dirty="0">
                  <a:solidFill>
                    <a:srgbClr val="888886"/>
                  </a:solidFill>
                </a:rPr>
                <a:t>/month</a:t>
              </a:r>
              <a:endParaRPr lang="en-GB" sz="1600" dirty="0">
                <a:solidFill>
                  <a:srgbClr val="888886"/>
                </a:solidFill>
              </a:endParaRPr>
            </a:p>
          </p:txBody>
        </p:sp>
        <p:sp>
          <p:nvSpPr>
            <p:cNvPr id="91" name="TextBox 34"/>
            <p:cNvSpPr txBox="1"/>
            <p:nvPr/>
          </p:nvSpPr>
          <p:spPr>
            <a:xfrm>
              <a:off x="8906583" y="3114251"/>
              <a:ext cx="1164101" cy="338554"/>
            </a:xfrm>
            <a:prstGeom prst="rect">
              <a:avLst/>
            </a:prstGeom>
            <a:grpFill/>
          </p:spPr>
          <p:txBody>
            <a:bodyPr wrap="none" rtlCol="0">
              <a:spAutoFit/>
            </a:bodyPr>
            <a:lstStyle/>
            <a:p>
              <a:pPr algn="ctr"/>
              <a:r>
                <a:rPr lang="en-US" sz="1600">
                  <a:solidFill>
                    <a:srgbClr val="888886"/>
                  </a:solidFill>
                </a:rPr>
                <a:t>4 Domains</a:t>
              </a:r>
              <a:endParaRPr lang="en-GB" sz="1600">
                <a:solidFill>
                  <a:srgbClr val="888886"/>
                </a:solidFill>
              </a:endParaRPr>
            </a:p>
          </p:txBody>
        </p:sp>
        <p:sp>
          <p:nvSpPr>
            <p:cNvPr id="92" name="TextBox 35"/>
            <p:cNvSpPr txBox="1"/>
            <p:nvPr/>
          </p:nvSpPr>
          <p:spPr>
            <a:xfrm>
              <a:off x="6644828" y="3114251"/>
              <a:ext cx="1164101" cy="338554"/>
            </a:xfrm>
            <a:prstGeom prst="rect">
              <a:avLst/>
            </a:prstGeom>
            <a:grpFill/>
          </p:spPr>
          <p:txBody>
            <a:bodyPr wrap="none" rtlCol="0">
              <a:spAutoFit/>
            </a:bodyPr>
            <a:lstStyle/>
            <a:p>
              <a:pPr algn="ctr"/>
              <a:r>
                <a:rPr lang="en-US" sz="1600">
                  <a:solidFill>
                    <a:srgbClr val="888886"/>
                  </a:solidFill>
                </a:rPr>
                <a:t>3 Domains</a:t>
              </a:r>
              <a:endParaRPr lang="en-GB" sz="1600">
                <a:solidFill>
                  <a:srgbClr val="888886"/>
                </a:solidFill>
              </a:endParaRPr>
            </a:p>
          </p:txBody>
        </p:sp>
        <p:sp>
          <p:nvSpPr>
            <p:cNvPr id="93" name="TextBox 36"/>
            <p:cNvSpPr txBox="1"/>
            <p:nvPr/>
          </p:nvSpPr>
          <p:spPr>
            <a:xfrm>
              <a:off x="4383074" y="3114251"/>
              <a:ext cx="1164101" cy="338554"/>
            </a:xfrm>
            <a:prstGeom prst="rect">
              <a:avLst/>
            </a:prstGeom>
            <a:grpFill/>
          </p:spPr>
          <p:txBody>
            <a:bodyPr wrap="none" rtlCol="0">
              <a:spAutoFit/>
            </a:bodyPr>
            <a:lstStyle/>
            <a:p>
              <a:pPr algn="ctr"/>
              <a:r>
                <a:rPr lang="en-US" sz="1600">
                  <a:solidFill>
                    <a:srgbClr val="888886"/>
                  </a:solidFill>
                </a:rPr>
                <a:t>2 Domains</a:t>
              </a:r>
              <a:endParaRPr lang="en-GB" sz="1600">
                <a:solidFill>
                  <a:srgbClr val="888886"/>
                </a:solidFill>
              </a:endParaRPr>
            </a:p>
          </p:txBody>
        </p:sp>
        <p:sp>
          <p:nvSpPr>
            <p:cNvPr id="94" name="TextBox 37"/>
            <p:cNvSpPr txBox="1"/>
            <p:nvPr/>
          </p:nvSpPr>
          <p:spPr>
            <a:xfrm>
              <a:off x="2121319" y="3114251"/>
              <a:ext cx="1164101" cy="338554"/>
            </a:xfrm>
            <a:prstGeom prst="rect">
              <a:avLst/>
            </a:prstGeom>
            <a:grpFill/>
          </p:spPr>
          <p:txBody>
            <a:bodyPr wrap="none" rtlCol="0">
              <a:spAutoFit/>
            </a:bodyPr>
            <a:lstStyle/>
            <a:p>
              <a:pPr algn="ctr"/>
              <a:r>
                <a:rPr lang="en-US" sz="1600">
                  <a:solidFill>
                    <a:srgbClr val="888886"/>
                  </a:solidFill>
                </a:rPr>
                <a:t>1 Domains</a:t>
              </a:r>
              <a:endParaRPr lang="en-GB" sz="1600">
                <a:solidFill>
                  <a:srgbClr val="888886"/>
                </a:solidFill>
              </a:endParaRPr>
            </a:p>
          </p:txBody>
        </p:sp>
        <p:sp>
          <p:nvSpPr>
            <p:cNvPr id="95" name="TextBox 39"/>
            <p:cNvSpPr txBox="1"/>
            <p:nvPr/>
          </p:nvSpPr>
          <p:spPr>
            <a:xfrm>
              <a:off x="8775940" y="4056360"/>
              <a:ext cx="1425391" cy="338554"/>
            </a:xfrm>
            <a:prstGeom prst="rect">
              <a:avLst/>
            </a:prstGeom>
            <a:grpFill/>
          </p:spPr>
          <p:txBody>
            <a:bodyPr wrap="none" rtlCol="0">
              <a:spAutoFit/>
            </a:bodyPr>
            <a:lstStyle/>
            <a:p>
              <a:pPr algn="ctr"/>
              <a:r>
                <a:rPr lang="en-US" sz="1600" dirty="0">
                  <a:solidFill>
                    <a:srgbClr val="888886"/>
                  </a:solidFill>
                </a:rPr>
                <a:t>Control Panel</a:t>
              </a:r>
              <a:endParaRPr lang="en-GB" sz="1600" dirty="0">
                <a:solidFill>
                  <a:srgbClr val="888886"/>
                </a:solidFill>
              </a:endParaRPr>
            </a:p>
          </p:txBody>
        </p:sp>
        <p:sp>
          <p:nvSpPr>
            <p:cNvPr id="96" name="TextBox 40"/>
            <p:cNvSpPr txBox="1"/>
            <p:nvPr/>
          </p:nvSpPr>
          <p:spPr>
            <a:xfrm>
              <a:off x="6867645" y="4056360"/>
              <a:ext cx="718466" cy="338554"/>
            </a:xfrm>
            <a:prstGeom prst="rect">
              <a:avLst/>
            </a:prstGeom>
            <a:grpFill/>
          </p:spPr>
          <p:txBody>
            <a:bodyPr wrap="none" rtlCol="0">
              <a:spAutoFit/>
            </a:bodyPr>
            <a:lstStyle/>
            <a:p>
              <a:pPr algn="ctr"/>
              <a:r>
                <a:rPr lang="en-US" sz="1600">
                  <a:solidFill>
                    <a:srgbClr val="888886"/>
                  </a:solidFill>
                </a:rPr>
                <a:t>Cloud</a:t>
              </a:r>
              <a:endParaRPr lang="en-GB" sz="1600">
                <a:solidFill>
                  <a:srgbClr val="888886"/>
                </a:solidFill>
              </a:endParaRPr>
            </a:p>
          </p:txBody>
        </p:sp>
        <p:sp>
          <p:nvSpPr>
            <p:cNvPr id="97" name="TextBox 41"/>
            <p:cNvSpPr txBox="1"/>
            <p:nvPr/>
          </p:nvSpPr>
          <p:spPr>
            <a:xfrm>
              <a:off x="4229187" y="4056360"/>
              <a:ext cx="1471878" cy="338554"/>
            </a:xfrm>
            <a:prstGeom prst="rect">
              <a:avLst/>
            </a:prstGeom>
            <a:grpFill/>
          </p:spPr>
          <p:txBody>
            <a:bodyPr wrap="none" rtlCol="0">
              <a:spAutoFit/>
            </a:bodyPr>
            <a:lstStyle/>
            <a:p>
              <a:pPr algn="ctr"/>
              <a:r>
                <a:rPr lang="en-US" sz="1600">
                  <a:solidFill>
                    <a:srgbClr val="888886"/>
                  </a:solidFill>
                </a:rPr>
                <a:t>Email Support</a:t>
              </a:r>
              <a:endParaRPr lang="en-GB" sz="1600">
                <a:solidFill>
                  <a:srgbClr val="888886"/>
                </a:solidFill>
              </a:endParaRPr>
            </a:p>
          </p:txBody>
        </p:sp>
        <p:sp>
          <p:nvSpPr>
            <p:cNvPr id="98" name="TextBox 42"/>
            <p:cNvSpPr txBox="1"/>
            <p:nvPr/>
          </p:nvSpPr>
          <p:spPr>
            <a:xfrm>
              <a:off x="2542106" y="4056360"/>
              <a:ext cx="322524" cy="338554"/>
            </a:xfrm>
            <a:prstGeom prst="rect">
              <a:avLst/>
            </a:prstGeom>
            <a:grpFill/>
          </p:spPr>
          <p:txBody>
            <a:bodyPr wrap="none" rtlCol="0">
              <a:spAutoFit/>
            </a:bodyPr>
            <a:lstStyle/>
            <a:p>
              <a:pPr algn="ctr"/>
              <a:r>
                <a:rPr lang="en-US" sz="1600">
                  <a:solidFill>
                    <a:srgbClr val="888886"/>
                  </a:solidFill>
                </a:rPr>
                <a:t>--</a:t>
              </a:r>
              <a:endParaRPr lang="en-GB" sz="1600">
                <a:solidFill>
                  <a:srgbClr val="888886"/>
                </a:solidFill>
              </a:endParaRPr>
            </a:p>
          </p:txBody>
        </p:sp>
        <p:sp>
          <p:nvSpPr>
            <p:cNvPr id="99" name="TextBox 44"/>
            <p:cNvSpPr txBox="1"/>
            <p:nvPr/>
          </p:nvSpPr>
          <p:spPr>
            <a:xfrm>
              <a:off x="8894560" y="4998470"/>
              <a:ext cx="1188147" cy="338554"/>
            </a:xfrm>
            <a:prstGeom prst="rect">
              <a:avLst/>
            </a:prstGeom>
            <a:grpFill/>
          </p:spPr>
          <p:txBody>
            <a:bodyPr wrap="none" rtlCol="0">
              <a:spAutoFit/>
            </a:bodyPr>
            <a:lstStyle/>
            <a:p>
              <a:pPr algn="ctr"/>
              <a:r>
                <a:rPr lang="en-US" sz="1600">
                  <a:solidFill>
                    <a:srgbClr val="888886"/>
                  </a:solidFill>
                </a:rPr>
                <a:t>24 Support</a:t>
              </a:r>
              <a:endParaRPr lang="en-GB" sz="1600">
                <a:solidFill>
                  <a:srgbClr val="888886"/>
                </a:solidFill>
              </a:endParaRPr>
            </a:p>
          </p:txBody>
        </p:sp>
        <p:sp>
          <p:nvSpPr>
            <p:cNvPr id="100" name="TextBox 45"/>
            <p:cNvSpPr txBox="1"/>
            <p:nvPr/>
          </p:nvSpPr>
          <p:spPr>
            <a:xfrm>
              <a:off x="7065615" y="4998470"/>
              <a:ext cx="322524" cy="338554"/>
            </a:xfrm>
            <a:prstGeom prst="rect">
              <a:avLst/>
            </a:prstGeom>
            <a:grpFill/>
          </p:spPr>
          <p:txBody>
            <a:bodyPr wrap="none" rtlCol="0">
              <a:spAutoFit/>
            </a:bodyPr>
            <a:lstStyle/>
            <a:p>
              <a:pPr algn="ctr"/>
              <a:r>
                <a:rPr lang="en-US" sz="1600">
                  <a:solidFill>
                    <a:srgbClr val="888886"/>
                  </a:solidFill>
                </a:rPr>
                <a:t>--</a:t>
              </a:r>
              <a:endParaRPr lang="en-GB" sz="1600">
                <a:solidFill>
                  <a:srgbClr val="888886"/>
                </a:solidFill>
              </a:endParaRPr>
            </a:p>
          </p:txBody>
        </p:sp>
        <p:sp>
          <p:nvSpPr>
            <p:cNvPr id="101" name="TextBox 46"/>
            <p:cNvSpPr txBox="1"/>
            <p:nvPr/>
          </p:nvSpPr>
          <p:spPr>
            <a:xfrm>
              <a:off x="4803861" y="4998470"/>
              <a:ext cx="322524" cy="338554"/>
            </a:xfrm>
            <a:prstGeom prst="rect">
              <a:avLst/>
            </a:prstGeom>
            <a:grpFill/>
          </p:spPr>
          <p:txBody>
            <a:bodyPr wrap="none" rtlCol="0">
              <a:spAutoFit/>
            </a:bodyPr>
            <a:lstStyle/>
            <a:p>
              <a:pPr algn="ctr"/>
              <a:r>
                <a:rPr lang="en-US" sz="1600">
                  <a:solidFill>
                    <a:srgbClr val="888886"/>
                  </a:solidFill>
                </a:rPr>
                <a:t>--</a:t>
              </a:r>
              <a:endParaRPr lang="en-GB" sz="1600">
                <a:solidFill>
                  <a:srgbClr val="888886"/>
                </a:solidFill>
              </a:endParaRPr>
            </a:p>
          </p:txBody>
        </p:sp>
        <p:sp>
          <p:nvSpPr>
            <p:cNvPr id="102" name="TextBox 47"/>
            <p:cNvSpPr txBox="1"/>
            <p:nvPr/>
          </p:nvSpPr>
          <p:spPr>
            <a:xfrm>
              <a:off x="2542106" y="4998470"/>
              <a:ext cx="322524" cy="338554"/>
            </a:xfrm>
            <a:prstGeom prst="rect">
              <a:avLst/>
            </a:prstGeom>
            <a:grpFill/>
          </p:spPr>
          <p:txBody>
            <a:bodyPr wrap="none" rtlCol="0">
              <a:spAutoFit/>
            </a:bodyPr>
            <a:lstStyle/>
            <a:p>
              <a:pPr algn="ctr"/>
              <a:r>
                <a:rPr lang="en-US" sz="1600">
                  <a:solidFill>
                    <a:srgbClr val="888886"/>
                  </a:solidFill>
                </a:rPr>
                <a:t>--</a:t>
              </a:r>
              <a:endParaRPr lang="en-GB" sz="1600">
                <a:solidFill>
                  <a:srgbClr val="888886"/>
                </a:solidFill>
              </a:endParaRPr>
            </a:p>
          </p:txBody>
        </p:sp>
      </p:grpSp>
      <p:cxnSp>
        <p:nvCxnSpPr>
          <p:cNvPr id="45" name="直接连接符 44"/>
          <p:cNvCxnSpPr/>
          <p:nvPr/>
        </p:nvCxnSpPr>
        <p:spPr>
          <a:xfrm flipV="1">
            <a:off x="3884490" y="2013917"/>
            <a:ext cx="1" cy="3469788"/>
          </a:xfrm>
          <a:prstGeom prst="line">
            <a:avLst/>
          </a:prstGeom>
          <a:ln w="15875" cmpd="sng">
            <a:solidFill>
              <a:srgbClr val="888886"/>
            </a:solidFill>
          </a:ln>
        </p:spPr>
        <p:style>
          <a:lnRef idx="1">
            <a:schemeClr val="dk1"/>
          </a:lnRef>
          <a:fillRef idx="0">
            <a:schemeClr val="dk1"/>
          </a:fillRef>
          <a:effectRef idx="0">
            <a:schemeClr val="dk1"/>
          </a:effectRef>
          <a:fontRef idx="minor">
            <a:schemeClr val="tx1"/>
          </a:fontRef>
        </p:style>
      </p:cxnSp>
      <p:cxnSp>
        <p:nvCxnSpPr>
          <p:cNvPr id="47" name="直接连接符 46"/>
          <p:cNvCxnSpPr/>
          <p:nvPr/>
        </p:nvCxnSpPr>
        <p:spPr>
          <a:xfrm flipV="1">
            <a:off x="6061287" y="2013917"/>
            <a:ext cx="1" cy="3469788"/>
          </a:xfrm>
          <a:prstGeom prst="line">
            <a:avLst/>
          </a:prstGeom>
          <a:ln w="15875" cmpd="sng">
            <a:solidFill>
              <a:srgbClr val="888886"/>
            </a:solidFill>
          </a:ln>
        </p:spPr>
        <p:style>
          <a:lnRef idx="1">
            <a:schemeClr val="dk1"/>
          </a:lnRef>
          <a:fillRef idx="0">
            <a:schemeClr val="dk1"/>
          </a:fillRef>
          <a:effectRef idx="0">
            <a:schemeClr val="dk1"/>
          </a:effectRef>
          <a:fontRef idx="minor">
            <a:schemeClr val="tx1"/>
          </a:fontRef>
        </p:style>
      </p:cxnSp>
      <p:cxnSp>
        <p:nvCxnSpPr>
          <p:cNvPr id="48" name="直接连接符 47"/>
          <p:cNvCxnSpPr/>
          <p:nvPr/>
        </p:nvCxnSpPr>
        <p:spPr>
          <a:xfrm flipV="1">
            <a:off x="8238084" y="2013917"/>
            <a:ext cx="1" cy="3469788"/>
          </a:xfrm>
          <a:prstGeom prst="line">
            <a:avLst/>
          </a:prstGeom>
          <a:ln w="15875" cmpd="sng">
            <a:solidFill>
              <a:srgbClr val="888886"/>
            </a:solidFill>
          </a:ln>
        </p:spPr>
        <p:style>
          <a:lnRef idx="1">
            <a:schemeClr val="dk1"/>
          </a:lnRef>
          <a:fillRef idx="0">
            <a:schemeClr val="dk1"/>
          </a:fillRef>
          <a:effectRef idx="0">
            <a:schemeClr val="dk1"/>
          </a:effectRef>
          <a:fontRef idx="minor">
            <a:schemeClr val="tx1"/>
          </a:fontRef>
        </p:style>
      </p:cxnSp>
      <p:sp>
        <p:nvSpPr>
          <p:cNvPr id="42" name="文本框 41"/>
          <p:cNvSpPr txBox="1"/>
          <p:nvPr/>
        </p:nvSpPr>
        <p:spPr>
          <a:xfrm>
            <a:off x="702009" y="514023"/>
            <a:ext cx="1040953" cy="769441"/>
          </a:xfrm>
          <a:prstGeom prst="rect">
            <a:avLst/>
          </a:prstGeom>
          <a:noFill/>
        </p:spPr>
        <p:txBody>
          <a:bodyPr wrap="square" rtlCol="0">
            <a:spAutoFit/>
          </a:bodyPr>
          <a:lstStyle/>
          <a:p>
            <a:r>
              <a:rPr lang="en-US" altLang="zh-CN" sz="4400" b="1" dirty="0">
                <a:solidFill>
                  <a:srgbClr val="888886"/>
                </a:solidFill>
                <a:latin typeface="Script MT Bold" panose="03040602040607080904" pitchFamily="66" charset="0"/>
                <a:ea typeface="Yu Gothic UI Light" panose="020B0300000000000000" pitchFamily="34" charset="-128"/>
              </a:rPr>
              <a:t>04</a:t>
            </a:r>
            <a:endParaRPr lang="zh-CN" altLang="en-US" sz="4400" b="1" dirty="0">
              <a:solidFill>
                <a:srgbClr val="888886"/>
              </a:solidFill>
              <a:latin typeface="Script MT Bold" panose="03040602040607080904" pitchFamily="66" charset="0"/>
              <a:ea typeface="Yu Gothic UI Light" panose="020B0300000000000000" pitchFamily="34" charset="-128"/>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up)">
                                      <p:cBhvr>
                                        <p:cTn id="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接连接符 24"/>
          <p:cNvCxnSpPr/>
          <p:nvPr/>
        </p:nvCxnSpPr>
        <p:spPr>
          <a:xfrm flipV="1">
            <a:off x="1752301" y="1"/>
            <a:ext cx="1" cy="6857999"/>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cxnSp>
        <p:nvCxnSpPr>
          <p:cNvPr id="33" name="直接连接符 32"/>
          <p:cNvCxnSpPr/>
          <p:nvPr/>
        </p:nvCxnSpPr>
        <p:spPr>
          <a:xfrm>
            <a:off x="1752301" y="1313262"/>
            <a:ext cx="10420869" cy="0"/>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sp>
        <p:nvSpPr>
          <p:cNvPr id="34" name="流程图: 终止 33"/>
          <p:cNvSpPr/>
          <p:nvPr/>
        </p:nvSpPr>
        <p:spPr>
          <a:xfrm>
            <a:off x="3353852" y="985072"/>
            <a:ext cx="3359462" cy="703321"/>
          </a:xfrm>
          <a:prstGeom prst="flowChartTerminator">
            <a:avLst/>
          </a:prstGeom>
          <a:solidFill>
            <a:schemeClr val="bg1"/>
          </a:solid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36" name="直接连接符 35"/>
          <p:cNvCxnSpPr/>
          <p:nvPr/>
        </p:nvCxnSpPr>
        <p:spPr>
          <a:xfrm>
            <a:off x="1752301" y="2716901"/>
            <a:ext cx="10439699" cy="11344"/>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sp>
        <p:nvSpPr>
          <p:cNvPr id="37" name="流程图: 终止 36"/>
          <p:cNvSpPr/>
          <p:nvPr/>
        </p:nvSpPr>
        <p:spPr>
          <a:xfrm>
            <a:off x="3353852" y="2379917"/>
            <a:ext cx="3359462" cy="703321"/>
          </a:xfrm>
          <a:prstGeom prst="flowChartTerminator">
            <a:avLst/>
          </a:prstGeom>
          <a:solidFill>
            <a:schemeClr val="bg1"/>
          </a:solid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1752301" y="4102068"/>
            <a:ext cx="10420869" cy="24354"/>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sp>
        <p:nvSpPr>
          <p:cNvPr id="39" name="流程图: 终止 38"/>
          <p:cNvSpPr/>
          <p:nvPr/>
        </p:nvSpPr>
        <p:spPr>
          <a:xfrm>
            <a:off x="3353852" y="3774762"/>
            <a:ext cx="3359462" cy="703321"/>
          </a:xfrm>
          <a:prstGeom prst="flowChartTerminator">
            <a:avLst/>
          </a:prstGeom>
          <a:solidFill>
            <a:schemeClr val="bg1"/>
          </a:solid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0" name="直接连接符 39"/>
          <p:cNvCxnSpPr/>
          <p:nvPr/>
        </p:nvCxnSpPr>
        <p:spPr>
          <a:xfrm>
            <a:off x="1752301" y="5487236"/>
            <a:ext cx="10439699" cy="34031"/>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sp>
        <p:nvSpPr>
          <p:cNvPr id="41" name="流程图: 终止 40"/>
          <p:cNvSpPr/>
          <p:nvPr/>
        </p:nvSpPr>
        <p:spPr>
          <a:xfrm>
            <a:off x="3353852" y="5169607"/>
            <a:ext cx="3359462" cy="703321"/>
          </a:xfrm>
          <a:prstGeom prst="flowChartTerminator">
            <a:avLst/>
          </a:prstGeom>
          <a:solidFill>
            <a:schemeClr val="bg1"/>
          </a:solid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a:off x="0" y="3429000"/>
            <a:ext cx="1752301" cy="0"/>
          </a:xfrm>
          <a:prstGeom prst="line">
            <a:avLst/>
          </a:prstGeom>
          <a:ln w="15875" cmpd="sng">
            <a:solidFill>
              <a:srgbClr val="888886"/>
            </a:solidFill>
          </a:ln>
        </p:spPr>
        <p:style>
          <a:lnRef idx="1">
            <a:schemeClr val="dk1"/>
          </a:lnRef>
          <a:fillRef idx="0">
            <a:schemeClr val="dk1"/>
          </a:fillRef>
          <a:effectRef idx="0">
            <a:schemeClr val="dk1"/>
          </a:effectRef>
          <a:fontRef idx="minor">
            <a:schemeClr val="tx1"/>
          </a:fontRef>
        </p:style>
      </p:cxnSp>
      <p:sp>
        <p:nvSpPr>
          <p:cNvPr id="6" name="TextBox 28"/>
          <p:cNvSpPr txBox="1"/>
          <p:nvPr/>
        </p:nvSpPr>
        <p:spPr>
          <a:xfrm>
            <a:off x="3718484" y="1039347"/>
            <a:ext cx="3122428" cy="584775"/>
          </a:xfrm>
          <a:prstGeom prst="rect">
            <a:avLst/>
          </a:prstGeom>
          <a:noFill/>
        </p:spPr>
        <p:txBody>
          <a:bodyPr wrap="square" rtlCol="0">
            <a:spAutoFit/>
          </a:bodyPr>
          <a:lstStyle/>
          <a:p>
            <a:r>
              <a:rPr lang="zh-CN" altLang="en-US" sz="3200" dirty="0">
                <a:solidFill>
                  <a:srgbClr val="888886"/>
                </a:solidFill>
                <a:latin typeface="+mj-ea"/>
                <a:ea typeface="+mj-ea"/>
              </a:rPr>
              <a:t>点击输入标题</a:t>
            </a:r>
            <a:endParaRPr lang="en-US" sz="3200" dirty="0">
              <a:solidFill>
                <a:srgbClr val="888886"/>
              </a:solidFill>
              <a:latin typeface="+mj-ea"/>
              <a:ea typeface="+mj-ea"/>
            </a:endParaRPr>
          </a:p>
        </p:txBody>
      </p:sp>
      <p:sp>
        <p:nvSpPr>
          <p:cNvPr id="20" name="TextBox 28"/>
          <p:cNvSpPr txBox="1"/>
          <p:nvPr/>
        </p:nvSpPr>
        <p:spPr>
          <a:xfrm>
            <a:off x="3718484" y="2424514"/>
            <a:ext cx="3122428" cy="584775"/>
          </a:xfrm>
          <a:prstGeom prst="rect">
            <a:avLst/>
          </a:prstGeom>
          <a:noFill/>
        </p:spPr>
        <p:txBody>
          <a:bodyPr wrap="square" rtlCol="0">
            <a:spAutoFit/>
          </a:bodyPr>
          <a:lstStyle/>
          <a:p>
            <a:r>
              <a:rPr lang="zh-CN" altLang="en-US" sz="3200" dirty="0">
                <a:solidFill>
                  <a:srgbClr val="888886"/>
                </a:solidFill>
                <a:latin typeface="+mj-ea"/>
                <a:ea typeface="+mj-ea"/>
              </a:rPr>
              <a:t>点击输入标题</a:t>
            </a:r>
            <a:endParaRPr lang="en-US" sz="3200" dirty="0">
              <a:solidFill>
                <a:srgbClr val="888886"/>
              </a:solidFill>
              <a:latin typeface="+mj-ea"/>
              <a:ea typeface="+mj-ea"/>
            </a:endParaRPr>
          </a:p>
        </p:txBody>
      </p:sp>
      <p:sp>
        <p:nvSpPr>
          <p:cNvPr id="21" name="TextBox 28"/>
          <p:cNvSpPr txBox="1"/>
          <p:nvPr/>
        </p:nvSpPr>
        <p:spPr>
          <a:xfrm>
            <a:off x="3718484" y="3809681"/>
            <a:ext cx="3122428" cy="584775"/>
          </a:xfrm>
          <a:prstGeom prst="rect">
            <a:avLst/>
          </a:prstGeom>
          <a:noFill/>
        </p:spPr>
        <p:txBody>
          <a:bodyPr wrap="square" rtlCol="0">
            <a:spAutoFit/>
          </a:bodyPr>
          <a:lstStyle/>
          <a:p>
            <a:r>
              <a:rPr lang="zh-CN" altLang="en-US" sz="3200" dirty="0">
                <a:solidFill>
                  <a:srgbClr val="888886"/>
                </a:solidFill>
                <a:latin typeface="微软雅黑" panose="020B0503020204020204" pitchFamily="34" charset="-122"/>
                <a:ea typeface="微软雅黑" panose="020B0503020204020204" pitchFamily="34" charset="-122"/>
              </a:rPr>
              <a:t>点击输入标题</a:t>
            </a:r>
            <a:endParaRPr lang="en-US" sz="3200" dirty="0">
              <a:solidFill>
                <a:srgbClr val="888886"/>
              </a:solidFill>
              <a:latin typeface="微软雅黑" panose="020B0503020204020204" pitchFamily="34" charset="-122"/>
              <a:ea typeface="微软雅黑" panose="020B0503020204020204" pitchFamily="34" charset="-122"/>
            </a:endParaRPr>
          </a:p>
        </p:txBody>
      </p:sp>
      <p:sp>
        <p:nvSpPr>
          <p:cNvPr id="22" name="TextBox 28"/>
          <p:cNvSpPr txBox="1"/>
          <p:nvPr/>
        </p:nvSpPr>
        <p:spPr>
          <a:xfrm>
            <a:off x="3718484" y="5194849"/>
            <a:ext cx="3122428" cy="584775"/>
          </a:xfrm>
          <a:prstGeom prst="rect">
            <a:avLst/>
          </a:prstGeom>
          <a:noFill/>
        </p:spPr>
        <p:txBody>
          <a:bodyPr wrap="square" rtlCol="0">
            <a:spAutoFit/>
          </a:bodyPr>
          <a:lstStyle/>
          <a:p>
            <a:r>
              <a:rPr lang="zh-CN" altLang="en-US" sz="3200" dirty="0">
                <a:solidFill>
                  <a:srgbClr val="888886"/>
                </a:solidFill>
                <a:latin typeface="微软雅黑" panose="020B0503020204020204" pitchFamily="34" charset="-122"/>
                <a:ea typeface="微软雅黑" panose="020B0503020204020204" pitchFamily="34" charset="-122"/>
              </a:rPr>
              <a:t>点击输入标题</a:t>
            </a:r>
            <a:endParaRPr lang="en-US" sz="3200" dirty="0">
              <a:solidFill>
                <a:srgbClr val="888886"/>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1416310" y="551072"/>
            <a:ext cx="671979" cy="1569660"/>
          </a:xfrm>
          <a:prstGeom prst="rect">
            <a:avLst/>
          </a:prstGeom>
          <a:noFill/>
          <a:effectLst>
            <a:outerShdw blurRad="50800" dist="50800" dir="2700000" algn="ctr" rotWithShape="0">
              <a:srgbClr val="000000">
                <a:alpha val="40000"/>
              </a:srgbClr>
            </a:outerShdw>
          </a:effectLst>
        </p:spPr>
        <p:txBody>
          <a:bodyPr wrap="none" rtlCol="0">
            <a:spAutoFit/>
          </a:bodyPr>
          <a:lstStyle/>
          <a:p>
            <a:r>
              <a:rPr lang="en-US" altLang="zh-CN" sz="9600" dirty="0">
                <a:solidFill>
                  <a:srgbClr val="888886"/>
                </a:solidFill>
                <a:latin typeface="Script MT Bold" panose="03040602040607080904" pitchFamily="66" charset="0"/>
                <a:ea typeface="Yu Gothic UI Light" panose="020B0300000000000000" pitchFamily="34" charset="-128"/>
              </a:rPr>
              <a:t>1</a:t>
            </a:r>
            <a:endParaRPr lang="zh-CN" altLang="en-US" sz="9600" dirty="0">
              <a:solidFill>
                <a:srgbClr val="888886"/>
              </a:solidFill>
              <a:latin typeface="Script MT Bold" panose="03040602040607080904" pitchFamily="66" charset="0"/>
              <a:ea typeface="Yu Gothic UI Light" panose="020B0300000000000000" pitchFamily="34" charset="-128"/>
            </a:endParaRPr>
          </a:p>
        </p:txBody>
      </p:sp>
      <p:sp>
        <p:nvSpPr>
          <p:cNvPr id="35" name="文本框 34"/>
          <p:cNvSpPr txBox="1"/>
          <p:nvPr/>
        </p:nvSpPr>
        <p:spPr>
          <a:xfrm>
            <a:off x="1259212" y="4703909"/>
            <a:ext cx="825867" cy="1569660"/>
          </a:xfrm>
          <a:prstGeom prst="rect">
            <a:avLst/>
          </a:prstGeom>
          <a:noFill/>
          <a:effectLst>
            <a:outerShdw blurRad="50800" dist="50800" dir="2700000" algn="ctr" rotWithShape="0">
              <a:srgbClr val="000000">
                <a:alpha val="40000"/>
              </a:srgbClr>
            </a:outerShdw>
          </a:effectLst>
        </p:spPr>
        <p:txBody>
          <a:bodyPr wrap="none" rtlCol="0">
            <a:spAutoFit/>
          </a:bodyPr>
          <a:lstStyle/>
          <a:p>
            <a:r>
              <a:rPr lang="en-US" altLang="zh-CN" sz="9600" dirty="0">
                <a:solidFill>
                  <a:srgbClr val="888886"/>
                </a:solidFill>
                <a:latin typeface="Script MT Bold" panose="03040602040607080904" pitchFamily="66" charset="0"/>
                <a:ea typeface="Yu Gothic UI Light" panose="020B0300000000000000" pitchFamily="34" charset="-128"/>
              </a:rPr>
              <a:t>4</a:t>
            </a:r>
            <a:endParaRPr lang="zh-CN" altLang="en-US" sz="9600" dirty="0">
              <a:solidFill>
                <a:srgbClr val="888886"/>
              </a:solidFill>
              <a:latin typeface="Script MT Bold" panose="03040602040607080904" pitchFamily="66" charset="0"/>
              <a:ea typeface="Yu Gothic UI Light" panose="020B0300000000000000" pitchFamily="34" charset="-128"/>
            </a:endParaRPr>
          </a:p>
        </p:txBody>
      </p:sp>
      <p:sp>
        <p:nvSpPr>
          <p:cNvPr id="42" name="文本框 41"/>
          <p:cNvSpPr txBox="1"/>
          <p:nvPr/>
        </p:nvSpPr>
        <p:spPr>
          <a:xfrm>
            <a:off x="1260817" y="3322910"/>
            <a:ext cx="825867" cy="1569660"/>
          </a:xfrm>
          <a:prstGeom prst="rect">
            <a:avLst/>
          </a:prstGeom>
          <a:noFill/>
          <a:effectLst>
            <a:outerShdw blurRad="50800" dist="50800" dir="2700000" algn="ctr" rotWithShape="0">
              <a:srgbClr val="000000">
                <a:alpha val="40000"/>
              </a:srgbClr>
            </a:outerShdw>
          </a:effectLst>
        </p:spPr>
        <p:txBody>
          <a:bodyPr wrap="none" rtlCol="0">
            <a:spAutoFit/>
          </a:bodyPr>
          <a:lstStyle/>
          <a:p>
            <a:r>
              <a:rPr lang="en-US" altLang="zh-CN" sz="9600" dirty="0">
                <a:solidFill>
                  <a:srgbClr val="888886"/>
                </a:solidFill>
                <a:latin typeface="Script MT Bold" panose="03040602040607080904" pitchFamily="66" charset="0"/>
                <a:ea typeface="Yu Gothic UI Light" panose="020B0300000000000000" pitchFamily="34" charset="-128"/>
              </a:rPr>
              <a:t>3</a:t>
            </a:r>
            <a:endParaRPr lang="zh-CN" altLang="en-US" sz="9600" dirty="0">
              <a:solidFill>
                <a:srgbClr val="888886"/>
              </a:solidFill>
              <a:latin typeface="Script MT Bold" panose="03040602040607080904" pitchFamily="66" charset="0"/>
              <a:ea typeface="Yu Gothic UI Light" panose="020B0300000000000000" pitchFamily="34" charset="-128"/>
            </a:endParaRPr>
          </a:p>
        </p:txBody>
      </p:sp>
      <p:sp>
        <p:nvSpPr>
          <p:cNvPr id="43" name="文本框 42"/>
          <p:cNvSpPr txBox="1"/>
          <p:nvPr/>
        </p:nvSpPr>
        <p:spPr>
          <a:xfrm>
            <a:off x="1260818" y="1932071"/>
            <a:ext cx="827471" cy="1569660"/>
          </a:xfrm>
          <a:prstGeom prst="rect">
            <a:avLst/>
          </a:prstGeom>
          <a:noFill/>
          <a:effectLst>
            <a:outerShdw blurRad="50800" dist="50800" dir="2700000" algn="ctr" rotWithShape="0">
              <a:srgbClr val="000000">
                <a:alpha val="40000"/>
              </a:srgbClr>
            </a:outerShdw>
          </a:effectLst>
        </p:spPr>
        <p:txBody>
          <a:bodyPr wrap="none" rtlCol="0">
            <a:spAutoFit/>
          </a:bodyPr>
          <a:lstStyle/>
          <a:p>
            <a:r>
              <a:rPr lang="en-US" altLang="zh-CN" sz="9600" dirty="0">
                <a:solidFill>
                  <a:srgbClr val="888886"/>
                </a:solidFill>
                <a:latin typeface="Script MT Bold" panose="03040602040607080904" pitchFamily="66" charset="0"/>
                <a:ea typeface="Yu Gothic UI Light" panose="020B0300000000000000" pitchFamily="34" charset="-128"/>
              </a:rPr>
              <a:t>2</a:t>
            </a:r>
            <a:endParaRPr lang="zh-CN" altLang="en-US" sz="9600" dirty="0">
              <a:solidFill>
                <a:srgbClr val="888886"/>
              </a:solidFill>
              <a:latin typeface="Script MT Bold" panose="03040602040607080904" pitchFamily="66" charset="0"/>
              <a:ea typeface="Yu Gothic UI Light" panose="020B0300000000000000" pitchFamily="34" charset="-128"/>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par>
                                <p:cTn id="16" presetID="53" presetClass="entr" presetSubtype="16"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 calcmode="lin" valueType="num">
                                      <p:cBhvr>
                                        <p:cTn id="18" dur="500" fill="hold"/>
                                        <p:tgtEl>
                                          <p:spTgt spid="43"/>
                                        </p:tgtEl>
                                        <p:attrNameLst>
                                          <p:attrName>ppt_w</p:attrName>
                                        </p:attrNameLst>
                                      </p:cBhvr>
                                      <p:tavLst>
                                        <p:tav tm="0">
                                          <p:val>
                                            <p:fltVal val="0"/>
                                          </p:val>
                                        </p:tav>
                                        <p:tav tm="100000">
                                          <p:val>
                                            <p:strVal val="#ppt_w"/>
                                          </p:val>
                                        </p:tav>
                                      </p:tavLst>
                                    </p:anim>
                                    <p:anim calcmode="lin" valueType="num">
                                      <p:cBhvr>
                                        <p:cTn id="19" dur="500" fill="hold"/>
                                        <p:tgtEl>
                                          <p:spTgt spid="43"/>
                                        </p:tgtEl>
                                        <p:attrNameLst>
                                          <p:attrName>ppt_h</p:attrName>
                                        </p:attrNameLst>
                                      </p:cBhvr>
                                      <p:tavLst>
                                        <p:tav tm="0">
                                          <p:val>
                                            <p:fltVal val="0"/>
                                          </p:val>
                                        </p:tav>
                                        <p:tav tm="100000">
                                          <p:val>
                                            <p:strVal val="#ppt_h"/>
                                          </p:val>
                                        </p:tav>
                                      </p:tavLst>
                                    </p:anim>
                                    <p:animEffect transition="in" filter="fade">
                                      <p:cBhvr>
                                        <p:cTn id="20" dur="500"/>
                                        <p:tgtEl>
                                          <p:spTgt spid="43"/>
                                        </p:tgtEl>
                                      </p:cBhvr>
                                    </p:animEffect>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anim calcmode="lin" valueType="num">
                                      <p:cBhvr>
                                        <p:cTn id="25" dur="500" fill="hold"/>
                                        <p:tgtEl>
                                          <p:spTgt spid="20"/>
                                        </p:tgtEl>
                                        <p:attrNameLst>
                                          <p:attrName>ppt_x</p:attrName>
                                        </p:attrNameLst>
                                      </p:cBhvr>
                                      <p:tavLst>
                                        <p:tav tm="0">
                                          <p:val>
                                            <p:strVal val="#ppt_x"/>
                                          </p:val>
                                        </p:tav>
                                        <p:tav tm="100000">
                                          <p:val>
                                            <p:strVal val="#ppt_x"/>
                                          </p:val>
                                        </p:tav>
                                      </p:tavLst>
                                    </p:anim>
                                    <p:anim calcmode="lin" valueType="num">
                                      <p:cBhvr>
                                        <p:cTn id="26" dur="500" fill="hold"/>
                                        <p:tgtEl>
                                          <p:spTgt spid="20"/>
                                        </p:tgtEl>
                                        <p:attrNameLst>
                                          <p:attrName>ppt_y</p:attrName>
                                        </p:attrNameLst>
                                      </p:cBhvr>
                                      <p:tavLst>
                                        <p:tav tm="0">
                                          <p:val>
                                            <p:strVal val="#ppt_y+.1"/>
                                          </p:val>
                                        </p:tav>
                                        <p:tav tm="100000">
                                          <p:val>
                                            <p:strVal val="#ppt_y"/>
                                          </p:val>
                                        </p:tav>
                                      </p:tavLst>
                                    </p:anim>
                                  </p:childTnLst>
                                </p:cTn>
                              </p:par>
                              <p:par>
                                <p:cTn id="27" presetID="53" presetClass="entr" presetSubtype="16"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500" fill="hold"/>
                                        <p:tgtEl>
                                          <p:spTgt spid="42"/>
                                        </p:tgtEl>
                                        <p:attrNameLst>
                                          <p:attrName>ppt_w</p:attrName>
                                        </p:attrNameLst>
                                      </p:cBhvr>
                                      <p:tavLst>
                                        <p:tav tm="0">
                                          <p:val>
                                            <p:fltVal val="0"/>
                                          </p:val>
                                        </p:tav>
                                        <p:tav tm="100000">
                                          <p:val>
                                            <p:strVal val="#ppt_w"/>
                                          </p:val>
                                        </p:tav>
                                      </p:tavLst>
                                    </p:anim>
                                    <p:anim calcmode="lin" valueType="num">
                                      <p:cBhvr>
                                        <p:cTn id="30" dur="500" fill="hold"/>
                                        <p:tgtEl>
                                          <p:spTgt spid="42"/>
                                        </p:tgtEl>
                                        <p:attrNameLst>
                                          <p:attrName>ppt_h</p:attrName>
                                        </p:attrNameLst>
                                      </p:cBhvr>
                                      <p:tavLst>
                                        <p:tav tm="0">
                                          <p:val>
                                            <p:fltVal val="0"/>
                                          </p:val>
                                        </p:tav>
                                        <p:tav tm="100000">
                                          <p:val>
                                            <p:strVal val="#ppt_h"/>
                                          </p:val>
                                        </p:tav>
                                      </p:tavLst>
                                    </p:anim>
                                    <p:animEffect transition="in" filter="fade">
                                      <p:cBhvr>
                                        <p:cTn id="31" dur="500"/>
                                        <p:tgtEl>
                                          <p:spTgt spid="42"/>
                                        </p:tgtEl>
                                      </p:cBhvr>
                                    </p:animEffect>
                                  </p:childTnLst>
                                </p:cTn>
                              </p:par>
                            </p:childTnLst>
                          </p:cTn>
                        </p:par>
                        <p:par>
                          <p:cTn id="32" fill="hold">
                            <p:stCondLst>
                              <p:cond delay="1500"/>
                            </p:stCondLst>
                            <p:childTnLst>
                              <p:par>
                                <p:cTn id="33" presetID="42"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anim calcmode="lin" valueType="num">
                                      <p:cBhvr>
                                        <p:cTn id="36" dur="500" fill="hold"/>
                                        <p:tgtEl>
                                          <p:spTgt spid="21"/>
                                        </p:tgtEl>
                                        <p:attrNameLst>
                                          <p:attrName>ppt_x</p:attrName>
                                        </p:attrNameLst>
                                      </p:cBhvr>
                                      <p:tavLst>
                                        <p:tav tm="0">
                                          <p:val>
                                            <p:strVal val="#ppt_x"/>
                                          </p:val>
                                        </p:tav>
                                        <p:tav tm="100000">
                                          <p:val>
                                            <p:strVal val="#ppt_x"/>
                                          </p:val>
                                        </p:tav>
                                      </p:tavLst>
                                    </p:anim>
                                    <p:anim calcmode="lin" valueType="num">
                                      <p:cBhvr>
                                        <p:cTn id="37" dur="500" fill="hold"/>
                                        <p:tgtEl>
                                          <p:spTgt spid="21"/>
                                        </p:tgtEl>
                                        <p:attrNameLst>
                                          <p:attrName>ppt_y</p:attrName>
                                        </p:attrNameLst>
                                      </p:cBhvr>
                                      <p:tavLst>
                                        <p:tav tm="0">
                                          <p:val>
                                            <p:strVal val="#ppt_y+.1"/>
                                          </p:val>
                                        </p:tav>
                                        <p:tav tm="100000">
                                          <p:val>
                                            <p:strVal val="#ppt_y"/>
                                          </p:val>
                                        </p:tav>
                                      </p:tavLst>
                                    </p:anim>
                                  </p:childTnLst>
                                </p:cTn>
                              </p:par>
                              <p:par>
                                <p:cTn id="38" presetID="53" presetClass="entr" presetSubtype="16"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anim calcmode="lin" valueType="num">
                                      <p:cBhvr>
                                        <p:cTn id="40" dur="500" fill="hold"/>
                                        <p:tgtEl>
                                          <p:spTgt spid="35"/>
                                        </p:tgtEl>
                                        <p:attrNameLst>
                                          <p:attrName>ppt_w</p:attrName>
                                        </p:attrNameLst>
                                      </p:cBhvr>
                                      <p:tavLst>
                                        <p:tav tm="0">
                                          <p:val>
                                            <p:fltVal val="0"/>
                                          </p:val>
                                        </p:tav>
                                        <p:tav tm="100000">
                                          <p:val>
                                            <p:strVal val="#ppt_w"/>
                                          </p:val>
                                        </p:tav>
                                      </p:tavLst>
                                    </p:anim>
                                    <p:anim calcmode="lin" valueType="num">
                                      <p:cBhvr>
                                        <p:cTn id="41" dur="500" fill="hold"/>
                                        <p:tgtEl>
                                          <p:spTgt spid="35"/>
                                        </p:tgtEl>
                                        <p:attrNameLst>
                                          <p:attrName>ppt_h</p:attrName>
                                        </p:attrNameLst>
                                      </p:cBhvr>
                                      <p:tavLst>
                                        <p:tav tm="0">
                                          <p:val>
                                            <p:fltVal val="0"/>
                                          </p:val>
                                        </p:tav>
                                        <p:tav tm="100000">
                                          <p:val>
                                            <p:strVal val="#ppt_h"/>
                                          </p:val>
                                        </p:tav>
                                      </p:tavLst>
                                    </p:anim>
                                    <p:animEffect transition="in" filter="fade">
                                      <p:cBhvr>
                                        <p:cTn id="42" dur="500"/>
                                        <p:tgtEl>
                                          <p:spTgt spid="35"/>
                                        </p:tgtEl>
                                      </p:cBhvr>
                                    </p:animEffect>
                                  </p:childTnLst>
                                </p:cTn>
                              </p:par>
                            </p:childTnLst>
                          </p:cTn>
                        </p:par>
                        <p:par>
                          <p:cTn id="43" fill="hold">
                            <p:stCondLst>
                              <p:cond delay="2000"/>
                            </p:stCondLst>
                            <p:childTnLst>
                              <p:par>
                                <p:cTn id="44" presetID="42" presetClass="entr" presetSubtype="0"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anim calcmode="lin" valueType="num">
                                      <p:cBhvr>
                                        <p:cTn id="47" dur="500" fill="hold"/>
                                        <p:tgtEl>
                                          <p:spTgt spid="22"/>
                                        </p:tgtEl>
                                        <p:attrNameLst>
                                          <p:attrName>ppt_x</p:attrName>
                                        </p:attrNameLst>
                                      </p:cBhvr>
                                      <p:tavLst>
                                        <p:tav tm="0">
                                          <p:val>
                                            <p:strVal val="#ppt_x"/>
                                          </p:val>
                                        </p:tav>
                                        <p:tav tm="100000">
                                          <p:val>
                                            <p:strVal val="#ppt_x"/>
                                          </p:val>
                                        </p:tav>
                                      </p:tavLst>
                                    </p:anim>
                                    <p:anim calcmode="lin" valueType="num">
                                      <p:cBhvr>
                                        <p:cTn id="48"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P spid="21" grpId="0"/>
      <p:bldP spid="22" grpId="0"/>
      <p:bldP spid="23" grpId="0"/>
      <p:bldP spid="35" grpId="0"/>
      <p:bldP spid="42" grpId="0"/>
      <p:bldP spid="4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3"/>
          <p:cNvSpPr txBox="1"/>
          <p:nvPr/>
        </p:nvSpPr>
        <p:spPr>
          <a:xfrm>
            <a:off x="2699882" y="3228945"/>
            <a:ext cx="6792236" cy="400110"/>
          </a:xfrm>
          <a:prstGeom prst="rect">
            <a:avLst/>
          </a:prstGeom>
          <a:noFill/>
        </p:spPr>
        <p:txBody>
          <a:bodyPr wrap="square" rtlCol="0">
            <a:spAutoFit/>
          </a:bodyPr>
          <a:lstStyle/>
          <a:p>
            <a:pPr algn="ctr"/>
            <a:r>
              <a:rPr lang="en-US" sz="2000" dirty="0">
                <a:solidFill>
                  <a:srgbClr val="888886"/>
                </a:solidFill>
                <a:latin typeface="Script MT Bold" panose="03040602040607080904" pitchFamily="66" charset="0"/>
                <a:ea typeface="微软雅黑 Light" panose="020B0502040204020203" pitchFamily="34" charset="-122"/>
              </a:rPr>
              <a:t>The truth is that beauty is in the eye of the beholder.</a:t>
            </a:r>
            <a:endParaRPr lang="en-US" sz="2000" dirty="0">
              <a:solidFill>
                <a:srgbClr val="888886"/>
              </a:solidFill>
              <a:latin typeface="Script MT Bold" panose="03040602040607080904" pitchFamily="66" charset="0"/>
              <a:ea typeface="微软雅黑 Light" panose="020B0502040204020203" pitchFamily="34" charset="-122"/>
            </a:endParaRPr>
          </a:p>
        </p:txBody>
      </p:sp>
      <p:sp>
        <p:nvSpPr>
          <p:cNvPr id="28" name="TextBox 4"/>
          <p:cNvSpPr txBox="1"/>
          <p:nvPr/>
        </p:nvSpPr>
        <p:spPr>
          <a:xfrm>
            <a:off x="3750916" y="2151728"/>
            <a:ext cx="4690169" cy="2554545"/>
          </a:xfrm>
          <a:prstGeom prst="rect">
            <a:avLst/>
          </a:prstGeom>
          <a:noFill/>
          <a:effectLst>
            <a:outerShdw blurRad="50800" dist="50800" dir="2700000" algn="ctr" rotWithShape="0">
              <a:srgbClr val="000000">
                <a:alpha val="40000"/>
              </a:srgbClr>
            </a:outerShdw>
          </a:effectLst>
        </p:spPr>
        <p:txBody>
          <a:bodyPr wrap="square" rtlCol="0">
            <a:spAutoFit/>
          </a:bodyPr>
          <a:lstStyle/>
          <a:p>
            <a:pPr algn="ctr"/>
            <a:r>
              <a:rPr lang="en-US" altLang="zh-CN" sz="8000" b="1" dirty="0">
                <a:solidFill>
                  <a:srgbClr val="888886"/>
                </a:solidFill>
                <a:latin typeface="微软雅黑" panose="020B0503020204020204" pitchFamily="34" charset="-122"/>
                <a:ea typeface="微软雅黑" panose="020B0503020204020204" pitchFamily="34" charset="-122"/>
              </a:rPr>
              <a:t>THANK</a:t>
            </a:r>
            <a:endParaRPr lang="en-US" altLang="zh-CN" sz="8000" b="1" dirty="0">
              <a:solidFill>
                <a:srgbClr val="888886"/>
              </a:solidFill>
              <a:latin typeface="微软雅黑" panose="020B0503020204020204" pitchFamily="34" charset="-122"/>
              <a:ea typeface="微软雅黑" panose="020B0503020204020204" pitchFamily="34" charset="-122"/>
            </a:endParaRPr>
          </a:p>
          <a:p>
            <a:pPr algn="ctr"/>
            <a:r>
              <a:rPr lang="en-US" altLang="zh-CN" sz="8000" b="1" dirty="0">
                <a:solidFill>
                  <a:srgbClr val="888886"/>
                </a:solidFill>
                <a:latin typeface="微软雅黑" panose="020B0503020204020204" pitchFamily="34" charset="-122"/>
                <a:ea typeface="微软雅黑" panose="020B0503020204020204" pitchFamily="34" charset="-122"/>
              </a:rPr>
              <a:t>YOU</a:t>
            </a:r>
            <a:endParaRPr lang="en-US" sz="8000" b="1" dirty="0">
              <a:solidFill>
                <a:srgbClr val="888886"/>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8704162" y="3429000"/>
            <a:ext cx="3487838" cy="1"/>
          </a:xfrm>
          <a:prstGeom prst="line">
            <a:avLst/>
          </a:prstGeom>
          <a:ln w="15875" cmpd="sng">
            <a:solidFill>
              <a:srgbClr val="888886"/>
            </a:solidFill>
          </a:ln>
        </p:spPr>
        <p:style>
          <a:lnRef idx="1">
            <a:schemeClr val="dk1"/>
          </a:lnRef>
          <a:fillRef idx="0">
            <a:schemeClr val="dk1"/>
          </a:fillRef>
          <a:effectRef idx="0">
            <a:schemeClr val="dk1"/>
          </a:effectRef>
          <a:fontRef idx="minor">
            <a:schemeClr val="tx1"/>
          </a:fontRef>
        </p:style>
      </p:cxnSp>
      <p:cxnSp>
        <p:nvCxnSpPr>
          <p:cNvPr id="10" name="直接连接符 9"/>
          <p:cNvCxnSpPr/>
          <p:nvPr/>
        </p:nvCxnSpPr>
        <p:spPr>
          <a:xfrm>
            <a:off x="1" y="3424164"/>
            <a:ext cx="3487838" cy="1"/>
          </a:xfrm>
          <a:prstGeom prst="line">
            <a:avLst/>
          </a:prstGeom>
          <a:ln w="15875" cmpd="sng">
            <a:solidFill>
              <a:srgbClr val="888886"/>
            </a:solidFill>
          </a:ln>
        </p:spPr>
        <p:style>
          <a:lnRef idx="1">
            <a:schemeClr val="dk1"/>
          </a:lnRef>
          <a:fillRef idx="0">
            <a:schemeClr val="dk1"/>
          </a:fillRef>
          <a:effectRef idx="0">
            <a:schemeClr val="dk1"/>
          </a:effectRef>
          <a:fontRef idx="minor">
            <a:schemeClr val="tx1"/>
          </a:fontRef>
        </p:style>
      </p:cxn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750"/>
                                        <p:tgtEl>
                                          <p:spTgt spid="16"/>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up)">
                                      <p:cBhvr>
                                        <p:cTn id="19" dur="12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rot="18900000" flipH="1">
            <a:off x="3077933" y="3429000"/>
            <a:ext cx="4419025" cy="0"/>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sp>
        <p:nvSpPr>
          <p:cNvPr id="23" name="文本框 22"/>
          <p:cNvSpPr txBox="1"/>
          <p:nvPr/>
        </p:nvSpPr>
        <p:spPr>
          <a:xfrm>
            <a:off x="3805126" y="1105287"/>
            <a:ext cx="1713931" cy="2092881"/>
          </a:xfrm>
          <a:prstGeom prst="rect">
            <a:avLst/>
          </a:prstGeom>
          <a:noFill/>
        </p:spPr>
        <p:txBody>
          <a:bodyPr wrap="none" rtlCol="0">
            <a:spAutoFit/>
          </a:bodyPr>
          <a:lstStyle/>
          <a:p>
            <a:r>
              <a:rPr lang="en-US" altLang="zh-CN" sz="13000"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Yu Gothic UI Light" panose="020B0300000000000000" pitchFamily="34" charset="-128"/>
              </a:rPr>
              <a:t>01</a:t>
            </a:r>
            <a:endParaRPr lang="zh-CN" altLang="en-US" sz="13000"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Yu Gothic UI Light" panose="020B0300000000000000" pitchFamily="34" charset="-128"/>
            </a:endParaRPr>
          </a:p>
        </p:txBody>
      </p:sp>
      <p:sp>
        <p:nvSpPr>
          <p:cNvPr id="25" name="文本框 24"/>
          <p:cNvSpPr txBox="1"/>
          <p:nvPr/>
        </p:nvSpPr>
        <p:spPr>
          <a:xfrm>
            <a:off x="5519057" y="3966257"/>
            <a:ext cx="4102659" cy="830997"/>
          </a:xfrm>
          <a:prstGeom prst="rect">
            <a:avLst/>
          </a:prstGeom>
          <a:noFill/>
        </p:spPr>
        <p:txBody>
          <a:bodyPr wrap="square" rtlCol="0">
            <a:spAutoFit/>
          </a:bodyPr>
          <a:lstStyle/>
          <a:p>
            <a:pPr algn="just"/>
            <a:r>
              <a:rPr lang="en-US" altLang="zh-CN" sz="1200" dirty="0">
                <a:solidFill>
                  <a:srgbClr val="888886"/>
                </a:solidFill>
              </a:rPr>
              <a:t>Do </a:t>
            </a:r>
            <a:r>
              <a:rPr lang="en-US" altLang="zh-CN" sz="1200" dirty="0" err="1">
                <a:solidFill>
                  <a:srgbClr val="888886"/>
                </a:solidFill>
              </a:rPr>
              <a:t>onething</a:t>
            </a:r>
            <a:r>
              <a:rPr lang="en-US" altLang="zh-CN" sz="1200" dirty="0">
                <a:solidFill>
                  <a:srgbClr val="888886"/>
                </a:solidFill>
              </a:rPr>
              <a:t> at a time, and do well. Never forget to say “thanks”. Keep on going never give up. Whatever is worth doing is worth doing well. Believe in yourself. Believe in yourself. Action speak louder than words.</a:t>
            </a:r>
            <a:endParaRPr lang="zh-CN" altLang="en-US" b="1" dirty="0">
              <a:solidFill>
                <a:srgbClr val="888886"/>
              </a:solidFill>
            </a:endParaRPr>
          </a:p>
        </p:txBody>
      </p:sp>
      <p:grpSp>
        <p:nvGrpSpPr>
          <p:cNvPr id="2" name="组合 1"/>
          <p:cNvGrpSpPr/>
          <p:nvPr/>
        </p:nvGrpSpPr>
        <p:grpSpPr>
          <a:xfrm>
            <a:off x="4295522" y="3085851"/>
            <a:ext cx="1983846" cy="686298"/>
            <a:chOff x="5104077" y="3085851"/>
            <a:chExt cx="1983846" cy="686298"/>
          </a:xfrm>
        </p:grpSpPr>
        <p:sp>
          <p:nvSpPr>
            <p:cNvPr id="7" name="流程图: 终止 6"/>
            <p:cNvSpPr/>
            <p:nvPr/>
          </p:nvSpPr>
          <p:spPr>
            <a:xfrm>
              <a:off x="5104077" y="3085851"/>
              <a:ext cx="1983846" cy="686298"/>
            </a:xfrm>
            <a:prstGeom prst="flowChartTerminator">
              <a:avLst/>
            </a:prstGeom>
            <a:solidFill>
              <a:schemeClr val="bg1"/>
            </a:solid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24" name="矩形 23"/>
            <p:cNvSpPr/>
            <p:nvPr/>
          </p:nvSpPr>
          <p:spPr>
            <a:xfrm>
              <a:off x="5388114" y="3198168"/>
              <a:ext cx="1415772" cy="461665"/>
            </a:xfrm>
            <a:prstGeom prst="rect">
              <a:avLst/>
            </a:prstGeom>
          </p:spPr>
          <p:txBody>
            <a:bodyPr wrap="none">
              <a:spAutoFit/>
            </a:bodyPr>
            <a:lstStyle/>
            <a:p>
              <a:pPr eaLnBrk="0" fontAlgn="auto" hangingPunct="0">
                <a:spcBef>
                  <a:spcPts val="0"/>
                </a:spcBef>
                <a:spcAft>
                  <a:spcPts val="0"/>
                </a:spcAft>
                <a:defRPr/>
              </a:pPr>
              <a:r>
                <a:rPr lang="zh-CN" altLang="en-US" sz="2400" b="1" dirty="0">
                  <a:solidFill>
                    <a:srgbClr val="888886"/>
                  </a:solidFill>
                  <a:latin typeface="微软雅黑" panose="020B0503020204020204" pitchFamily="34" charset="-122"/>
                  <a:ea typeface="微软雅黑" panose="020B0503020204020204" pitchFamily="34" charset="-122"/>
                </a:rPr>
                <a:t>输入内容</a:t>
              </a:r>
              <a:endParaRPr lang="en-US" altLang="zh-CN" sz="2400" b="1" dirty="0">
                <a:solidFill>
                  <a:srgbClr val="888886"/>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outVertical)">
                                      <p:cBhvr>
                                        <p:cTn id="11" dur="500"/>
                                        <p:tgtEl>
                                          <p:spTgt spid="8"/>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barn(outVertical)">
                                      <p:cBhvr>
                                        <p:cTn id="14" dur="500"/>
                                        <p:tgtEl>
                                          <p:spTgt spid="23"/>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arn(outVertical)">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Arc 37"/>
          <p:cNvSpPr/>
          <p:nvPr/>
        </p:nvSpPr>
        <p:spPr>
          <a:xfrm rot="13265014">
            <a:off x="8212278" y="1327409"/>
            <a:ext cx="1217066" cy="1217066"/>
          </a:xfrm>
          <a:prstGeom prst="arc">
            <a:avLst>
              <a:gd name="adj1" fmla="val 16200000"/>
              <a:gd name="adj2" fmla="val 7096491"/>
            </a:avLst>
          </a:prstGeom>
          <a:ln w="22225">
            <a:solidFill>
              <a:srgbClr val="888886"/>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888886"/>
              </a:solidFill>
            </a:endParaRPr>
          </a:p>
        </p:txBody>
      </p:sp>
      <p:sp>
        <p:nvSpPr>
          <p:cNvPr id="37" name="Arc 38"/>
          <p:cNvSpPr/>
          <p:nvPr/>
        </p:nvSpPr>
        <p:spPr>
          <a:xfrm rot="13265014">
            <a:off x="5322119" y="2117118"/>
            <a:ext cx="1217066" cy="1217066"/>
          </a:xfrm>
          <a:prstGeom prst="arc">
            <a:avLst>
              <a:gd name="adj1" fmla="val 16200000"/>
              <a:gd name="adj2" fmla="val 7096491"/>
            </a:avLst>
          </a:prstGeom>
          <a:ln w="22225">
            <a:solidFill>
              <a:srgbClr val="888886"/>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888886"/>
              </a:solidFill>
            </a:endParaRPr>
          </a:p>
        </p:txBody>
      </p:sp>
      <p:sp>
        <p:nvSpPr>
          <p:cNvPr id="53" name="Rectangle 42"/>
          <p:cNvSpPr/>
          <p:nvPr/>
        </p:nvSpPr>
        <p:spPr>
          <a:xfrm>
            <a:off x="687335" y="4936697"/>
            <a:ext cx="2419164" cy="1384995"/>
          </a:xfrm>
          <a:prstGeom prst="rect">
            <a:avLst/>
          </a:prstGeom>
        </p:spPr>
        <p:txBody>
          <a:bodyPr wrap="square">
            <a:spAutoFit/>
          </a:bodyPr>
          <a:lstStyle/>
          <a:p>
            <a:pPr algn="ctr"/>
            <a:r>
              <a:rPr lang="en-US" sz="1200" dirty="0">
                <a:solidFill>
                  <a:srgbClr val="888886"/>
                </a:solidFill>
              </a:rPr>
              <a:t>The truth is that beauty is in the eye of the beholder. The truth is that beauty is in the eye of the beholder. The truth is that beauty is in the eye of the beholder. The truth is that beauty is in the eye of the beholder.</a:t>
            </a:r>
            <a:endParaRPr lang="en-US" sz="1200" dirty="0">
              <a:solidFill>
                <a:srgbClr val="888886"/>
              </a:solidFill>
            </a:endParaRPr>
          </a:p>
        </p:txBody>
      </p:sp>
      <p:grpSp>
        <p:nvGrpSpPr>
          <p:cNvPr id="2" name="组合 1"/>
          <p:cNvGrpSpPr/>
          <p:nvPr/>
        </p:nvGrpSpPr>
        <p:grpSpPr>
          <a:xfrm>
            <a:off x="927316" y="4145418"/>
            <a:ext cx="2065630" cy="650630"/>
            <a:chOff x="861426" y="4109806"/>
            <a:chExt cx="2065630" cy="650630"/>
          </a:xfrm>
        </p:grpSpPr>
        <p:sp>
          <p:nvSpPr>
            <p:cNvPr id="63" name="流程图: 终止 62"/>
            <p:cNvSpPr/>
            <p:nvPr/>
          </p:nvSpPr>
          <p:spPr>
            <a:xfrm>
              <a:off x="861426" y="4109806"/>
              <a:ext cx="2065630" cy="650630"/>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64" name="TextBox 30"/>
            <p:cNvSpPr txBox="1"/>
            <p:nvPr/>
          </p:nvSpPr>
          <p:spPr>
            <a:xfrm>
              <a:off x="861426" y="4250455"/>
              <a:ext cx="2065630" cy="369332"/>
            </a:xfrm>
            <a:prstGeom prst="rect">
              <a:avLst/>
            </a:prstGeom>
            <a:noFill/>
          </p:spPr>
          <p:txBody>
            <a:bodyPr wrap="none" rtlCol="0">
              <a:spAutoFit/>
            </a:bodyPr>
            <a:lstStyle/>
            <a:p>
              <a:r>
                <a:rPr lang="en-US" b="1" dirty="0">
                  <a:solidFill>
                    <a:srgbClr val="888886"/>
                  </a:solidFill>
                </a:rPr>
                <a:t>ADD YOUR TEXT</a:t>
              </a:r>
              <a:endParaRPr lang="en-GB" b="1" dirty="0">
                <a:solidFill>
                  <a:srgbClr val="888886"/>
                </a:solidFill>
              </a:endParaRPr>
            </a:p>
          </p:txBody>
        </p:sp>
      </p:grpSp>
      <p:grpSp>
        <p:nvGrpSpPr>
          <p:cNvPr id="65" name="组合 64"/>
          <p:cNvGrpSpPr/>
          <p:nvPr/>
        </p:nvGrpSpPr>
        <p:grpSpPr>
          <a:xfrm>
            <a:off x="3684048" y="3399647"/>
            <a:ext cx="2065630" cy="650630"/>
            <a:chOff x="861426" y="4109806"/>
            <a:chExt cx="2065630" cy="650630"/>
          </a:xfrm>
        </p:grpSpPr>
        <p:sp>
          <p:nvSpPr>
            <p:cNvPr id="66" name="流程图: 终止 65"/>
            <p:cNvSpPr/>
            <p:nvPr/>
          </p:nvSpPr>
          <p:spPr>
            <a:xfrm>
              <a:off x="861426" y="4109806"/>
              <a:ext cx="2065630" cy="650630"/>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67" name="TextBox 30"/>
            <p:cNvSpPr txBox="1"/>
            <p:nvPr/>
          </p:nvSpPr>
          <p:spPr>
            <a:xfrm>
              <a:off x="861426" y="4250455"/>
              <a:ext cx="2065630" cy="369332"/>
            </a:xfrm>
            <a:prstGeom prst="rect">
              <a:avLst/>
            </a:prstGeom>
            <a:noFill/>
          </p:spPr>
          <p:txBody>
            <a:bodyPr wrap="none" rtlCol="0">
              <a:spAutoFit/>
            </a:bodyPr>
            <a:lstStyle/>
            <a:p>
              <a:r>
                <a:rPr lang="en-US" b="1" dirty="0">
                  <a:solidFill>
                    <a:srgbClr val="888886"/>
                  </a:solidFill>
                </a:rPr>
                <a:t>ADD YOUR TEXT</a:t>
              </a:r>
              <a:endParaRPr lang="en-GB" b="1" dirty="0">
                <a:solidFill>
                  <a:srgbClr val="888886"/>
                </a:solidFill>
              </a:endParaRPr>
            </a:p>
          </p:txBody>
        </p:sp>
      </p:grpSp>
      <p:grpSp>
        <p:nvGrpSpPr>
          <p:cNvPr id="68" name="组合 67"/>
          <p:cNvGrpSpPr/>
          <p:nvPr/>
        </p:nvGrpSpPr>
        <p:grpSpPr>
          <a:xfrm>
            <a:off x="6440780" y="2653877"/>
            <a:ext cx="2065630" cy="650630"/>
            <a:chOff x="861426" y="4109806"/>
            <a:chExt cx="2065630" cy="650630"/>
          </a:xfrm>
        </p:grpSpPr>
        <p:sp>
          <p:nvSpPr>
            <p:cNvPr id="69" name="流程图: 终止 68"/>
            <p:cNvSpPr/>
            <p:nvPr/>
          </p:nvSpPr>
          <p:spPr>
            <a:xfrm>
              <a:off x="861426" y="4109806"/>
              <a:ext cx="2065630" cy="650630"/>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70" name="TextBox 30"/>
            <p:cNvSpPr txBox="1"/>
            <p:nvPr/>
          </p:nvSpPr>
          <p:spPr>
            <a:xfrm>
              <a:off x="861426" y="4250455"/>
              <a:ext cx="2065630" cy="369332"/>
            </a:xfrm>
            <a:prstGeom prst="rect">
              <a:avLst/>
            </a:prstGeom>
            <a:noFill/>
          </p:spPr>
          <p:txBody>
            <a:bodyPr wrap="none" rtlCol="0">
              <a:spAutoFit/>
            </a:bodyPr>
            <a:lstStyle/>
            <a:p>
              <a:r>
                <a:rPr lang="en-US" b="1" dirty="0">
                  <a:solidFill>
                    <a:srgbClr val="888886"/>
                  </a:solidFill>
                </a:rPr>
                <a:t>ADD YOUR TEXT</a:t>
              </a:r>
              <a:endParaRPr lang="en-GB" b="1" dirty="0">
                <a:solidFill>
                  <a:srgbClr val="888886"/>
                </a:solidFill>
              </a:endParaRPr>
            </a:p>
          </p:txBody>
        </p:sp>
      </p:grpSp>
      <p:grpSp>
        <p:nvGrpSpPr>
          <p:cNvPr id="71" name="组合 70"/>
          <p:cNvGrpSpPr/>
          <p:nvPr/>
        </p:nvGrpSpPr>
        <p:grpSpPr>
          <a:xfrm>
            <a:off x="9197513" y="1908107"/>
            <a:ext cx="2065630" cy="650630"/>
            <a:chOff x="861426" y="4109806"/>
            <a:chExt cx="2065630" cy="650630"/>
          </a:xfrm>
        </p:grpSpPr>
        <p:sp>
          <p:nvSpPr>
            <p:cNvPr id="72" name="流程图: 终止 71"/>
            <p:cNvSpPr/>
            <p:nvPr/>
          </p:nvSpPr>
          <p:spPr>
            <a:xfrm>
              <a:off x="861426" y="4109806"/>
              <a:ext cx="2065630" cy="650630"/>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73" name="TextBox 30"/>
            <p:cNvSpPr txBox="1"/>
            <p:nvPr/>
          </p:nvSpPr>
          <p:spPr>
            <a:xfrm>
              <a:off x="861426" y="4250455"/>
              <a:ext cx="2065630" cy="369332"/>
            </a:xfrm>
            <a:prstGeom prst="rect">
              <a:avLst/>
            </a:prstGeom>
            <a:noFill/>
          </p:spPr>
          <p:txBody>
            <a:bodyPr wrap="none" rtlCol="0">
              <a:spAutoFit/>
            </a:bodyPr>
            <a:lstStyle/>
            <a:p>
              <a:r>
                <a:rPr lang="en-US" b="1" dirty="0">
                  <a:solidFill>
                    <a:srgbClr val="888886"/>
                  </a:solidFill>
                </a:rPr>
                <a:t>ADD YOUR TEXT</a:t>
              </a:r>
              <a:endParaRPr lang="en-GB" b="1" dirty="0">
                <a:solidFill>
                  <a:srgbClr val="888886"/>
                </a:solidFill>
              </a:endParaRPr>
            </a:p>
          </p:txBody>
        </p:sp>
      </p:grpSp>
      <p:sp>
        <p:nvSpPr>
          <p:cNvPr id="74" name="Rectangle 42"/>
          <p:cNvSpPr/>
          <p:nvPr/>
        </p:nvSpPr>
        <p:spPr>
          <a:xfrm>
            <a:off x="9020746" y="2612009"/>
            <a:ext cx="2419164" cy="1384995"/>
          </a:xfrm>
          <a:prstGeom prst="rect">
            <a:avLst/>
          </a:prstGeom>
        </p:spPr>
        <p:txBody>
          <a:bodyPr wrap="square">
            <a:spAutoFit/>
          </a:bodyPr>
          <a:lstStyle/>
          <a:p>
            <a:pPr algn="ctr"/>
            <a:r>
              <a:rPr lang="en-US" sz="1200" dirty="0">
                <a:solidFill>
                  <a:srgbClr val="888886"/>
                </a:solidFill>
              </a:rPr>
              <a:t>The truth is that beauty is in the eye of the beholder. The truth is that beauty is in the eye of the beholder. The truth is that beauty is in the eye of the beholder. The truth is that beauty is in the eye of the beholder.</a:t>
            </a:r>
            <a:endParaRPr lang="en-US" sz="1200" dirty="0">
              <a:solidFill>
                <a:srgbClr val="888886"/>
              </a:solidFill>
            </a:endParaRPr>
          </a:p>
        </p:txBody>
      </p:sp>
      <p:sp>
        <p:nvSpPr>
          <p:cNvPr id="75" name="Rectangle 42"/>
          <p:cNvSpPr/>
          <p:nvPr/>
        </p:nvSpPr>
        <p:spPr>
          <a:xfrm>
            <a:off x="6242943" y="3386905"/>
            <a:ext cx="2419164" cy="1384995"/>
          </a:xfrm>
          <a:prstGeom prst="rect">
            <a:avLst/>
          </a:prstGeom>
        </p:spPr>
        <p:txBody>
          <a:bodyPr wrap="square">
            <a:spAutoFit/>
          </a:bodyPr>
          <a:lstStyle/>
          <a:p>
            <a:pPr algn="ctr"/>
            <a:r>
              <a:rPr lang="en-US" sz="1200" dirty="0">
                <a:solidFill>
                  <a:srgbClr val="888886"/>
                </a:solidFill>
              </a:rPr>
              <a:t>The truth is that beauty is in the eye of the beholder. The truth is that beauty is in the eye of the beholder. The truth is that beauty is in the eye of the beholder. The truth is that beauty is in the eye of the beholder.</a:t>
            </a:r>
            <a:endParaRPr lang="en-US" sz="1200" dirty="0">
              <a:solidFill>
                <a:srgbClr val="888886"/>
              </a:solidFill>
            </a:endParaRPr>
          </a:p>
        </p:txBody>
      </p:sp>
      <p:sp>
        <p:nvSpPr>
          <p:cNvPr id="76" name="Rectangle 42"/>
          <p:cNvSpPr/>
          <p:nvPr/>
        </p:nvSpPr>
        <p:spPr>
          <a:xfrm>
            <a:off x="3465139" y="4161801"/>
            <a:ext cx="2419164" cy="1384995"/>
          </a:xfrm>
          <a:prstGeom prst="rect">
            <a:avLst/>
          </a:prstGeom>
        </p:spPr>
        <p:txBody>
          <a:bodyPr wrap="square">
            <a:spAutoFit/>
          </a:bodyPr>
          <a:lstStyle/>
          <a:p>
            <a:pPr algn="ctr"/>
            <a:r>
              <a:rPr lang="en-US" sz="1200" dirty="0">
                <a:solidFill>
                  <a:srgbClr val="888886"/>
                </a:solidFill>
              </a:rPr>
              <a:t>The truth is that beauty is in the eye of the beholder. The truth is that beauty is in the eye of the beholder. The truth is that beauty is in the eye of the beholder. The truth is that beauty is in the eye of the beholder.</a:t>
            </a:r>
            <a:endParaRPr lang="en-US" sz="1200" dirty="0">
              <a:solidFill>
                <a:srgbClr val="888886"/>
              </a:solidFill>
            </a:endParaRPr>
          </a:p>
        </p:txBody>
      </p:sp>
      <p:sp>
        <p:nvSpPr>
          <p:cNvPr id="77" name="Arc 38"/>
          <p:cNvSpPr/>
          <p:nvPr/>
        </p:nvSpPr>
        <p:spPr>
          <a:xfrm rot="13265014">
            <a:off x="2342270" y="2931763"/>
            <a:ext cx="1217066" cy="1217066"/>
          </a:xfrm>
          <a:prstGeom prst="arc">
            <a:avLst>
              <a:gd name="adj1" fmla="val 16200000"/>
              <a:gd name="adj2" fmla="val 7096491"/>
            </a:avLst>
          </a:prstGeom>
          <a:ln w="22225">
            <a:solidFill>
              <a:srgbClr val="888886"/>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888886"/>
              </a:solidFill>
            </a:endParaRPr>
          </a:p>
        </p:txBody>
      </p:sp>
      <p:sp>
        <p:nvSpPr>
          <p:cNvPr id="22" name="文本框 21"/>
          <p:cNvSpPr txBox="1"/>
          <p:nvPr/>
        </p:nvSpPr>
        <p:spPr>
          <a:xfrm>
            <a:off x="702010" y="514023"/>
            <a:ext cx="722056" cy="769441"/>
          </a:xfrm>
          <a:prstGeom prst="rect">
            <a:avLst/>
          </a:prstGeom>
          <a:noFill/>
        </p:spPr>
        <p:txBody>
          <a:bodyPr wrap="square" rtlCol="0">
            <a:spAutoFit/>
          </a:bodyPr>
          <a:lstStyle/>
          <a:p>
            <a:r>
              <a:rPr lang="en-US" altLang="zh-CN" sz="4400" b="1" dirty="0">
                <a:solidFill>
                  <a:srgbClr val="888886"/>
                </a:solidFill>
                <a:latin typeface="Script MT Bold" panose="03040602040607080904" pitchFamily="66" charset="0"/>
                <a:ea typeface="Yu Gothic UI Light" panose="020B0300000000000000" pitchFamily="34" charset="-128"/>
              </a:rPr>
              <a:t>01</a:t>
            </a:r>
            <a:endParaRPr lang="zh-CN" altLang="en-US" sz="4400" b="1" dirty="0">
              <a:solidFill>
                <a:srgbClr val="888886"/>
              </a:solidFill>
              <a:latin typeface="Script MT Bold" panose="03040602040607080904" pitchFamily="66" charset="0"/>
              <a:ea typeface="Yu Gothic UI Light" panose="020B0300000000000000" pitchFamily="34" charset="-128"/>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272" fill="hold" grpId="0" nodeType="afterEffect">
                                  <p:stCondLst>
                                    <p:cond delay="0"/>
                                  </p:stCondLst>
                                  <p:childTnLst>
                                    <p:set>
                                      <p:cBhvr>
                                        <p:cTn id="10" dur="1" fill="hold">
                                          <p:stCondLst>
                                            <p:cond delay="0"/>
                                          </p:stCondLst>
                                        </p:cTn>
                                        <p:tgtEl>
                                          <p:spTgt spid="77"/>
                                        </p:tgtEl>
                                        <p:attrNameLst>
                                          <p:attrName>style.visibility</p:attrName>
                                        </p:attrNameLst>
                                      </p:cBhvr>
                                      <p:to>
                                        <p:strVal val="visible"/>
                                      </p:to>
                                    </p:set>
                                    <p:anim calcmode="lin" valueType="num">
                                      <p:cBhvr>
                                        <p:cTn id="11" dur="500" fill="hold"/>
                                        <p:tgtEl>
                                          <p:spTgt spid="77"/>
                                        </p:tgtEl>
                                        <p:attrNameLst>
                                          <p:attrName>ppt_w</p:attrName>
                                        </p:attrNameLst>
                                      </p:cBhvr>
                                      <p:tavLst>
                                        <p:tav tm="0">
                                          <p:val>
                                            <p:strVal val="2/3*#ppt_w"/>
                                          </p:val>
                                        </p:tav>
                                        <p:tav tm="100000">
                                          <p:val>
                                            <p:strVal val="#ppt_w"/>
                                          </p:val>
                                        </p:tav>
                                      </p:tavLst>
                                    </p:anim>
                                    <p:anim calcmode="lin" valueType="num">
                                      <p:cBhvr>
                                        <p:cTn id="12" dur="500" fill="hold"/>
                                        <p:tgtEl>
                                          <p:spTgt spid="77"/>
                                        </p:tgtEl>
                                        <p:attrNameLst>
                                          <p:attrName>ppt_h</p:attrName>
                                        </p:attrNameLst>
                                      </p:cBhvr>
                                      <p:tavLst>
                                        <p:tav tm="0">
                                          <p:val>
                                            <p:strVal val="2/3*#ppt_h"/>
                                          </p:val>
                                        </p:tav>
                                        <p:tav tm="100000">
                                          <p:val>
                                            <p:strVal val="#ppt_h"/>
                                          </p:val>
                                        </p:tav>
                                      </p:tavLst>
                                    </p:anim>
                                  </p:childTnLst>
                                </p:cTn>
                              </p:par>
                              <p:par>
                                <p:cTn id="13" presetID="22" presetClass="entr" presetSubtype="8"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left)">
                                      <p:cBhvr>
                                        <p:cTn id="15" dur="500"/>
                                        <p:tgtEl>
                                          <p:spTgt spid="65"/>
                                        </p:tgtEl>
                                      </p:cBhvr>
                                    </p:animEffect>
                                  </p:childTnLst>
                                </p:cTn>
                              </p:par>
                            </p:childTnLst>
                          </p:cTn>
                        </p:par>
                        <p:par>
                          <p:cTn id="16" fill="hold">
                            <p:stCondLst>
                              <p:cond delay="1000"/>
                            </p:stCondLst>
                            <p:childTnLst>
                              <p:par>
                                <p:cTn id="17" presetID="23" presetClass="entr" presetSubtype="272"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strVal val="2/3*#ppt_w"/>
                                          </p:val>
                                        </p:tav>
                                        <p:tav tm="100000">
                                          <p:val>
                                            <p:strVal val="#ppt_w"/>
                                          </p:val>
                                        </p:tav>
                                      </p:tavLst>
                                    </p:anim>
                                    <p:anim calcmode="lin" valueType="num">
                                      <p:cBhvr>
                                        <p:cTn id="20" dur="500" fill="hold"/>
                                        <p:tgtEl>
                                          <p:spTgt spid="37"/>
                                        </p:tgtEl>
                                        <p:attrNameLst>
                                          <p:attrName>ppt_h</p:attrName>
                                        </p:attrNameLst>
                                      </p:cBhvr>
                                      <p:tavLst>
                                        <p:tav tm="0">
                                          <p:val>
                                            <p:strVal val="2/3*#ppt_h"/>
                                          </p:val>
                                        </p:tav>
                                        <p:tav tm="100000">
                                          <p:val>
                                            <p:strVal val="#ppt_h"/>
                                          </p:val>
                                        </p:tav>
                                      </p:tavLst>
                                    </p:anim>
                                  </p:childTnLst>
                                </p:cTn>
                              </p:par>
                              <p:par>
                                <p:cTn id="21" presetID="22" presetClass="entr" presetSubtype="8" fill="hold" nodeType="with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left)">
                                      <p:cBhvr>
                                        <p:cTn id="23" dur="500"/>
                                        <p:tgtEl>
                                          <p:spTgt spid="68"/>
                                        </p:tgtEl>
                                      </p:cBhvr>
                                    </p:animEffect>
                                  </p:childTnLst>
                                </p:cTn>
                              </p:par>
                            </p:childTnLst>
                          </p:cTn>
                        </p:par>
                        <p:par>
                          <p:cTn id="24" fill="hold">
                            <p:stCondLst>
                              <p:cond delay="1500"/>
                            </p:stCondLst>
                            <p:childTnLst>
                              <p:par>
                                <p:cTn id="25" presetID="23" presetClass="entr" presetSubtype="272"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 calcmode="lin" valueType="num">
                                      <p:cBhvr>
                                        <p:cTn id="27" dur="500" fill="hold"/>
                                        <p:tgtEl>
                                          <p:spTgt spid="36"/>
                                        </p:tgtEl>
                                        <p:attrNameLst>
                                          <p:attrName>ppt_w</p:attrName>
                                        </p:attrNameLst>
                                      </p:cBhvr>
                                      <p:tavLst>
                                        <p:tav tm="0">
                                          <p:val>
                                            <p:strVal val="2/3*#ppt_w"/>
                                          </p:val>
                                        </p:tav>
                                        <p:tav tm="100000">
                                          <p:val>
                                            <p:strVal val="#ppt_w"/>
                                          </p:val>
                                        </p:tav>
                                      </p:tavLst>
                                    </p:anim>
                                    <p:anim calcmode="lin" valueType="num">
                                      <p:cBhvr>
                                        <p:cTn id="28" dur="500" fill="hold"/>
                                        <p:tgtEl>
                                          <p:spTgt spid="36"/>
                                        </p:tgtEl>
                                        <p:attrNameLst>
                                          <p:attrName>ppt_h</p:attrName>
                                        </p:attrNameLst>
                                      </p:cBhvr>
                                      <p:tavLst>
                                        <p:tav tm="0">
                                          <p:val>
                                            <p:strVal val="2/3*#ppt_h"/>
                                          </p:val>
                                        </p:tav>
                                        <p:tav tm="100000">
                                          <p:val>
                                            <p:strVal val="#ppt_h"/>
                                          </p:val>
                                        </p:tav>
                                      </p:tavLst>
                                    </p:anim>
                                  </p:childTnLst>
                                </p:cTn>
                              </p:par>
                              <p:par>
                                <p:cTn id="29" presetID="22" presetClass="entr" presetSubtype="8" fill="hold" nodeType="withEffect">
                                  <p:stCondLst>
                                    <p:cond delay="0"/>
                                  </p:stCondLst>
                                  <p:childTnLst>
                                    <p:set>
                                      <p:cBhvr>
                                        <p:cTn id="30" dur="1" fill="hold">
                                          <p:stCondLst>
                                            <p:cond delay="0"/>
                                          </p:stCondLst>
                                        </p:cTn>
                                        <p:tgtEl>
                                          <p:spTgt spid="71"/>
                                        </p:tgtEl>
                                        <p:attrNameLst>
                                          <p:attrName>style.visibility</p:attrName>
                                        </p:attrNameLst>
                                      </p:cBhvr>
                                      <p:to>
                                        <p:strVal val="visible"/>
                                      </p:to>
                                    </p:set>
                                    <p:animEffect transition="in" filter="wipe(left)">
                                      <p:cBhvr>
                                        <p:cTn id="31" dur="500"/>
                                        <p:tgtEl>
                                          <p:spTgt spid="71"/>
                                        </p:tgtEl>
                                      </p:cBhvr>
                                    </p:animEffect>
                                  </p:childTnLst>
                                </p:cTn>
                              </p:par>
                            </p:childTnLst>
                          </p:cTn>
                        </p:par>
                        <p:par>
                          <p:cTn id="32" fill="hold">
                            <p:stCondLst>
                              <p:cond delay="2000"/>
                            </p:stCondLst>
                            <p:childTnLst>
                              <p:par>
                                <p:cTn id="33" presetID="22" presetClass="entr" presetSubtype="1"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wipe(up)">
                                      <p:cBhvr>
                                        <p:cTn id="35" dur="500"/>
                                        <p:tgtEl>
                                          <p:spTgt spid="53"/>
                                        </p:tgtEl>
                                      </p:cBhvr>
                                    </p:animEffect>
                                  </p:childTnLst>
                                </p:cTn>
                              </p:par>
                            </p:childTnLst>
                          </p:cTn>
                        </p:par>
                        <p:par>
                          <p:cTn id="36" fill="hold">
                            <p:stCondLst>
                              <p:cond delay="2500"/>
                            </p:stCondLst>
                            <p:childTnLst>
                              <p:par>
                                <p:cTn id="37" presetID="22" presetClass="entr" presetSubtype="1" fill="hold" grpId="0" nodeType="afterEffect">
                                  <p:stCondLst>
                                    <p:cond delay="0"/>
                                  </p:stCondLst>
                                  <p:childTnLst>
                                    <p:set>
                                      <p:cBhvr>
                                        <p:cTn id="38" dur="1" fill="hold">
                                          <p:stCondLst>
                                            <p:cond delay="0"/>
                                          </p:stCondLst>
                                        </p:cTn>
                                        <p:tgtEl>
                                          <p:spTgt spid="76"/>
                                        </p:tgtEl>
                                        <p:attrNameLst>
                                          <p:attrName>style.visibility</p:attrName>
                                        </p:attrNameLst>
                                      </p:cBhvr>
                                      <p:to>
                                        <p:strVal val="visible"/>
                                      </p:to>
                                    </p:set>
                                    <p:animEffect transition="in" filter="wipe(up)">
                                      <p:cBhvr>
                                        <p:cTn id="39" dur="500"/>
                                        <p:tgtEl>
                                          <p:spTgt spid="76"/>
                                        </p:tgtEl>
                                      </p:cBhvr>
                                    </p:animEffect>
                                  </p:childTnLst>
                                </p:cTn>
                              </p:par>
                            </p:childTnLst>
                          </p:cTn>
                        </p:par>
                        <p:par>
                          <p:cTn id="40" fill="hold">
                            <p:stCondLst>
                              <p:cond delay="3000"/>
                            </p:stCondLst>
                            <p:childTnLst>
                              <p:par>
                                <p:cTn id="41" presetID="22" presetClass="entr" presetSubtype="1" fill="hold" grpId="0" nodeType="after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wipe(up)">
                                      <p:cBhvr>
                                        <p:cTn id="43" dur="500"/>
                                        <p:tgtEl>
                                          <p:spTgt spid="75"/>
                                        </p:tgtEl>
                                      </p:cBhvr>
                                    </p:animEffect>
                                  </p:childTnLst>
                                </p:cTn>
                              </p:par>
                            </p:childTnLst>
                          </p:cTn>
                        </p:par>
                        <p:par>
                          <p:cTn id="44" fill="hold">
                            <p:stCondLst>
                              <p:cond delay="3500"/>
                            </p:stCondLst>
                            <p:childTnLst>
                              <p:par>
                                <p:cTn id="45" presetID="22" presetClass="entr" presetSubtype="1" fill="hold" grpId="0" nodeType="after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wipe(up)">
                                      <p:cBhvr>
                                        <p:cTn id="4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53" grpId="0"/>
      <p:bldP spid="74" grpId="0"/>
      <p:bldP spid="75" grpId="0"/>
      <p:bldP spid="76" grpId="0"/>
      <p:bldP spid="7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02010" y="514023"/>
            <a:ext cx="722056" cy="769441"/>
          </a:xfrm>
          <a:prstGeom prst="rect">
            <a:avLst/>
          </a:prstGeom>
          <a:noFill/>
        </p:spPr>
        <p:txBody>
          <a:bodyPr wrap="square" rtlCol="0">
            <a:spAutoFit/>
          </a:bodyPr>
          <a:lstStyle/>
          <a:p>
            <a:r>
              <a:rPr lang="en-US" altLang="zh-CN" sz="4400" b="1" dirty="0">
                <a:solidFill>
                  <a:srgbClr val="888886"/>
                </a:solidFill>
                <a:latin typeface="Script MT Bold" panose="03040602040607080904" pitchFamily="66" charset="0"/>
                <a:ea typeface="Yu Gothic UI Light" panose="020B0300000000000000" pitchFamily="34" charset="-128"/>
              </a:rPr>
              <a:t>01</a:t>
            </a:r>
            <a:endParaRPr lang="zh-CN" altLang="en-US" sz="4400" b="1" dirty="0">
              <a:solidFill>
                <a:srgbClr val="888886"/>
              </a:solidFill>
              <a:latin typeface="Script MT Bold" panose="03040602040607080904" pitchFamily="66" charset="0"/>
              <a:ea typeface="Yu Gothic UI Light" panose="020B0300000000000000" pitchFamily="34" charset="-128"/>
            </a:endParaRPr>
          </a:p>
        </p:txBody>
      </p:sp>
      <p:graphicFrame>
        <p:nvGraphicFramePr>
          <p:cNvPr id="3" name="Chart 9"/>
          <p:cNvGraphicFramePr/>
          <p:nvPr/>
        </p:nvGraphicFramePr>
        <p:xfrm>
          <a:off x="1063038" y="2657180"/>
          <a:ext cx="9957974" cy="2544528"/>
        </p:xfrm>
        <a:graphic>
          <a:graphicData uri="http://schemas.openxmlformats.org/drawingml/2006/chart">
            <c:chart xmlns:c="http://schemas.openxmlformats.org/drawingml/2006/chart" xmlns:r="http://schemas.openxmlformats.org/officeDocument/2006/relationships" r:id="rId1"/>
          </a:graphicData>
        </a:graphic>
      </p:graphicFrame>
      <p:sp>
        <p:nvSpPr>
          <p:cNvPr id="4" name="TextBox 10"/>
          <p:cNvSpPr txBox="1"/>
          <p:nvPr/>
        </p:nvSpPr>
        <p:spPr>
          <a:xfrm>
            <a:off x="1688109" y="2161515"/>
            <a:ext cx="1324401" cy="369332"/>
          </a:xfrm>
          <a:prstGeom prst="rect">
            <a:avLst/>
          </a:prstGeom>
          <a:noFill/>
        </p:spPr>
        <p:txBody>
          <a:bodyPr wrap="none" rtlCol="0">
            <a:spAutoFit/>
          </a:bodyPr>
          <a:lstStyle/>
          <a:p>
            <a:pPr algn="ctr"/>
            <a:r>
              <a:rPr lang="en-US" dirty="0">
                <a:solidFill>
                  <a:srgbClr val="888886"/>
                </a:solidFill>
                <a:latin typeface="微软雅黑 Light" panose="020B0502040204020203" pitchFamily="34" charset="-122"/>
                <a:ea typeface="微软雅黑 Light" panose="020B0502040204020203" pitchFamily="34" charset="-122"/>
                <a:cs typeface="Dekko" panose="02000600000000000000" pitchFamily="2" charset="0"/>
              </a:rPr>
              <a:t>75.8 / 1000</a:t>
            </a:r>
            <a:endParaRPr lang="en-US" dirty="0">
              <a:solidFill>
                <a:srgbClr val="888886"/>
              </a:solidFill>
              <a:latin typeface="微软雅黑 Light" panose="020B0502040204020203" pitchFamily="34" charset="-122"/>
              <a:ea typeface="微软雅黑 Light" panose="020B0502040204020203" pitchFamily="34" charset="-122"/>
              <a:cs typeface="Dekko" panose="02000600000000000000" pitchFamily="2" charset="0"/>
            </a:endParaRPr>
          </a:p>
        </p:txBody>
      </p:sp>
      <p:sp>
        <p:nvSpPr>
          <p:cNvPr id="5" name="TextBox 11"/>
          <p:cNvSpPr txBox="1"/>
          <p:nvPr/>
        </p:nvSpPr>
        <p:spPr>
          <a:xfrm>
            <a:off x="4176105" y="2161515"/>
            <a:ext cx="1327608" cy="369332"/>
          </a:xfrm>
          <a:prstGeom prst="rect">
            <a:avLst/>
          </a:prstGeom>
          <a:noFill/>
        </p:spPr>
        <p:txBody>
          <a:bodyPr wrap="none" rtlCol="0">
            <a:spAutoFit/>
          </a:bodyPr>
          <a:lstStyle/>
          <a:p>
            <a:pPr algn="ctr"/>
            <a:r>
              <a:rPr lang="en-US" dirty="0">
                <a:solidFill>
                  <a:srgbClr val="888886"/>
                </a:solidFill>
                <a:latin typeface="微软雅黑 Light" panose="020B0502040204020203" pitchFamily="34" charset="-122"/>
                <a:ea typeface="微软雅黑 Light" panose="020B0502040204020203" pitchFamily="34" charset="-122"/>
                <a:cs typeface="Dekko" panose="02000600000000000000" pitchFamily="2" charset="0"/>
              </a:rPr>
              <a:t>80.5 / 1250</a:t>
            </a:r>
            <a:endParaRPr lang="en-US" dirty="0">
              <a:solidFill>
                <a:srgbClr val="888886"/>
              </a:solidFill>
              <a:latin typeface="微软雅黑 Light" panose="020B0502040204020203" pitchFamily="34" charset="-122"/>
              <a:ea typeface="微软雅黑 Light" panose="020B0502040204020203" pitchFamily="34" charset="-122"/>
              <a:cs typeface="Dekko" panose="02000600000000000000" pitchFamily="2" charset="0"/>
            </a:endParaRPr>
          </a:p>
        </p:txBody>
      </p:sp>
      <p:sp>
        <p:nvSpPr>
          <p:cNvPr id="6" name="TextBox 12"/>
          <p:cNvSpPr txBox="1"/>
          <p:nvPr/>
        </p:nvSpPr>
        <p:spPr>
          <a:xfrm>
            <a:off x="6707383" y="2161515"/>
            <a:ext cx="1244250" cy="369332"/>
          </a:xfrm>
          <a:prstGeom prst="rect">
            <a:avLst/>
          </a:prstGeom>
          <a:noFill/>
        </p:spPr>
        <p:txBody>
          <a:bodyPr wrap="none" rtlCol="0">
            <a:spAutoFit/>
          </a:bodyPr>
          <a:lstStyle/>
          <a:p>
            <a:pPr algn="ctr"/>
            <a:r>
              <a:rPr lang="en-US" dirty="0">
                <a:solidFill>
                  <a:srgbClr val="888886"/>
                </a:solidFill>
                <a:latin typeface="微软雅黑 Light" panose="020B0502040204020203" pitchFamily="34" charset="-122"/>
                <a:ea typeface="微软雅黑 Light" panose="020B0502040204020203" pitchFamily="34" charset="-122"/>
                <a:cs typeface="Dekko" panose="02000600000000000000" pitchFamily="2" charset="0"/>
              </a:rPr>
              <a:t>50.4 / 950</a:t>
            </a:r>
            <a:endParaRPr lang="en-US" dirty="0">
              <a:solidFill>
                <a:srgbClr val="888886"/>
              </a:solidFill>
              <a:latin typeface="微软雅黑 Light" panose="020B0502040204020203" pitchFamily="34" charset="-122"/>
              <a:ea typeface="微软雅黑 Light" panose="020B0502040204020203" pitchFamily="34" charset="-122"/>
              <a:cs typeface="Dekko" panose="02000600000000000000" pitchFamily="2" charset="0"/>
            </a:endParaRPr>
          </a:p>
        </p:txBody>
      </p:sp>
      <p:sp>
        <p:nvSpPr>
          <p:cNvPr id="7" name="TextBox 13"/>
          <p:cNvSpPr txBox="1"/>
          <p:nvPr/>
        </p:nvSpPr>
        <p:spPr>
          <a:xfrm>
            <a:off x="9155304" y="2161515"/>
            <a:ext cx="1327608" cy="369332"/>
          </a:xfrm>
          <a:prstGeom prst="rect">
            <a:avLst/>
          </a:prstGeom>
          <a:noFill/>
        </p:spPr>
        <p:txBody>
          <a:bodyPr wrap="none" rtlCol="0">
            <a:spAutoFit/>
          </a:bodyPr>
          <a:lstStyle/>
          <a:p>
            <a:pPr algn="ctr"/>
            <a:r>
              <a:rPr lang="en-US" dirty="0">
                <a:solidFill>
                  <a:srgbClr val="888886"/>
                </a:solidFill>
                <a:latin typeface="微软雅黑 Light" panose="020B0502040204020203" pitchFamily="34" charset="-122"/>
                <a:ea typeface="微软雅黑 Light" panose="020B0502040204020203" pitchFamily="34" charset="-122"/>
                <a:cs typeface="Dekko" panose="02000600000000000000" pitchFamily="2" charset="0"/>
              </a:rPr>
              <a:t>80.9 / 1320</a:t>
            </a:r>
            <a:endParaRPr lang="en-US" dirty="0">
              <a:solidFill>
                <a:srgbClr val="888886"/>
              </a:solidFill>
              <a:latin typeface="微软雅黑 Light" panose="020B0502040204020203" pitchFamily="34" charset="-122"/>
              <a:ea typeface="微软雅黑 Light" panose="020B0502040204020203" pitchFamily="34" charset="-122"/>
              <a:cs typeface="Dekko" panose="02000600000000000000" pitchFamily="2" charset="0"/>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down)">
                                      <p:cBhvr>
                                        <p:cTn id="7" dur="500"/>
                                        <p:tgtEl>
                                          <p:spTgt spid="3">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graphicEl>
                                              <a:chart seriesIdx="-4" categoryIdx="0" bldStep="category"/>
                                            </p:graphicEl>
                                          </p:spTgt>
                                        </p:tgtEl>
                                        <p:attrNameLst>
                                          <p:attrName>style.visibility</p:attrName>
                                        </p:attrNameLst>
                                      </p:cBhvr>
                                      <p:to>
                                        <p:strVal val="visible"/>
                                      </p:to>
                                    </p:set>
                                    <p:animEffect transition="in" filter="wipe(down)">
                                      <p:cBhvr>
                                        <p:cTn id="11" dur="500"/>
                                        <p:tgtEl>
                                          <p:spTgt spid="3">
                                            <p:graphicEl>
                                              <a:chart seriesIdx="-4" categoryIdx="0" bldStep="category"/>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graphicEl>
                                              <a:chart seriesIdx="-4" categoryIdx="1" bldStep="category"/>
                                            </p:graphicEl>
                                          </p:spTgt>
                                        </p:tgtEl>
                                        <p:attrNameLst>
                                          <p:attrName>style.visibility</p:attrName>
                                        </p:attrNameLst>
                                      </p:cBhvr>
                                      <p:to>
                                        <p:strVal val="visible"/>
                                      </p:to>
                                    </p:set>
                                    <p:animEffect transition="in" filter="wipe(down)">
                                      <p:cBhvr>
                                        <p:cTn id="15" dur="500"/>
                                        <p:tgtEl>
                                          <p:spTgt spid="3">
                                            <p:graphicEl>
                                              <a:chart seriesIdx="-4" categoryIdx="1" bldStep="category"/>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graphicEl>
                                              <a:chart seriesIdx="-4" categoryIdx="2" bldStep="category"/>
                                            </p:graphicEl>
                                          </p:spTgt>
                                        </p:tgtEl>
                                        <p:attrNameLst>
                                          <p:attrName>style.visibility</p:attrName>
                                        </p:attrNameLst>
                                      </p:cBhvr>
                                      <p:to>
                                        <p:strVal val="visible"/>
                                      </p:to>
                                    </p:set>
                                    <p:animEffect transition="in" filter="wipe(down)">
                                      <p:cBhvr>
                                        <p:cTn id="19" dur="500"/>
                                        <p:tgtEl>
                                          <p:spTgt spid="3">
                                            <p:graphicEl>
                                              <a:chart seriesIdx="-4" categoryIdx="2" bldStep="category"/>
                                            </p:graphic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
                                            <p:graphicEl>
                                              <a:chart seriesIdx="-4" categoryIdx="3" bldStep="category"/>
                                            </p:graphicEl>
                                          </p:spTgt>
                                        </p:tgtEl>
                                        <p:attrNameLst>
                                          <p:attrName>style.visibility</p:attrName>
                                        </p:attrNameLst>
                                      </p:cBhvr>
                                      <p:to>
                                        <p:strVal val="visible"/>
                                      </p:to>
                                    </p:set>
                                    <p:animEffect transition="in" filter="wipe(down)">
                                      <p:cBhvr>
                                        <p:cTn id="23" dur="500"/>
                                        <p:tgtEl>
                                          <p:spTgt spid="3">
                                            <p:graphicEl>
                                              <a:chart seriesIdx="-4" categoryIdx="3" bldStep="category"/>
                                            </p:graphic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500"/>
                                        <p:tgtEl>
                                          <p:spTgt spid="5"/>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category"/>
        </p:bldSub>
      </p:bldGraphic>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3"/>
          <p:cNvGrpSpPr/>
          <p:nvPr/>
        </p:nvGrpSpPr>
        <p:grpSpPr>
          <a:xfrm>
            <a:off x="4091844" y="1663118"/>
            <a:ext cx="4071125" cy="4071125"/>
            <a:chOff x="3386666" y="719666"/>
            <a:chExt cx="5418667" cy="5418667"/>
          </a:xfrm>
        </p:grpSpPr>
        <p:sp>
          <p:nvSpPr>
            <p:cNvPr id="67" name="Diamond 4"/>
            <p:cNvSpPr/>
            <p:nvPr/>
          </p:nvSpPr>
          <p:spPr>
            <a:xfrm>
              <a:off x="3386666" y="719666"/>
              <a:ext cx="5418667" cy="5418667"/>
            </a:xfrm>
            <a:prstGeom prst="diamond">
              <a:avLst/>
            </a:prstGeom>
            <a:solidFill>
              <a:schemeClr val="bg1">
                <a:alpha val="8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68" name="Freeform 5"/>
            <p:cNvSpPr/>
            <p:nvPr/>
          </p:nvSpPr>
          <p:spPr>
            <a:xfrm>
              <a:off x="3901439" y="123443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noFill/>
            <a:ln>
              <a:solidFill>
                <a:srgbClr val="888886"/>
              </a:solidFill>
            </a:ln>
            <a:effectLst>
              <a:outerShdw blurRad="50800" dist="50800" dir="2700000" algn="ctr" rotWithShape="0">
                <a:srgbClr val="000000">
                  <a:alpha val="40000"/>
                </a:srgb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p>
              <a:pPr lvl="0" algn="ctr" defTabSz="2311400">
                <a:lnSpc>
                  <a:spcPct val="90000"/>
                </a:lnSpc>
                <a:spcBef>
                  <a:spcPct val="0"/>
                </a:spcBef>
                <a:spcAft>
                  <a:spcPct val="35000"/>
                </a:spcAft>
              </a:pPr>
              <a:r>
                <a:rPr lang="en-US" sz="8000" kern="1200" dirty="0">
                  <a:solidFill>
                    <a:srgbClr val="888886"/>
                  </a:solidFill>
                  <a:latin typeface="Script MT Bold" panose="03040602040607080904" pitchFamily="66" charset="0"/>
                </a:rPr>
                <a:t>S</a:t>
              </a:r>
              <a:endParaRPr lang="en-GB" sz="8000" kern="1200" dirty="0">
                <a:solidFill>
                  <a:srgbClr val="888886"/>
                </a:solidFill>
                <a:latin typeface="Script MT Bold" panose="03040602040607080904" pitchFamily="66" charset="0"/>
              </a:endParaRPr>
            </a:p>
          </p:txBody>
        </p:sp>
        <p:sp>
          <p:nvSpPr>
            <p:cNvPr id="69" name="Freeform 6"/>
            <p:cNvSpPr/>
            <p:nvPr/>
          </p:nvSpPr>
          <p:spPr>
            <a:xfrm>
              <a:off x="6177280" y="123443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noFill/>
            <a:ln>
              <a:solidFill>
                <a:srgbClr val="888886"/>
              </a:solidFill>
            </a:ln>
            <a:effectLst>
              <a:outerShdw blurRad="50800" dist="50800" dir="2700000" algn="ctr" rotWithShape="0">
                <a:srgbClr val="000000">
                  <a:alpha val="40000"/>
                </a:srgb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p>
              <a:pPr algn="ctr" defTabSz="2311400">
                <a:lnSpc>
                  <a:spcPct val="90000"/>
                </a:lnSpc>
                <a:spcBef>
                  <a:spcPct val="0"/>
                </a:spcBef>
                <a:spcAft>
                  <a:spcPct val="35000"/>
                </a:spcAft>
              </a:pPr>
              <a:r>
                <a:rPr lang="en-US" sz="8000">
                  <a:solidFill>
                    <a:srgbClr val="888886"/>
                  </a:solidFill>
                  <a:latin typeface="Script MT Bold" panose="03040602040607080904" pitchFamily="66" charset="0"/>
                </a:rPr>
                <a:t>W</a:t>
              </a:r>
              <a:endParaRPr lang="en-GB" sz="8000">
                <a:solidFill>
                  <a:srgbClr val="888886"/>
                </a:solidFill>
                <a:latin typeface="Script MT Bold" panose="03040602040607080904" pitchFamily="66" charset="0"/>
              </a:endParaRPr>
            </a:p>
          </p:txBody>
        </p:sp>
        <p:sp>
          <p:nvSpPr>
            <p:cNvPr id="70" name="Freeform 7"/>
            <p:cNvSpPr/>
            <p:nvPr/>
          </p:nvSpPr>
          <p:spPr>
            <a:xfrm>
              <a:off x="3901439" y="351027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noFill/>
            <a:ln>
              <a:solidFill>
                <a:srgbClr val="888886"/>
              </a:solidFill>
            </a:ln>
            <a:effectLst>
              <a:outerShdw blurRad="50800" dist="50800" dir="2700000" algn="ctr" rotWithShape="0">
                <a:srgbClr val="000000">
                  <a:alpha val="40000"/>
                </a:srgb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p>
              <a:pPr algn="ctr" defTabSz="2311400">
                <a:lnSpc>
                  <a:spcPct val="90000"/>
                </a:lnSpc>
                <a:spcBef>
                  <a:spcPct val="0"/>
                </a:spcBef>
                <a:spcAft>
                  <a:spcPct val="35000"/>
                </a:spcAft>
              </a:pPr>
              <a:r>
                <a:rPr lang="en-US" sz="8000">
                  <a:solidFill>
                    <a:srgbClr val="888886"/>
                  </a:solidFill>
                  <a:latin typeface="Script MT Bold" panose="03040602040607080904" pitchFamily="66" charset="0"/>
                </a:rPr>
                <a:t>T</a:t>
              </a:r>
              <a:endParaRPr lang="en-GB" sz="8000">
                <a:solidFill>
                  <a:srgbClr val="888886"/>
                </a:solidFill>
                <a:latin typeface="Script MT Bold" panose="03040602040607080904" pitchFamily="66" charset="0"/>
              </a:endParaRPr>
            </a:p>
          </p:txBody>
        </p:sp>
        <p:sp>
          <p:nvSpPr>
            <p:cNvPr id="71" name="Freeform 8"/>
            <p:cNvSpPr/>
            <p:nvPr/>
          </p:nvSpPr>
          <p:spPr>
            <a:xfrm>
              <a:off x="6177280" y="351027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noFill/>
            <a:ln>
              <a:solidFill>
                <a:srgbClr val="888886"/>
              </a:solidFill>
            </a:ln>
            <a:effectLst>
              <a:outerShdw blurRad="50800" dist="50800" dir="2700000" algn="ctr" rotWithShape="0">
                <a:srgbClr val="000000">
                  <a:alpha val="40000"/>
                </a:srgb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p>
              <a:pPr algn="ctr" defTabSz="2311400">
                <a:lnSpc>
                  <a:spcPct val="90000"/>
                </a:lnSpc>
                <a:spcBef>
                  <a:spcPct val="0"/>
                </a:spcBef>
                <a:spcAft>
                  <a:spcPct val="35000"/>
                </a:spcAft>
              </a:pPr>
              <a:r>
                <a:rPr lang="en-US" sz="8000">
                  <a:solidFill>
                    <a:srgbClr val="888886"/>
                  </a:solidFill>
                  <a:latin typeface="Script MT Bold" panose="03040602040607080904" pitchFamily="66" charset="0"/>
                </a:rPr>
                <a:t>O</a:t>
              </a:r>
              <a:endParaRPr lang="en-GB" sz="8000">
                <a:solidFill>
                  <a:srgbClr val="888886"/>
                </a:solidFill>
                <a:latin typeface="Script MT Bold" panose="03040602040607080904" pitchFamily="66" charset="0"/>
              </a:endParaRPr>
            </a:p>
          </p:txBody>
        </p:sp>
      </p:grpSp>
      <p:grpSp>
        <p:nvGrpSpPr>
          <p:cNvPr id="72" name="Group 12"/>
          <p:cNvGrpSpPr/>
          <p:nvPr/>
        </p:nvGrpSpPr>
        <p:grpSpPr>
          <a:xfrm>
            <a:off x="562946" y="1991930"/>
            <a:ext cx="3070021" cy="1200329"/>
            <a:chOff x="8716043" y="2853384"/>
            <a:chExt cx="3070021" cy="1200329"/>
          </a:xfrm>
        </p:grpSpPr>
        <p:sp>
          <p:nvSpPr>
            <p:cNvPr id="73" name="TextBox 13"/>
            <p:cNvSpPr txBox="1"/>
            <p:nvPr/>
          </p:nvSpPr>
          <p:spPr>
            <a:xfrm>
              <a:off x="8716043" y="3222716"/>
              <a:ext cx="3070021" cy="830997"/>
            </a:xfrm>
            <a:prstGeom prst="rect">
              <a:avLst/>
            </a:prstGeom>
            <a:noFill/>
          </p:spPr>
          <p:txBody>
            <a:bodyPr wrap="square" rtlCol="0">
              <a:spAutoFit/>
            </a:bodyPr>
            <a:lstStyle/>
            <a:p>
              <a:pPr algn="r"/>
              <a:r>
                <a:rPr lang="en-US" sz="1200" dirty="0">
                  <a:solidFill>
                    <a:srgbClr val="888886"/>
                  </a:solidFill>
                </a:rPr>
                <a:t>The truth is that beauty is in the eye of the beholder. The truth is that beauty is in the eye of the beholder. The truth is that beauty is in the eye of the beholder. </a:t>
              </a:r>
              <a:endParaRPr lang="en-GB" sz="1200" dirty="0">
                <a:solidFill>
                  <a:srgbClr val="888886"/>
                </a:solidFill>
              </a:endParaRPr>
            </a:p>
          </p:txBody>
        </p:sp>
        <p:sp>
          <p:nvSpPr>
            <p:cNvPr id="74" name="TextBox 14"/>
            <p:cNvSpPr txBox="1"/>
            <p:nvPr/>
          </p:nvSpPr>
          <p:spPr>
            <a:xfrm>
              <a:off x="10113747" y="2853384"/>
              <a:ext cx="1672317" cy="369332"/>
            </a:xfrm>
            <a:prstGeom prst="rect">
              <a:avLst/>
            </a:prstGeom>
            <a:noFill/>
          </p:spPr>
          <p:txBody>
            <a:bodyPr wrap="none" rtlCol="0">
              <a:spAutoFit/>
            </a:bodyPr>
            <a:lstStyle/>
            <a:p>
              <a:pPr algn="r"/>
              <a:r>
                <a:rPr lang="en-US" b="1" dirty="0">
                  <a:solidFill>
                    <a:srgbClr val="888886"/>
                  </a:solidFill>
                </a:rPr>
                <a:t>Web Analysis</a:t>
              </a:r>
              <a:endParaRPr lang="en-GB" b="1" dirty="0">
                <a:solidFill>
                  <a:srgbClr val="888886"/>
                </a:solidFill>
              </a:endParaRPr>
            </a:p>
          </p:txBody>
        </p:sp>
      </p:grpSp>
      <p:grpSp>
        <p:nvGrpSpPr>
          <p:cNvPr id="75" name="Group 21"/>
          <p:cNvGrpSpPr/>
          <p:nvPr/>
        </p:nvGrpSpPr>
        <p:grpSpPr>
          <a:xfrm>
            <a:off x="562946" y="4331823"/>
            <a:ext cx="3070021" cy="1200329"/>
            <a:chOff x="8716043" y="2853384"/>
            <a:chExt cx="3070021" cy="1200329"/>
          </a:xfrm>
        </p:grpSpPr>
        <p:sp>
          <p:nvSpPr>
            <p:cNvPr id="76" name="TextBox 22"/>
            <p:cNvSpPr txBox="1"/>
            <p:nvPr/>
          </p:nvSpPr>
          <p:spPr>
            <a:xfrm>
              <a:off x="8716043" y="3222716"/>
              <a:ext cx="3070021" cy="830997"/>
            </a:xfrm>
            <a:prstGeom prst="rect">
              <a:avLst/>
            </a:prstGeom>
            <a:noFill/>
          </p:spPr>
          <p:txBody>
            <a:bodyPr wrap="square" rtlCol="0">
              <a:spAutoFit/>
            </a:bodyPr>
            <a:lstStyle/>
            <a:p>
              <a:pPr algn="r"/>
              <a:r>
                <a:rPr lang="en-US" sz="1200" dirty="0">
                  <a:solidFill>
                    <a:srgbClr val="888886"/>
                  </a:solidFill>
                </a:rPr>
                <a:t>The truth is that beauty is in the eye of the beholder. The truth is that beauty is in the eye of the beholder. The truth is that beauty is in the eye of the beholder. </a:t>
              </a:r>
              <a:endParaRPr lang="en-GB" sz="1200" dirty="0">
                <a:solidFill>
                  <a:srgbClr val="888886"/>
                </a:solidFill>
              </a:endParaRPr>
            </a:p>
          </p:txBody>
        </p:sp>
        <p:sp>
          <p:nvSpPr>
            <p:cNvPr id="77" name="TextBox 23"/>
            <p:cNvSpPr txBox="1"/>
            <p:nvPr/>
          </p:nvSpPr>
          <p:spPr>
            <a:xfrm>
              <a:off x="10113747" y="2853384"/>
              <a:ext cx="1672317" cy="369332"/>
            </a:xfrm>
            <a:prstGeom prst="rect">
              <a:avLst/>
            </a:prstGeom>
            <a:noFill/>
          </p:spPr>
          <p:txBody>
            <a:bodyPr wrap="none" rtlCol="0">
              <a:spAutoFit/>
            </a:bodyPr>
            <a:lstStyle/>
            <a:p>
              <a:pPr algn="r"/>
              <a:r>
                <a:rPr lang="en-US" b="1" dirty="0">
                  <a:solidFill>
                    <a:srgbClr val="888886"/>
                  </a:solidFill>
                </a:rPr>
                <a:t>Web Analysis</a:t>
              </a:r>
              <a:endParaRPr lang="en-GB" b="1" dirty="0">
                <a:solidFill>
                  <a:srgbClr val="888886"/>
                </a:solidFill>
              </a:endParaRPr>
            </a:p>
          </p:txBody>
        </p:sp>
      </p:grpSp>
      <p:grpSp>
        <p:nvGrpSpPr>
          <p:cNvPr id="78" name="Group 24"/>
          <p:cNvGrpSpPr/>
          <p:nvPr/>
        </p:nvGrpSpPr>
        <p:grpSpPr>
          <a:xfrm flipH="1">
            <a:off x="8549726" y="1991930"/>
            <a:ext cx="3070021" cy="1200329"/>
            <a:chOff x="8716043" y="2853384"/>
            <a:chExt cx="3070021" cy="1200329"/>
          </a:xfrm>
        </p:grpSpPr>
        <p:sp>
          <p:nvSpPr>
            <p:cNvPr id="79" name="TextBox 25"/>
            <p:cNvSpPr txBox="1"/>
            <p:nvPr/>
          </p:nvSpPr>
          <p:spPr>
            <a:xfrm>
              <a:off x="8716043" y="3222716"/>
              <a:ext cx="3070021" cy="830997"/>
            </a:xfrm>
            <a:prstGeom prst="rect">
              <a:avLst/>
            </a:prstGeom>
            <a:noFill/>
          </p:spPr>
          <p:txBody>
            <a:bodyPr wrap="square" rtlCol="0">
              <a:spAutoFit/>
            </a:bodyPr>
            <a:lstStyle/>
            <a:p>
              <a:r>
                <a:rPr lang="en-US" sz="1200" dirty="0">
                  <a:solidFill>
                    <a:srgbClr val="888886"/>
                  </a:solidFill>
                </a:rPr>
                <a:t>The truth is that beauty is in the eye of the beholder. The truth is that beauty is in the eye of the beholder. The truth is that beauty is in the eye of the beholder. </a:t>
              </a:r>
              <a:endParaRPr lang="en-GB" sz="1200" dirty="0">
                <a:solidFill>
                  <a:srgbClr val="888886"/>
                </a:solidFill>
              </a:endParaRPr>
            </a:p>
          </p:txBody>
        </p:sp>
        <p:sp>
          <p:nvSpPr>
            <p:cNvPr id="80" name="TextBox 26"/>
            <p:cNvSpPr txBox="1"/>
            <p:nvPr/>
          </p:nvSpPr>
          <p:spPr>
            <a:xfrm>
              <a:off x="10113747" y="2853384"/>
              <a:ext cx="1672317" cy="369332"/>
            </a:xfrm>
            <a:prstGeom prst="rect">
              <a:avLst/>
            </a:prstGeom>
            <a:noFill/>
          </p:spPr>
          <p:txBody>
            <a:bodyPr wrap="none" rtlCol="0">
              <a:spAutoFit/>
            </a:bodyPr>
            <a:lstStyle/>
            <a:p>
              <a:r>
                <a:rPr lang="en-US" b="1" dirty="0">
                  <a:solidFill>
                    <a:srgbClr val="888886"/>
                  </a:solidFill>
                </a:rPr>
                <a:t>Web Analysis</a:t>
              </a:r>
              <a:endParaRPr lang="en-GB" b="1" dirty="0">
                <a:solidFill>
                  <a:srgbClr val="888886"/>
                </a:solidFill>
              </a:endParaRPr>
            </a:p>
          </p:txBody>
        </p:sp>
      </p:grpSp>
      <p:grpSp>
        <p:nvGrpSpPr>
          <p:cNvPr id="81" name="Group 27"/>
          <p:cNvGrpSpPr/>
          <p:nvPr/>
        </p:nvGrpSpPr>
        <p:grpSpPr>
          <a:xfrm flipH="1">
            <a:off x="8549726" y="4331823"/>
            <a:ext cx="3070021" cy="1200329"/>
            <a:chOff x="8716043" y="2853384"/>
            <a:chExt cx="3070021" cy="1200329"/>
          </a:xfrm>
        </p:grpSpPr>
        <p:sp>
          <p:nvSpPr>
            <p:cNvPr id="82" name="TextBox 28"/>
            <p:cNvSpPr txBox="1"/>
            <p:nvPr/>
          </p:nvSpPr>
          <p:spPr>
            <a:xfrm>
              <a:off x="8716043" y="3222716"/>
              <a:ext cx="3070021" cy="830997"/>
            </a:xfrm>
            <a:prstGeom prst="rect">
              <a:avLst/>
            </a:prstGeom>
            <a:noFill/>
          </p:spPr>
          <p:txBody>
            <a:bodyPr wrap="square" rtlCol="0">
              <a:spAutoFit/>
            </a:bodyPr>
            <a:lstStyle/>
            <a:p>
              <a:r>
                <a:rPr lang="en-US" sz="1200" dirty="0">
                  <a:solidFill>
                    <a:srgbClr val="888886"/>
                  </a:solidFill>
                </a:rPr>
                <a:t>The truth is that beauty is in the eye of the beholder. The truth is that beauty is in the eye of the beholder. The truth is that beauty is in the eye of the beholder. </a:t>
              </a:r>
              <a:endParaRPr lang="en-GB" sz="1200" dirty="0">
                <a:solidFill>
                  <a:srgbClr val="888886"/>
                </a:solidFill>
              </a:endParaRPr>
            </a:p>
          </p:txBody>
        </p:sp>
        <p:sp>
          <p:nvSpPr>
            <p:cNvPr id="83" name="TextBox 29"/>
            <p:cNvSpPr txBox="1"/>
            <p:nvPr/>
          </p:nvSpPr>
          <p:spPr>
            <a:xfrm>
              <a:off x="10113747" y="2853384"/>
              <a:ext cx="1672317" cy="369332"/>
            </a:xfrm>
            <a:prstGeom prst="rect">
              <a:avLst/>
            </a:prstGeom>
            <a:noFill/>
          </p:spPr>
          <p:txBody>
            <a:bodyPr wrap="none" rtlCol="0">
              <a:spAutoFit/>
            </a:bodyPr>
            <a:lstStyle/>
            <a:p>
              <a:r>
                <a:rPr lang="en-US" b="1" dirty="0">
                  <a:solidFill>
                    <a:srgbClr val="888886"/>
                  </a:solidFill>
                </a:rPr>
                <a:t>Web Analysis</a:t>
              </a:r>
              <a:endParaRPr lang="en-GB" b="1" dirty="0">
                <a:solidFill>
                  <a:srgbClr val="888886"/>
                </a:solidFill>
              </a:endParaRPr>
            </a:p>
          </p:txBody>
        </p:sp>
      </p:grpSp>
      <p:sp>
        <p:nvSpPr>
          <p:cNvPr id="20" name="文本框 19"/>
          <p:cNvSpPr txBox="1"/>
          <p:nvPr/>
        </p:nvSpPr>
        <p:spPr>
          <a:xfrm>
            <a:off x="702010" y="514023"/>
            <a:ext cx="722056" cy="769441"/>
          </a:xfrm>
          <a:prstGeom prst="rect">
            <a:avLst/>
          </a:prstGeom>
          <a:noFill/>
        </p:spPr>
        <p:txBody>
          <a:bodyPr wrap="square" rtlCol="0">
            <a:spAutoFit/>
          </a:bodyPr>
          <a:lstStyle/>
          <a:p>
            <a:r>
              <a:rPr lang="en-US" altLang="zh-CN" sz="4400" b="1" dirty="0">
                <a:solidFill>
                  <a:srgbClr val="888886"/>
                </a:solidFill>
                <a:latin typeface="Script MT Bold" panose="03040602040607080904" pitchFamily="66" charset="0"/>
                <a:ea typeface="Yu Gothic UI Light" panose="020B0300000000000000" pitchFamily="34" charset="-128"/>
              </a:rPr>
              <a:t>01</a:t>
            </a:r>
            <a:endParaRPr lang="zh-CN" altLang="en-US" sz="4400" b="1" dirty="0">
              <a:solidFill>
                <a:srgbClr val="888886"/>
              </a:solidFill>
              <a:latin typeface="Script MT Bold" panose="03040602040607080904" pitchFamily="66" charset="0"/>
              <a:ea typeface="Yu Gothic UI Light" panose="020B0300000000000000" pitchFamily="34" charset="-128"/>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box(out)">
                                      <p:cBhvr>
                                        <p:cTn id="7" dur="1500"/>
                                        <p:tgtEl>
                                          <p:spTgt spid="66"/>
                                        </p:tgtEl>
                                      </p:cBhvr>
                                    </p:animEffect>
                                  </p:childTnLst>
                                </p:cTn>
                              </p:par>
                            </p:childTnLst>
                          </p:cTn>
                        </p:par>
                        <p:par>
                          <p:cTn id="8" fill="hold">
                            <p:stCondLst>
                              <p:cond delay="1500"/>
                            </p:stCondLst>
                            <p:childTnLst>
                              <p:par>
                                <p:cTn id="9" presetID="12" presetClass="entr" presetSubtype="2" fill="hold" nodeType="afterEffect">
                                  <p:stCondLst>
                                    <p:cond delay="0"/>
                                  </p:stCondLst>
                                  <p:childTnLst>
                                    <p:set>
                                      <p:cBhvr>
                                        <p:cTn id="10" dur="1" fill="hold">
                                          <p:stCondLst>
                                            <p:cond delay="0"/>
                                          </p:stCondLst>
                                        </p:cTn>
                                        <p:tgtEl>
                                          <p:spTgt spid="72"/>
                                        </p:tgtEl>
                                        <p:attrNameLst>
                                          <p:attrName>style.visibility</p:attrName>
                                        </p:attrNameLst>
                                      </p:cBhvr>
                                      <p:to>
                                        <p:strVal val="visible"/>
                                      </p:to>
                                    </p:set>
                                    <p:anim calcmode="lin" valueType="num">
                                      <p:cBhvr additive="base">
                                        <p:cTn id="11" dur="500"/>
                                        <p:tgtEl>
                                          <p:spTgt spid="72"/>
                                        </p:tgtEl>
                                        <p:attrNameLst>
                                          <p:attrName>ppt_x</p:attrName>
                                        </p:attrNameLst>
                                      </p:cBhvr>
                                      <p:tavLst>
                                        <p:tav tm="0">
                                          <p:val>
                                            <p:strVal val="#ppt_x+#ppt_w*1.125000"/>
                                          </p:val>
                                        </p:tav>
                                        <p:tav tm="100000">
                                          <p:val>
                                            <p:strVal val="#ppt_x"/>
                                          </p:val>
                                        </p:tav>
                                      </p:tavLst>
                                    </p:anim>
                                    <p:animEffect transition="in" filter="wipe(left)">
                                      <p:cBhvr>
                                        <p:cTn id="12" dur="500"/>
                                        <p:tgtEl>
                                          <p:spTgt spid="72"/>
                                        </p:tgtEl>
                                      </p:cBhvr>
                                    </p:animEffect>
                                  </p:childTnLst>
                                </p:cTn>
                              </p:par>
                            </p:childTnLst>
                          </p:cTn>
                        </p:par>
                        <p:par>
                          <p:cTn id="13" fill="hold">
                            <p:stCondLst>
                              <p:cond delay="2000"/>
                            </p:stCondLst>
                            <p:childTnLst>
                              <p:par>
                                <p:cTn id="14" presetID="12" presetClass="entr" presetSubtype="2" fill="hold" nodeType="after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additive="base">
                                        <p:cTn id="16" dur="500"/>
                                        <p:tgtEl>
                                          <p:spTgt spid="75"/>
                                        </p:tgtEl>
                                        <p:attrNameLst>
                                          <p:attrName>ppt_x</p:attrName>
                                        </p:attrNameLst>
                                      </p:cBhvr>
                                      <p:tavLst>
                                        <p:tav tm="0">
                                          <p:val>
                                            <p:strVal val="#ppt_x+#ppt_w*1.125000"/>
                                          </p:val>
                                        </p:tav>
                                        <p:tav tm="100000">
                                          <p:val>
                                            <p:strVal val="#ppt_x"/>
                                          </p:val>
                                        </p:tav>
                                      </p:tavLst>
                                    </p:anim>
                                    <p:animEffect transition="in" filter="wipe(left)">
                                      <p:cBhvr>
                                        <p:cTn id="17" dur="500"/>
                                        <p:tgtEl>
                                          <p:spTgt spid="75"/>
                                        </p:tgtEl>
                                      </p:cBhvr>
                                    </p:animEffect>
                                  </p:childTnLst>
                                </p:cTn>
                              </p:par>
                            </p:childTnLst>
                          </p:cTn>
                        </p:par>
                        <p:par>
                          <p:cTn id="18" fill="hold">
                            <p:stCondLst>
                              <p:cond delay="2500"/>
                            </p:stCondLst>
                            <p:childTnLst>
                              <p:par>
                                <p:cTn id="19" presetID="12" presetClass="entr" presetSubtype="8" fill="hold" nodeType="afterEffect">
                                  <p:stCondLst>
                                    <p:cond delay="0"/>
                                  </p:stCondLst>
                                  <p:childTnLst>
                                    <p:set>
                                      <p:cBhvr>
                                        <p:cTn id="20" dur="1" fill="hold">
                                          <p:stCondLst>
                                            <p:cond delay="0"/>
                                          </p:stCondLst>
                                        </p:cTn>
                                        <p:tgtEl>
                                          <p:spTgt spid="78"/>
                                        </p:tgtEl>
                                        <p:attrNameLst>
                                          <p:attrName>style.visibility</p:attrName>
                                        </p:attrNameLst>
                                      </p:cBhvr>
                                      <p:to>
                                        <p:strVal val="visible"/>
                                      </p:to>
                                    </p:set>
                                    <p:anim calcmode="lin" valueType="num">
                                      <p:cBhvr additive="base">
                                        <p:cTn id="21" dur="500"/>
                                        <p:tgtEl>
                                          <p:spTgt spid="78"/>
                                        </p:tgtEl>
                                        <p:attrNameLst>
                                          <p:attrName>ppt_x</p:attrName>
                                        </p:attrNameLst>
                                      </p:cBhvr>
                                      <p:tavLst>
                                        <p:tav tm="0">
                                          <p:val>
                                            <p:strVal val="#ppt_x-#ppt_w*1.125000"/>
                                          </p:val>
                                        </p:tav>
                                        <p:tav tm="100000">
                                          <p:val>
                                            <p:strVal val="#ppt_x"/>
                                          </p:val>
                                        </p:tav>
                                      </p:tavLst>
                                    </p:anim>
                                    <p:animEffect transition="in" filter="wipe(right)">
                                      <p:cBhvr>
                                        <p:cTn id="22" dur="500"/>
                                        <p:tgtEl>
                                          <p:spTgt spid="78"/>
                                        </p:tgtEl>
                                      </p:cBhvr>
                                    </p:animEffect>
                                  </p:childTnLst>
                                </p:cTn>
                              </p:par>
                            </p:childTnLst>
                          </p:cTn>
                        </p:par>
                        <p:par>
                          <p:cTn id="23" fill="hold">
                            <p:stCondLst>
                              <p:cond delay="3000"/>
                            </p:stCondLst>
                            <p:childTnLst>
                              <p:par>
                                <p:cTn id="24" presetID="12" presetClass="entr" presetSubtype="8" fill="hold" nodeType="afterEffect">
                                  <p:stCondLst>
                                    <p:cond delay="0"/>
                                  </p:stCondLst>
                                  <p:childTnLst>
                                    <p:set>
                                      <p:cBhvr>
                                        <p:cTn id="25" dur="1" fill="hold">
                                          <p:stCondLst>
                                            <p:cond delay="0"/>
                                          </p:stCondLst>
                                        </p:cTn>
                                        <p:tgtEl>
                                          <p:spTgt spid="81"/>
                                        </p:tgtEl>
                                        <p:attrNameLst>
                                          <p:attrName>style.visibility</p:attrName>
                                        </p:attrNameLst>
                                      </p:cBhvr>
                                      <p:to>
                                        <p:strVal val="visible"/>
                                      </p:to>
                                    </p:set>
                                    <p:anim calcmode="lin" valueType="num">
                                      <p:cBhvr additive="base">
                                        <p:cTn id="26" dur="500"/>
                                        <p:tgtEl>
                                          <p:spTgt spid="81"/>
                                        </p:tgtEl>
                                        <p:attrNameLst>
                                          <p:attrName>ppt_x</p:attrName>
                                        </p:attrNameLst>
                                      </p:cBhvr>
                                      <p:tavLst>
                                        <p:tav tm="0">
                                          <p:val>
                                            <p:strVal val="#ppt_x-#ppt_w*1.125000"/>
                                          </p:val>
                                        </p:tav>
                                        <p:tav tm="100000">
                                          <p:val>
                                            <p:strVal val="#ppt_x"/>
                                          </p:val>
                                        </p:tav>
                                      </p:tavLst>
                                    </p:anim>
                                    <p:animEffect transition="in" filter="wipe(right)">
                                      <p:cBhvr>
                                        <p:cTn id="27"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rot="18900000" flipH="1">
            <a:off x="3077933" y="3429000"/>
            <a:ext cx="4419025" cy="0"/>
          </a:xfrm>
          <a:prstGeom prst="line">
            <a:avLst/>
          </a:prstGeom>
          <a:ln w="15875">
            <a:solidFill>
              <a:srgbClr val="888886"/>
            </a:solidFill>
          </a:ln>
        </p:spPr>
        <p:style>
          <a:lnRef idx="1">
            <a:schemeClr val="dk1"/>
          </a:lnRef>
          <a:fillRef idx="0">
            <a:schemeClr val="dk1"/>
          </a:fillRef>
          <a:effectRef idx="0">
            <a:schemeClr val="dk1"/>
          </a:effectRef>
          <a:fontRef idx="minor">
            <a:schemeClr val="tx1"/>
          </a:fontRef>
        </p:style>
      </p:cxnSp>
      <p:sp>
        <p:nvSpPr>
          <p:cNvPr id="23" name="文本框 22"/>
          <p:cNvSpPr txBox="1"/>
          <p:nvPr/>
        </p:nvSpPr>
        <p:spPr>
          <a:xfrm>
            <a:off x="3805126" y="1105287"/>
            <a:ext cx="1923925" cy="2092881"/>
          </a:xfrm>
          <a:prstGeom prst="rect">
            <a:avLst/>
          </a:prstGeom>
          <a:noFill/>
        </p:spPr>
        <p:txBody>
          <a:bodyPr wrap="none" rtlCol="0">
            <a:spAutoFit/>
          </a:bodyPr>
          <a:lstStyle/>
          <a:p>
            <a:r>
              <a:rPr lang="en-US" altLang="zh-CN" sz="13000"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Yu Gothic UI Light" panose="020B0300000000000000" pitchFamily="34" charset="-128"/>
              </a:rPr>
              <a:t>02</a:t>
            </a:r>
            <a:endParaRPr lang="zh-CN" altLang="en-US" sz="13000" dirty="0">
              <a:solidFill>
                <a:srgbClr val="888886"/>
              </a:solidFill>
              <a:effectLst>
                <a:outerShdw blurRad="50800" dist="50800" dir="2700000" algn="ctr" rotWithShape="0">
                  <a:srgbClr val="000000">
                    <a:alpha val="40000"/>
                  </a:srgbClr>
                </a:outerShdw>
              </a:effectLst>
              <a:latin typeface="Script MT Bold" panose="03040602040607080904" pitchFamily="66" charset="0"/>
              <a:ea typeface="Yu Gothic UI Light" panose="020B0300000000000000" pitchFamily="34" charset="-128"/>
            </a:endParaRPr>
          </a:p>
        </p:txBody>
      </p:sp>
      <p:sp>
        <p:nvSpPr>
          <p:cNvPr id="25" name="文本框 24"/>
          <p:cNvSpPr txBox="1"/>
          <p:nvPr/>
        </p:nvSpPr>
        <p:spPr>
          <a:xfrm>
            <a:off x="5519057" y="3966257"/>
            <a:ext cx="4102659" cy="830997"/>
          </a:xfrm>
          <a:prstGeom prst="rect">
            <a:avLst/>
          </a:prstGeom>
          <a:noFill/>
        </p:spPr>
        <p:txBody>
          <a:bodyPr wrap="square" rtlCol="0">
            <a:spAutoFit/>
          </a:bodyPr>
          <a:lstStyle/>
          <a:p>
            <a:pPr algn="just"/>
            <a:r>
              <a:rPr lang="en-US" altLang="zh-CN" sz="1200" dirty="0">
                <a:solidFill>
                  <a:srgbClr val="888886"/>
                </a:solidFill>
              </a:rPr>
              <a:t>Do </a:t>
            </a:r>
            <a:r>
              <a:rPr lang="en-US" altLang="zh-CN" sz="1200" dirty="0" err="1">
                <a:solidFill>
                  <a:srgbClr val="888886"/>
                </a:solidFill>
              </a:rPr>
              <a:t>onething</a:t>
            </a:r>
            <a:r>
              <a:rPr lang="en-US" altLang="zh-CN" sz="1200" dirty="0">
                <a:solidFill>
                  <a:srgbClr val="888886"/>
                </a:solidFill>
              </a:rPr>
              <a:t> at a time, and do well. Never forget to say “thanks”. Keep on going never give up. Whatever is worth doing is worth doing well. Believe in yourself. Believe in yourself. Action speak louder than words.</a:t>
            </a:r>
            <a:endParaRPr lang="zh-CN" altLang="en-US" b="1" dirty="0">
              <a:solidFill>
                <a:srgbClr val="888886"/>
              </a:solidFill>
            </a:endParaRPr>
          </a:p>
        </p:txBody>
      </p:sp>
      <p:grpSp>
        <p:nvGrpSpPr>
          <p:cNvPr id="2" name="组合 1"/>
          <p:cNvGrpSpPr/>
          <p:nvPr/>
        </p:nvGrpSpPr>
        <p:grpSpPr>
          <a:xfrm>
            <a:off x="4295522" y="3085851"/>
            <a:ext cx="1983846" cy="686298"/>
            <a:chOff x="5104077" y="3085851"/>
            <a:chExt cx="1983846" cy="686298"/>
          </a:xfrm>
        </p:grpSpPr>
        <p:sp>
          <p:nvSpPr>
            <p:cNvPr id="7" name="流程图: 终止 6"/>
            <p:cNvSpPr/>
            <p:nvPr/>
          </p:nvSpPr>
          <p:spPr>
            <a:xfrm>
              <a:off x="5104077" y="3085851"/>
              <a:ext cx="1983846" cy="686298"/>
            </a:xfrm>
            <a:prstGeom prst="flowChartTerminator">
              <a:avLst/>
            </a:prstGeom>
            <a:solidFill>
              <a:schemeClr val="bg1"/>
            </a:solid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24" name="矩形 23"/>
            <p:cNvSpPr/>
            <p:nvPr/>
          </p:nvSpPr>
          <p:spPr>
            <a:xfrm>
              <a:off x="5388114" y="3198168"/>
              <a:ext cx="1415772" cy="461665"/>
            </a:xfrm>
            <a:prstGeom prst="rect">
              <a:avLst/>
            </a:prstGeom>
          </p:spPr>
          <p:txBody>
            <a:bodyPr wrap="none">
              <a:spAutoFit/>
            </a:bodyPr>
            <a:lstStyle/>
            <a:p>
              <a:pPr eaLnBrk="0" fontAlgn="auto" hangingPunct="0">
                <a:spcBef>
                  <a:spcPts val="0"/>
                </a:spcBef>
                <a:spcAft>
                  <a:spcPts val="0"/>
                </a:spcAft>
                <a:defRPr/>
              </a:pPr>
              <a:r>
                <a:rPr lang="zh-CN" altLang="en-US" sz="2400" b="1" dirty="0">
                  <a:solidFill>
                    <a:srgbClr val="888886"/>
                  </a:solidFill>
                  <a:latin typeface="微软雅黑" panose="020B0503020204020204" pitchFamily="34" charset="-122"/>
                  <a:ea typeface="微软雅黑" panose="020B0503020204020204" pitchFamily="34" charset="-122"/>
                </a:rPr>
                <a:t>输入内容</a:t>
              </a:r>
              <a:endParaRPr lang="en-US" altLang="zh-CN" sz="2400" b="1" dirty="0">
                <a:solidFill>
                  <a:srgbClr val="888886"/>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outVertical)">
                                      <p:cBhvr>
                                        <p:cTn id="11" dur="500"/>
                                        <p:tgtEl>
                                          <p:spTgt spid="8"/>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barn(outVertical)">
                                      <p:cBhvr>
                                        <p:cTn id="14" dur="500"/>
                                        <p:tgtEl>
                                          <p:spTgt spid="23"/>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arn(outVertical)">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3"/>
          <p:cNvSpPr/>
          <p:nvPr/>
        </p:nvSpPr>
        <p:spPr>
          <a:xfrm>
            <a:off x="2024826" y="2455941"/>
            <a:ext cx="1854495" cy="1854495"/>
          </a:xfrm>
          <a:prstGeom prst="ellipse">
            <a:avLst/>
          </a:prstGeom>
          <a:noFill/>
          <a:ln w="12700">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888886"/>
                </a:solidFill>
                <a:latin typeface="微软雅黑 Light" panose="020B0502040204020203" pitchFamily="34" charset="-122"/>
                <a:ea typeface="微软雅黑 Light" panose="020B0502040204020203" pitchFamily="34" charset="-122"/>
              </a:rPr>
              <a:t>75%</a:t>
            </a:r>
            <a:endParaRPr lang="en-US" sz="2800" dirty="0">
              <a:solidFill>
                <a:srgbClr val="888886"/>
              </a:solidFill>
              <a:latin typeface="微软雅黑 Light" panose="020B0502040204020203" pitchFamily="34" charset="-122"/>
              <a:ea typeface="微软雅黑 Light" panose="020B0502040204020203" pitchFamily="34" charset="-122"/>
            </a:endParaRPr>
          </a:p>
        </p:txBody>
      </p:sp>
      <p:sp>
        <p:nvSpPr>
          <p:cNvPr id="8" name="Arc 10"/>
          <p:cNvSpPr/>
          <p:nvPr/>
        </p:nvSpPr>
        <p:spPr>
          <a:xfrm>
            <a:off x="2024825" y="2455941"/>
            <a:ext cx="1854495" cy="1854495"/>
          </a:xfrm>
          <a:prstGeom prst="arc">
            <a:avLst>
              <a:gd name="adj1" fmla="val 16200000"/>
              <a:gd name="adj2" fmla="val 10046582"/>
            </a:avLst>
          </a:prstGeom>
          <a:noFill/>
          <a:ln w="254000">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88886"/>
              </a:solidFill>
            </a:endParaRPr>
          </a:p>
        </p:txBody>
      </p:sp>
      <p:sp>
        <p:nvSpPr>
          <p:cNvPr id="9" name="Rectangle 11"/>
          <p:cNvSpPr/>
          <p:nvPr/>
        </p:nvSpPr>
        <p:spPr>
          <a:xfrm>
            <a:off x="1991377" y="4980545"/>
            <a:ext cx="1921390" cy="923330"/>
          </a:xfrm>
          <a:prstGeom prst="rect">
            <a:avLst/>
          </a:prstGeom>
        </p:spPr>
        <p:txBody>
          <a:bodyPr wrap="square">
            <a:spAutoFit/>
          </a:bodyPr>
          <a:lstStyle/>
          <a:p>
            <a:pPr algn="ctr"/>
            <a:r>
              <a:rPr lang="en-US" sz="900" b="1" dirty="0">
                <a:solidFill>
                  <a:srgbClr val="888886"/>
                </a:solidFill>
                <a:latin typeface="微软雅黑 Light" panose="020B0502040204020203" pitchFamily="34" charset="-122"/>
                <a:ea typeface="微软雅黑 Light" panose="020B0502040204020203" pitchFamily="34" charset="-122"/>
              </a:rPr>
              <a:t>BEAUTY</a:t>
            </a:r>
            <a:endParaRPr lang="en-US" sz="900" b="1" dirty="0">
              <a:solidFill>
                <a:srgbClr val="888886"/>
              </a:solidFill>
              <a:latin typeface="微软雅黑 Light" panose="020B0502040204020203" pitchFamily="34" charset="-122"/>
              <a:ea typeface="微软雅黑 Light" panose="020B0502040204020203" pitchFamily="34" charset="-122"/>
            </a:endParaRPr>
          </a:p>
          <a:p>
            <a:pPr algn="ctr"/>
            <a:endParaRPr lang="en-US" sz="900" b="1" dirty="0">
              <a:solidFill>
                <a:srgbClr val="888886"/>
              </a:solidFill>
              <a:latin typeface="微软雅黑 Light" panose="020B0502040204020203" pitchFamily="34" charset="-122"/>
              <a:ea typeface="微软雅黑 Light" panose="020B0502040204020203" pitchFamily="34" charset="-122"/>
            </a:endParaRPr>
          </a:p>
          <a:p>
            <a:pPr algn="ctr"/>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p:txBody>
      </p:sp>
      <p:sp>
        <p:nvSpPr>
          <p:cNvPr id="11" name="Oval 18"/>
          <p:cNvSpPr/>
          <p:nvPr/>
        </p:nvSpPr>
        <p:spPr>
          <a:xfrm>
            <a:off x="5168752" y="3742844"/>
            <a:ext cx="1854495" cy="1854495"/>
          </a:xfrm>
          <a:prstGeom prst="ellipse">
            <a:avLst/>
          </a:prstGeom>
          <a:noFill/>
          <a:ln w="12700">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888886"/>
                </a:solidFill>
                <a:latin typeface="微软雅黑 Light" panose="020B0502040204020203" pitchFamily="34" charset="-122"/>
                <a:ea typeface="微软雅黑 Light" panose="020B0502040204020203" pitchFamily="34" charset="-122"/>
              </a:rPr>
              <a:t>60%</a:t>
            </a:r>
            <a:endParaRPr lang="en-US" sz="2800" dirty="0">
              <a:solidFill>
                <a:srgbClr val="888886"/>
              </a:solidFill>
              <a:latin typeface="微软雅黑 Light" panose="020B0502040204020203" pitchFamily="34" charset="-122"/>
              <a:ea typeface="微软雅黑 Light" panose="020B0502040204020203" pitchFamily="34" charset="-122"/>
            </a:endParaRPr>
          </a:p>
        </p:txBody>
      </p:sp>
      <p:sp>
        <p:nvSpPr>
          <p:cNvPr id="12" name="Arc 19"/>
          <p:cNvSpPr/>
          <p:nvPr/>
        </p:nvSpPr>
        <p:spPr>
          <a:xfrm>
            <a:off x="5168752" y="3742844"/>
            <a:ext cx="1854495" cy="1854495"/>
          </a:xfrm>
          <a:prstGeom prst="arc">
            <a:avLst>
              <a:gd name="adj1" fmla="val 16200000"/>
              <a:gd name="adj2" fmla="val 7595047"/>
            </a:avLst>
          </a:prstGeom>
          <a:noFill/>
          <a:ln w="254000">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88886"/>
              </a:solidFill>
            </a:endParaRPr>
          </a:p>
        </p:txBody>
      </p:sp>
      <p:sp>
        <p:nvSpPr>
          <p:cNvPr id="15" name="Oval 26"/>
          <p:cNvSpPr/>
          <p:nvPr/>
        </p:nvSpPr>
        <p:spPr>
          <a:xfrm>
            <a:off x="8312679" y="2455941"/>
            <a:ext cx="1854495" cy="1854495"/>
          </a:xfrm>
          <a:prstGeom prst="ellipse">
            <a:avLst/>
          </a:prstGeom>
          <a:noFill/>
          <a:ln w="12700">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888886"/>
                </a:solidFill>
                <a:latin typeface="微软雅黑 Light" panose="020B0502040204020203" pitchFamily="34" charset="-122"/>
                <a:ea typeface="微软雅黑 Light" panose="020B0502040204020203" pitchFamily="34" charset="-122"/>
              </a:rPr>
              <a:t>38%</a:t>
            </a:r>
            <a:endParaRPr lang="en-US" sz="2800" dirty="0">
              <a:solidFill>
                <a:srgbClr val="888886"/>
              </a:solidFill>
              <a:latin typeface="微软雅黑 Light" panose="020B0502040204020203" pitchFamily="34" charset="-122"/>
              <a:ea typeface="微软雅黑 Light" panose="020B0502040204020203" pitchFamily="34" charset="-122"/>
            </a:endParaRPr>
          </a:p>
        </p:txBody>
      </p:sp>
      <p:sp>
        <p:nvSpPr>
          <p:cNvPr id="21" name="Arc 27"/>
          <p:cNvSpPr/>
          <p:nvPr/>
        </p:nvSpPr>
        <p:spPr>
          <a:xfrm>
            <a:off x="8312678" y="2455941"/>
            <a:ext cx="1854495" cy="1854495"/>
          </a:xfrm>
          <a:prstGeom prst="arc">
            <a:avLst>
              <a:gd name="adj1" fmla="val 16200000"/>
              <a:gd name="adj2" fmla="val 554884"/>
            </a:avLst>
          </a:prstGeom>
          <a:noFill/>
          <a:ln w="254000">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88886"/>
              </a:solidFill>
            </a:endParaRPr>
          </a:p>
        </p:txBody>
      </p:sp>
      <p:sp>
        <p:nvSpPr>
          <p:cNvPr id="23" name="Rectangle 11"/>
          <p:cNvSpPr/>
          <p:nvPr/>
        </p:nvSpPr>
        <p:spPr>
          <a:xfrm>
            <a:off x="8279233" y="4947930"/>
            <a:ext cx="1921390" cy="923330"/>
          </a:xfrm>
          <a:prstGeom prst="rect">
            <a:avLst/>
          </a:prstGeom>
        </p:spPr>
        <p:txBody>
          <a:bodyPr wrap="square">
            <a:spAutoFit/>
          </a:bodyPr>
          <a:lstStyle/>
          <a:p>
            <a:pPr algn="ctr"/>
            <a:r>
              <a:rPr lang="en-US" sz="900" b="1" dirty="0">
                <a:solidFill>
                  <a:srgbClr val="888886"/>
                </a:solidFill>
                <a:latin typeface="微软雅黑 Light" panose="020B0502040204020203" pitchFamily="34" charset="-122"/>
                <a:ea typeface="微软雅黑 Light" panose="020B0502040204020203" pitchFamily="34" charset="-122"/>
              </a:rPr>
              <a:t>BEAUTY</a:t>
            </a:r>
            <a:endParaRPr lang="en-US" sz="900" b="1" dirty="0">
              <a:solidFill>
                <a:srgbClr val="888886"/>
              </a:solidFill>
              <a:latin typeface="微软雅黑 Light" panose="020B0502040204020203" pitchFamily="34" charset="-122"/>
              <a:ea typeface="微软雅黑 Light" panose="020B0502040204020203" pitchFamily="34" charset="-122"/>
            </a:endParaRPr>
          </a:p>
          <a:p>
            <a:pPr algn="ctr"/>
            <a:endParaRPr lang="en-US" sz="900" b="1" dirty="0">
              <a:solidFill>
                <a:srgbClr val="888886"/>
              </a:solidFill>
              <a:latin typeface="微软雅黑 Light" panose="020B0502040204020203" pitchFamily="34" charset="-122"/>
              <a:ea typeface="微软雅黑 Light" panose="020B0502040204020203" pitchFamily="34" charset="-122"/>
            </a:endParaRPr>
          </a:p>
          <a:p>
            <a:pPr algn="ctr"/>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p:txBody>
      </p:sp>
      <p:sp>
        <p:nvSpPr>
          <p:cNvPr id="24" name="Rectangle 11"/>
          <p:cNvSpPr/>
          <p:nvPr/>
        </p:nvSpPr>
        <p:spPr>
          <a:xfrm>
            <a:off x="5135303" y="2191826"/>
            <a:ext cx="1921390" cy="923330"/>
          </a:xfrm>
          <a:prstGeom prst="rect">
            <a:avLst/>
          </a:prstGeom>
        </p:spPr>
        <p:txBody>
          <a:bodyPr wrap="square">
            <a:spAutoFit/>
          </a:bodyPr>
          <a:lstStyle/>
          <a:p>
            <a:pPr algn="ctr"/>
            <a:r>
              <a:rPr lang="en-US" sz="900" b="1" dirty="0">
                <a:solidFill>
                  <a:srgbClr val="888886"/>
                </a:solidFill>
                <a:latin typeface="微软雅黑 Light" panose="020B0502040204020203" pitchFamily="34" charset="-122"/>
                <a:ea typeface="微软雅黑 Light" panose="020B0502040204020203" pitchFamily="34" charset="-122"/>
              </a:rPr>
              <a:t>BEAUTY</a:t>
            </a:r>
            <a:endParaRPr lang="en-US" sz="900" b="1" dirty="0">
              <a:solidFill>
                <a:srgbClr val="888886"/>
              </a:solidFill>
              <a:latin typeface="微软雅黑 Light" panose="020B0502040204020203" pitchFamily="34" charset="-122"/>
              <a:ea typeface="微软雅黑 Light" panose="020B0502040204020203" pitchFamily="34" charset="-122"/>
            </a:endParaRPr>
          </a:p>
          <a:p>
            <a:pPr algn="ctr"/>
            <a:endParaRPr lang="en-US" sz="900" b="1" dirty="0">
              <a:solidFill>
                <a:srgbClr val="888886"/>
              </a:solidFill>
              <a:latin typeface="微软雅黑 Light" panose="020B0502040204020203" pitchFamily="34" charset="-122"/>
              <a:ea typeface="微软雅黑 Light" panose="020B0502040204020203" pitchFamily="34" charset="-122"/>
            </a:endParaRPr>
          </a:p>
          <a:p>
            <a:pPr algn="ctr"/>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p:txBody>
      </p:sp>
      <p:sp>
        <p:nvSpPr>
          <p:cNvPr id="25" name="流程图: 终止 24"/>
          <p:cNvSpPr/>
          <p:nvPr/>
        </p:nvSpPr>
        <p:spPr>
          <a:xfrm rot="16200000">
            <a:off x="1658810" y="-4887671"/>
            <a:ext cx="8874380" cy="3764111"/>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down)">
                                      <p:cBhvr>
                                        <p:cTn id="35" dur="500"/>
                                        <p:tgtEl>
                                          <p:spTgt spid="24"/>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ppt_w</p:attrName>
                                        </p:attrNameLst>
                                      </p:cBhvr>
                                      <p:tavLst>
                                        <p:tav tm="0">
                                          <p:val>
                                            <p:fltVal val="0"/>
                                          </p:val>
                                        </p:tav>
                                        <p:tav tm="100000">
                                          <p:val>
                                            <p:strVal val="#ppt_w"/>
                                          </p:val>
                                        </p:tav>
                                      </p:tavLst>
                                    </p:anim>
                                    <p:anim calcmode="lin" valueType="num">
                                      <p:cBhvr>
                                        <p:cTn id="40" dur="500" fill="hold"/>
                                        <p:tgtEl>
                                          <p:spTgt spid="15"/>
                                        </p:tgtEl>
                                        <p:attrNameLst>
                                          <p:attrName>ppt_h</p:attrName>
                                        </p:attrNameLst>
                                      </p:cBhvr>
                                      <p:tavLst>
                                        <p:tav tm="0">
                                          <p:val>
                                            <p:fltVal val="0"/>
                                          </p:val>
                                        </p:tav>
                                        <p:tav tm="100000">
                                          <p:val>
                                            <p:strVal val="#ppt_h"/>
                                          </p:val>
                                        </p:tav>
                                      </p:tavLst>
                                    </p:anim>
                                    <p:animEffect transition="in" filter="fade">
                                      <p:cBhvr>
                                        <p:cTn id="41" dur="500"/>
                                        <p:tgtEl>
                                          <p:spTgt spid="15"/>
                                        </p:tgtEl>
                                      </p:cBhvr>
                                    </p:animEffect>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up)">
                                      <p:cBhvr>
                                        <p:cTn id="4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1" grpId="0" animBg="1"/>
      <p:bldP spid="12" grpId="0" animBg="1"/>
      <p:bldP spid="15" grpId="0" animBg="1"/>
      <p:bldP spid="21" grpId="0" animBg="1"/>
      <p:bldP spid="23" grpId="0"/>
      <p:bldP spid="24" grpId="0"/>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终止 1"/>
          <p:cNvSpPr/>
          <p:nvPr/>
        </p:nvSpPr>
        <p:spPr>
          <a:xfrm>
            <a:off x="-6431894" y="1546945"/>
            <a:ext cx="8874380" cy="3764111"/>
          </a:xfrm>
          <a:prstGeom prst="flowChartTerminator">
            <a:avLst/>
          </a:prstGeom>
          <a:noFill/>
          <a:ln w="15875">
            <a:solidFill>
              <a:srgbClr val="88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88886"/>
              </a:solidFill>
            </a:endParaRPr>
          </a:p>
        </p:txBody>
      </p:sp>
      <p:sp>
        <p:nvSpPr>
          <p:cNvPr id="3" name="TextBox 40"/>
          <p:cNvSpPr txBox="1"/>
          <p:nvPr/>
        </p:nvSpPr>
        <p:spPr>
          <a:xfrm>
            <a:off x="3211429" y="1592959"/>
            <a:ext cx="8641047" cy="1477328"/>
          </a:xfrm>
          <a:prstGeom prst="rect">
            <a:avLst/>
          </a:prstGeom>
          <a:noFill/>
        </p:spPr>
        <p:txBody>
          <a:bodyPr wrap="square" rtlCol="0">
            <a:spAutoFit/>
          </a:bodyPr>
          <a:lstStyle/>
          <a:p>
            <a:r>
              <a:rPr lang="en-US" b="1" dirty="0">
                <a:solidFill>
                  <a:srgbClr val="888886"/>
                </a:solidFill>
                <a:latin typeface="微软雅黑 Light" panose="020B0502040204020203" pitchFamily="34" charset="-122"/>
                <a:ea typeface="微软雅黑 Light" panose="020B0502040204020203" pitchFamily="34" charset="-122"/>
              </a:rPr>
              <a:t>For one trend</a:t>
            </a:r>
            <a:endParaRPr lang="en-US" sz="900" b="1" dirty="0">
              <a:solidFill>
                <a:srgbClr val="888886"/>
              </a:solidFill>
              <a:latin typeface="微软雅黑 Light" panose="020B0502040204020203" pitchFamily="34" charset="-122"/>
              <a:ea typeface="微软雅黑 Light" panose="020B0502040204020203" pitchFamily="34" charset="-122"/>
            </a:endParaRPr>
          </a:p>
          <a:p>
            <a:r>
              <a:rPr lang="en-US" sz="900" b="1" dirty="0">
                <a:solidFill>
                  <a:srgbClr val="888886"/>
                </a:solidFill>
                <a:latin typeface="微软雅黑 Light" panose="020B0502040204020203" pitchFamily="34" charset="-122"/>
                <a:ea typeface="微软雅黑 Light" panose="020B0502040204020203" pitchFamily="34" charset="-122"/>
              </a:rPr>
              <a:t>| 2018</a:t>
            </a:r>
            <a:endParaRPr lang="en-US" sz="900" b="1" dirty="0">
              <a:solidFill>
                <a:srgbClr val="888886"/>
              </a:solidFill>
              <a:latin typeface="微软雅黑 Light" panose="020B0502040204020203" pitchFamily="34" charset="-122"/>
              <a:ea typeface="微软雅黑 Light" panose="020B0502040204020203" pitchFamily="34" charset="-122"/>
            </a:endParaRPr>
          </a:p>
          <a:p>
            <a:endParaRPr lang="en-US" sz="900" dirty="0">
              <a:solidFill>
                <a:srgbClr val="888886"/>
              </a:solidFill>
              <a:latin typeface="微软雅黑 Light" panose="020B0502040204020203" pitchFamily="34" charset="-122"/>
              <a:ea typeface="微软雅黑 Light" panose="020B0502040204020203" pitchFamily="34" charset="-122"/>
            </a:endParaRPr>
          </a:p>
          <a:p>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The truth is that beauty is in the eye of the beholder. The truth is that beauty is in the eye of the beholder. 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a:p>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a:p>
            <a:endParaRPr lang="en-US" sz="900" dirty="0">
              <a:solidFill>
                <a:srgbClr val="888886"/>
              </a:solidFill>
              <a:latin typeface="微软雅黑 Light" panose="020B0502040204020203" pitchFamily="34" charset="-122"/>
              <a:ea typeface="微软雅黑 Light" panose="020B0502040204020203" pitchFamily="34" charset="-122"/>
            </a:endParaRPr>
          </a:p>
          <a:p>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p:txBody>
      </p:sp>
      <p:sp>
        <p:nvSpPr>
          <p:cNvPr id="4" name="TextBox 41"/>
          <p:cNvSpPr txBox="1"/>
          <p:nvPr/>
        </p:nvSpPr>
        <p:spPr>
          <a:xfrm>
            <a:off x="3258104" y="3595365"/>
            <a:ext cx="8490200" cy="1477328"/>
          </a:xfrm>
          <a:prstGeom prst="rect">
            <a:avLst/>
          </a:prstGeom>
          <a:noFill/>
        </p:spPr>
        <p:txBody>
          <a:bodyPr wrap="square" rtlCol="0">
            <a:spAutoFit/>
          </a:bodyPr>
          <a:lstStyle/>
          <a:p>
            <a:r>
              <a:rPr lang="en-US" b="1" dirty="0">
                <a:solidFill>
                  <a:srgbClr val="888886"/>
                </a:solidFill>
                <a:latin typeface="微软雅黑 Light" panose="020B0502040204020203" pitchFamily="34" charset="-122"/>
                <a:ea typeface="微软雅黑 Light" panose="020B0502040204020203" pitchFamily="34" charset="-122"/>
              </a:rPr>
              <a:t>For another trend</a:t>
            </a:r>
            <a:endParaRPr lang="en-US" sz="900" b="1" dirty="0">
              <a:solidFill>
                <a:srgbClr val="888886"/>
              </a:solidFill>
              <a:latin typeface="微软雅黑 Light" panose="020B0502040204020203" pitchFamily="34" charset="-122"/>
              <a:ea typeface="微软雅黑 Light" panose="020B0502040204020203" pitchFamily="34" charset="-122"/>
            </a:endParaRPr>
          </a:p>
          <a:p>
            <a:r>
              <a:rPr lang="en-US" sz="900" b="1" dirty="0">
                <a:solidFill>
                  <a:srgbClr val="888886"/>
                </a:solidFill>
                <a:latin typeface="微软雅黑 Light" panose="020B0502040204020203" pitchFamily="34" charset="-122"/>
                <a:ea typeface="微软雅黑 Light" panose="020B0502040204020203" pitchFamily="34" charset="-122"/>
              </a:rPr>
              <a:t>| 2018</a:t>
            </a:r>
            <a:endParaRPr lang="en-US" sz="900" b="1" dirty="0">
              <a:solidFill>
                <a:srgbClr val="888886"/>
              </a:solidFill>
              <a:latin typeface="微软雅黑 Light" panose="020B0502040204020203" pitchFamily="34" charset="-122"/>
              <a:ea typeface="微软雅黑 Light" panose="020B0502040204020203" pitchFamily="34" charset="-122"/>
            </a:endParaRPr>
          </a:p>
          <a:p>
            <a:endParaRPr lang="en-US" sz="900" dirty="0">
              <a:solidFill>
                <a:srgbClr val="888886"/>
              </a:solidFill>
              <a:latin typeface="微软雅黑 Light" panose="020B0502040204020203" pitchFamily="34" charset="-122"/>
              <a:ea typeface="微软雅黑 Light" panose="020B0502040204020203" pitchFamily="34" charset="-122"/>
            </a:endParaRPr>
          </a:p>
          <a:p>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The truth is that beauty is in the eye of the beholder. The truth is that beauty is in the eye of the beholder. 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a:p>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a:p>
            <a:endParaRPr lang="en-US" sz="900" dirty="0">
              <a:solidFill>
                <a:srgbClr val="888886"/>
              </a:solidFill>
              <a:latin typeface="微软雅黑 Light" panose="020B0502040204020203" pitchFamily="34" charset="-122"/>
              <a:ea typeface="微软雅黑 Light" panose="020B0502040204020203" pitchFamily="34" charset="-122"/>
            </a:endParaRPr>
          </a:p>
          <a:p>
            <a:r>
              <a:rPr lang="en-US" sz="900" dirty="0">
                <a:solidFill>
                  <a:srgbClr val="888886"/>
                </a:solidFill>
                <a:latin typeface="微软雅黑 Light" panose="020B0502040204020203" pitchFamily="34" charset="-122"/>
                <a:ea typeface="微软雅黑 Light" panose="020B0502040204020203" pitchFamily="34" charset="-122"/>
              </a:rPr>
              <a:t>The truth is that beauty is in the eye of the beholder. The truth is that beauty is in the eye of the beholder. </a:t>
            </a:r>
            <a:endParaRPr lang="en-US" sz="900" dirty="0">
              <a:solidFill>
                <a:srgbClr val="888886"/>
              </a:solidFill>
              <a:latin typeface="微软雅黑 Light" panose="020B0502040204020203" pitchFamily="34" charset="-122"/>
              <a:ea typeface="微软雅黑 Light" panose="020B0502040204020203" pitchFamily="34" charset="-122"/>
            </a:endParaRPr>
          </a:p>
        </p:txBody>
      </p:sp>
      <p:sp>
        <p:nvSpPr>
          <p:cNvPr id="5" name="TextBox 42"/>
          <p:cNvSpPr txBox="1"/>
          <p:nvPr/>
        </p:nvSpPr>
        <p:spPr>
          <a:xfrm>
            <a:off x="10725688" y="2951105"/>
            <a:ext cx="589749" cy="238363"/>
          </a:xfrm>
          <a:prstGeom prst="roundRect">
            <a:avLst/>
          </a:prstGeom>
          <a:noFill/>
          <a:ln>
            <a:solidFill>
              <a:srgbClr val="888886"/>
            </a:solidFill>
          </a:ln>
        </p:spPr>
        <p:txBody>
          <a:bodyPr wrap="none" rtlCol="0">
            <a:spAutoFit/>
          </a:bodyPr>
          <a:lstStyle/>
          <a:p>
            <a:pPr algn="ctr"/>
            <a:r>
              <a:rPr lang="en-US" sz="800" dirty="0">
                <a:solidFill>
                  <a:srgbClr val="888886"/>
                </a:solidFill>
                <a:latin typeface="微软雅黑 Light" panose="020B0502040204020203" pitchFamily="34" charset="-122"/>
                <a:ea typeface="微软雅黑 Light" panose="020B0502040204020203" pitchFamily="34" charset="-122"/>
              </a:rPr>
              <a:t>Go for it</a:t>
            </a:r>
            <a:endParaRPr lang="en-US" sz="800" dirty="0">
              <a:solidFill>
                <a:srgbClr val="888886"/>
              </a:solidFill>
              <a:latin typeface="微软雅黑 Light" panose="020B0502040204020203" pitchFamily="34" charset="-122"/>
              <a:ea typeface="微软雅黑 Light" panose="020B0502040204020203" pitchFamily="34" charset="-122"/>
            </a:endParaRPr>
          </a:p>
        </p:txBody>
      </p:sp>
      <p:sp>
        <p:nvSpPr>
          <p:cNvPr id="6" name="TextBox 43"/>
          <p:cNvSpPr txBox="1"/>
          <p:nvPr/>
        </p:nvSpPr>
        <p:spPr>
          <a:xfrm>
            <a:off x="10725688" y="5072693"/>
            <a:ext cx="589748" cy="238363"/>
          </a:xfrm>
          <a:prstGeom prst="roundRect">
            <a:avLst/>
          </a:prstGeom>
          <a:noFill/>
          <a:ln>
            <a:solidFill>
              <a:srgbClr val="888886"/>
            </a:solidFill>
          </a:ln>
        </p:spPr>
        <p:txBody>
          <a:bodyPr wrap="none" rtlCol="0">
            <a:spAutoFit/>
          </a:bodyPr>
          <a:lstStyle/>
          <a:p>
            <a:pPr algn="ctr"/>
            <a:r>
              <a:rPr lang="en-US" sz="800" dirty="0">
                <a:solidFill>
                  <a:srgbClr val="888886"/>
                </a:solidFill>
                <a:latin typeface="微软雅黑 Light" panose="020B0502040204020203" pitchFamily="34" charset="-122"/>
                <a:ea typeface="微软雅黑 Light" panose="020B0502040204020203" pitchFamily="34" charset="-122"/>
              </a:rPr>
              <a:t>Go for it</a:t>
            </a:r>
            <a:endParaRPr lang="en-US" sz="800" dirty="0">
              <a:solidFill>
                <a:srgbClr val="888886"/>
              </a:solidFill>
              <a:latin typeface="微软雅黑 Light" panose="020B0502040204020203" pitchFamily="34" charset="-122"/>
              <a:ea typeface="微软雅黑 Light" panose="020B0502040204020203" pitchFamily="34" charset="-122"/>
            </a:endParaRPr>
          </a:p>
        </p:txBody>
      </p:sp>
    </p:spTree>
  </p:cSld>
  <p:clrMapOvr>
    <a:masterClrMapping/>
  </p:clrMapOvr>
  <p:transition spd="slow" advClick="0"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par>
                          <p:cTn id="13" fill="hold">
                            <p:stCondLst>
                              <p:cond delay="2000"/>
                            </p:stCondLst>
                            <p:childTnLst>
                              <p:par>
                                <p:cTn id="14" presetID="16" presetClass="entr" presetSubtype="37"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outVertical)">
                                      <p:cBhvr>
                                        <p:cTn id="16" dur="500"/>
                                        <p:tgtEl>
                                          <p:spTgt spid="5"/>
                                        </p:tgtEl>
                                      </p:cBhvr>
                                    </p:animEffect>
                                  </p:childTnLst>
                                </p:cTn>
                              </p:par>
                            </p:childTnLst>
                          </p:cTn>
                        </p:par>
                        <p:par>
                          <p:cTn id="17" fill="hold">
                            <p:stCondLst>
                              <p:cond delay="2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1000"/>
                                        <p:tgtEl>
                                          <p:spTgt spid="4"/>
                                        </p:tgtEl>
                                      </p:cBhvr>
                                    </p:animEffect>
                                  </p:childTnLst>
                                </p:cTn>
                              </p:par>
                            </p:childTnLst>
                          </p:cTn>
                        </p:par>
                        <p:par>
                          <p:cTn id="21" fill="hold">
                            <p:stCondLst>
                              <p:cond delay="3500"/>
                            </p:stCondLst>
                            <p:childTnLst>
                              <p:par>
                                <p:cTn id="22" presetID="16" presetClass="entr" presetSubtype="37"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animBg="1"/>
      <p:bldP spid="6" grpId="0" animBg="1"/>
    </p:bldLst>
  </p:timing>
</p:sld>
</file>

<file path=ppt/tags/tag1.xml><?xml version="1.0" encoding="utf-8"?>
<p:tagLst xmlns:p="http://schemas.openxmlformats.org/presentationml/2006/main">
  <p:tag name="ISPRING_PRESENTATION_TITLE" val="质感灰色简约线条工作总结商务PPT模板"/>
</p:tagLst>
</file>

<file path=ppt/theme/theme1.xml><?xml version="1.0" encoding="utf-8"?>
<a:theme xmlns:a="http://schemas.openxmlformats.org/drawingml/2006/main" name="好客模板www.haoke.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中文：微软雅黑 西文：Arial">
      <a:majorFont>
        <a:latin typeface="Arial"/>
        <a:ea typeface="微软雅黑"/>
        <a:cs typeface=""/>
      </a:majorFont>
      <a:minorFont>
        <a:latin typeface="Arial"/>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10316</Words>
  <Application>WPS 演示</Application>
  <PresentationFormat>宽屏</PresentationFormat>
  <Paragraphs>365</Paragraphs>
  <Slides>20</Slides>
  <Notes>20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20</vt:i4>
      </vt:variant>
    </vt:vector>
  </HeadingPairs>
  <TitlesOfParts>
    <vt:vector size="36" baseType="lpstr">
      <vt:lpstr>Arial</vt:lpstr>
      <vt:lpstr>宋体</vt:lpstr>
      <vt:lpstr>Wingdings</vt:lpstr>
      <vt:lpstr>微软雅黑</vt:lpstr>
      <vt:lpstr>Script MT Bold</vt:lpstr>
      <vt:lpstr>Mongolian Baiti</vt:lpstr>
      <vt:lpstr>Yu Gothic UI Light</vt:lpstr>
      <vt:lpstr>微软雅黑 Light</vt:lpstr>
      <vt:lpstr>Dekko</vt:lpstr>
      <vt:lpstr>等线</vt:lpstr>
      <vt:lpstr>Calibri</vt:lpstr>
      <vt:lpstr>Zebrra</vt:lpstr>
      <vt:lpstr>Arial Unicode MS</vt:lpstr>
      <vt:lpstr>Open Sans</vt:lpstr>
      <vt:lpstr>Calibri Light</vt:lpstr>
      <vt:lpstr>好客模板www.haoke.com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质感灰色简约线条工作总结商务PPT模板</dc:title>
  <dc:creator>Administrator</dc:creator>
  <cp:lastModifiedBy>一颗苹果</cp:lastModifiedBy>
  <cp:revision>86</cp:revision>
  <dcterms:created xsi:type="dcterms:W3CDTF">2017-06-21T08:21:00Z</dcterms:created>
  <dcterms:modified xsi:type="dcterms:W3CDTF">2021-09-07T08:05:11Z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E327CF62399E4C189BE92A2D649CB313</vt:lpwstr>
  </property>
  <property fmtid="{D5CDD505-2E9C-101B-9397-08002B2CF9AE}" pid="3" name="KSOProductBuildVer">
    <vt:lpwstr>2052-11.1.0.10463</vt:lpwstr>
  </property>
</Properties>
</file>