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8" r:id="rId3"/>
    <p:sldId id="257" r:id="rId5"/>
    <p:sldId id="259" r:id="rId6"/>
    <p:sldId id="260" r:id="rId7"/>
    <p:sldId id="262" r:id="rId8"/>
    <p:sldId id="261" r:id="rId9"/>
    <p:sldId id="264" r:id="rId10"/>
    <p:sldId id="265" r:id="rId11"/>
    <p:sldId id="266" r:id="rId12"/>
    <p:sldId id="263" r:id="rId13"/>
    <p:sldId id="269" r:id="rId14"/>
  </p:sldIdLst>
  <p:sldSz cx="12192000" cy="6858000"/>
  <p:notesSz cx="6858000" cy="9144000"/>
  <p:custDataLst>
    <p:tags r:id="rId18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kern="1200" baseline="0">
        <a:solidFill>
          <a:schemeClr val="tx1"/>
        </a:solidFill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882" y="66"/>
      </p:cViewPr>
      <p:guideLst>
        <p:guide orient="horz" pos="1336"/>
        <p:guide pos="1623"/>
        <p:guide pos="2593"/>
        <p:guide orient="horz" pos="2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69848" cy="6984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78849-E2A0-424E-BECC-020C5A7F13C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EA0AD-BD1B-46CE-A730-B59EF2412F0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A0AD-BD1B-46CE-A730-B59EF2412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A0AD-BD1B-46CE-A730-B59EF2412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A0AD-BD1B-46CE-A730-B59EF2412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A0AD-BD1B-46CE-A730-B59EF2412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A0AD-BD1B-46CE-A730-B59EF2412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A0AD-BD1B-46CE-A730-B59EF2412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A0AD-BD1B-46CE-A730-B59EF2412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A0AD-BD1B-46CE-A730-B59EF2412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A0AD-BD1B-46CE-A730-B59EF2412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A0AD-BD1B-46CE-A730-B59EF2412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A0AD-BD1B-46CE-A730-B59EF2412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vert="horz" anchor="ctr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vert="horz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 w="9525">
            <a:noFill/>
          </a:ln>
        </p:spPr>
        <p:txBody>
          <a:bodyPr vert="horz" anchor="ctr"/>
          <a:lstStyle>
            <a:lvl1pPr algn="l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</a:ln>
        </p:spPr>
        <p:txBody>
          <a:bodyPr vert="horz" anchor="ctr"/>
          <a:lstStyle>
            <a:lvl1pPr algn="ctr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 w="9525">
            <a:noFill/>
          </a:ln>
        </p:spPr>
        <p:txBody>
          <a:bodyPr vert="horz" anchor="ctr"/>
          <a:lstStyle>
            <a:lvl1pPr algn="r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  <p:hf sldNum="0" hdr="0" ftr="0" dt="0"/>
  <p:txStyles>
    <p:titleStyle>
      <a:lvl1pPr marL="914400" lvl="0" indent="-914400" algn="l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  <a:sym typeface="Arial" panose="020B0604020202020204" pitchFamily="34" charset="0"/>
        </a:defRPr>
      </a:lvl1pPr>
    </p:titleStyle>
    <p:bodyStyle>
      <a:lvl1pPr marL="228600" lvl="0" indent="-228600" algn="l" defTabSz="914400" eaLnBrk="1" fontAlgn="base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1pPr>
      <a:lvl2pPr marL="685800" lvl="1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charset="0"/>
          <a:ea typeface="Microsoft YaHei UI" panose="020B0503020204020204" charset="-122"/>
          <a:cs typeface="+mn-cs"/>
          <a:sym typeface="Calibri" panose="020F0502020204030204" charset="0"/>
        </a:defRPr>
      </a:lvl2pPr>
      <a:lvl3pPr marL="1143000" lvl="2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charset="0"/>
          <a:ea typeface="Microsoft YaHei UI" panose="020B0503020204020204" charset="-122"/>
          <a:cs typeface="+mn-cs"/>
          <a:sym typeface="Calibri" panose="020F0502020204030204" charset="0"/>
        </a:defRPr>
      </a:lvl3pPr>
      <a:lvl4pPr marL="1600200" lvl="3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charset="0"/>
          <a:ea typeface="Microsoft YaHei UI" panose="020B0503020204020204" charset="-122"/>
          <a:cs typeface="+mn-cs"/>
          <a:sym typeface="Calibri" panose="020F0502020204030204" charset="0"/>
        </a:defRPr>
      </a:lvl4pPr>
      <a:lvl5pPr marL="2057400" lvl="4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charset="0"/>
          <a:ea typeface="Microsoft YaHei UI" panose="020B0503020204020204" charset="-122"/>
          <a:cs typeface="+mn-cs"/>
          <a:sym typeface="Calibri" panose="020F0502020204030204" charset="0"/>
        </a:defRPr>
      </a:lvl5pPr>
      <a:lvl6pPr marL="2514600" lvl="5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charset="0"/>
          <a:ea typeface="Microsoft YaHei UI" panose="020B0503020204020204" charset="-122"/>
          <a:cs typeface="+mn-cs"/>
          <a:sym typeface="Calibri" panose="020F0502020204030204" charset="0"/>
        </a:defRPr>
      </a:lvl6pPr>
      <a:lvl7pPr marL="2971800" lvl="6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charset="0"/>
          <a:ea typeface="Microsoft YaHei UI" panose="020B0503020204020204" charset="-122"/>
          <a:cs typeface="+mn-cs"/>
          <a:sym typeface="Calibri" panose="020F0502020204030204" charset="0"/>
        </a:defRPr>
      </a:lvl7pPr>
      <a:lvl8pPr marL="3429000" lvl="7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charset="0"/>
          <a:ea typeface="Microsoft YaHei UI" panose="020B0503020204020204" charset="-122"/>
          <a:cs typeface="+mn-cs"/>
          <a:sym typeface="Calibri" panose="020F0502020204030204" charset="0"/>
        </a:defRPr>
      </a:lvl8pPr>
      <a:lvl9pPr marL="3886200" lvl="8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charset="0"/>
          <a:ea typeface="Microsoft YaHei UI" panose="020B0503020204020204" charset="-122"/>
          <a:cs typeface="+mn-cs"/>
          <a:sym typeface="Calibri" panose="020F0502020204030204" charset="0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65"/>
          <p:cNvSpPr/>
          <p:nvPr/>
        </p:nvSpPr>
        <p:spPr>
          <a:xfrm>
            <a:off x="-55880" y="4705033"/>
            <a:ext cx="12192000" cy="2141537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txBody>
          <a:bodyPr anchor="ctr"/>
          <a:lstStyle/>
          <a:p>
            <a:pPr algn="ctr"/>
            <a:r>
              <a:rPr lang="zh-CN" altLang="en-US" dirty="0" smtClean="0"/>
              <a:t>汇报人：</a:t>
            </a:r>
            <a:r>
              <a:rPr lang="en-US" altLang="zh-CN" dirty="0" smtClean="0"/>
              <a:t>XXX</a:t>
            </a:r>
            <a:r>
              <a:rPr lang="zh-CN" altLang="en-US" dirty="0" smtClean="0"/>
              <a:t>   汇报时间：</a:t>
            </a:r>
            <a:r>
              <a:rPr lang="en-US" altLang="zh-CN" dirty="0" smtClean="0"/>
              <a:t>20XX</a:t>
            </a:r>
            <a:r>
              <a:rPr lang="zh-CN" altLang="en-US" dirty="0" smtClean="0"/>
              <a:t>年</a:t>
            </a:r>
            <a:r>
              <a:rPr lang="en-US" altLang="zh-CN" dirty="0" smtClean="0"/>
              <a:t>X</a:t>
            </a:r>
            <a:r>
              <a:rPr lang="zh-CN" altLang="en-US" dirty="0" smtClean="0"/>
              <a:t>月</a:t>
            </a:r>
            <a:endParaRPr dirty="0"/>
          </a:p>
        </p:txBody>
      </p:sp>
      <p:sp>
        <p:nvSpPr>
          <p:cNvPr id="3075" name="任意多边形 69"/>
          <p:cNvSpPr/>
          <p:nvPr/>
        </p:nvSpPr>
        <p:spPr>
          <a:xfrm>
            <a:off x="1597978" y="4705350"/>
            <a:ext cx="8883650" cy="1177925"/>
          </a:xfrm>
          <a:custGeom>
            <a:avLst/>
            <a:gdLst>
              <a:gd name="txL" fmla="*/ 0 w 8883333"/>
              <a:gd name="txT" fmla="*/ 0 h 1178787"/>
              <a:gd name="txR" fmla="*/ 8883333 w 8883333"/>
              <a:gd name="txB" fmla="*/ 1178787 h 1178787"/>
            </a:gdLst>
            <a:ahLst/>
            <a:cxnLst>
              <a:cxn ang="0">
                <a:pos x="2534897" y="0"/>
              </a:cxn>
              <a:cxn ang="0">
                <a:pos x="2992097" y="0"/>
              </a:cxn>
              <a:cxn ang="0">
                <a:pos x="2754686" y="376146"/>
              </a:cxn>
              <a:cxn ang="0">
                <a:pos x="6106285" y="376146"/>
              </a:cxn>
              <a:cxn ang="0">
                <a:pos x="5868874" y="0"/>
              </a:cxn>
              <a:cxn ang="0">
                <a:pos x="6326074" y="0"/>
              </a:cxn>
              <a:cxn ang="0">
                <a:pos x="6735168" y="376146"/>
              </a:cxn>
              <a:cxn ang="0">
                <a:pos x="7550588" y="376146"/>
              </a:cxn>
              <a:cxn ang="0">
                <a:pos x="8883333" y="1178787"/>
              </a:cxn>
              <a:cxn ang="0">
                <a:pos x="0" y="1178787"/>
              </a:cxn>
              <a:cxn ang="0">
                <a:pos x="1332746" y="376146"/>
              </a:cxn>
              <a:cxn ang="0">
                <a:pos x="2125803" y="376146"/>
              </a:cxn>
            </a:cxnLst>
            <a:rect l="txL" t="txT" r="txR" b="txB"/>
            <a:pathLst>
              <a:path w="8883333" h="1178787">
                <a:moveTo>
                  <a:pt x="2534897" y="0"/>
                </a:moveTo>
                <a:lnTo>
                  <a:pt x="2992097" y="0"/>
                </a:lnTo>
                <a:lnTo>
                  <a:pt x="2754686" y="376146"/>
                </a:lnTo>
                <a:lnTo>
                  <a:pt x="6106285" y="376146"/>
                </a:lnTo>
                <a:lnTo>
                  <a:pt x="5868874" y="0"/>
                </a:lnTo>
                <a:lnTo>
                  <a:pt x="6326074" y="0"/>
                </a:lnTo>
                <a:lnTo>
                  <a:pt x="6735168" y="376146"/>
                </a:lnTo>
                <a:lnTo>
                  <a:pt x="7550588" y="376146"/>
                </a:lnTo>
                <a:lnTo>
                  <a:pt x="8883333" y="1178787"/>
                </a:lnTo>
                <a:lnTo>
                  <a:pt x="0" y="1178787"/>
                </a:lnTo>
                <a:lnTo>
                  <a:pt x="1332746" y="376146"/>
                </a:lnTo>
                <a:lnTo>
                  <a:pt x="2125803" y="376146"/>
                </a:lnTo>
                <a:close/>
              </a:path>
            </a:pathLst>
          </a:custGeom>
          <a:solidFill>
            <a:srgbClr val="0C0C0C">
              <a:alpha val="12000"/>
            </a:srgbClr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ea typeface="宋体" panose="02010600030101010101" pitchFamily="2" charset="-122"/>
            </a:endParaRPr>
          </a:p>
        </p:txBody>
      </p:sp>
      <p:sp>
        <p:nvSpPr>
          <p:cNvPr id="3076" name="文本框 70"/>
          <p:cNvSpPr/>
          <p:nvPr/>
        </p:nvSpPr>
        <p:spPr>
          <a:xfrm flipV="1">
            <a:off x="3286125" y="5313363"/>
            <a:ext cx="5522913" cy="769441"/>
          </a:xfrm>
          <a:custGeom>
            <a:avLst/>
            <a:gdLst>
              <a:gd name="txL" fmla="*/ 0 w 6680201"/>
              <a:gd name="txT" fmla="*/ 0 h 670384"/>
              <a:gd name="txR" fmla="*/ 6680201 w 6680201"/>
              <a:gd name="txB" fmla="*/ 670384 h 670384"/>
            </a:gdLst>
            <a:ahLst/>
            <a:cxnLst>
              <a:cxn ang="0">
                <a:pos x="0" y="0"/>
              </a:cxn>
              <a:cxn ang="0">
                <a:pos x="6680200" y="0"/>
              </a:cxn>
              <a:cxn ang="0">
                <a:pos x="6599099" y="654302"/>
              </a:cxn>
              <a:cxn ang="0">
                <a:pos x="1829442" y="670384"/>
              </a:cxn>
              <a:cxn ang="0">
                <a:pos x="0" y="0"/>
              </a:cxn>
            </a:cxnLst>
            <a:rect l="txL" t="txT" r="txR" b="txB"/>
            <a:pathLst>
              <a:path w="6680201" h="670384">
                <a:moveTo>
                  <a:pt x="0" y="0"/>
                </a:moveTo>
                <a:lnTo>
                  <a:pt x="6680200" y="0"/>
                </a:lnTo>
                <a:lnTo>
                  <a:pt x="6599099" y="654302"/>
                </a:lnTo>
                <a:lnTo>
                  <a:pt x="1829442" y="67038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>
            <a:spAutoFit/>
          </a:bodyPr>
          <a:lstStyle/>
          <a:p>
            <a:endParaRPr lang="zh-CN" altLang="en-US" sz="4400" b="1" dirty="0">
              <a:solidFill>
                <a:srgbClr val="FFF2CC"/>
              </a:solidFill>
              <a:latin typeface="Aharoni" pitchFamily="2" charset="-79"/>
              <a:ea typeface="微软雅黑" panose="020B0503020204020204" pitchFamily="2" charset="-122"/>
              <a:sym typeface="Aharoni" pitchFamily="2" charset="-79"/>
            </a:endParaRPr>
          </a:p>
        </p:txBody>
      </p:sp>
      <p:sp>
        <p:nvSpPr>
          <p:cNvPr id="3077" name="矩形 71"/>
          <p:cNvSpPr/>
          <p:nvPr/>
        </p:nvSpPr>
        <p:spPr>
          <a:xfrm>
            <a:off x="4102100" y="3633788"/>
            <a:ext cx="457200" cy="1071562"/>
          </a:xfrm>
          <a:prstGeom prst="rect">
            <a:avLst/>
          </a:prstGeom>
          <a:solidFill>
            <a:srgbClr val="7F6000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3078" name="矩形 72"/>
          <p:cNvSpPr/>
          <p:nvPr/>
        </p:nvSpPr>
        <p:spPr>
          <a:xfrm>
            <a:off x="7443788" y="3633788"/>
            <a:ext cx="457200" cy="1071562"/>
          </a:xfrm>
          <a:prstGeom prst="rect">
            <a:avLst/>
          </a:prstGeom>
          <a:solidFill>
            <a:srgbClr val="7F6000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3079" name="矩形 73"/>
          <p:cNvSpPr/>
          <p:nvPr/>
        </p:nvSpPr>
        <p:spPr>
          <a:xfrm>
            <a:off x="3235325" y="2257425"/>
            <a:ext cx="5621338" cy="1944688"/>
          </a:xfrm>
          <a:prstGeom prst="rect">
            <a:avLst/>
          </a:prstGeom>
          <a:solidFill>
            <a:srgbClr val="FFC000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3080" name="文本框 74"/>
          <p:cNvSpPr/>
          <p:nvPr/>
        </p:nvSpPr>
        <p:spPr>
          <a:xfrm>
            <a:off x="4525109" y="2749550"/>
            <a:ext cx="3262432" cy="10156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rgbClr val="7F6000"/>
                </a:solidFill>
                <a:latin typeface="Aharoni" pitchFamily="2" charset="-79"/>
                <a:ea typeface="微软雅黑" panose="020B0503020204020204" pitchFamily="2" charset="-122"/>
                <a:sym typeface="Aharoni" pitchFamily="2" charset="-79"/>
              </a:rPr>
              <a:t>超级</a:t>
            </a:r>
            <a:r>
              <a:rPr lang="zh-CN" altLang="en-US" sz="6000" b="1" dirty="0" smtClean="0">
                <a:solidFill>
                  <a:srgbClr val="7F6000"/>
                </a:solidFill>
                <a:latin typeface="Aharoni" pitchFamily="2" charset="-79"/>
                <a:ea typeface="微软雅黑" panose="020B0503020204020204" pitchFamily="2" charset="-122"/>
                <a:sym typeface="Aharoni" pitchFamily="2" charset="-79"/>
              </a:rPr>
              <a:t>社团</a:t>
            </a:r>
            <a:endParaRPr lang="zh-CN" altLang="en-US" sz="6000" b="1" dirty="0">
              <a:solidFill>
                <a:srgbClr val="7F6000"/>
              </a:solidFill>
              <a:latin typeface="Aharoni" pitchFamily="2" charset="-79"/>
              <a:ea typeface="微软雅黑" panose="020B0503020204020204" pitchFamily="2" charset="-122"/>
              <a:sym typeface="Aharoni" pitchFamily="2" charset="-79"/>
            </a:endParaRPr>
          </a:p>
        </p:txBody>
      </p:sp>
      <p:sp>
        <p:nvSpPr>
          <p:cNvPr id="3081" name="文本框 77"/>
          <p:cNvSpPr/>
          <p:nvPr/>
        </p:nvSpPr>
        <p:spPr>
          <a:xfrm>
            <a:off x="3152775" y="841375"/>
            <a:ext cx="5775325" cy="1200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D0CECE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要让全校都知道</a:t>
            </a:r>
            <a:endParaRPr lang="en-US" altLang="x-none" sz="3600" b="1" dirty="0">
              <a:solidFill>
                <a:srgbClr val="D0CECE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algn="ctr"/>
            <a:r>
              <a:rPr lang="zh-CN" altLang="en-US" sz="3600" b="1" dirty="0">
                <a:solidFill>
                  <a:srgbClr val="D0CECE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学弟学妹们被我们承包了</a:t>
            </a:r>
            <a:endParaRPr lang="zh-CN" altLang="en-US" sz="3600" b="1" dirty="0">
              <a:solidFill>
                <a:srgbClr val="D0CECE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844"/>
          <p:cNvSpPr/>
          <p:nvPr/>
        </p:nvSpPr>
        <p:spPr>
          <a:xfrm>
            <a:off x="3436938" y="1824038"/>
            <a:ext cx="6100762" cy="92233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5400" b="1" dirty="0" smtClean="0">
                <a:solidFill>
                  <a:srgbClr val="757070"/>
                </a:solidFill>
                <a:latin typeface="Microsoft YaHei UI" panose="020B0503020204020204" charset="-122"/>
                <a:ea typeface="Microsoft YaHei UI" panose="020B0503020204020204" charset="-122"/>
                <a:sym typeface="Microsoft YaHei UI" panose="020B0503020204020204" charset="-122"/>
              </a:rPr>
              <a:t>我和你</a:t>
            </a:r>
            <a:r>
              <a:rPr lang="en-US" altLang="x-none" sz="5400" b="1" dirty="0" smtClean="0">
                <a:solidFill>
                  <a:srgbClr val="757070"/>
                </a:solidFill>
                <a:latin typeface="Microsoft YaHei UI" panose="020B0503020204020204" charset="-122"/>
                <a:ea typeface="Microsoft YaHei UI" panose="020B0503020204020204" charset="-122"/>
                <a:sym typeface="Microsoft YaHei UI" panose="020B0503020204020204" charset="-122"/>
              </a:rPr>
              <a:t>!</a:t>
            </a:r>
            <a:endParaRPr lang="zh-CN" altLang="en-US" sz="5400" b="1" dirty="0">
              <a:solidFill>
                <a:srgbClr val="757070"/>
              </a:solidFill>
              <a:latin typeface="Microsoft YaHei UI" panose="020B0503020204020204" charset="-122"/>
              <a:ea typeface="Microsoft YaHei UI" panose="020B0503020204020204" charset="-122"/>
              <a:sym typeface="Microsoft YaHei UI" panose="020B0503020204020204" charset="-122"/>
            </a:endParaRPr>
          </a:p>
        </p:txBody>
      </p:sp>
      <p:sp>
        <p:nvSpPr>
          <p:cNvPr id="13315" name="椭圆形标注 923"/>
          <p:cNvSpPr/>
          <p:nvPr/>
        </p:nvSpPr>
        <p:spPr>
          <a:xfrm rot="1491232">
            <a:off x="8594725" y="2646363"/>
            <a:ext cx="1150938" cy="1087437"/>
          </a:xfrm>
          <a:prstGeom prst="wedgeEllipseCallout">
            <a:avLst>
              <a:gd name="adj1" fmla="val -30426"/>
              <a:gd name="adj2" fmla="val 72644"/>
            </a:avLst>
          </a:prstGeom>
          <a:solidFill>
            <a:srgbClr val="3A3838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3316" name="文本框 924"/>
          <p:cNvSpPr/>
          <p:nvPr/>
        </p:nvSpPr>
        <p:spPr>
          <a:xfrm rot="1243186">
            <a:off x="8750300" y="2836863"/>
            <a:ext cx="868363" cy="6461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放置</a:t>
            </a:r>
            <a:r>
              <a:rPr lang="en-US" altLang="x-none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LOGO</a:t>
            </a:r>
            <a:endParaRPr lang="zh-CN" altLang="en-US" b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13317" name="矩形 6"/>
          <p:cNvSpPr/>
          <p:nvPr/>
        </p:nvSpPr>
        <p:spPr>
          <a:xfrm>
            <a:off x="4089400" y="3725863"/>
            <a:ext cx="4319588" cy="1495425"/>
          </a:xfrm>
          <a:prstGeom prst="rect">
            <a:avLst/>
          </a:prstGeom>
          <a:solidFill>
            <a:srgbClr val="FFC000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3318" name="文本框 7"/>
          <p:cNvSpPr/>
          <p:nvPr/>
        </p:nvSpPr>
        <p:spPr>
          <a:xfrm>
            <a:off x="4362450" y="4049713"/>
            <a:ext cx="3867150" cy="923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BF9000"/>
                </a:solidFill>
                <a:latin typeface="Aharoni" pitchFamily="2" charset="-79"/>
                <a:ea typeface="微软雅黑" panose="020B0503020204020204" pitchFamily="2" charset="-122"/>
                <a:sym typeface="Aharoni" pitchFamily="2" charset="-79"/>
              </a:rPr>
              <a:t>标题</a:t>
            </a:r>
            <a:endParaRPr lang="zh-CN" altLang="en-US" sz="5400" b="1" dirty="0">
              <a:solidFill>
                <a:srgbClr val="BF9000"/>
              </a:solidFill>
              <a:latin typeface="Aharoni" pitchFamily="2" charset="-79"/>
              <a:ea typeface="微软雅黑" panose="020B0503020204020204" pitchFamily="2" charset="-122"/>
              <a:sym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任意多边形 69"/>
          <p:cNvSpPr/>
          <p:nvPr/>
        </p:nvSpPr>
        <p:spPr>
          <a:xfrm>
            <a:off x="1566863" y="4705350"/>
            <a:ext cx="8883650" cy="1177925"/>
          </a:xfrm>
          <a:custGeom>
            <a:avLst/>
            <a:gdLst>
              <a:gd name="txL" fmla="*/ 0 w 8883333"/>
              <a:gd name="txT" fmla="*/ 0 h 1178787"/>
              <a:gd name="txR" fmla="*/ 8883333 w 8883333"/>
              <a:gd name="txB" fmla="*/ 1178787 h 1178787"/>
            </a:gdLst>
            <a:ahLst/>
            <a:cxnLst>
              <a:cxn ang="0">
                <a:pos x="2534897" y="0"/>
              </a:cxn>
              <a:cxn ang="0">
                <a:pos x="2992097" y="0"/>
              </a:cxn>
              <a:cxn ang="0">
                <a:pos x="2754686" y="376146"/>
              </a:cxn>
              <a:cxn ang="0">
                <a:pos x="6106285" y="376146"/>
              </a:cxn>
              <a:cxn ang="0">
                <a:pos x="5868874" y="0"/>
              </a:cxn>
              <a:cxn ang="0">
                <a:pos x="6326074" y="0"/>
              </a:cxn>
              <a:cxn ang="0">
                <a:pos x="6735168" y="376146"/>
              </a:cxn>
              <a:cxn ang="0">
                <a:pos x="7550588" y="376146"/>
              </a:cxn>
              <a:cxn ang="0">
                <a:pos x="8883333" y="1178787"/>
              </a:cxn>
              <a:cxn ang="0">
                <a:pos x="0" y="1178787"/>
              </a:cxn>
              <a:cxn ang="0">
                <a:pos x="1332746" y="376146"/>
              </a:cxn>
              <a:cxn ang="0">
                <a:pos x="2125803" y="376146"/>
              </a:cxn>
            </a:cxnLst>
            <a:rect l="txL" t="txT" r="txR" b="txB"/>
            <a:pathLst>
              <a:path w="8883333" h="1178787">
                <a:moveTo>
                  <a:pt x="2534897" y="0"/>
                </a:moveTo>
                <a:lnTo>
                  <a:pt x="2992097" y="0"/>
                </a:lnTo>
                <a:lnTo>
                  <a:pt x="2754686" y="376146"/>
                </a:lnTo>
                <a:lnTo>
                  <a:pt x="6106285" y="376146"/>
                </a:lnTo>
                <a:lnTo>
                  <a:pt x="5868874" y="0"/>
                </a:lnTo>
                <a:lnTo>
                  <a:pt x="6326074" y="0"/>
                </a:lnTo>
                <a:lnTo>
                  <a:pt x="6735168" y="376146"/>
                </a:lnTo>
                <a:lnTo>
                  <a:pt x="7550588" y="376146"/>
                </a:lnTo>
                <a:lnTo>
                  <a:pt x="8883333" y="1178787"/>
                </a:lnTo>
                <a:lnTo>
                  <a:pt x="0" y="1178787"/>
                </a:lnTo>
                <a:lnTo>
                  <a:pt x="1332746" y="376146"/>
                </a:lnTo>
                <a:lnTo>
                  <a:pt x="2125803" y="376146"/>
                </a:lnTo>
                <a:close/>
              </a:path>
            </a:pathLst>
          </a:custGeom>
          <a:solidFill>
            <a:srgbClr val="0C0C0C">
              <a:alpha val="12000"/>
            </a:srgbClr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ea typeface="宋体" panose="02010600030101010101" pitchFamily="2" charset="-122"/>
            </a:endParaRPr>
          </a:p>
        </p:txBody>
      </p:sp>
      <p:sp>
        <p:nvSpPr>
          <p:cNvPr id="3076" name="文本框 70"/>
          <p:cNvSpPr/>
          <p:nvPr/>
        </p:nvSpPr>
        <p:spPr>
          <a:xfrm flipV="1">
            <a:off x="3286125" y="5313363"/>
            <a:ext cx="5522913" cy="769441"/>
          </a:xfrm>
          <a:custGeom>
            <a:avLst/>
            <a:gdLst>
              <a:gd name="txL" fmla="*/ 0 w 6680201"/>
              <a:gd name="txT" fmla="*/ 0 h 670384"/>
              <a:gd name="txR" fmla="*/ 6680201 w 6680201"/>
              <a:gd name="txB" fmla="*/ 670384 h 670384"/>
            </a:gdLst>
            <a:ahLst/>
            <a:cxnLst>
              <a:cxn ang="0">
                <a:pos x="0" y="0"/>
              </a:cxn>
              <a:cxn ang="0">
                <a:pos x="6680200" y="0"/>
              </a:cxn>
              <a:cxn ang="0">
                <a:pos x="6599099" y="654302"/>
              </a:cxn>
              <a:cxn ang="0">
                <a:pos x="1829442" y="670384"/>
              </a:cxn>
              <a:cxn ang="0">
                <a:pos x="0" y="0"/>
              </a:cxn>
            </a:cxnLst>
            <a:rect l="txL" t="txT" r="txR" b="txB"/>
            <a:pathLst>
              <a:path w="6680201" h="670384">
                <a:moveTo>
                  <a:pt x="0" y="0"/>
                </a:moveTo>
                <a:lnTo>
                  <a:pt x="6680200" y="0"/>
                </a:lnTo>
                <a:lnTo>
                  <a:pt x="6599099" y="654302"/>
                </a:lnTo>
                <a:lnTo>
                  <a:pt x="1829442" y="67038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>
            <a:spAutoFit/>
          </a:bodyPr>
          <a:lstStyle/>
          <a:p>
            <a:endParaRPr lang="zh-CN" altLang="en-US" sz="4400" b="1" dirty="0">
              <a:solidFill>
                <a:srgbClr val="FFF2CC"/>
              </a:solidFill>
              <a:latin typeface="Aharoni" pitchFamily="2" charset="-79"/>
              <a:ea typeface="微软雅黑" panose="020B0503020204020204" pitchFamily="2" charset="-122"/>
              <a:sym typeface="Aharoni" pitchFamily="2" charset="-79"/>
            </a:endParaRPr>
          </a:p>
        </p:txBody>
      </p:sp>
      <p:sp>
        <p:nvSpPr>
          <p:cNvPr id="3077" name="矩形 71"/>
          <p:cNvSpPr/>
          <p:nvPr/>
        </p:nvSpPr>
        <p:spPr>
          <a:xfrm>
            <a:off x="4102100" y="3633788"/>
            <a:ext cx="457200" cy="1071562"/>
          </a:xfrm>
          <a:prstGeom prst="rect">
            <a:avLst/>
          </a:prstGeom>
          <a:solidFill>
            <a:srgbClr val="7F6000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3078" name="矩形 72"/>
          <p:cNvSpPr/>
          <p:nvPr/>
        </p:nvSpPr>
        <p:spPr>
          <a:xfrm>
            <a:off x="7443788" y="3633788"/>
            <a:ext cx="457200" cy="1071562"/>
          </a:xfrm>
          <a:prstGeom prst="rect">
            <a:avLst/>
          </a:prstGeom>
          <a:solidFill>
            <a:srgbClr val="7F6000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3079" name="矩形 73"/>
          <p:cNvSpPr/>
          <p:nvPr/>
        </p:nvSpPr>
        <p:spPr>
          <a:xfrm>
            <a:off x="3235325" y="2257425"/>
            <a:ext cx="5621338" cy="1944688"/>
          </a:xfrm>
          <a:prstGeom prst="rect">
            <a:avLst/>
          </a:prstGeom>
          <a:solidFill>
            <a:srgbClr val="FFC000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3080" name="文本框 74"/>
          <p:cNvSpPr/>
          <p:nvPr/>
        </p:nvSpPr>
        <p:spPr>
          <a:xfrm>
            <a:off x="3755669" y="2749550"/>
            <a:ext cx="4801314" cy="10156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rgbClr val="7F6000"/>
                </a:solidFill>
                <a:latin typeface="Aharoni" pitchFamily="2" charset="-79"/>
                <a:ea typeface="微软雅黑" panose="020B0503020204020204" pitchFamily="2" charset="-122"/>
                <a:sym typeface="Aharoni" pitchFamily="2" charset="-79"/>
              </a:rPr>
              <a:t>谢谢您的聆听</a:t>
            </a:r>
            <a:endParaRPr lang="zh-CN" altLang="en-US" sz="6000" b="1" dirty="0">
              <a:solidFill>
                <a:srgbClr val="7F6000"/>
              </a:solidFill>
              <a:latin typeface="Aharoni" pitchFamily="2" charset="-79"/>
              <a:ea typeface="微软雅黑" panose="020B0503020204020204" pitchFamily="2" charset="-122"/>
              <a:sym typeface="Aharoni" pitchFamily="2" charset="-79"/>
            </a:endParaRPr>
          </a:p>
        </p:txBody>
      </p:sp>
      <p:sp>
        <p:nvSpPr>
          <p:cNvPr id="3081" name="文本框 77"/>
          <p:cNvSpPr/>
          <p:nvPr/>
        </p:nvSpPr>
        <p:spPr>
          <a:xfrm>
            <a:off x="3152775" y="841375"/>
            <a:ext cx="5775325" cy="1200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D0CECE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要让全校都知道</a:t>
            </a:r>
            <a:endParaRPr lang="en-US" altLang="x-none" sz="3600" b="1" dirty="0">
              <a:solidFill>
                <a:srgbClr val="D0CECE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algn="ctr"/>
            <a:r>
              <a:rPr lang="zh-CN" altLang="en-US" sz="3600" b="1" dirty="0">
                <a:solidFill>
                  <a:srgbClr val="D0CECE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学弟学妹们被我们承包了</a:t>
            </a:r>
            <a:endParaRPr lang="zh-CN" altLang="en-US" sz="3600" b="1" dirty="0">
              <a:solidFill>
                <a:srgbClr val="D0CECE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7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28750" y="-4408487"/>
            <a:ext cx="8756650" cy="925353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123" name="组合 5122"/>
          <p:cNvGrpSpPr/>
          <p:nvPr/>
        </p:nvGrpSpPr>
        <p:grpSpPr>
          <a:xfrm>
            <a:off x="5003800" y="-703262"/>
            <a:ext cx="2184400" cy="1811337"/>
            <a:chOff x="0" y="0"/>
            <a:chExt cx="4013095" cy="3329940"/>
          </a:xfrm>
        </p:grpSpPr>
        <p:sp>
          <p:nvSpPr>
            <p:cNvPr id="5124" name="椭圆 71"/>
            <p:cNvSpPr/>
            <p:nvPr/>
          </p:nvSpPr>
          <p:spPr>
            <a:xfrm>
              <a:off x="772138" y="0"/>
              <a:ext cx="2538249" cy="2538249"/>
            </a:xfrm>
            <a:prstGeom prst="ellipse">
              <a:avLst/>
            </a:prstGeom>
            <a:solidFill>
              <a:srgbClr val="FFFF00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125" name="圆角矩形 72"/>
            <p:cNvSpPr/>
            <p:nvPr/>
          </p:nvSpPr>
          <p:spPr>
            <a:xfrm rot="5400000">
              <a:off x="1677357" y="2868797"/>
              <a:ext cx="736974" cy="185312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126" name="圆角矩形 73"/>
            <p:cNvSpPr/>
            <p:nvPr/>
          </p:nvSpPr>
          <p:spPr>
            <a:xfrm rot="3707411">
              <a:off x="2663586" y="2668644"/>
              <a:ext cx="617078" cy="131084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127" name="圆角矩形 74"/>
            <p:cNvSpPr/>
            <p:nvPr/>
          </p:nvSpPr>
          <p:spPr>
            <a:xfrm rot="7733454">
              <a:off x="809765" y="2589031"/>
              <a:ext cx="617078" cy="131084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128" name="圆角矩形 75"/>
            <p:cNvSpPr/>
            <p:nvPr/>
          </p:nvSpPr>
          <p:spPr>
            <a:xfrm rot="9378080">
              <a:off x="197891" y="1977154"/>
              <a:ext cx="617078" cy="131084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129" name="圆角矩形 76"/>
            <p:cNvSpPr/>
            <p:nvPr/>
          </p:nvSpPr>
          <p:spPr>
            <a:xfrm rot="12443350">
              <a:off x="3216322" y="2047667"/>
              <a:ext cx="617078" cy="131084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130" name="圆角矩形 77"/>
            <p:cNvSpPr/>
            <p:nvPr/>
          </p:nvSpPr>
          <p:spPr>
            <a:xfrm rot="10800000">
              <a:off x="3396017" y="1422143"/>
              <a:ext cx="617078" cy="174527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131" name="圆角矩形 78"/>
            <p:cNvSpPr/>
            <p:nvPr/>
          </p:nvSpPr>
          <p:spPr>
            <a:xfrm rot="10800000">
              <a:off x="0" y="1383474"/>
              <a:ext cx="617078" cy="174527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5132" name="组合 5131"/>
          <p:cNvGrpSpPr/>
          <p:nvPr/>
        </p:nvGrpSpPr>
        <p:grpSpPr>
          <a:xfrm>
            <a:off x="-877887" y="1654175"/>
            <a:ext cx="2292350" cy="1358900"/>
            <a:chOff x="0" y="0"/>
            <a:chExt cx="1433432" cy="848358"/>
          </a:xfrm>
        </p:grpSpPr>
        <p:grpSp>
          <p:nvGrpSpPr>
            <p:cNvPr id="5133" name="组合 5132"/>
            <p:cNvGrpSpPr/>
            <p:nvPr/>
          </p:nvGrpSpPr>
          <p:grpSpPr>
            <a:xfrm>
              <a:off x="0" y="0"/>
              <a:ext cx="1433432" cy="840007"/>
              <a:chOff x="0" y="0"/>
              <a:chExt cx="3162300" cy="1853142"/>
            </a:xfrm>
          </p:grpSpPr>
          <p:sp>
            <p:nvSpPr>
              <p:cNvPr id="5134" name="圆角矩形 118"/>
              <p:cNvSpPr/>
              <p:nvPr/>
            </p:nvSpPr>
            <p:spPr>
              <a:xfrm>
                <a:off x="0" y="935330"/>
                <a:ext cx="3162300" cy="91781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135" name="圆角矩形 119"/>
              <p:cNvSpPr/>
              <p:nvPr/>
            </p:nvSpPr>
            <p:spPr>
              <a:xfrm>
                <a:off x="619230" y="602401"/>
                <a:ext cx="2019718" cy="45143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136" name="椭圆 120"/>
              <p:cNvSpPr/>
              <p:nvPr/>
            </p:nvSpPr>
            <p:spPr>
              <a:xfrm>
                <a:off x="1808764" y="517413"/>
                <a:ext cx="949569" cy="949569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137" name="椭圆 121"/>
              <p:cNvSpPr/>
              <p:nvPr/>
            </p:nvSpPr>
            <p:spPr>
              <a:xfrm>
                <a:off x="886030" y="0"/>
                <a:ext cx="1242647" cy="1152211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5138" name="任意多边形 117"/>
            <p:cNvSpPr/>
            <p:nvPr/>
          </p:nvSpPr>
          <p:spPr>
            <a:xfrm>
              <a:off x="13390" y="697003"/>
              <a:ext cx="1399021" cy="151355"/>
            </a:xfrm>
            <a:custGeom>
              <a:avLst/>
              <a:gdLst>
                <a:gd name="txL" fmla="*/ 0 w 1327791"/>
                <a:gd name="txT" fmla="*/ 0 h 72951"/>
                <a:gd name="txR" fmla="*/ 1327791 w 1327791"/>
                <a:gd name="txB" fmla="*/ 72951 h 72951"/>
              </a:gdLst>
              <a:ahLst/>
              <a:cxnLst>
                <a:cxn ang="0">
                  <a:pos x="0" y="0"/>
                </a:cxn>
                <a:cxn ang="0">
                  <a:pos x="1327791" y="0"/>
                </a:cxn>
                <a:cxn ang="0">
                  <a:pos x="1319684" y="12024"/>
                </a:cxn>
                <a:cxn ang="0">
                  <a:pos x="1172594" y="72951"/>
                </a:cxn>
                <a:cxn ang="0">
                  <a:pos x="155196" y="72950"/>
                </a:cxn>
                <a:cxn ang="0">
                  <a:pos x="8106" y="12023"/>
                </a:cxn>
                <a:cxn ang="0">
                  <a:pos x="0" y="0"/>
                </a:cxn>
              </a:cxnLst>
              <a:rect l="txL" t="txT" r="txR" b="txB"/>
              <a:pathLst>
                <a:path w="1327791" h="72951">
                  <a:moveTo>
                    <a:pt x="0" y="0"/>
                  </a:moveTo>
                  <a:lnTo>
                    <a:pt x="1327791" y="0"/>
                  </a:lnTo>
                  <a:lnTo>
                    <a:pt x="1319684" y="12024"/>
                  </a:lnTo>
                  <a:cubicBezTo>
                    <a:pt x="1282041" y="49668"/>
                    <a:pt x="1230037" y="72951"/>
                    <a:pt x="1172594" y="72951"/>
                  </a:cubicBezTo>
                  <a:lnTo>
                    <a:pt x="155196" y="72950"/>
                  </a:lnTo>
                  <a:cubicBezTo>
                    <a:pt x="97754" y="72950"/>
                    <a:pt x="45749" y="49667"/>
                    <a:pt x="8106" y="1202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5139" name="组合 5138"/>
          <p:cNvGrpSpPr/>
          <p:nvPr/>
        </p:nvGrpSpPr>
        <p:grpSpPr>
          <a:xfrm>
            <a:off x="10225088" y="3429000"/>
            <a:ext cx="2295525" cy="1346200"/>
            <a:chOff x="0" y="0"/>
            <a:chExt cx="1433432" cy="840942"/>
          </a:xfrm>
        </p:grpSpPr>
        <p:grpSp>
          <p:nvGrpSpPr>
            <p:cNvPr id="5140" name="组合 5139"/>
            <p:cNvGrpSpPr/>
            <p:nvPr/>
          </p:nvGrpSpPr>
          <p:grpSpPr>
            <a:xfrm>
              <a:off x="0" y="0"/>
              <a:ext cx="1433432" cy="840007"/>
              <a:chOff x="0" y="0"/>
              <a:chExt cx="3162300" cy="1853142"/>
            </a:xfrm>
          </p:grpSpPr>
          <p:sp>
            <p:nvSpPr>
              <p:cNvPr id="5141" name="圆角矩形 125"/>
              <p:cNvSpPr/>
              <p:nvPr/>
            </p:nvSpPr>
            <p:spPr>
              <a:xfrm>
                <a:off x="0" y="935330"/>
                <a:ext cx="3162300" cy="91781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142" name="圆角矩形 126"/>
              <p:cNvSpPr/>
              <p:nvPr/>
            </p:nvSpPr>
            <p:spPr>
              <a:xfrm>
                <a:off x="619230" y="602401"/>
                <a:ext cx="2019718" cy="45143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143" name="椭圆 127"/>
              <p:cNvSpPr/>
              <p:nvPr/>
            </p:nvSpPr>
            <p:spPr>
              <a:xfrm>
                <a:off x="1808764" y="517413"/>
                <a:ext cx="949569" cy="949569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144" name="椭圆 128"/>
              <p:cNvSpPr/>
              <p:nvPr/>
            </p:nvSpPr>
            <p:spPr>
              <a:xfrm>
                <a:off x="886030" y="0"/>
                <a:ext cx="1242647" cy="1152211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5145" name="任意多边形 124"/>
            <p:cNvSpPr/>
            <p:nvPr/>
          </p:nvSpPr>
          <p:spPr>
            <a:xfrm>
              <a:off x="13390" y="713067"/>
              <a:ext cx="1400257" cy="127875"/>
            </a:xfrm>
            <a:custGeom>
              <a:avLst/>
              <a:gdLst>
                <a:gd name="txL" fmla="*/ 0 w 1327791"/>
                <a:gd name="txT" fmla="*/ 0 h 72951"/>
                <a:gd name="txR" fmla="*/ 1327791 w 1327791"/>
                <a:gd name="txB" fmla="*/ 72951 h 72951"/>
              </a:gdLst>
              <a:ahLst/>
              <a:cxnLst>
                <a:cxn ang="0">
                  <a:pos x="0" y="0"/>
                </a:cxn>
                <a:cxn ang="0">
                  <a:pos x="1327791" y="0"/>
                </a:cxn>
                <a:cxn ang="0">
                  <a:pos x="1319684" y="12024"/>
                </a:cxn>
                <a:cxn ang="0">
                  <a:pos x="1172594" y="72951"/>
                </a:cxn>
                <a:cxn ang="0">
                  <a:pos x="155196" y="72950"/>
                </a:cxn>
                <a:cxn ang="0">
                  <a:pos x="8106" y="12023"/>
                </a:cxn>
                <a:cxn ang="0">
                  <a:pos x="0" y="0"/>
                </a:cxn>
              </a:cxnLst>
              <a:rect l="txL" t="txT" r="txR" b="txB"/>
              <a:pathLst>
                <a:path w="1327791" h="72951">
                  <a:moveTo>
                    <a:pt x="0" y="0"/>
                  </a:moveTo>
                  <a:lnTo>
                    <a:pt x="1327791" y="0"/>
                  </a:lnTo>
                  <a:lnTo>
                    <a:pt x="1319684" y="12024"/>
                  </a:lnTo>
                  <a:cubicBezTo>
                    <a:pt x="1282041" y="49668"/>
                    <a:pt x="1230037" y="72951"/>
                    <a:pt x="1172594" y="72951"/>
                  </a:cubicBezTo>
                  <a:lnTo>
                    <a:pt x="155196" y="72950"/>
                  </a:lnTo>
                  <a:cubicBezTo>
                    <a:pt x="97754" y="72950"/>
                    <a:pt x="45749" y="49667"/>
                    <a:pt x="8106" y="1202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5146" name="组合 5145"/>
          <p:cNvGrpSpPr/>
          <p:nvPr/>
        </p:nvGrpSpPr>
        <p:grpSpPr>
          <a:xfrm>
            <a:off x="9591675" y="760413"/>
            <a:ext cx="1433513" cy="839787"/>
            <a:chOff x="0" y="0"/>
            <a:chExt cx="1433432" cy="840007"/>
          </a:xfrm>
        </p:grpSpPr>
        <p:grpSp>
          <p:nvGrpSpPr>
            <p:cNvPr id="5147" name="组合 5146"/>
            <p:cNvGrpSpPr/>
            <p:nvPr/>
          </p:nvGrpSpPr>
          <p:grpSpPr>
            <a:xfrm>
              <a:off x="0" y="0"/>
              <a:ext cx="1433432" cy="840007"/>
              <a:chOff x="0" y="0"/>
              <a:chExt cx="3162300" cy="1853142"/>
            </a:xfrm>
          </p:grpSpPr>
          <p:sp>
            <p:nvSpPr>
              <p:cNvPr id="5148" name="圆角矩形 81"/>
              <p:cNvSpPr/>
              <p:nvPr/>
            </p:nvSpPr>
            <p:spPr>
              <a:xfrm>
                <a:off x="0" y="935330"/>
                <a:ext cx="3162300" cy="91781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149" name="圆角矩形 83"/>
              <p:cNvSpPr/>
              <p:nvPr/>
            </p:nvSpPr>
            <p:spPr>
              <a:xfrm>
                <a:off x="619230" y="602401"/>
                <a:ext cx="2019718" cy="45143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150" name="椭圆 84"/>
              <p:cNvSpPr/>
              <p:nvPr/>
            </p:nvSpPr>
            <p:spPr>
              <a:xfrm>
                <a:off x="1808764" y="517413"/>
                <a:ext cx="949569" cy="949569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151" name="椭圆 85"/>
              <p:cNvSpPr/>
              <p:nvPr/>
            </p:nvSpPr>
            <p:spPr>
              <a:xfrm>
                <a:off x="886030" y="0"/>
                <a:ext cx="1242647" cy="1152211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5152" name="任意多边形 132"/>
            <p:cNvSpPr/>
            <p:nvPr/>
          </p:nvSpPr>
          <p:spPr>
            <a:xfrm>
              <a:off x="60010" y="777718"/>
              <a:ext cx="1313413" cy="62289"/>
            </a:xfrm>
            <a:custGeom>
              <a:avLst/>
              <a:gdLst>
                <a:gd name="txL" fmla="*/ 0 w 1313413"/>
                <a:gd name="txT" fmla="*/ 0 h 62289"/>
                <a:gd name="txR" fmla="*/ 1313413 w 1313413"/>
                <a:gd name="txB" fmla="*/ 62289 h 62289"/>
              </a:gdLst>
              <a:ahLst/>
              <a:cxnLst>
                <a:cxn ang="0">
                  <a:pos x="0" y="0"/>
                </a:cxn>
                <a:cxn ang="0">
                  <a:pos x="1313413" y="0"/>
                </a:cxn>
                <a:cxn ang="0">
                  <a:pos x="1312495" y="1362"/>
                </a:cxn>
                <a:cxn ang="0">
                  <a:pos x="1165405" y="62289"/>
                </a:cxn>
                <a:cxn ang="0">
                  <a:pos x="148007" y="62288"/>
                </a:cxn>
                <a:cxn ang="0">
                  <a:pos x="917" y="1361"/>
                </a:cxn>
                <a:cxn ang="0">
                  <a:pos x="0" y="0"/>
                </a:cxn>
              </a:cxnLst>
              <a:rect l="txL" t="txT" r="txR" b="txB"/>
              <a:pathLst>
                <a:path w="1313413" h="62289">
                  <a:moveTo>
                    <a:pt x="0" y="0"/>
                  </a:moveTo>
                  <a:lnTo>
                    <a:pt x="1313413" y="0"/>
                  </a:lnTo>
                  <a:lnTo>
                    <a:pt x="1312495" y="1362"/>
                  </a:lnTo>
                  <a:cubicBezTo>
                    <a:pt x="1274852" y="39006"/>
                    <a:pt x="1222848" y="62289"/>
                    <a:pt x="1165405" y="62289"/>
                  </a:cubicBezTo>
                  <a:lnTo>
                    <a:pt x="148007" y="62288"/>
                  </a:lnTo>
                  <a:cubicBezTo>
                    <a:pt x="90565" y="62288"/>
                    <a:pt x="38560" y="39005"/>
                    <a:pt x="917" y="136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5153" name="组合 5152"/>
          <p:cNvGrpSpPr/>
          <p:nvPr/>
        </p:nvGrpSpPr>
        <p:grpSpPr>
          <a:xfrm>
            <a:off x="3962400" y="1227138"/>
            <a:ext cx="4267200" cy="2503487"/>
            <a:chOff x="0" y="0"/>
            <a:chExt cx="1433432" cy="840942"/>
          </a:xfrm>
        </p:grpSpPr>
        <p:grpSp>
          <p:nvGrpSpPr>
            <p:cNvPr id="5154" name="组合 5153"/>
            <p:cNvGrpSpPr/>
            <p:nvPr/>
          </p:nvGrpSpPr>
          <p:grpSpPr>
            <a:xfrm>
              <a:off x="0" y="0"/>
              <a:ext cx="1433432" cy="840007"/>
              <a:chOff x="0" y="0"/>
              <a:chExt cx="3162300" cy="1853142"/>
            </a:xfrm>
          </p:grpSpPr>
          <p:sp>
            <p:nvSpPr>
              <p:cNvPr id="5155" name="圆角矩形 141"/>
              <p:cNvSpPr/>
              <p:nvPr/>
            </p:nvSpPr>
            <p:spPr>
              <a:xfrm>
                <a:off x="0" y="935330"/>
                <a:ext cx="3162300" cy="91781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156" name="圆角矩形 142"/>
              <p:cNvSpPr/>
              <p:nvPr/>
            </p:nvSpPr>
            <p:spPr>
              <a:xfrm>
                <a:off x="619230" y="602401"/>
                <a:ext cx="2019718" cy="45143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157" name="椭圆 143"/>
              <p:cNvSpPr/>
              <p:nvPr/>
            </p:nvSpPr>
            <p:spPr>
              <a:xfrm>
                <a:off x="1808764" y="517413"/>
                <a:ext cx="949569" cy="949569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158" name="椭圆 144"/>
              <p:cNvSpPr/>
              <p:nvPr/>
            </p:nvSpPr>
            <p:spPr>
              <a:xfrm>
                <a:off x="886030" y="0"/>
                <a:ext cx="1242647" cy="1152211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5159" name="任意多边形 140"/>
            <p:cNvSpPr/>
            <p:nvPr/>
          </p:nvSpPr>
          <p:spPr>
            <a:xfrm>
              <a:off x="13390" y="713067"/>
              <a:ext cx="1400257" cy="127875"/>
            </a:xfrm>
            <a:custGeom>
              <a:avLst/>
              <a:gdLst>
                <a:gd name="txL" fmla="*/ 0 w 1327791"/>
                <a:gd name="txT" fmla="*/ 0 h 72951"/>
                <a:gd name="txR" fmla="*/ 1327791 w 1327791"/>
                <a:gd name="txB" fmla="*/ 72951 h 72951"/>
              </a:gdLst>
              <a:ahLst/>
              <a:cxnLst>
                <a:cxn ang="0">
                  <a:pos x="0" y="0"/>
                </a:cxn>
                <a:cxn ang="0">
                  <a:pos x="1327791" y="0"/>
                </a:cxn>
                <a:cxn ang="0">
                  <a:pos x="1319684" y="12024"/>
                </a:cxn>
                <a:cxn ang="0">
                  <a:pos x="1172594" y="72951"/>
                </a:cxn>
                <a:cxn ang="0">
                  <a:pos x="155196" y="72950"/>
                </a:cxn>
                <a:cxn ang="0">
                  <a:pos x="8106" y="12023"/>
                </a:cxn>
                <a:cxn ang="0">
                  <a:pos x="0" y="0"/>
                </a:cxn>
              </a:cxnLst>
              <a:rect l="txL" t="txT" r="txR" b="txB"/>
              <a:pathLst>
                <a:path w="1327791" h="72951">
                  <a:moveTo>
                    <a:pt x="0" y="0"/>
                  </a:moveTo>
                  <a:lnTo>
                    <a:pt x="1327791" y="0"/>
                  </a:lnTo>
                  <a:lnTo>
                    <a:pt x="1319684" y="12024"/>
                  </a:lnTo>
                  <a:cubicBezTo>
                    <a:pt x="1282041" y="49668"/>
                    <a:pt x="1230037" y="72951"/>
                    <a:pt x="1172594" y="72951"/>
                  </a:cubicBezTo>
                  <a:lnTo>
                    <a:pt x="155196" y="72950"/>
                  </a:lnTo>
                  <a:cubicBezTo>
                    <a:pt x="97754" y="72950"/>
                    <a:pt x="45749" y="49667"/>
                    <a:pt x="8106" y="1202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5160" name="文本框 227"/>
          <p:cNvSpPr/>
          <p:nvPr/>
        </p:nvSpPr>
        <p:spPr>
          <a:xfrm>
            <a:off x="5045075" y="2117725"/>
            <a:ext cx="415925" cy="195263"/>
          </a:xfrm>
          <a:custGeom>
            <a:avLst/>
            <a:gdLst>
              <a:gd name="txL" fmla="*/ 0 w 416570"/>
              <a:gd name="txT" fmla="*/ 0 h 194668"/>
              <a:gd name="txR" fmla="*/ 416570 w 416570"/>
              <a:gd name="txB" fmla="*/ 194668 h 194668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416570" h="194668">
                <a:moveTo>
                  <a:pt x="210741" y="0"/>
                </a:moveTo>
                <a:cubicBezTo>
                  <a:pt x="222647" y="18158"/>
                  <a:pt x="236637" y="41672"/>
                  <a:pt x="252710" y="70545"/>
                </a:cubicBezTo>
                <a:lnTo>
                  <a:pt x="221903" y="84832"/>
                </a:lnTo>
                <a:lnTo>
                  <a:pt x="276597" y="84832"/>
                </a:lnTo>
                <a:cubicBezTo>
                  <a:pt x="296986" y="55513"/>
                  <a:pt x="314176" y="30064"/>
                  <a:pt x="328166" y="8484"/>
                </a:cubicBezTo>
                <a:lnTo>
                  <a:pt x="388441" y="41524"/>
                </a:lnTo>
                <a:lnTo>
                  <a:pt x="352276" y="84832"/>
                </a:lnTo>
                <a:lnTo>
                  <a:pt x="416570" y="84832"/>
                </a:lnTo>
                <a:lnTo>
                  <a:pt x="416570" y="194668"/>
                </a:lnTo>
                <a:lnTo>
                  <a:pt x="354062" y="194668"/>
                </a:lnTo>
                <a:lnTo>
                  <a:pt x="354062" y="139304"/>
                </a:lnTo>
                <a:lnTo>
                  <a:pt x="62508" y="139304"/>
                </a:lnTo>
                <a:lnTo>
                  <a:pt x="62508" y="194668"/>
                </a:lnTo>
                <a:lnTo>
                  <a:pt x="0" y="194668"/>
                </a:lnTo>
                <a:lnTo>
                  <a:pt x="0" y="84832"/>
                </a:lnTo>
                <a:lnTo>
                  <a:pt x="73000" y="84832"/>
                </a:lnTo>
                <a:cubicBezTo>
                  <a:pt x="59903" y="66824"/>
                  <a:pt x="47178" y="50304"/>
                  <a:pt x="34826" y="35273"/>
                </a:cubicBezTo>
                <a:lnTo>
                  <a:pt x="81707" y="3572"/>
                </a:lnTo>
                <a:cubicBezTo>
                  <a:pt x="99566" y="23813"/>
                  <a:pt x="117723" y="46435"/>
                  <a:pt x="136178" y="71438"/>
                </a:cubicBezTo>
                <a:lnTo>
                  <a:pt x="116309" y="84832"/>
                </a:lnTo>
                <a:lnTo>
                  <a:pt x="190872" y="84832"/>
                </a:lnTo>
                <a:cubicBezTo>
                  <a:pt x="178370" y="60871"/>
                  <a:pt x="166836" y="40631"/>
                  <a:pt x="156269" y="24111"/>
                </a:cubicBezTo>
                <a:lnTo>
                  <a:pt x="210741" y="0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61" name="文本框 226"/>
          <p:cNvSpPr/>
          <p:nvPr/>
        </p:nvSpPr>
        <p:spPr>
          <a:xfrm>
            <a:off x="5959475" y="2117725"/>
            <a:ext cx="415925" cy="195263"/>
          </a:xfrm>
          <a:custGeom>
            <a:avLst/>
            <a:gdLst>
              <a:gd name="txL" fmla="*/ 0 w 416570"/>
              <a:gd name="txT" fmla="*/ 0 h 194668"/>
              <a:gd name="txR" fmla="*/ 416570 w 416570"/>
              <a:gd name="txB" fmla="*/ 194668 h 194668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416570" h="194668">
                <a:moveTo>
                  <a:pt x="210741" y="0"/>
                </a:moveTo>
                <a:cubicBezTo>
                  <a:pt x="222647" y="18158"/>
                  <a:pt x="236637" y="41672"/>
                  <a:pt x="252710" y="70545"/>
                </a:cubicBezTo>
                <a:lnTo>
                  <a:pt x="221903" y="84832"/>
                </a:lnTo>
                <a:lnTo>
                  <a:pt x="276597" y="84832"/>
                </a:lnTo>
                <a:cubicBezTo>
                  <a:pt x="296987" y="55513"/>
                  <a:pt x="314176" y="30064"/>
                  <a:pt x="328166" y="8484"/>
                </a:cubicBezTo>
                <a:lnTo>
                  <a:pt x="388441" y="41524"/>
                </a:lnTo>
                <a:lnTo>
                  <a:pt x="352276" y="84832"/>
                </a:lnTo>
                <a:lnTo>
                  <a:pt x="416570" y="84832"/>
                </a:lnTo>
                <a:lnTo>
                  <a:pt x="416570" y="194668"/>
                </a:lnTo>
                <a:lnTo>
                  <a:pt x="354062" y="194668"/>
                </a:lnTo>
                <a:lnTo>
                  <a:pt x="354062" y="139304"/>
                </a:lnTo>
                <a:lnTo>
                  <a:pt x="62508" y="139304"/>
                </a:lnTo>
                <a:lnTo>
                  <a:pt x="62508" y="194668"/>
                </a:lnTo>
                <a:lnTo>
                  <a:pt x="0" y="194668"/>
                </a:lnTo>
                <a:lnTo>
                  <a:pt x="0" y="84832"/>
                </a:lnTo>
                <a:lnTo>
                  <a:pt x="73000" y="84832"/>
                </a:lnTo>
                <a:cubicBezTo>
                  <a:pt x="59903" y="66824"/>
                  <a:pt x="47179" y="50304"/>
                  <a:pt x="34826" y="35273"/>
                </a:cubicBezTo>
                <a:lnTo>
                  <a:pt x="81707" y="3572"/>
                </a:lnTo>
                <a:cubicBezTo>
                  <a:pt x="99566" y="23813"/>
                  <a:pt x="117723" y="46435"/>
                  <a:pt x="136178" y="71438"/>
                </a:cubicBezTo>
                <a:lnTo>
                  <a:pt x="116309" y="84832"/>
                </a:lnTo>
                <a:lnTo>
                  <a:pt x="190872" y="84832"/>
                </a:lnTo>
                <a:cubicBezTo>
                  <a:pt x="178370" y="60871"/>
                  <a:pt x="166836" y="40631"/>
                  <a:pt x="156270" y="24111"/>
                </a:cubicBezTo>
                <a:lnTo>
                  <a:pt x="210741" y="0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62" name="文本框 225"/>
          <p:cNvSpPr/>
          <p:nvPr/>
        </p:nvSpPr>
        <p:spPr>
          <a:xfrm>
            <a:off x="5483225" y="2120900"/>
            <a:ext cx="438150" cy="441325"/>
          </a:xfrm>
          <a:custGeom>
            <a:avLst/>
            <a:gdLst>
              <a:gd name="txL" fmla="*/ 0 w 436662"/>
              <a:gd name="txT" fmla="*/ 0 h 442019"/>
              <a:gd name="txR" fmla="*/ 436662 w 436662"/>
              <a:gd name="txB" fmla="*/ 442019 h 442019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436662" h="442019">
                <a:moveTo>
                  <a:pt x="145554" y="0"/>
                </a:moveTo>
                <a:cubicBezTo>
                  <a:pt x="159841" y="18306"/>
                  <a:pt x="173906" y="37058"/>
                  <a:pt x="187747" y="56257"/>
                </a:cubicBezTo>
                <a:lnTo>
                  <a:pt x="265882" y="56257"/>
                </a:lnTo>
                <a:cubicBezTo>
                  <a:pt x="279574" y="37802"/>
                  <a:pt x="292299" y="19050"/>
                  <a:pt x="304056" y="0"/>
                </a:cubicBezTo>
                <a:lnTo>
                  <a:pt x="365224" y="24110"/>
                </a:lnTo>
                <a:lnTo>
                  <a:pt x="337319" y="56257"/>
                </a:lnTo>
                <a:lnTo>
                  <a:pt x="415231" y="56257"/>
                </a:lnTo>
                <a:lnTo>
                  <a:pt x="415231" y="200471"/>
                </a:lnTo>
                <a:lnTo>
                  <a:pt x="256282" y="200471"/>
                </a:lnTo>
                <a:lnTo>
                  <a:pt x="256282" y="239762"/>
                </a:lnTo>
                <a:lnTo>
                  <a:pt x="436662" y="239762"/>
                </a:lnTo>
                <a:cubicBezTo>
                  <a:pt x="435322" y="278160"/>
                  <a:pt x="433909" y="308558"/>
                  <a:pt x="432420" y="330956"/>
                </a:cubicBezTo>
                <a:cubicBezTo>
                  <a:pt x="430932" y="353355"/>
                  <a:pt x="424421" y="370061"/>
                  <a:pt x="412887" y="381074"/>
                </a:cubicBezTo>
                <a:cubicBezTo>
                  <a:pt x="401352" y="392088"/>
                  <a:pt x="387363" y="398450"/>
                  <a:pt x="370917" y="400161"/>
                </a:cubicBezTo>
                <a:cubicBezTo>
                  <a:pt x="354472" y="401873"/>
                  <a:pt x="327571" y="402282"/>
                  <a:pt x="290215" y="401389"/>
                </a:cubicBezTo>
                <a:cubicBezTo>
                  <a:pt x="286048" y="382339"/>
                  <a:pt x="280839" y="362992"/>
                  <a:pt x="274588" y="343346"/>
                </a:cubicBezTo>
                <a:cubicBezTo>
                  <a:pt x="293638" y="345430"/>
                  <a:pt x="313135" y="346472"/>
                  <a:pt x="333077" y="346472"/>
                </a:cubicBezTo>
                <a:cubicBezTo>
                  <a:pt x="344240" y="346472"/>
                  <a:pt x="353802" y="343904"/>
                  <a:pt x="361764" y="338770"/>
                </a:cubicBezTo>
                <a:cubicBezTo>
                  <a:pt x="369726" y="333635"/>
                  <a:pt x="373856" y="318194"/>
                  <a:pt x="374154" y="292447"/>
                </a:cubicBezTo>
                <a:lnTo>
                  <a:pt x="256282" y="292447"/>
                </a:lnTo>
                <a:lnTo>
                  <a:pt x="256282" y="442019"/>
                </a:lnTo>
                <a:lnTo>
                  <a:pt x="193774" y="442019"/>
                </a:lnTo>
                <a:lnTo>
                  <a:pt x="193774" y="309860"/>
                </a:lnTo>
                <a:cubicBezTo>
                  <a:pt x="156418" y="361206"/>
                  <a:pt x="104180" y="403026"/>
                  <a:pt x="37058" y="435322"/>
                </a:cubicBezTo>
                <a:cubicBezTo>
                  <a:pt x="27236" y="420439"/>
                  <a:pt x="14883" y="402133"/>
                  <a:pt x="0" y="380405"/>
                </a:cubicBezTo>
                <a:cubicBezTo>
                  <a:pt x="59085" y="356592"/>
                  <a:pt x="104850" y="327273"/>
                  <a:pt x="137294" y="292447"/>
                </a:cubicBezTo>
                <a:lnTo>
                  <a:pt x="21878" y="292447"/>
                </a:lnTo>
                <a:lnTo>
                  <a:pt x="42416" y="147786"/>
                </a:lnTo>
                <a:lnTo>
                  <a:pt x="193774" y="147786"/>
                </a:lnTo>
                <a:lnTo>
                  <a:pt x="193774" y="108942"/>
                </a:lnTo>
                <a:lnTo>
                  <a:pt x="30808" y="108942"/>
                </a:lnTo>
                <a:lnTo>
                  <a:pt x="30808" y="56257"/>
                </a:lnTo>
                <a:lnTo>
                  <a:pt x="115193" y="56257"/>
                </a:lnTo>
                <a:cubicBezTo>
                  <a:pt x="107156" y="45095"/>
                  <a:pt x="99269" y="34379"/>
                  <a:pt x="91529" y="24110"/>
                </a:cubicBezTo>
                <a:lnTo>
                  <a:pt x="145554" y="0"/>
                </a:lnTo>
                <a:close/>
                <a:moveTo>
                  <a:pt x="256282" y="108942"/>
                </a:moveTo>
                <a:lnTo>
                  <a:pt x="256282" y="147786"/>
                </a:lnTo>
                <a:lnTo>
                  <a:pt x="353616" y="147786"/>
                </a:lnTo>
                <a:lnTo>
                  <a:pt x="353616" y="108942"/>
                </a:lnTo>
                <a:lnTo>
                  <a:pt x="256282" y="108942"/>
                </a:lnTo>
                <a:close/>
                <a:moveTo>
                  <a:pt x="95994" y="200471"/>
                </a:moveTo>
                <a:lnTo>
                  <a:pt x="90636" y="239762"/>
                </a:lnTo>
                <a:lnTo>
                  <a:pt x="193774" y="239762"/>
                </a:lnTo>
                <a:lnTo>
                  <a:pt x="193774" y="200471"/>
                </a:lnTo>
                <a:lnTo>
                  <a:pt x="95994" y="200471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63" name="文本框 224"/>
          <p:cNvSpPr/>
          <p:nvPr/>
        </p:nvSpPr>
        <p:spPr>
          <a:xfrm>
            <a:off x="6403975" y="2124075"/>
            <a:ext cx="444500" cy="438150"/>
          </a:xfrm>
          <a:custGeom>
            <a:avLst/>
            <a:gdLst>
              <a:gd name="txL" fmla="*/ 0 w 444698"/>
              <a:gd name="txT" fmla="*/ 0 h 438001"/>
              <a:gd name="txR" fmla="*/ 444698 w 444698"/>
              <a:gd name="txB" fmla="*/ 438001 h 438001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444698" h="438001">
                <a:moveTo>
                  <a:pt x="58042" y="0"/>
                </a:moveTo>
                <a:lnTo>
                  <a:pt x="114300" y="6251"/>
                </a:lnTo>
                <a:cubicBezTo>
                  <a:pt x="110728" y="31551"/>
                  <a:pt x="107007" y="56554"/>
                  <a:pt x="103137" y="81260"/>
                </a:cubicBezTo>
                <a:lnTo>
                  <a:pt x="182612" y="81260"/>
                </a:lnTo>
                <a:cubicBezTo>
                  <a:pt x="180528" y="182463"/>
                  <a:pt x="166538" y="260747"/>
                  <a:pt x="140642" y="316111"/>
                </a:cubicBezTo>
                <a:cubicBezTo>
                  <a:pt x="148976" y="323254"/>
                  <a:pt x="156418" y="329803"/>
                  <a:pt x="162966" y="335756"/>
                </a:cubicBezTo>
                <a:cubicBezTo>
                  <a:pt x="200471" y="306586"/>
                  <a:pt x="232916" y="269230"/>
                  <a:pt x="260300" y="223688"/>
                </a:cubicBezTo>
                <a:lnTo>
                  <a:pt x="185737" y="223688"/>
                </a:lnTo>
                <a:lnTo>
                  <a:pt x="185737" y="168771"/>
                </a:lnTo>
                <a:lnTo>
                  <a:pt x="276820" y="168771"/>
                </a:lnTo>
                <a:lnTo>
                  <a:pt x="276820" y="120104"/>
                </a:lnTo>
                <a:lnTo>
                  <a:pt x="199578" y="120104"/>
                </a:lnTo>
                <a:lnTo>
                  <a:pt x="199578" y="65187"/>
                </a:lnTo>
                <a:lnTo>
                  <a:pt x="276820" y="65187"/>
                </a:lnTo>
                <a:lnTo>
                  <a:pt x="276820" y="1786"/>
                </a:lnTo>
                <a:lnTo>
                  <a:pt x="335309" y="1786"/>
                </a:lnTo>
                <a:lnTo>
                  <a:pt x="335309" y="65187"/>
                </a:lnTo>
                <a:lnTo>
                  <a:pt x="423713" y="65187"/>
                </a:lnTo>
                <a:lnTo>
                  <a:pt x="423713" y="120104"/>
                </a:lnTo>
                <a:lnTo>
                  <a:pt x="335309" y="120104"/>
                </a:lnTo>
                <a:lnTo>
                  <a:pt x="335309" y="168771"/>
                </a:lnTo>
                <a:lnTo>
                  <a:pt x="438001" y="168771"/>
                </a:lnTo>
                <a:lnTo>
                  <a:pt x="438001" y="223688"/>
                </a:lnTo>
                <a:lnTo>
                  <a:pt x="350043" y="223688"/>
                </a:lnTo>
                <a:cubicBezTo>
                  <a:pt x="372070" y="266849"/>
                  <a:pt x="403621" y="302270"/>
                  <a:pt x="444698" y="329952"/>
                </a:cubicBezTo>
                <a:cubicBezTo>
                  <a:pt x="432196" y="355848"/>
                  <a:pt x="422523" y="376535"/>
                  <a:pt x="415676" y="392013"/>
                </a:cubicBezTo>
                <a:cubicBezTo>
                  <a:pt x="381446" y="361950"/>
                  <a:pt x="354657" y="327124"/>
                  <a:pt x="335309" y="287536"/>
                </a:cubicBezTo>
                <a:lnTo>
                  <a:pt x="335309" y="436215"/>
                </a:lnTo>
                <a:lnTo>
                  <a:pt x="276820" y="436215"/>
                </a:lnTo>
                <a:lnTo>
                  <a:pt x="276820" y="287089"/>
                </a:lnTo>
                <a:cubicBezTo>
                  <a:pt x="253900" y="328463"/>
                  <a:pt x="225921" y="365224"/>
                  <a:pt x="192881" y="397371"/>
                </a:cubicBezTo>
                <a:cubicBezTo>
                  <a:pt x="189011" y="390525"/>
                  <a:pt x="184993" y="383530"/>
                  <a:pt x="180826" y="376386"/>
                </a:cubicBezTo>
                <a:lnTo>
                  <a:pt x="152251" y="410319"/>
                </a:lnTo>
                <a:cubicBezTo>
                  <a:pt x="139451" y="395734"/>
                  <a:pt x="125908" y="380851"/>
                  <a:pt x="111621" y="365670"/>
                </a:cubicBezTo>
                <a:cubicBezTo>
                  <a:pt x="91082" y="393650"/>
                  <a:pt x="66228" y="417760"/>
                  <a:pt x="37058" y="438001"/>
                </a:cubicBezTo>
                <a:cubicBezTo>
                  <a:pt x="26640" y="422523"/>
                  <a:pt x="14287" y="406003"/>
                  <a:pt x="0" y="388441"/>
                </a:cubicBezTo>
                <a:cubicBezTo>
                  <a:pt x="28575" y="369689"/>
                  <a:pt x="52089" y="348258"/>
                  <a:pt x="70544" y="324147"/>
                </a:cubicBezTo>
                <a:cubicBezTo>
                  <a:pt x="52387" y="306288"/>
                  <a:pt x="33188" y="287833"/>
                  <a:pt x="12948" y="268783"/>
                </a:cubicBezTo>
                <a:cubicBezTo>
                  <a:pt x="21877" y="236041"/>
                  <a:pt x="30658" y="192286"/>
                  <a:pt x="39290" y="137517"/>
                </a:cubicBezTo>
                <a:lnTo>
                  <a:pt x="446" y="137517"/>
                </a:lnTo>
                <a:lnTo>
                  <a:pt x="446" y="81260"/>
                </a:lnTo>
                <a:lnTo>
                  <a:pt x="47773" y="81260"/>
                </a:lnTo>
                <a:cubicBezTo>
                  <a:pt x="51048" y="56257"/>
                  <a:pt x="54471" y="29170"/>
                  <a:pt x="58042" y="0"/>
                </a:cubicBezTo>
                <a:close/>
                <a:moveTo>
                  <a:pt x="93761" y="137517"/>
                </a:moveTo>
                <a:cubicBezTo>
                  <a:pt x="86617" y="177105"/>
                  <a:pt x="79027" y="215949"/>
                  <a:pt x="70991" y="254049"/>
                </a:cubicBezTo>
                <a:cubicBezTo>
                  <a:pt x="77539" y="260598"/>
                  <a:pt x="86320" y="268783"/>
                  <a:pt x="97333" y="278606"/>
                </a:cubicBezTo>
                <a:cubicBezTo>
                  <a:pt x="112216" y="244078"/>
                  <a:pt x="121890" y="197048"/>
                  <a:pt x="126355" y="137517"/>
                </a:cubicBezTo>
                <a:lnTo>
                  <a:pt x="93761" y="137517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64" name="文本框 223"/>
          <p:cNvSpPr/>
          <p:nvPr/>
        </p:nvSpPr>
        <p:spPr>
          <a:xfrm>
            <a:off x="6861175" y="2124075"/>
            <a:ext cx="139700" cy="434975"/>
          </a:xfrm>
          <a:custGeom>
            <a:avLst/>
            <a:gdLst>
              <a:gd name="txL" fmla="*/ 0 w 140196"/>
              <a:gd name="txT" fmla="*/ 0 h 434430"/>
              <a:gd name="txR" fmla="*/ 140196 w 140196"/>
              <a:gd name="txB" fmla="*/ 434430 h 434430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140196" h="434430">
                <a:moveTo>
                  <a:pt x="80367" y="0"/>
                </a:moveTo>
                <a:lnTo>
                  <a:pt x="140196" y="16967"/>
                </a:lnTo>
                <a:cubicBezTo>
                  <a:pt x="131564" y="45542"/>
                  <a:pt x="122188" y="72852"/>
                  <a:pt x="112068" y="98897"/>
                </a:cubicBezTo>
                <a:lnTo>
                  <a:pt x="112068" y="434430"/>
                </a:lnTo>
                <a:lnTo>
                  <a:pt x="52685" y="434430"/>
                </a:lnTo>
                <a:lnTo>
                  <a:pt x="52685" y="221233"/>
                </a:lnTo>
                <a:cubicBezTo>
                  <a:pt x="40779" y="241027"/>
                  <a:pt x="28277" y="259705"/>
                  <a:pt x="15180" y="277267"/>
                </a:cubicBezTo>
                <a:cubicBezTo>
                  <a:pt x="11311" y="251073"/>
                  <a:pt x="6251" y="223540"/>
                  <a:pt x="0" y="194667"/>
                </a:cubicBezTo>
                <a:cubicBezTo>
                  <a:pt x="36612" y="136327"/>
                  <a:pt x="63401" y="71438"/>
                  <a:pt x="80367" y="0"/>
                </a:cubicBez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65" name="文本框 222"/>
          <p:cNvSpPr/>
          <p:nvPr/>
        </p:nvSpPr>
        <p:spPr>
          <a:xfrm>
            <a:off x="7015163" y="2124075"/>
            <a:ext cx="101600" cy="106363"/>
          </a:xfrm>
          <a:custGeom>
            <a:avLst/>
            <a:gdLst>
              <a:gd name="txL" fmla="*/ 0 w 102245"/>
              <a:gd name="txT" fmla="*/ 0 h 105371"/>
              <a:gd name="txR" fmla="*/ 102245 w 102245"/>
              <a:gd name="txB" fmla="*/ 105371 h 105371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102245" h="105371">
                <a:moveTo>
                  <a:pt x="48220" y="0"/>
                </a:moveTo>
                <a:cubicBezTo>
                  <a:pt x="71735" y="28873"/>
                  <a:pt x="89743" y="52537"/>
                  <a:pt x="102245" y="70991"/>
                </a:cubicBezTo>
                <a:lnTo>
                  <a:pt x="51346" y="105371"/>
                </a:lnTo>
                <a:cubicBezTo>
                  <a:pt x="33784" y="77986"/>
                  <a:pt x="16669" y="52983"/>
                  <a:pt x="0" y="30361"/>
                </a:cubicBezTo>
                <a:lnTo>
                  <a:pt x="48220" y="0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66" name="文本框 221"/>
          <p:cNvSpPr/>
          <p:nvPr/>
        </p:nvSpPr>
        <p:spPr>
          <a:xfrm>
            <a:off x="7116763" y="2152650"/>
            <a:ext cx="166687" cy="409575"/>
          </a:xfrm>
          <a:custGeom>
            <a:avLst/>
            <a:gdLst>
              <a:gd name="txL" fmla="*/ 0 w 167432"/>
              <a:gd name="txT" fmla="*/ 0 h 409426"/>
              <a:gd name="txR" fmla="*/ 167432 w 167432"/>
              <a:gd name="txB" fmla="*/ 409426 h 409426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167432" h="409426">
                <a:moveTo>
                  <a:pt x="17859" y="0"/>
                </a:moveTo>
                <a:lnTo>
                  <a:pt x="167432" y="0"/>
                </a:lnTo>
                <a:lnTo>
                  <a:pt x="167432" y="319683"/>
                </a:lnTo>
                <a:cubicBezTo>
                  <a:pt x="167432" y="346620"/>
                  <a:pt x="162111" y="367233"/>
                  <a:pt x="151470" y="381521"/>
                </a:cubicBezTo>
                <a:cubicBezTo>
                  <a:pt x="140829" y="395808"/>
                  <a:pt x="125946" y="403919"/>
                  <a:pt x="106821" y="405854"/>
                </a:cubicBezTo>
                <a:cubicBezTo>
                  <a:pt x="87697" y="407789"/>
                  <a:pt x="57299" y="408979"/>
                  <a:pt x="15627" y="409426"/>
                </a:cubicBezTo>
                <a:cubicBezTo>
                  <a:pt x="11460" y="388590"/>
                  <a:pt x="6251" y="367605"/>
                  <a:pt x="0" y="346472"/>
                </a:cubicBezTo>
                <a:cubicBezTo>
                  <a:pt x="17264" y="347513"/>
                  <a:pt x="33561" y="348034"/>
                  <a:pt x="48890" y="348034"/>
                </a:cubicBezTo>
                <a:cubicBezTo>
                  <a:pt x="66005" y="348034"/>
                  <a:pt x="77986" y="347104"/>
                  <a:pt x="84832" y="345244"/>
                </a:cubicBezTo>
                <a:cubicBezTo>
                  <a:pt x="91678" y="343383"/>
                  <a:pt x="97259" y="339030"/>
                  <a:pt x="101575" y="332184"/>
                </a:cubicBezTo>
                <a:cubicBezTo>
                  <a:pt x="105891" y="325338"/>
                  <a:pt x="108049" y="316260"/>
                  <a:pt x="108049" y="304949"/>
                </a:cubicBezTo>
                <a:lnTo>
                  <a:pt x="108049" y="59829"/>
                </a:lnTo>
                <a:lnTo>
                  <a:pt x="17859" y="59829"/>
                </a:lnTo>
                <a:lnTo>
                  <a:pt x="17859" y="0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67" name="文本框 220"/>
          <p:cNvSpPr/>
          <p:nvPr/>
        </p:nvSpPr>
        <p:spPr>
          <a:xfrm>
            <a:off x="7013575" y="2238375"/>
            <a:ext cx="60325" cy="320675"/>
          </a:xfrm>
          <a:custGeom>
            <a:avLst/>
            <a:gdLst>
              <a:gd name="txL" fmla="*/ 0 w 59382"/>
              <a:gd name="txT" fmla="*/ 0 h 321023"/>
              <a:gd name="txR" fmla="*/ 59382 w 59382"/>
              <a:gd name="txB" fmla="*/ 321023 h 321023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59382" h="321023">
                <a:moveTo>
                  <a:pt x="0" y="0"/>
                </a:moveTo>
                <a:lnTo>
                  <a:pt x="59382" y="0"/>
                </a:lnTo>
                <a:lnTo>
                  <a:pt x="59382" y="321023"/>
                </a:lnTo>
                <a:lnTo>
                  <a:pt x="0" y="321023"/>
                </a:lnTo>
                <a:lnTo>
                  <a:pt x="0" y="0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68" name="文本框 219"/>
          <p:cNvSpPr/>
          <p:nvPr/>
        </p:nvSpPr>
        <p:spPr>
          <a:xfrm>
            <a:off x="5037138" y="2289175"/>
            <a:ext cx="433387" cy="271463"/>
          </a:xfrm>
          <a:custGeom>
            <a:avLst/>
            <a:gdLst>
              <a:gd name="txL" fmla="*/ 0 w 432643"/>
              <a:gd name="txT" fmla="*/ 0 h 271462"/>
              <a:gd name="txR" fmla="*/ 432643 w 432643"/>
              <a:gd name="txB" fmla="*/ 271462 h 271462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432643" h="271462">
                <a:moveTo>
                  <a:pt x="91529" y="0"/>
                </a:moveTo>
                <a:lnTo>
                  <a:pt x="342900" y="0"/>
                </a:lnTo>
                <a:lnTo>
                  <a:pt x="342900" y="54025"/>
                </a:lnTo>
                <a:lnTo>
                  <a:pt x="266104" y="104924"/>
                </a:lnTo>
                <a:lnTo>
                  <a:pt x="432643" y="104924"/>
                </a:lnTo>
                <a:lnTo>
                  <a:pt x="432643" y="160288"/>
                </a:lnTo>
                <a:lnTo>
                  <a:pt x="259407" y="160288"/>
                </a:lnTo>
                <a:lnTo>
                  <a:pt x="259407" y="205829"/>
                </a:lnTo>
                <a:cubicBezTo>
                  <a:pt x="259407" y="226368"/>
                  <a:pt x="253677" y="242367"/>
                  <a:pt x="242217" y="253826"/>
                </a:cubicBezTo>
                <a:cubicBezTo>
                  <a:pt x="230758" y="265286"/>
                  <a:pt x="213233" y="271090"/>
                  <a:pt x="189644" y="271239"/>
                </a:cubicBezTo>
                <a:cubicBezTo>
                  <a:pt x="166055" y="271388"/>
                  <a:pt x="141833" y="271462"/>
                  <a:pt x="116979" y="271462"/>
                </a:cubicBezTo>
                <a:cubicBezTo>
                  <a:pt x="112811" y="250924"/>
                  <a:pt x="107751" y="231279"/>
                  <a:pt x="101798" y="212527"/>
                </a:cubicBezTo>
                <a:cubicBezTo>
                  <a:pt x="124420" y="213717"/>
                  <a:pt x="145107" y="214312"/>
                  <a:pt x="163859" y="214312"/>
                </a:cubicBezTo>
                <a:cubicBezTo>
                  <a:pt x="184695" y="214312"/>
                  <a:pt x="195113" y="205234"/>
                  <a:pt x="195113" y="187077"/>
                </a:cubicBezTo>
                <a:lnTo>
                  <a:pt x="195113" y="160288"/>
                </a:lnTo>
                <a:lnTo>
                  <a:pt x="0" y="160288"/>
                </a:lnTo>
                <a:lnTo>
                  <a:pt x="0" y="104924"/>
                </a:lnTo>
                <a:lnTo>
                  <a:pt x="195113" y="104924"/>
                </a:lnTo>
                <a:lnTo>
                  <a:pt x="195113" y="93315"/>
                </a:lnTo>
                <a:lnTo>
                  <a:pt x="254942" y="54471"/>
                </a:lnTo>
                <a:lnTo>
                  <a:pt x="91529" y="54471"/>
                </a:lnTo>
                <a:lnTo>
                  <a:pt x="91529" y="0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69" name="文本框 218"/>
          <p:cNvSpPr/>
          <p:nvPr/>
        </p:nvSpPr>
        <p:spPr>
          <a:xfrm>
            <a:off x="5951538" y="2289175"/>
            <a:ext cx="433387" cy="271463"/>
          </a:xfrm>
          <a:custGeom>
            <a:avLst/>
            <a:gdLst>
              <a:gd name="txL" fmla="*/ 0 w 432643"/>
              <a:gd name="txT" fmla="*/ 0 h 271462"/>
              <a:gd name="txR" fmla="*/ 432643 w 432643"/>
              <a:gd name="txB" fmla="*/ 271462 h 271462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432643" h="271462">
                <a:moveTo>
                  <a:pt x="91529" y="0"/>
                </a:moveTo>
                <a:lnTo>
                  <a:pt x="342900" y="0"/>
                </a:lnTo>
                <a:lnTo>
                  <a:pt x="342900" y="54025"/>
                </a:lnTo>
                <a:lnTo>
                  <a:pt x="266104" y="104924"/>
                </a:lnTo>
                <a:lnTo>
                  <a:pt x="432643" y="104924"/>
                </a:lnTo>
                <a:lnTo>
                  <a:pt x="432643" y="160288"/>
                </a:lnTo>
                <a:lnTo>
                  <a:pt x="259407" y="160288"/>
                </a:lnTo>
                <a:lnTo>
                  <a:pt x="259407" y="205829"/>
                </a:lnTo>
                <a:cubicBezTo>
                  <a:pt x="259407" y="226368"/>
                  <a:pt x="253677" y="242367"/>
                  <a:pt x="242218" y="253826"/>
                </a:cubicBezTo>
                <a:cubicBezTo>
                  <a:pt x="230758" y="265286"/>
                  <a:pt x="213233" y="271090"/>
                  <a:pt x="189644" y="271239"/>
                </a:cubicBezTo>
                <a:cubicBezTo>
                  <a:pt x="166055" y="271388"/>
                  <a:pt x="141833" y="271462"/>
                  <a:pt x="116979" y="271462"/>
                </a:cubicBezTo>
                <a:cubicBezTo>
                  <a:pt x="112812" y="250924"/>
                  <a:pt x="107751" y="231279"/>
                  <a:pt x="101798" y="212527"/>
                </a:cubicBezTo>
                <a:cubicBezTo>
                  <a:pt x="124420" y="213717"/>
                  <a:pt x="145107" y="214312"/>
                  <a:pt x="163860" y="214312"/>
                </a:cubicBezTo>
                <a:cubicBezTo>
                  <a:pt x="184695" y="214312"/>
                  <a:pt x="195113" y="205234"/>
                  <a:pt x="195113" y="187077"/>
                </a:cubicBezTo>
                <a:lnTo>
                  <a:pt x="195113" y="160288"/>
                </a:lnTo>
                <a:lnTo>
                  <a:pt x="0" y="160288"/>
                </a:lnTo>
                <a:lnTo>
                  <a:pt x="0" y="104924"/>
                </a:lnTo>
                <a:lnTo>
                  <a:pt x="195113" y="104924"/>
                </a:lnTo>
                <a:lnTo>
                  <a:pt x="195113" y="93315"/>
                </a:lnTo>
                <a:lnTo>
                  <a:pt x="254942" y="54471"/>
                </a:lnTo>
                <a:lnTo>
                  <a:pt x="91529" y="54471"/>
                </a:lnTo>
                <a:lnTo>
                  <a:pt x="91529" y="0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70" name="文本框 217"/>
          <p:cNvSpPr/>
          <p:nvPr/>
        </p:nvSpPr>
        <p:spPr>
          <a:xfrm>
            <a:off x="7485063" y="2444750"/>
            <a:ext cx="88900" cy="120650"/>
          </a:xfrm>
          <a:custGeom>
            <a:avLst/>
            <a:gdLst>
              <a:gd name="txL" fmla="*/ 0 w 88850"/>
              <a:gd name="txT" fmla="*/ 0 h 120997"/>
              <a:gd name="txR" fmla="*/ 88850 w 88850"/>
              <a:gd name="txB" fmla="*/ 120997 h 120997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88850" h="120997">
                <a:moveTo>
                  <a:pt x="25672" y="0"/>
                </a:moveTo>
                <a:lnTo>
                  <a:pt x="88850" y="0"/>
                </a:lnTo>
                <a:lnTo>
                  <a:pt x="52685" y="120997"/>
                </a:lnTo>
                <a:lnTo>
                  <a:pt x="0" y="120997"/>
                </a:lnTo>
                <a:lnTo>
                  <a:pt x="25672" y="0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71" name="文本框 216"/>
          <p:cNvSpPr/>
          <p:nvPr/>
        </p:nvSpPr>
        <p:spPr>
          <a:xfrm>
            <a:off x="7319963" y="2911475"/>
            <a:ext cx="169862" cy="130175"/>
          </a:xfrm>
          <a:custGeom>
            <a:avLst/>
            <a:gdLst>
              <a:gd name="txL" fmla="*/ 0 w 168771"/>
              <a:gd name="txT" fmla="*/ 0 h 131713"/>
              <a:gd name="txR" fmla="*/ 168771 w 168771"/>
              <a:gd name="txB" fmla="*/ 131713 h 131713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168771" h="131713">
                <a:moveTo>
                  <a:pt x="92868" y="0"/>
                </a:moveTo>
                <a:cubicBezTo>
                  <a:pt x="102096" y="21729"/>
                  <a:pt x="110281" y="43012"/>
                  <a:pt x="117425" y="63848"/>
                </a:cubicBezTo>
                <a:lnTo>
                  <a:pt x="68088" y="76349"/>
                </a:lnTo>
                <a:lnTo>
                  <a:pt x="168771" y="76349"/>
                </a:lnTo>
                <a:lnTo>
                  <a:pt x="168771" y="131713"/>
                </a:lnTo>
                <a:lnTo>
                  <a:pt x="0" y="131713"/>
                </a:lnTo>
                <a:lnTo>
                  <a:pt x="0" y="76349"/>
                </a:lnTo>
                <a:lnTo>
                  <a:pt x="53131" y="76349"/>
                </a:lnTo>
                <a:cubicBezTo>
                  <a:pt x="47327" y="54769"/>
                  <a:pt x="41076" y="34231"/>
                  <a:pt x="34379" y="14734"/>
                </a:cubicBezTo>
                <a:lnTo>
                  <a:pt x="92868" y="0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72" name="文本框 215"/>
          <p:cNvSpPr/>
          <p:nvPr/>
        </p:nvSpPr>
        <p:spPr>
          <a:xfrm>
            <a:off x="6589713" y="2911475"/>
            <a:ext cx="244475" cy="433388"/>
          </a:xfrm>
          <a:custGeom>
            <a:avLst/>
            <a:gdLst>
              <a:gd name="txL" fmla="*/ 0 w 244227"/>
              <a:gd name="txT" fmla="*/ 0 h 433983"/>
              <a:gd name="txR" fmla="*/ 244227 w 244227"/>
              <a:gd name="txB" fmla="*/ 433983 h 433983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244227" h="433983">
                <a:moveTo>
                  <a:pt x="146000" y="0"/>
                </a:moveTo>
                <a:cubicBezTo>
                  <a:pt x="150316" y="11608"/>
                  <a:pt x="154781" y="25152"/>
                  <a:pt x="159395" y="40630"/>
                </a:cubicBezTo>
                <a:lnTo>
                  <a:pt x="234404" y="40630"/>
                </a:lnTo>
                <a:lnTo>
                  <a:pt x="234404" y="90636"/>
                </a:lnTo>
                <a:lnTo>
                  <a:pt x="173236" y="90636"/>
                </a:lnTo>
                <a:cubicBezTo>
                  <a:pt x="181421" y="94357"/>
                  <a:pt x="197346" y="101352"/>
                  <a:pt x="221009" y="111621"/>
                </a:cubicBezTo>
                <a:cubicBezTo>
                  <a:pt x="216098" y="119211"/>
                  <a:pt x="208508" y="130671"/>
                  <a:pt x="198239" y="146000"/>
                </a:cubicBezTo>
                <a:lnTo>
                  <a:pt x="244227" y="146000"/>
                </a:lnTo>
                <a:lnTo>
                  <a:pt x="244227" y="196007"/>
                </a:lnTo>
                <a:lnTo>
                  <a:pt x="157609" y="196007"/>
                </a:lnTo>
                <a:lnTo>
                  <a:pt x="157609" y="225028"/>
                </a:lnTo>
                <a:lnTo>
                  <a:pt x="236190" y="225028"/>
                </a:lnTo>
                <a:lnTo>
                  <a:pt x="236190" y="275034"/>
                </a:lnTo>
                <a:lnTo>
                  <a:pt x="157609" y="275034"/>
                </a:lnTo>
                <a:lnTo>
                  <a:pt x="157609" y="382637"/>
                </a:lnTo>
                <a:cubicBezTo>
                  <a:pt x="157609" y="396478"/>
                  <a:pt x="154669" y="407417"/>
                  <a:pt x="148791" y="415454"/>
                </a:cubicBezTo>
                <a:cubicBezTo>
                  <a:pt x="142912" y="423490"/>
                  <a:pt x="134726" y="428588"/>
                  <a:pt x="124234" y="430746"/>
                </a:cubicBezTo>
                <a:cubicBezTo>
                  <a:pt x="113742" y="432904"/>
                  <a:pt x="94357" y="433983"/>
                  <a:pt x="66079" y="433983"/>
                </a:cubicBezTo>
                <a:cubicBezTo>
                  <a:pt x="64740" y="416272"/>
                  <a:pt x="61763" y="399529"/>
                  <a:pt x="57150" y="383753"/>
                </a:cubicBezTo>
                <a:lnTo>
                  <a:pt x="47774" y="403622"/>
                </a:lnTo>
                <a:cubicBezTo>
                  <a:pt x="36165" y="396478"/>
                  <a:pt x="20240" y="389037"/>
                  <a:pt x="0" y="381298"/>
                </a:cubicBezTo>
                <a:cubicBezTo>
                  <a:pt x="14883" y="353318"/>
                  <a:pt x="27831" y="320576"/>
                  <a:pt x="38844" y="283071"/>
                </a:cubicBezTo>
                <a:lnTo>
                  <a:pt x="88850" y="298251"/>
                </a:lnTo>
                <a:cubicBezTo>
                  <a:pt x="80813" y="325189"/>
                  <a:pt x="71288" y="351234"/>
                  <a:pt x="60275" y="376386"/>
                </a:cubicBezTo>
                <a:cubicBezTo>
                  <a:pt x="67568" y="376982"/>
                  <a:pt x="74860" y="377279"/>
                  <a:pt x="82153" y="377279"/>
                </a:cubicBezTo>
                <a:cubicBezTo>
                  <a:pt x="93464" y="377279"/>
                  <a:pt x="99268" y="370582"/>
                  <a:pt x="99566" y="357187"/>
                </a:cubicBezTo>
                <a:lnTo>
                  <a:pt x="99566" y="275034"/>
                </a:lnTo>
                <a:lnTo>
                  <a:pt x="15627" y="275034"/>
                </a:lnTo>
                <a:lnTo>
                  <a:pt x="15627" y="225028"/>
                </a:lnTo>
                <a:lnTo>
                  <a:pt x="99566" y="225028"/>
                </a:lnTo>
                <a:lnTo>
                  <a:pt x="99566" y="196007"/>
                </a:lnTo>
                <a:lnTo>
                  <a:pt x="8483" y="196007"/>
                </a:lnTo>
                <a:lnTo>
                  <a:pt x="8483" y="146000"/>
                </a:lnTo>
                <a:lnTo>
                  <a:pt x="56480" y="146000"/>
                </a:lnTo>
                <a:cubicBezTo>
                  <a:pt x="50229" y="133796"/>
                  <a:pt x="43755" y="122188"/>
                  <a:pt x="37058" y="111174"/>
                </a:cubicBezTo>
                <a:lnTo>
                  <a:pt x="85725" y="91529"/>
                </a:lnTo>
                <a:cubicBezTo>
                  <a:pt x="97631" y="111323"/>
                  <a:pt x="107602" y="129480"/>
                  <a:pt x="115639" y="146000"/>
                </a:cubicBezTo>
                <a:lnTo>
                  <a:pt x="135284" y="146000"/>
                </a:lnTo>
                <a:cubicBezTo>
                  <a:pt x="150018" y="121146"/>
                  <a:pt x="160139" y="102691"/>
                  <a:pt x="165645" y="90636"/>
                </a:cubicBezTo>
                <a:lnTo>
                  <a:pt x="16520" y="90636"/>
                </a:lnTo>
                <a:lnTo>
                  <a:pt x="16520" y="40630"/>
                </a:lnTo>
                <a:lnTo>
                  <a:pt x="95994" y="40630"/>
                </a:lnTo>
                <a:cubicBezTo>
                  <a:pt x="91975" y="29765"/>
                  <a:pt x="88106" y="19943"/>
                  <a:pt x="84385" y="11162"/>
                </a:cubicBezTo>
                <a:lnTo>
                  <a:pt x="146000" y="0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73" name="文本框 214"/>
          <p:cNvSpPr/>
          <p:nvPr/>
        </p:nvSpPr>
        <p:spPr>
          <a:xfrm>
            <a:off x="6137275" y="2913063"/>
            <a:ext cx="427038" cy="438150"/>
          </a:xfrm>
          <a:custGeom>
            <a:avLst/>
            <a:gdLst>
              <a:gd name="txL" fmla="*/ 0 w 427285"/>
              <a:gd name="txT" fmla="*/ 0 h 438448"/>
              <a:gd name="txR" fmla="*/ 427285 w 427285"/>
              <a:gd name="txB" fmla="*/ 438448 h 438448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427285" h="438448">
                <a:moveTo>
                  <a:pt x="50899" y="0"/>
                </a:moveTo>
                <a:lnTo>
                  <a:pt x="107602" y="0"/>
                </a:lnTo>
                <a:lnTo>
                  <a:pt x="107602" y="75456"/>
                </a:lnTo>
                <a:lnTo>
                  <a:pt x="154483" y="75456"/>
                </a:lnTo>
                <a:lnTo>
                  <a:pt x="154483" y="131267"/>
                </a:lnTo>
                <a:lnTo>
                  <a:pt x="107602" y="131267"/>
                </a:lnTo>
                <a:lnTo>
                  <a:pt x="107602" y="206723"/>
                </a:lnTo>
                <a:cubicBezTo>
                  <a:pt x="122485" y="203002"/>
                  <a:pt x="135731" y="199430"/>
                  <a:pt x="147339" y="196007"/>
                </a:cubicBezTo>
                <a:lnTo>
                  <a:pt x="137517" y="183505"/>
                </a:lnTo>
                <a:cubicBezTo>
                  <a:pt x="190946" y="158800"/>
                  <a:pt x="217661" y="122039"/>
                  <a:pt x="217661" y="73224"/>
                </a:cubicBezTo>
                <a:lnTo>
                  <a:pt x="161180" y="73224"/>
                </a:lnTo>
                <a:lnTo>
                  <a:pt x="161180" y="16967"/>
                </a:lnTo>
                <a:lnTo>
                  <a:pt x="427285" y="16967"/>
                </a:lnTo>
                <a:cubicBezTo>
                  <a:pt x="426392" y="44649"/>
                  <a:pt x="424941" y="76051"/>
                  <a:pt x="422932" y="111175"/>
                </a:cubicBezTo>
                <a:cubicBezTo>
                  <a:pt x="420923" y="146298"/>
                  <a:pt x="417909" y="168511"/>
                  <a:pt x="413891" y="177813"/>
                </a:cubicBezTo>
                <a:cubicBezTo>
                  <a:pt x="409872" y="187114"/>
                  <a:pt x="404068" y="194556"/>
                  <a:pt x="396478" y="200137"/>
                </a:cubicBezTo>
                <a:cubicBezTo>
                  <a:pt x="388887" y="205718"/>
                  <a:pt x="378953" y="209364"/>
                  <a:pt x="366675" y="211076"/>
                </a:cubicBezTo>
                <a:cubicBezTo>
                  <a:pt x="354397" y="212787"/>
                  <a:pt x="327273" y="213866"/>
                  <a:pt x="285303" y="214313"/>
                </a:cubicBezTo>
                <a:cubicBezTo>
                  <a:pt x="281731" y="198835"/>
                  <a:pt x="276225" y="179189"/>
                  <a:pt x="268783" y="155377"/>
                </a:cubicBezTo>
                <a:cubicBezTo>
                  <a:pt x="290810" y="156270"/>
                  <a:pt x="310157" y="156716"/>
                  <a:pt x="326826" y="156716"/>
                </a:cubicBezTo>
                <a:cubicBezTo>
                  <a:pt x="337095" y="156716"/>
                  <a:pt x="345058" y="154075"/>
                  <a:pt x="350713" y="148791"/>
                </a:cubicBezTo>
                <a:cubicBezTo>
                  <a:pt x="356368" y="143508"/>
                  <a:pt x="359605" y="133425"/>
                  <a:pt x="360424" y="118542"/>
                </a:cubicBezTo>
                <a:cubicBezTo>
                  <a:pt x="361243" y="103659"/>
                  <a:pt x="361652" y="88553"/>
                  <a:pt x="361652" y="73224"/>
                </a:cubicBezTo>
                <a:lnTo>
                  <a:pt x="279499" y="73224"/>
                </a:lnTo>
                <a:cubicBezTo>
                  <a:pt x="278308" y="143768"/>
                  <a:pt x="243482" y="196900"/>
                  <a:pt x="175021" y="232619"/>
                </a:cubicBezTo>
                <a:cubicBezTo>
                  <a:pt x="168175" y="222796"/>
                  <a:pt x="159767" y="211634"/>
                  <a:pt x="149795" y="199132"/>
                </a:cubicBezTo>
                <a:cubicBezTo>
                  <a:pt x="149646" y="221010"/>
                  <a:pt x="149869" y="239614"/>
                  <a:pt x="150465" y="254943"/>
                </a:cubicBezTo>
                <a:lnTo>
                  <a:pt x="107602" y="267444"/>
                </a:lnTo>
                <a:lnTo>
                  <a:pt x="107602" y="384423"/>
                </a:lnTo>
                <a:cubicBezTo>
                  <a:pt x="107602" y="400050"/>
                  <a:pt x="104477" y="412105"/>
                  <a:pt x="98226" y="420589"/>
                </a:cubicBezTo>
                <a:cubicBezTo>
                  <a:pt x="91975" y="429072"/>
                  <a:pt x="82971" y="434057"/>
                  <a:pt x="71214" y="435546"/>
                </a:cubicBezTo>
                <a:cubicBezTo>
                  <a:pt x="59456" y="437034"/>
                  <a:pt x="40630" y="438001"/>
                  <a:pt x="14734" y="438448"/>
                </a:cubicBezTo>
                <a:cubicBezTo>
                  <a:pt x="12650" y="420589"/>
                  <a:pt x="9078" y="401390"/>
                  <a:pt x="4018" y="380851"/>
                </a:cubicBezTo>
                <a:cubicBezTo>
                  <a:pt x="17264" y="380554"/>
                  <a:pt x="28389" y="380479"/>
                  <a:pt x="37393" y="380628"/>
                </a:cubicBezTo>
                <a:cubicBezTo>
                  <a:pt x="46397" y="380777"/>
                  <a:pt x="50899" y="374452"/>
                  <a:pt x="50899" y="361653"/>
                </a:cubicBezTo>
                <a:lnTo>
                  <a:pt x="50899" y="283964"/>
                </a:lnTo>
                <a:lnTo>
                  <a:pt x="4464" y="297805"/>
                </a:lnTo>
                <a:lnTo>
                  <a:pt x="0" y="232172"/>
                </a:lnTo>
                <a:lnTo>
                  <a:pt x="50899" y="220564"/>
                </a:lnTo>
                <a:lnTo>
                  <a:pt x="50899" y="131267"/>
                </a:lnTo>
                <a:lnTo>
                  <a:pt x="2678" y="131267"/>
                </a:lnTo>
                <a:lnTo>
                  <a:pt x="2678" y="75456"/>
                </a:lnTo>
                <a:lnTo>
                  <a:pt x="50899" y="75456"/>
                </a:lnTo>
                <a:lnTo>
                  <a:pt x="50899" y="0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74" name="文本框 213"/>
          <p:cNvSpPr/>
          <p:nvPr/>
        </p:nvSpPr>
        <p:spPr>
          <a:xfrm>
            <a:off x="4765675" y="2914650"/>
            <a:ext cx="447675" cy="438150"/>
          </a:xfrm>
          <a:custGeom>
            <a:avLst/>
            <a:gdLst>
              <a:gd name="txL" fmla="*/ 0 w 447377"/>
              <a:gd name="txT" fmla="*/ 0 h 438001"/>
              <a:gd name="txR" fmla="*/ 447377 w 447377"/>
              <a:gd name="txB" fmla="*/ 438001 h 438001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447377" h="438001">
                <a:moveTo>
                  <a:pt x="228600" y="0"/>
                </a:moveTo>
                <a:lnTo>
                  <a:pt x="292001" y="0"/>
                </a:lnTo>
                <a:cubicBezTo>
                  <a:pt x="292894" y="43309"/>
                  <a:pt x="294308" y="85576"/>
                  <a:pt x="296242" y="126802"/>
                </a:cubicBezTo>
                <a:lnTo>
                  <a:pt x="442912" y="126802"/>
                </a:lnTo>
                <a:lnTo>
                  <a:pt x="442912" y="183952"/>
                </a:lnTo>
                <a:lnTo>
                  <a:pt x="298921" y="183952"/>
                </a:lnTo>
                <a:cubicBezTo>
                  <a:pt x="301005" y="218033"/>
                  <a:pt x="304205" y="246832"/>
                  <a:pt x="308521" y="270347"/>
                </a:cubicBezTo>
                <a:cubicBezTo>
                  <a:pt x="334714" y="246088"/>
                  <a:pt x="358229" y="218926"/>
                  <a:pt x="379065" y="188863"/>
                </a:cubicBezTo>
                <a:lnTo>
                  <a:pt x="426839" y="227707"/>
                </a:lnTo>
                <a:cubicBezTo>
                  <a:pt x="397520" y="265361"/>
                  <a:pt x="364108" y="299740"/>
                  <a:pt x="326603" y="330845"/>
                </a:cubicBezTo>
                <a:cubicBezTo>
                  <a:pt x="338510" y="359271"/>
                  <a:pt x="351904" y="373484"/>
                  <a:pt x="366787" y="373484"/>
                </a:cubicBezTo>
                <a:cubicBezTo>
                  <a:pt x="368722" y="373484"/>
                  <a:pt x="370842" y="372964"/>
                  <a:pt x="373149" y="371922"/>
                </a:cubicBezTo>
                <a:cubicBezTo>
                  <a:pt x="375456" y="370880"/>
                  <a:pt x="378544" y="362769"/>
                  <a:pt x="382414" y="347588"/>
                </a:cubicBezTo>
                <a:cubicBezTo>
                  <a:pt x="386283" y="332408"/>
                  <a:pt x="389781" y="314028"/>
                  <a:pt x="392906" y="292448"/>
                </a:cubicBezTo>
                <a:cubicBezTo>
                  <a:pt x="413742" y="306140"/>
                  <a:pt x="431899" y="316260"/>
                  <a:pt x="447377" y="322808"/>
                </a:cubicBezTo>
                <a:cubicBezTo>
                  <a:pt x="438894" y="367755"/>
                  <a:pt x="429295" y="398190"/>
                  <a:pt x="418579" y="414114"/>
                </a:cubicBezTo>
                <a:cubicBezTo>
                  <a:pt x="407863" y="430039"/>
                  <a:pt x="392906" y="438001"/>
                  <a:pt x="373707" y="438001"/>
                </a:cubicBezTo>
                <a:cubicBezTo>
                  <a:pt x="330845" y="438001"/>
                  <a:pt x="298103" y="415231"/>
                  <a:pt x="275481" y="369689"/>
                </a:cubicBezTo>
                <a:cubicBezTo>
                  <a:pt x="250329" y="386953"/>
                  <a:pt x="223540" y="403176"/>
                  <a:pt x="195114" y="418356"/>
                </a:cubicBezTo>
                <a:cubicBezTo>
                  <a:pt x="185886" y="401687"/>
                  <a:pt x="173682" y="384274"/>
                  <a:pt x="158502" y="366117"/>
                </a:cubicBezTo>
                <a:cubicBezTo>
                  <a:pt x="193625" y="351383"/>
                  <a:pt x="225996" y="333673"/>
                  <a:pt x="255612" y="312986"/>
                </a:cubicBezTo>
                <a:cubicBezTo>
                  <a:pt x="247278" y="279648"/>
                  <a:pt x="241325" y="236637"/>
                  <a:pt x="237753" y="183952"/>
                </a:cubicBezTo>
                <a:lnTo>
                  <a:pt x="147786" y="183952"/>
                </a:lnTo>
                <a:lnTo>
                  <a:pt x="147786" y="233288"/>
                </a:lnTo>
                <a:cubicBezTo>
                  <a:pt x="173385" y="230014"/>
                  <a:pt x="198686" y="226517"/>
                  <a:pt x="223689" y="222796"/>
                </a:cubicBezTo>
                <a:cubicBezTo>
                  <a:pt x="222796" y="235893"/>
                  <a:pt x="222349" y="247873"/>
                  <a:pt x="222349" y="258738"/>
                </a:cubicBezTo>
                <a:cubicBezTo>
                  <a:pt x="222349" y="267370"/>
                  <a:pt x="222647" y="275332"/>
                  <a:pt x="223242" y="282625"/>
                </a:cubicBezTo>
                <a:lnTo>
                  <a:pt x="147786" y="292001"/>
                </a:lnTo>
                <a:lnTo>
                  <a:pt x="147786" y="380851"/>
                </a:lnTo>
                <a:cubicBezTo>
                  <a:pt x="147786" y="397222"/>
                  <a:pt x="144140" y="409761"/>
                  <a:pt x="136847" y="418468"/>
                </a:cubicBezTo>
                <a:cubicBezTo>
                  <a:pt x="129555" y="427174"/>
                  <a:pt x="116235" y="432234"/>
                  <a:pt x="96887" y="433648"/>
                </a:cubicBezTo>
                <a:cubicBezTo>
                  <a:pt x="77539" y="435062"/>
                  <a:pt x="54918" y="435769"/>
                  <a:pt x="29021" y="435769"/>
                </a:cubicBezTo>
                <a:cubicBezTo>
                  <a:pt x="23664" y="409575"/>
                  <a:pt x="18008" y="389930"/>
                  <a:pt x="12055" y="376833"/>
                </a:cubicBezTo>
                <a:cubicBezTo>
                  <a:pt x="26491" y="378024"/>
                  <a:pt x="41225" y="378619"/>
                  <a:pt x="56257" y="378619"/>
                </a:cubicBezTo>
                <a:lnTo>
                  <a:pt x="65187" y="378842"/>
                </a:lnTo>
                <a:cubicBezTo>
                  <a:pt x="70544" y="378842"/>
                  <a:pt x="74637" y="376945"/>
                  <a:pt x="77465" y="373150"/>
                </a:cubicBezTo>
                <a:cubicBezTo>
                  <a:pt x="80293" y="369354"/>
                  <a:pt x="81707" y="363439"/>
                  <a:pt x="81707" y="355402"/>
                </a:cubicBezTo>
                <a:lnTo>
                  <a:pt x="81707" y="301377"/>
                </a:lnTo>
                <a:lnTo>
                  <a:pt x="11162" y="312539"/>
                </a:lnTo>
                <a:lnTo>
                  <a:pt x="0" y="249139"/>
                </a:lnTo>
                <a:cubicBezTo>
                  <a:pt x="27533" y="246757"/>
                  <a:pt x="54769" y="244078"/>
                  <a:pt x="81707" y="241102"/>
                </a:cubicBezTo>
                <a:lnTo>
                  <a:pt x="81707" y="183952"/>
                </a:lnTo>
                <a:lnTo>
                  <a:pt x="446" y="183952"/>
                </a:lnTo>
                <a:lnTo>
                  <a:pt x="446" y="126802"/>
                </a:lnTo>
                <a:lnTo>
                  <a:pt x="81707" y="126802"/>
                </a:lnTo>
                <a:lnTo>
                  <a:pt x="81707" y="82823"/>
                </a:lnTo>
                <a:lnTo>
                  <a:pt x="18752" y="87511"/>
                </a:lnTo>
                <a:cubicBezTo>
                  <a:pt x="17562" y="73819"/>
                  <a:pt x="14883" y="54769"/>
                  <a:pt x="10716" y="30361"/>
                </a:cubicBezTo>
                <a:cubicBezTo>
                  <a:pt x="77391" y="26789"/>
                  <a:pt x="141387" y="20539"/>
                  <a:pt x="202704" y="11609"/>
                </a:cubicBezTo>
                <a:lnTo>
                  <a:pt x="216545" y="67419"/>
                </a:lnTo>
                <a:cubicBezTo>
                  <a:pt x="194965" y="70694"/>
                  <a:pt x="172045" y="73670"/>
                  <a:pt x="147786" y="76349"/>
                </a:cubicBezTo>
                <a:lnTo>
                  <a:pt x="147786" y="126802"/>
                </a:lnTo>
                <a:lnTo>
                  <a:pt x="234404" y="126802"/>
                </a:lnTo>
                <a:lnTo>
                  <a:pt x="228600" y="0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75" name="文本框 212"/>
          <p:cNvSpPr/>
          <p:nvPr/>
        </p:nvSpPr>
        <p:spPr>
          <a:xfrm>
            <a:off x="5224463" y="2914650"/>
            <a:ext cx="139700" cy="434975"/>
          </a:xfrm>
          <a:custGeom>
            <a:avLst/>
            <a:gdLst>
              <a:gd name="txL" fmla="*/ 0 w 140196"/>
              <a:gd name="txT" fmla="*/ 0 h 434430"/>
              <a:gd name="txR" fmla="*/ 140196 w 140196"/>
              <a:gd name="txB" fmla="*/ 434430 h 434430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140196" h="434430">
                <a:moveTo>
                  <a:pt x="80367" y="0"/>
                </a:moveTo>
                <a:lnTo>
                  <a:pt x="140196" y="16967"/>
                </a:lnTo>
                <a:cubicBezTo>
                  <a:pt x="131564" y="45542"/>
                  <a:pt x="122188" y="72852"/>
                  <a:pt x="112068" y="98897"/>
                </a:cubicBezTo>
                <a:lnTo>
                  <a:pt x="112068" y="434430"/>
                </a:lnTo>
                <a:lnTo>
                  <a:pt x="52685" y="434430"/>
                </a:lnTo>
                <a:lnTo>
                  <a:pt x="52685" y="221233"/>
                </a:lnTo>
                <a:cubicBezTo>
                  <a:pt x="40779" y="241027"/>
                  <a:pt x="28277" y="259705"/>
                  <a:pt x="15180" y="277267"/>
                </a:cubicBezTo>
                <a:cubicBezTo>
                  <a:pt x="11311" y="251073"/>
                  <a:pt x="6251" y="223540"/>
                  <a:pt x="0" y="194667"/>
                </a:cubicBezTo>
                <a:cubicBezTo>
                  <a:pt x="36612" y="136327"/>
                  <a:pt x="63401" y="71438"/>
                  <a:pt x="80367" y="0"/>
                </a:cubicBez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76" name="文本框 211"/>
          <p:cNvSpPr/>
          <p:nvPr/>
        </p:nvSpPr>
        <p:spPr>
          <a:xfrm>
            <a:off x="5378450" y="2914650"/>
            <a:ext cx="101600" cy="104775"/>
          </a:xfrm>
          <a:custGeom>
            <a:avLst/>
            <a:gdLst>
              <a:gd name="txL" fmla="*/ 0 w 102245"/>
              <a:gd name="txT" fmla="*/ 0 h 105371"/>
              <a:gd name="txR" fmla="*/ 102245 w 102245"/>
              <a:gd name="txB" fmla="*/ 105371 h 105371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102245" h="105371">
                <a:moveTo>
                  <a:pt x="48220" y="0"/>
                </a:moveTo>
                <a:cubicBezTo>
                  <a:pt x="71735" y="28873"/>
                  <a:pt x="89743" y="52537"/>
                  <a:pt x="102245" y="70991"/>
                </a:cubicBezTo>
                <a:lnTo>
                  <a:pt x="51346" y="105371"/>
                </a:lnTo>
                <a:cubicBezTo>
                  <a:pt x="33784" y="77986"/>
                  <a:pt x="16669" y="52983"/>
                  <a:pt x="0" y="30361"/>
                </a:cubicBezTo>
                <a:lnTo>
                  <a:pt x="48220" y="0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77" name="文本框 210"/>
          <p:cNvSpPr/>
          <p:nvPr/>
        </p:nvSpPr>
        <p:spPr>
          <a:xfrm>
            <a:off x="7178675" y="2914650"/>
            <a:ext cx="136525" cy="436563"/>
          </a:xfrm>
          <a:custGeom>
            <a:avLst/>
            <a:gdLst>
              <a:gd name="txL" fmla="*/ 0 w 135731"/>
              <a:gd name="txT" fmla="*/ 0 h 435322"/>
              <a:gd name="txR" fmla="*/ 135731 w 135731"/>
              <a:gd name="txB" fmla="*/ 435322 h 435322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135731" h="435322">
                <a:moveTo>
                  <a:pt x="48667" y="0"/>
                </a:moveTo>
                <a:lnTo>
                  <a:pt x="104031" y="0"/>
                </a:lnTo>
                <a:lnTo>
                  <a:pt x="104031" y="80367"/>
                </a:lnTo>
                <a:lnTo>
                  <a:pt x="129927" y="80367"/>
                </a:lnTo>
                <a:lnTo>
                  <a:pt x="129927" y="135731"/>
                </a:lnTo>
                <a:lnTo>
                  <a:pt x="104031" y="135731"/>
                </a:lnTo>
                <a:lnTo>
                  <a:pt x="104031" y="201365"/>
                </a:lnTo>
                <a:cubicBezTo>
                  <a:pt x="114449" y="198835"/>
                  <a:pt x="124718" y="196156"/>
                  <a:pt x="134838" y="193328"/>
                </a:cubicBezTo>
                <a:cubicBezTo>
                  <a:pt x="134541" y="215950"/>
                  <a:pt x="134838" y="236190"/>
                  <a:pt x="135731" y="254050"/>
                </a:cubicBezTo>
                <a:lnTo>
                  <a:pt x="104031" y="260970"/>
                </a:lnTo>
                <a:lnTo>
                  <a:pt x="104031" y="386656"/>
                </a:lnTo>
                <a:cubicBezTo>
                  <a:pt x="104031" y="399604"/>
                  <a:pt x="101501" y="409836"/>
                  <a:pt x="96441" y="417351"/>
                </a:cubicBezTo>
                <a:cubicBezTo>
                  <a:pt x="91381" y="424867"/>
                  <a:pt x="84014" y="429741"/>
                  <a:pt x="74340" y="431974"/>
                </a:cubicBezTo>
                <a:cubicBezTo>
                  <a:pt x="64666" y="434206"/>
                  <a:pt x="43160" y="435322"/>
                  <a:pt x="9823" y="435322"/>
                </a:cubicBezTo>
                <a:cubicBezTo>
                  <a:pt x="7441" y="416570"/>
                  <a:pt x="4167" y="397074"/>
                  <a:pt x="0" y="376833"/>
                </a:cubicBezTo>
                <a:cubicBezTo>
                  <a:pt x="16073" y="377726"/>
                  <a:pt x="27236" y="378172"/>
                  <a:pt x="33486" y="378172"/>
                </a:cubicBezTo>
                <a:cubicBezTo>
                  <a:pt x="43607" y="378172"/>
                  <a:pt x="48667" y="372368"/>
                  <a:pt x="48667" y="360760"/>
                </a:cubicBezTo>
                <a:lnTo>
                  <a:pt x="48667" y="274365"/>
                </a:lnTo>
                <a:lnTo>
                  <a:pt x="15181" y="283071"/>
                </a:lnTo>
                <a:lnTo>
                  <a:pt x="10716" y="221903"/>
                </a:lnTo>
                <a:cubicBezTo>
                  <a:pt x="23515" y="219522"/>
                  <a:pt x="36165" y="216992"/>
                  <a:pt x="48667" y="214313"/>
                </a:cubicBezTo>
                <a:lnTo>
                  <a:pt x="48667" y="135731"/>
                </a:lnTo>
                <a:lnTo>
                  <a:pt x="13841" y="135731"/>
                </a:lnTo>
                <a:lnTo>
                  <a:pt x="13841" y="80367"/>
                </a:lnTo>
                <a:lnTo>
                  <a:pt x="48667" y="80367"/>
                </a:lnTo>
                <a:lnTo>
                  <a:pt x="48667" y="0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78" name="文本框 209"/>
          <p:cNvSpPr/>
          <p:nvPr/>
        </p:nvSpPr>
        <p:spPr>
          <a:xfrm>
            <a:off x="6750050" y="2916238"/>
            <a:ext cx="288925" cy="439737"/>
          </a:xfrm>
          <a:custGeom>
            <a:avLst/>
            <a:gdLst>
              <a:gd name="txL" fmla="*/ 0 w 289321"/>
              <a:gd name="txT" fmla="*/ 0 h 440233"/>
              <a:gd name="txR" fmla="*/ 289321 w 289321"/>
              <a:gd name="txB" fmla="*/ 440233 h 440233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289321" h="440233">
                <a:moveTo>
                  <a:pt x="263872" y="0"/>
                </a:moveTo>
                <a:lnTo>
                  <a:pt x="289321" y="58489"/>
                </a:lnTo>
                <a:cubicBezTo>
                  <a:pt x="249138" y="69205"/>
                  <a:pt x="205085" y="76795"/>
                  <a:pt x="157162" y="81260"/>
                </a:cubicBezTo>
                <a:lnTo>
                  <a:pt x="157162" y="140642"/>
                </a:lnTo>
                <a:lnTo>
                  <a:pt x="289321" y="140642"/>
                </a:lnTo>
                <a:lnTo>
                  <a:pt x="289321" y="199132"/>
                </a:lnTo>
                <a:lnTo>
                  <a:pt x="255389" y="199132"/>
                </a:lnTo>
                <a:lnTo>
                  <a:pt x="255389" y="431304"/>
                </a:lnTo>
                <a:lnTo>
                  <a:pt x="196453" y="431304"/>
                </a:lnTo>
                <a:lnTo>
                  <a:pt x="196453" y="199132"/>
                </a:lnTo>
                <a:lnTo>
                  <a:pt x="157162" y="199132"/>
                </a:lnTo>
                <a:lnTo>
                  <a:pt x="157162" y="224581"/>
                </a:lnTo>
                <a:cubicBezTo>
                  <a:pt x="157162" y="318790"/>
                  <a:pt x="136773" y="390673"/>
                  <a:pt x="95994" y="440233"/>
                </a:cubicBezTo>
                <a:cubicBezTo>
                  <a:pt x="75753" y="422672"/>
                  <a:pt x="57001" y="407789"/>
                  <a:pt x="39737" y="395585"/>
                </a:cubicBezTo>
                <a:cubicBezTo>
                  <a:pt x="56703" y="380553"/>
                  <a:pt x="69949" y="361875"/>
                  <a:pt x="79474" y="339551"/>
                </a:cubicBezTo>
                <a:lnTo>
                  <a:pt x="33932" y="365224"/>
                </a:lnTo>
                <a:cubicBezTo>
                  <a:pt x="23514" y="341709"/>
                  <a:pt x="12204" y="319682"/>
                  <a:pt x="0" y="299144"/>
                </a:cubicBezTo>
                <a:lnTo>
                  <a:pt x="42862" y="277713"/>
                </a:lnTo>
                <a:cubicBezTo>
                  <a:pt x="53429" y="292000"/>
                  <a:pt x="65707" y="312464"/>
                  <a:pt x="79697" y="339105"/>
                </a:cubicBezTo>
                <a:cubicBezTo>
                  <a:pt x="92050" y="310083"/>
                  <a:pt x="98226" y="274885"/>
                  <a:pt x="98226" y="233511"/>
                </a:cubicBezTo>
                <a:lnTo>
                  <a:pt x="98226" y="32593"/>
                </a:lnTo>
                <a:cubicBezTo>
                  <a:pt x="166092" y="25747"/>
                  <a:pt x="221307" y="14882"/>
                  <a:pt x="263872" y="0"/>
                </a:cubicBez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79" name="文本框 208"/>
          <p:cNvSpPr/>
          <p:nvPr/>
        </p:nvSpPr>
        <p:spPr>
          <a:xfrm>
            <a:off x="5072063" y="2924175"/>
            <a:ext cx="115887" cy="107950"/>
          </a:xfrm>
          <a:custGeom>
            <a:avLst/>
            <a:gdLst>
              <a:gd name="txL" fmla="*/ 0 w 116086"/>
              <a:gd name="txT" fmla="*/ 0 h 108049"/>
              <a:gd name="txR" fmla="*/ 116086 w 116086"/>
              <a:gd name="txB" fmla="*/ 108049 h 108049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116086" h="108049">
                <a:moveTo>
                  <a:pt x="37951" y="0"/>
                </a:moveTo>
                <a:cubicBezTo>
                  <a:pt x="72480" y="27980"/>
                  <a:pt x="98524" y="50601"/>
                  <a:pt x="116086" y="67866"/>
                </a:cubicBezTo>
                <a:cubicBezTo>
                  <a:pt x="98822" y="83641"/>
                  <a:pt x="84832" y="97036"/>
                  <a:pt x="74117" y="108049"/>
                </a:cubicBezTo>
                <a:cubicBezTo>
                  <a:pt x="52388" y="83641"/>
                  <a:pt x="27682" y="59978"/>
                  <a:pt x="0" y="37058"/>
                </a:cubicBezTo>
                <a:lnTo>
                  <a:pt x="37951" y="0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80" name="文本框 207"/>
          <p:cNvSpPr/>
          <p:nvPr/>
        </p:nvSpPr>
        <p:spPr>
          <a:xfrm>
            <a:off x="5681663" y="2930525"/>
            <a:ext cx="441325" cy="425450"/>
          </a:xfrm>
          <a:custGeom>
            <a:avLst/>
            <a:gdLst>
              <a:gd name="txL" fmla="*/ 0 w 441574"/>
              <a:gd name="txT" fmla="*/ 0 h 425946"/>
              <a:gd name="txR" fmla="*/ 441574 w 441574"/>
              <a:gd name="txB" fmla="*/ 425946 h 425946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441574" h="425946">
                <a:moveTo>
                  <a:pt x="8037" y="0"/>
                </a:moveTo>
                <a:lnTo>
                  <a:pt x="433983" y="0"/>
                </a:lnTo>
                <a:lnTo>
                  <a:pt x="433983" y="47328"/>
                </a:lnTo>
                <a:lnTo>
                  <a:pt x="304056" y="47328"/>
                </a:lnTo>
                <a:lnTo>
                  <a:pt x="304056" y="78135"/>
                </a:lnTo>
                <a:lnTo>
                  <a:pt x="419696" y="78135"/>
                </a:lnTo>
                <a:lnTo>
                  <a:pt x="419696" y="209401"/>
                </a:lnTo>
                <a:lnTo>
                  <a:pt x="214759" y="209401"/>
                </a:lnTo>
                <a:cubicBezTo>
                  <a:pt x="208509" y="219671"/>
                  <a:pt x="202332" y="229493"/>
                  <a:pt x="196230" y="238869"/>
                </a:cubicBezTo>
                <a:lnTo>
                  <a:pt x="441574" y="238869"/>
                </a:lnTo>
                <a:lnTo>
                  <a:pt x="441574" y="286197"/>
                </a:lnTo>
                <a:lnTo>
                  <a:pt x="356295" y="286197"/>
                </a:lnTo>
                <a:cubicBezTo>
                  <a:pt x="340817" y="306586"/>
                  <a:pt x="322437" y="324892"/>
                  <a:pt x="301154" y="341114"/>
                </a:cubicBezTo>
                <a:lnTo>
                  <a:pt x="421035" y="371475"/>
                </a:lnTo>
                <a:lnTo>
                  <a:pt x="393800" y="425946"/>
                </a:lnTo>
                <a:cubicBezTo>
                  <a:pt x="339031" y="406747"/>
                  <a:pt x="288653" y="390153"/>
                  <a:pt x="242665" y="376163"/>
                </a:cubicBezTo>
                <a:cubicBezTo>
                  <a:pt x="186408" y="402357"/>
                  <a:pt x="116533" y="418951"/>
                  <a:pt x="33040" y="425946"/>
                </a:cubicBezTo>
                <a:cubicBezTo>
                  <a:pt x="28575" y="408980"/>
                  <a:pt x="21729" y="391418"/>
                  <a:pt x="12502" y="373261"/>
                </a:cubicBezTo>
                <a:cubicBezTo>
                  <a:pt x="71736" y="370582"/>
                  <a:pt x="122337" y="364108"/>
                  <a:pt x="164307" y="353839"/>
                </a:cubicBezTo>
                <a:cubicBezTo>
                  <a:pt x="125463" y="343421"/>
                  <a:pt x="90488" y="335310"/>
                  <a:pt x="59383" y="329506"/>
                </a:cubicBezTo>
                <a:cubicBezTo>
                  <a:pt x="72777" y="314921"/>
                  <a:pt x="85205" y="300484"/>
                  <a:pt x="96664" y="286197"/>
                </a:cubicBezTo>
                <a:lnTo>
                  <a:pt x="0" y="286197"/>
                </a:lnTo>
                <a:lnTo>
                  <a:pt x="0" y="238869"/>
                </a:lnTo>
                <a:lnTo>
                  <a:pt x="131490" y="238869"/>
                </a:lnTo>
                <a:cubicBezTo>
                  <a:pt x="138187" y="228898"/>
                  <a:pt x="144289" y="219075"/>
                  <a:pt x="149796" y="209401"/>
                </a:cubicBezTo>
                <a:lnTo>
                  <a:pt x="21878" y="209401"/>
                </a:lnTo>
                <a:lnTo>
                  <a:pt x="21878" y="78135"/>
                </a:lnTo>
                <a:lnTo>
                  <a:pt x="137518" y="78135"/>
                </a:lnTo>
                <a:lnTo>
                  <a:pt x="137518" y="47328"/>
                </a:lnTo>
                <a:lnTo>
                  <a:pt x="8037" y="47328"/>
                </a:lnTo>
                <a:lnTo>
                  <a:pt x="8037" y="0"/>
                </a:lnTo>
                <a:close/>
                <a:moveTo>
                  <a:pt x="191096" y="47328"/>
                </a:moveTo>
                <a:lnTo>
                  <a:pt x="191096" y="78135"/>
                </a:lnTo>
                <a:lnTo>
                  <a:pt x="250478" y="78135"/>
                </a:lnTo>
                <a:lnTo>
                  <a:pt x="250478" y="47328"/>
                </a:lnTo>
                <a:lnTo>
                  <a:pt x="191096" y="47328"/>
                </a:lnTo>
                <a:close/>
                <a:moveTo>
                  <a:pt x="78135" y="123676"/>
                </a:moveTo>
                <a:lnTo>
                  <a:pt x="78135" y="163860"/>
                </a:lnTo>
                <a:lnTo>
                  <a:pt x="137518" y="163860"/>
                </a:lnTo>
                <a:lnTo>
                  <a:pt x="137518" y="123676"/>
                </a:lnTo>
                <a:lnTo>
                  <a:pt x="78135" y="123676"/>
                </a:lnTo>
                <a:close/>
                <a:moveTo>
                  <a:pt x="191096" y="123676"/>
                </a:moveTo>
                <a:lnTo>
                  <a:pt x="191096" y="163860"/>
                </a:lnTo>
                <a:lnTo>
                  <a:pt x="250478" y="163860"/>
                </a:lnTo>
                <a:lnTo>
                  <a:pt x="250478" y="123676"/>
                </a:lnTo>
                <a:lnTo>
                  <a:pt x="191096" y="123676"/>
                </a:lnTo>
                <a:close/>
                <a:moveTo>
                  <a:pt x="304056" y="123676"/>
                </a:moveTo>
                <a:lnTo>
                  <a:pt x="304056" y="163860"/>
                </a:lnTo>
                <a:lnTo>
                  <a:pt x="363439" y="163860"/>
                </a:lnTo>
                <a:lnTo>
                  <a:pt x="363439" y="123676"/>
                </a:lnTo>
                <a:lnTo>
                  <a:pt x="304056" y="123676"/>
                </a:lnTo>
                <a:close/>
                <a:moveTo>
                  <a:pt x="163637" y="286197"/>
                </a:moveTo>
                <a:cubicBezTo>
                  <a:pt x="158130" y="293638"/>
                  <a:pt x="152698" y="300633"/>
                  <a:pt x="147340" y="307181"/>
                </a:cubicBezTo>
                <a:cubicBezTo>
                  <a:pt x="171599" y="311497"/>
                  <a:pt x="202035" y="317823"/>
                  <a:pt x="238646" y="326157"/>
                </a:cubicBezTo>
                <a:cubicBezTo>
                  <a:pt x="258887" y="314846"/>
                  <a:pt x="275556" y="301526"/>
                  <a:pt x="288653" y="286197"/>
                </a:cubicBezTo>
                <a:lnTo>
                  <a:pt x="163637" y="286197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81" name="文本框 206"/>
          <p:cNvSpPr/>
          <p:nvPr/>
        </p:nvSpPr>
        <p:spPr>
          <a:xfrm>
            <a:off x="5480050" y="2941638"/>
            <a:ext cx="166688" cy="409575"/>
          </a:xfrm>
          <a:custGeom>
            <a:avLst/>
            <a:gdLst>
              <a:gd name="txL" fmla="*/ 0 w 167432"/>
              <a:gd name="txT" fmla="*/ 0 h 409426"/>
              <a:gd name="txR" fmla="*/ 167432 w 167432"/>
              <a:gd name="txB" fmla="*/ 409426 h 409426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167432" h="409426">
                <a:moveTo>
                  <a:pt x="17859" y="0"/>
                </a:moveTo>
                <a:lnTo>
                  <a:pt x="167432" y="0"/>
                </a:lnTo>
                <a:lnTo>
                  <a:pt x="167432" y="319683"/>
                </a:lnTo>
                <a:cubicBezTo>
                  <a:pt x="167432" y="346621"/>
                  <a:pt x="162111" y="367233"/>
                  <a:pt x="151470" y="381521"/>
                </a:cubicBezTo>
                <a:cubicBezTo>
                  <a:pt x="140829" y="395808"/>
                  <a:pt x="125946" y="403919"/>
                  <a:pt x="106821" y="405854"/>
                </a:cubicBezTo>
                <a:cubicBezTo>
                  <a:pt x="87697" y="407789"/>
                  <a:pt x="57299" y="408979"/>
                  <a:pt x="15627" y="409426"/>
                </a:cubicBezTo>
                <a:cubicBezTo>
                  <a:pt x="11460" y="388590"/>
                  <a:pt x="6251" y="367605"/>
                  <a:pt x="0" y="346472"/>
                </a:cubicBezTo>
                <a:cubicBezTo>
                  <a:pt x="17264" y="347513"/>
                  <a:pt x="33561" y="348034"/>
                  <a:pt x="48890" y="348034"/>
                </a:cubicBezTo>
                <a:cubicBezTo>
                  <a:pt x="66005" y="348034"/>
                  <a:pt x="77986" y="347104"/>
                  <a:pt x="84832" y="345244"/>
                </a:cubicBezTo>
                <a:cubicBezTo>
                  <a:pt x="91678" y="343383"/>
                  <a:pt x="97259" y="339030"/>
                  <a:pt x="101575" y="332184"/>
                </a:cubicBezTo>
                <a:cubicBezTo>
                  <a:pt x="105891" y="325338"/>
                  <a:pt x="108049" y="316260"/>
                  <a:pt x="108049" y="304949"/>
                </a:cubicBezTo>
                <a:lnTo>
                  <a:pt x="108049" y="59829"/>
                </a:lnTo>
                <a:lnTo>
                  <a:pt x="17859" y="59829"/>
                </a:lnTo>
                <a:lnTo>
                  <a:pt x="17859" y="0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82" name="文本框 205"/>
          <p:cNvSpPr/>
          <p:nvPr/>
        </p:nvSpPr>
        <p:spPr>
          <a:xfrm>
            <a:off x="7696200" y="2947988"/>
            <a:ext cx="69850" cy="239712"/>
          </a:xfrm>
          <a:custGeom>
            <a:avLst/>
            <a:gdLst>
              <a:gd name="txL" fmla="*/ 0 w 71437"/>
              <a:gd name="txT" fmla="*/ 0 h 240432"/>
              <a:gd name="txR" fmla="*/ 71437 w 71437"/>
              <a:gd name="txB" fmla="*/ 240432 h 240432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71437" h="240432">
                <a:moveTo>
                  <a:pt x="0" y="0"/>
                </a:moveTo>
                <a:lnTo>
                  <a:pt x="71437" y="0"/>
                </a:lnTo>
                <a:lnTo>
                  <a:pt x="63177" y="240432"/>
                </a:lnTo>
                <a:lnTo>
                  <a:pt x="7813" y="240432"/>
                </a:lnTo>
                <a:lnTo>
                  <a:pt x="0" y="0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83" name="文本框 204"/>
          <p:cNvSpPr/>
          <p:nvPr/>
        </p:nvSpPr>
        <p:spPr>
          <a:xfrm>
            <a:off x="7067550" y="2957513"/>
            <a:ext cx="115888" cy="334962"/>
          </a:xfrm>
          <a:custGeom>
            <a:avLst/>
            <a:gdLst>
              <a:gd name="txL" fmla="*/ 0 w 115639"/>
              <a:gd name="txT" fmla="*/ 0 h 336202"/>
              <a:gd name="txR" fmla="*/ 115639 w 115639"/>
              <a:gd name="txB" fmla="*/ 336202 h 336202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115639" h="336202">
                <a:moveTo>
                  <a:pt x="0" y="0"/>
                </a:moveTo>
                <a:lnTo>
                  <a:pt x="115639" y="0"/>
                </a:lnTo>
                <a:lnTo>
                  <a:pt x="115639" y="311646"/>
                </a:lnTo>
                <a:lnTo>
                  <a:pt x="45541" y="311646"/>
                </a:lnTo>
                <a:lnTo>
                  <a:pt x="45541" y="336202"/>
                </a:lnTo>
                <a:lnTo>
                  <a:pt x="0" y="336202"/>
                </a:lnTo>
                <a:lnTo>
                  <a:pt x="0" y="0"/>
                </a:lnTo>
                <a:close/>
                <a:moveTo>
                  <a:pt x="45541" y="49113"/>
                </a:moveTo>
                <a:lnTo>
                  <a:pt x="45541" y="262533"/>
                </a:lnTo>
                <a:lnTo>
                  <a:pt x="70098" y="262533"/>
                </a:lnTo>
                <a:lnTo>
                  <a:pt x="70098" y="49113"/>
                </a:lnTo>
                <a:lnTo>
                  <a:pt x="45541" y="49113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84" name="文本框 203"/>
          <p:cNvSpPr/>
          <p:nvPr/>
        </p:nvSpPr>
        <p:spPr>
          <a:xfrm>
            <a:off x="5378450" y="3027363"/>
            <a:ext cx="58738" cy="322262"/>
          </a:xfrm>
          <a:custGeom>
            <a:avLst/>
            <a:gdLst>
              <a:gd name="txL" fmla="*/ 0 w 59382"/>
              <a:gd name="txT" fmla="*/ 0 h 321023"/>
              <a:gd name="txR" fmla="*/ 59382 w 59382"/>
              <a:gd name="txB" fmla="*/ 321023 h 321023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59382" h="321023">
                <a:moveTo>
                  <a:pt x="0" y="0"/>
                </a:moveTo>
                <a:lnTo>
                  <a:pt x="59382" y="0"/>
                </a:lnTo>
                <a:lnTo>
                  <a:pt x="59382" y="321023"/>
                </a:lnTo>
                <a:lnTo>
                  <a:pt x="0" y="321023"/>
                </a:lnTo>
                <a:lnTo>
                  <a:pt x="0" y="0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85" name="文本框 202"/>
          <p:cNvSpPr/>
          <p:nvPr/>
        </p:nvSpPr>
        <p:spPr>
          <a:xfrm>
            <a:off x="7294563" y="3060700"/>
            <a:ext cx="203200" cy="273050"/>
          </a:xfrm>
          <a:custGeom>
            <a:avLst/>
            <a:gdLst>
              <a:gd name="txL" fmla="*/ 0 w 202258"/>
              <a:gd name="txT" fmla="*/ 0 h 273695"/>
              <a:gd name="txR" fmla="*/ 202258 w 202258"/>
              <a:gd name="txB" fmla="*/ 273695 h 273695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202258" h="273695">
                <a:moveTo>
                  <a:pt x="135285" y="0"/>
                </a:moveTo>
                <a:lnTo>
                  <a:pt x="191989" y="10269"/>
                </a:lnTo>
                <a:cubicBezTo>
                  <a:pt x="179338" y="79176"/>
                  <a:pt x="165125" y="148530"/>
                  <a:pt x="149349" y="218331"/>
                </a:cubicBezTo>
                <a:lnTo>
                  <a:pt x="202258" y="218331"/>
                </a:lnTo>
                <a:lnTo>
                  <a:pt x="202258" y="273695"/>
                </a:lnTo>
                <a:lnTo>
                  <a:pt x="0" y="273695"/>
                </a:lnTo>
                <a:lnTo>
                  <a:pt x="0" y="218331"/>
                </a:lnTo>
                <a:lnTo>
                  <a:pt x="98004" y="218331"/>
                </a:lnTo>
                <a:cubicBezTo>
                  <a:pt x="111994" y="151060"/>
                  <a:pt x="124421" y="78283"/>
                  <a:pt x="135285" y="0"/>
                </a:cubicBez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86" name="文本框 201"/>
          <p:cNvSpPr/>
          <p:nvPr/>
        </p:nvSpPr>
        <p:spPr>
          <a:xfrm>
            <a:off x="7318375" y="3063875"/>
            <a:ext cx="76200" cy="185738"/>
          </a:xfrm>
          <a:custGeom>
            <a:avLst/>
            <a:gdLst>
              <a:gd name="txL" fmla="*/ 0 w 76349"/>
              <a:gd name="txT" fmla="*/ 0 h 184845"/>
              <a:gd name="txR" fmla="*/ 76349 w 76349"/>
              <a:gd name="txB" fmla="*/ 184845 h 184845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76349" h="184845">
                <a:moveTo>
                  <a:pt x="47327" y="0"/>
                </a:moveTo>
                <a:cubicBezTo>
                  <a:pt x="58936" y="56853"/>
                  <a:pt x="68610" y="115045"/>
                  <a:pt x="76349" y="174576"/>
                </a:cubicBezTo>
                <a:lnTo>
                  <a:pt x="25896" y="184845"/>
                </a:lnTo>
                <a:cubicBezTo>
                  <a:pt x="18752" y="125611"/>
                  <a:pt x="10120" y="66973"/>
                  <a:pt x="0" y="8930"/>
                </a:cubicBezTo>
                <a:lnTo>
                  <a:pt x="47327" y="0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87" name="文本框 200"/>
          <p:cNvSpPr/>
          <p:nvPr/>
        </p:nvSpPr>
        <p:spPr>
          <a:xfrm>
            <a:off x="6310313" y="3148013"/>
            <a:ext cx="247650" cy="204787"/>
          </a:xfrm>
          <a:custGeom>
            <a:avLst/>
            <a:gdLst>
              <a:gd name="txL" fmla="*/ 0 w 248245"/>
              <a:gd name="txT" fmla="*/ 0 h 205383"/>
              <a:gd name="txR" fmla="*/ 248245 w 248245"/>
              <a:gd name="txB" fmla="*/ 205383 h 205383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248245" h="205383">
                <a:moveTo>
                  <a:pt x="0" y="0"/>
                </a:moveTo>
                <a:lnTo>
                  <a:pt x="248245" y="0"/>
                </a:lnTo>
                <a:lnTo>
                  <a:pt x="248245" y="205383"/>
                </a:lnTo>
                <a:lnTo>
                  <a:pt x="188416" y="205383"/>
                </a:lnTo>
                <a:lnTo>
                  <a:pt x="188416" y="181273"/>
                </a:lnTo>
                <a:lnTo>
                  <a:pt x="59828" y="181273"/>
                </a:lnTo>
                <a:lnTo>
                  <a:pt x="59828" y="205383"/>
                </a:lnTo>
                <a:lnTo>
                  <a:pt x="0" y="205383"/>
                </a:lnTo>
                <a:lnTo>
                  <a:pt x="0" y="0"/>
                </a:lnTo>
                <a:close/>
                <a:moveTo>
                  <a:pt x="59828" y="53578"/>
                </a:moveTo>
                <a:lnTo>
                  <a:pt x="59828" y="127695"/>
                </a:lnTo>
                <a:lnTo>
                  <a:pt x="188416" y="127695"/>
                </a:lnTo>
                <a:lnTo>
                  <a:pt x="188416" y="53578"/>
                </a:lnTo>
                <a:lnTo>
                  <a:pt x="59828" y="53578"/>
                </a:ln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88" name="文本框 199"/>
          <p:cNvSpPr/>
          <p:nvPr/>
        </p:nvSpPr>
        <p:spPr>
          <a:xfrm>
            <a:off x="7689850" y="3224213"/>
            <a:ext cx="82550" cy="74612"/>
          </a:xfrm>
          <a:custGeom>
            <a:avLst/>
            <a:gdLst>
              <a:gd name="txL" fmla="*/ 0 w 81706"/>
              <a:gd name="txT" fmla="*/ 0 h 74563"/>
              <a:gd name="txR" fmla="*/ 81706 w 81706"/>
              <a:gd name="txB" fmla="*/ 74563 h 74563"/>
            </a:gdLst>
            <a:ahLst/>
            <a:cxnLst>
              <a:cxn ang="0">
                <a:pos x="0" y="0"/>
              </a:cxn>
            </a:cxnLst>
            <a:rect l="txL" t="txT" r="txR" b="txB"/>
            <a:pathLst>
              <a:path w="81706" h="74563">
                <a:moveTo>
                  <a:pt x="40630" y="0"/>
                </a:moveTo>
                <a:cubicBezTo>
                  <a:pt x="51941" y="0"/>
                  <a:pt x="61614" y="3646"/>
                  <a:pt x="69651" y="10939"/>
                </a:cubicBezTo>
                <a:cubicBezTo>
                  <a:pt x="77688" y="18231"/>
                  <a:pt x="81706" y="27087"/>
                  <a:pt x="81706" y="37505"/>
                </a:cubicBezTo>
                <a:cubicBezTo>
                  <a:pt x="81706" y="47625"/>
                  <a:pt x="77688" y="56331"/>
                  <a:pt x="69651" y="63624"/>
                </a:cubicBezTo>
                <a:cubicBezTo>
                  <a:pt x="61614" y="70916"/>
                  <a:pt x="51941" y="74563"/>
                  <a:pt x="40630" y="74563"/>
                </a:cubicBezTo>
                <a:cubicBezTo>
                  <a:pt x="29319" y="74563"/>
                  <a:pt x="19719" y="70916"/>
                  <a:pt x="11831" y="63624"/>
                </a:cubicBezTo>
                <a:cubicBezTo>
                  <a:pt x="3944" y="56331"/>
                  <a:pt x="0" y="47625"/>
                  <a:pt x="0" y="37505"/>
                </a:cubicBezTo>
                <a:cubicBezTo>
                  <a:pt x="0" y="27087"/>
                  <a:pt x="3944" y="18231"/>
                  <a:pt x="11831" y="10939"/>
                </a:cubicBezTo>
                <a:cubicBezTo>
                  <a:pt x="19719" y="3646"/>
                  <a:pt x="29319" y="0"/>
                  <a:pt x="40630" y="0"/>
                </a:cubicBezTo>
                <a:close/>
              </a:path>
            </a:pathLst>
          </a:custGeom>
          <a:solidFill>
            <a:srgbClr val="CBFF01"/>
          </a:solidFill>
          <a:ln w="9525">
            <a:noFill/>
          </a:ln>
        </p:spPr>
        <p:txBody>
          <a:bodyPr vert="horz" wrap="square" anchor="t"/>
          <a:lstStyle/>
          <a:p>
            <a:endParaRPr sz="3600" b="1">
              <a:solidFill>
                <a:srgbClr val="CBFF0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grpSp>
        <p:nvGrpSpPr>
          <p:cNvPr id="5189" name="组合 5188"/>
          <p:cNvGrpSpPr/>
          <p:nvPr/>
        </p:nvGrpSpPr>
        <p:grpSpPr>
          <a:xfrm>
            <a:off x="3249613" y="3994150"/>
            <a:ext cx="2308225" cy="698500"/>
            <a:chOff x="0" y="0"/>
            <a:chExt cx="2482671" cy="750750"/>
          </a:xfrm>
        </p:grpSpPr>
        <p:sp>
          <p:nvSpPr>
            <p:cNvPr id="5190" name="圆角矩形 228"/>
            <p:cNvSpPr/>
            <p:nvPr/>
          </p:nvSpPr>
          <p:spPr>
            <a:xfrm>
              <a:off x="4166" y="52918"/>
              <a:ext cx="2478505" cy="697832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191" name="圆角矩形 229"/>
            <p:cNvSpPr/>
            <p:nvPr/>
          </p:nvSpPr>
          <p:spPr>
            <a:xfrm>
              <a:off x="0" y="0"/>
              <a:ext cx="2478505" cy="697832"/>
            </a:xfrm>
            <a:prstGeom prst="roundRect">
              <a:avLst>
                <a:gd name="adj" fmla="val 16667"/>
              </a:avLst>
            </a:prstGeom>
            <a:solidFill>
              <a:srgbClr val="FFE30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5192" name="组合 5191"/>
          <p:cNvGrpSpPr/>
          <p:nvPr/>
        </p:nvGrpSpPr>
        <p:grpSpPr>
          <a:xfrm>
            <a:off x="6696075" y="4027488"/>
            <a:ext cx="2232025" cy="674687"/>
            <a:chOff x="0" y="0"/>
            <a:chExt cx="2482671" cy="750750"/>
          </a:xfrm>
        </p:grpSpPr>
        <p:sp>
          <p:nvSpPr>
            <p:cNvPr id="5193" name="圆角矩形 232"/>
            <p:cNvSpPr/>
            <p:nvPr/>
          </p:nvSpPr>
          <p:spPr>
            <a:xfrm>
              <a:off x="4166" y="52918"/>
              <a:ext cx="2478505" cy="697832"/>
            </a:xfrm>
            <a:prstGeom prst="roundRect">
              <a:avLst>
                <a:gd name="adj" fmla="val 16667"/>
              </a:avLst>
            </a:prstGeom>
            <a:solidFill>
              <a:srgbClr val="98E01A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194" name="圆角矩形 233"/>
            <p:cNvSpPr/>
            <p:nvPr/>
          </p:nvSpPr>
          <p:spPr>
            <a:xfrm>
              <a:off x="0" y="0"/>
              <a:ext cx="2478505" cy="697832"/>
            </a:xfrm>
            <a:prstGeom prst="roundRect">
              <a:avLst>
                <a:gd name="adj" fmla="val 16667"/>
              </a:avLst>
            </a:prstGeom>
            <a:solidFill>
              <a:srgbClr val="CBFF0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5195" name="文本框 234"/>
          <p:cNvSpPr/>
          <p:nvPr/>
        </p:nvSpPr>
        <p:spPr>
          <a:xfrm>
            <a:off x="3354388" y="4114800"/>
            <a:ext cx="1973262" cy="4619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7F6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关于我们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196" name="文本框 235"/>
          <p:cNvSpPr/>
          <p:nvPr/>
        </p:nvSpPr>
        <p:spPr>
          <a:xfrm>
            <a:off x="6807200" y="4122738"/>
            <a:ext cx="1971675" cy="46196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385623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报名流程</a:t>
            </a:r>
            <a:endParaRPr lang="zh-CN" altLang="en-US" sz="2400" b="1" dirty="0">
              <a:solidFill>
                <a:srgbClr val="385623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5197" name="燕尾形 249"/>
          <p:cNvSpPr/>
          <p:nvPr/>
        </p:nvSpPr>
        <p:spPr>
          <a:xfrm rot="5400000">
            <a:off x="5770563" y="5830888"/>
            <a:ext cx="649287" cy="922337"/>
          </a:xfrm>
          <a:prstGeom prst="chevron">
            <a:avLst>
              <a:gd name="adj" fmla="val 57824"/>
            </a:avLst>
          </a:prstGeom>
          <a:solidFill>
            <a:srgbClr val="FFE30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5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5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5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5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5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5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5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5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5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5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5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5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5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5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5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5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5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500"/>
                            </p:stCondLst>
                            <p:childTnLst>
                              <p:par>
                                <p:cTn id="10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50" fill="hold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50" fill="hold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50" fill="hold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50" fill="hold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5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5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50" fill="hold"/>
                                        <p:tgtEl>
                                          <p:spTgt spid="5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50" fill="hold"/>
                                        <p:tgtEl>
                                          <p:spTgt spid="5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50" fill="hold"/>
                                        <p:tgtEl>
                                          <p:spTgt spid="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50" fill="hold"/>
                                        <p:tgtEl>
                                          <p:spTgt spid="5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5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5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5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5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50" fill="hold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50" fill="hold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50" fill="hold"/>
                                        <p:tgtEl>
                                          <p:spTgt spid="5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50" fill="hold"/>
                                        <p:tgtEl>
                                          <p:spTgt spid="5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5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5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57" dur="1000"/>
                                        <p:tgtEl>
                                          <p:spTgt spid="5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" grpId="0" bldLvl="0" animBg="1"/>
      <p:bldP spid="5161" grpId="0" bldLvl="0" animBg="1"/>
      <p:bldP spid="5162" grpId="0" bldLvl="0" animBg="1"/>
      <p:bldP spid="5163" grpId="0" bldLvl="0" animBg="1"/>
      <p:bldP spid="5164" grpId="0" bldLvl="0" animBg="1"/>
      <p:bldP spid="5165" grpId="0" bldLvl="0" animBg="1"/>
      <p:bldP spid="5166" grpId="0" bldLvl="0" animBg="1"/>
      <p:bldP spid="5167" grpId="0" bldLvl="0" animBg="1"/>
      <p:bldP spid="5168" grpId="0" bldLvl="0" animBg="1"/>
      <p:bldP spid="5169" grpId="0" bldLvl="0" animBg="1"/>
      <p:bldP spid="5170" grpId="0" bldLvl="0" animBg="1"/>
      <p:bldP spid="5171" grpId="0" bldLvl="0" animBg="1"/>
      <p:bldP spid="5172" grpId="0" bldLvl="0" animBg="1"/>
      <p:bldP spid="5173" grpId="0" bldLvl="0" animBg="1"/>
      <p:bldP spid="5174" grpId="0" bldLvl="0" animBg="1"/>
      <p:bldP spid="5175" grpId="0" bldLvl="0" animBg="1"/>
      <p:bldP spid="5176" grpId="0" bldLvl="0" animBg="1"/>
      <p:bldP spid="5177" grpId="0" bldLvl="0" animBg="1"/>
      <p:bldP spid="5178" grpId="0" bldLvl="0" animBg="1"/>
      <p:bldP spid="5179" grpId="0" bldLvl="0" animBg="1"/>
      <p:bldP spid="5180" grpId="0" bldLvl="0" animBg="1"/>
      <p:bldP spid="5181" grpId="0" bldLvl="0" animBg="1"/>
      <p:bldP spid="5182" grpId="0" bldLvl="0" animBg="1"/>
      <p:bldP spid="5183" grpId="0" bldLvl="0" animBg="1"/>
      <p:bldP spid="5184" grpId="0" bldLvl="0" animBg="1"/>
      <p:bldP spid="5185" grpId="0" bldLvl="0" animBg="1"/>
      <p:bldP spid="5186" grpId="0" bldLvl="0" animBg="1"/>
      <p:bldP spid="5187" grpId="0" bldLvl="0" animBg="1"/>
      <p:bldP spid="5188" grpId="0" bldLvl="0" animBg="1"/>
      <p:bldP spid="519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组合 6145"/>
          <p:cNvGrpSpPr/>
          <p:nvPr/>
        </p:nvGrpSpPr>
        <p:grpSpPr>
          <a:xfrm>
            <a:off x="5889625" y="4770438"/>
            <a:ext cx="4425950" cy="2500312"/>
            <a:chOff x="0" y="0"/>
            <a:chExt cx="4425391" cy="2501031"/>
          </a:xfrm>
        </p:grpSpPr>
        <p:sp>
          <p:nvSpPr>
            <p:cNvPr id="6147" name="等腰三角形 41"/>
            <p:cNvSpPr/>
            <p:nvPr/>
          </p:nvSpPr>
          <p:spPr>
            <a:xfrm rot="1436594">
              <a:off x="2836192" y="156511"/>
              <a:ext cx="826749" cy="648726"/>
            </a:xfrm>
            <a:custGeom>
              <a:avLst/>
              <a:gdLst>
                <a:gd name="txL" fmla="*/ 0 w 2407080"/>
                <a:gd name="txT" fmla="*/ 0 h 1888764"/>
                <a:gd name="txR" fmla="*/ 2407080 w 2407080"/>
                <a:gd name="txB" fmla="*/ 1888764 h 1888764"/>
              </a:gdLst>
              <a:ahLst/>
              <a:cxnLst>
                <a:cxn ang="0">
                  <a:pos x="19527" y="1888764"/>
                </a:cxn>
                <a:cxn ang="0">
                  <a:pos x="1240326" y="3"/>
                </a:cxn>
                <a:cxn ang="0">
                  <a:pos x="2386174" y="1873774"/>
                </a:cxn>
                <a:cxn ang="0">
                  <a:pos x="19527" y="1888764"/>
                </a:cxn>
              </a:cxnLst>
              <a:rect l="txL" t="txT" r="txR" b="txB"/>
              <a:pathLst>
                <a:path w="2407080" h="1888764">
                  <a:moveTo>
                    <a:pt x="19527" y="1888764"/>
                  </a:moveTo>
                  <a:cubicBezTo>
                    <a:pt x="-151461" y="1593957"/>
                    <a:pt x="845885" y="2501"/>
                    <a:pt x="1240326" y="3"/>
                  </a:cubicBezTo>
                  <a:cubicBezTo>
                    <a:pt x="1634767" y="-2495"/>
                    <a:pt x="2557162" y="1578967"/>
                    <a:pt x="2386174" y="1873774"/>
                  </a:cubicBezTo>
                  <a:lnTo>
                    <a:pt x="19527" y="1888764"/>
                  </a:lnTo>
                  <a:close/>
                </a:path>
              </a:pathLst>
            </a:custGeom>
            <a:solidFill>
              <a:srgbClr val="B3EB66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48" name="等腰三角形 41"/>
            <p:cNvSpPr/>
            <p:nvPr/>
          </p:nvSpPr>
          <p:spPr>
            <a:xfrm rot="18879089">
              <a:off x="50609" y="279401"/>
              <a:ext cx="1339839" cy="1166771"/>
            </a:xfrm>
            <a:custGeom>
              <a:avLst/>
              <a:gdLst>
                <a:gd name="txL" fmla="*/ 0 w 2407080"/>
                <a:gd name="txT" fmla="*/ 0 h 1888764"/>
                <a:gd name="txR" fmla="*/ 2407080 w 2407080"/>
                <a:gd name="txB" fmla="*/ 1888764 h 1888764"/>
              </a:gdLst>
              <a:ahLst/>
              <a:cxnLst>
                <a:cxn ang="0">
                  <a:pos x="19527" y="1888764"/>
                </a:cxn>
                <a:cxn ang="0">
                  <a:pos x="1240326" y="3"/>
                </a:cxn>
                <a:cxn ang="0">
                  <a:pos x="2386174" y="1873774"/>
                </a:cxn>
                <a:cxn ang="0">
                  <a:pos x="19527" y="1888764"/>
                </a:cxn>
              </a:cxnLst>
              <a:rect l="txL" t="txT" r="txR" b="txB"/>
              <a:pathLst>
                <a:path w="2407080" h="1888764">
                  <a:moveTo>
                    <a:pt x="19527" y="1888764"/>
                  </a:moveTo>
                  <a:cubicBezTo>
                    <a:pt x="-151461" y="1593957"/>
                    <a:pt x="845885" y="2501"/>
                    <a:pt x="1240326" y="3"/>
                  </a:cubicBezTo>
                  <a:cubicBezTo>
                    <a:pt x="1634767" y="-2495"/>
                    <a:pt x="2557162" y="1578967"/>
                    <a:pt x="2386174" y="1873774"/>
                  </a:cubicBezTo>
                  <a:lnTo>
                    <a:pt x="19527" y="1888764"/>
                  </a:lnTo>
                  <a:close/>
                </a:path>
              </a:pathLst>
            </a:custGeom>
            <a:solidFill>
              <a:srgbClr val="385623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49" name="等腰三角形 41"/>
            <p:cNvSpPr/>
            <p:nvPr/>
          </p:nvSpPr>
          <p:spPr>
            <a:xfrm rot="17840488">
              <a:off x="-96793" y="1171253"/>
              <a:ext cx="899028" cy="705441"/>
            </a:xfrm>
            <a:custGeom>
              <a:avLst/>
              <a:gdLst>
                <a:gd name="txL" fmla="*/ 0 w 2407080"/>
                <a:gd name="txT" fmla="*/ 0 h 1888764"/>
                <a:gd name="txR" fmla="*/ 2407080 w 2407080"/>
                <a:gd name="txB" fmla="*/ 1888764 h 1888764"/>
              </a:gdLst>
              <a:ahLst/>
              <a:cxnLst>
                <a:cxn ang="0">
                  <a:pos x="19527" y="1888764"/>
                </a:cxn>
                <a:cxn ang="0">
                  <a:pos x="1240326" y="3"/>
                </a:cxn>
                <a:cxn ang="0">
                  <a:pos x="2386174" y="1873774"/>
                </a:cxn>
                <a:cxn ang="0">
                  <a:pos x="19527" y="1888764"/>
                </a:cxn>
              </a:cxnLst>
              <a:rect l="txL" t="txT" r="txR" b="txB"/>
              <a:pathLst>
                <a:path w="2407080" h="1888764">
                  <a:moveTo>
                    <a:pt x="19527" y="1888764"/>
                  </a:moveTo>
                  <a:cubicBezTo>
                    <a:pt x="-151461" y="1593957"/>
                    <a:pt x="845885" y="2501"/>
                    <a:pt x="1240326" y="3"/>
                  </a:cubicBezTo>
                  <a:cubicBezTo>
                    <a:pt x="1634767" y="-2495"/>
                    <a:pt x="2557162" y="1578967"/>
                    <a:pt x="2386174" y="1873774"/>
                  </a:cubicBezTo>
                  <a:lnTo>
                    <a:pt x="19527" y="1888764"/>
                  </a:lnTo>
                  <a:close/>
                </a:path>
              </a:pathLst>
            </a:custGeom>
            <a:solidFill>
              <a:srgbClr val="608B1F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50" name="任意多边形 24"/>
            <p:cNvSpPr/>
            <p:nvPr/>
          </p:nvSpPr>
          <p:spPr>
            <a:xfrm rot="16200000">
              <a:off x="1299541" y="-524279"/>
              <a:ext cx="1963713" cy="3941658"/>
            </a:xfrm>
            <a:custGeom>
              <a:avLst/>
              <a:gdLst>
                <a:gd name="txL" fmla="*/ 0 w 1963713"/>
                <a:gd name="txT" fmla="*/ 0 h 3941658"/>
                <a:gd name="txR" fmla="*/ 1963713 w 1963713"/>
                <a:gd name="txB" fmla="*/ 3941658 h 3941658"/>
              </a:gdLst>
              <a:ahLst/>
              <a:cxnLst>
                <a:cxn ang="0">
                  <a:pos x="0" y="0"/>
                </a:cxn>
                <a:cxn ang="0">
                  <a:pos x="194051" y="9799"/>
                </a:cxn>
                <a:cxn ang="0">
                  <a:pos x="1963713" y="1970829"/>
                </a:cxn>
                <a:cxn ang="0">
                  <a:pos x="194051" y="3931859"/>
                </a:cxn>
                <a:cxn ang="0">
                  <a:pos x="0" y="3941658"/>
                </a:cxn>
                <a:cxn ang="0">
                  <a:pos x="0" y="0"/>
                </a:cxn>
              </a:cxnLst>
              <a:rect l="txL" t="txT" r="txR" b="txB"/>
              <a:pathLst>
                <a:path w="1963713" h="3941658">
                  <a:moveTo>
                    <a:pt x="0" y="0"/>
                  </a:moveTo>
                  <a:lnTo>
                    <a:pt x="194051" y="9799"/>
                  </a:lnTo>
                  <a:cubicBezTo>
                    <a:pt x="1188044" y="110745"/>
                    <a:pt x="1963713" y="950203"/>
                    <a:pt x="1963713" y="1970829"/>
                  </a:cubicBezTo>
                  <a:cubicBezTo>
                    <a:pt x="1963713" y="2991455"/>
                    <a:pt x="1188044" y="3830914"/>
                    <a:pt x="194051" y="3931859"/>
                  </a:cubicBezTo>
                  <a:lnTo>
                    <a:pt x="0" y="39416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BD32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51" name="任意多边形 5"/>
            <p:cNvSpPr/>
            <p:nvPr/>
          </p:nvSpPr>
          <p:spPr>
            <a:xfrm>
              <a:off x="1776897" y="476906"/>
              <a:ext cx="2203830" cy="2024125"/>
            </a:xfrm>
            <a:custGeom>
              <a:avLst/>
              <a:gdLst>
                <a:gd name="txL" fmla="*/ 0 w 1355887"/>
                <a:gd name="txT" fmla="*/ 0 h 1199213"/>
                <a:gd name="txR" fmla="*/ 1355887 w 1355887"/>
                <a:gd name="txB" fmla="*/ 1199213 h 1199213"/>
              </a:gdLst>
              <a:ahLst/>
              <a:cxnLst>
                <a:cxn ang="0">
                  <a:pos x="449843" y="0"/>
                </a:cxn>
                <a:cxn ang="0">
                  <a:pos x="138" y="314793"/>
                </a:cxn>
                <a:cxn ang="0">
                  <a:pos x="499096" y="800903"/>
                </a:cxn>
                <a:cxn ang="0">
                  <a:pos x="224990" y="1199213"/>
                </a:cxn>
                <a:cxn ang="0">
                  <a:pos x="1231474" y="1194929"/>
                </a:cxn>
                <a:cxn ang="0">
                  <a:pos x="1246463" y="704538"/>
                </a:cxn>
                <a:cxn ang="0">
                  <a:pos x="490530" y="299803"/>
                </a:cxn>
                <a:cxn ang="0">
                  <a:pos x="584754" y="0"/>
                </a:cxn>
                <a:cxn ang="0">
                  <a:pos x="449843" y="0"/>
                </a:cxn>
              </a:cxnLst>
              <a:rect l="txL" t="txT" r="txR" b="txB"/>
              <a:pathLst>
                <a:path w="1355887" h="1199213">
                  <a:moveTo>
                    <a:pt x="449843" y="0"/>
                  </a:moveTo>
                  <a:cubicBezTo>
                    <a:pt x="352407" y="52465"/>
                    <a:pt x="-8071" y="181309"/>
                    <a:pt x="138" y="314793"/>
                  </a:cubicBezTo>
                  <a:cubicBezTo>
                    <a:pt x="8347" y="448277"/>
                    <a:pt x="461621" y="653500"/>
                    <a:pt x="499096" y="800903"/>
                  </a:cubicBezTo>
                  <a:cubicBezTo>
                    <a:pt x="536571" y="948306"/>
                    <a:pt x="50105" y="1149246"/>
                    <a:pt x="224990" y="1199213"/>
                  </a:cubicBezTo>
                  <a:lnTo>
                    <a:pt x="1231474" y="1194929"/>
                  </a:lnTo>
                  <a:cubicBezTo>
                    <a:pt x="1418851" y="1102490"/>
                    <a:pt x="1369954" y="853726"/>
                    <a:pt x="1246463" y="704538"/>
                  </a:cubicBezTo>
                  <a:cubicBezTo>
                    <a:pt x="1122972" y="555350"/>
                    <a:pt x="600815" y="417226"/>
                    <a:pt x="490530" y="299803"/>
                  </a:cubicBezTo>
                  <a:cubicBezTo>
                    <a:pt x="380245" y="182380"/>
                    <a:pt x="577259" y="29980"/>
                    <a:pt x="584754" y="0"/>
                  </a:cubicBezTo>
                  <a:lnTo>
                    <a:pt x="449843" y="0"/>
                  </a:lnTo>
                  <a:close/>
                </a:path>
              </a:pathLst>
            </a:custGeom>
            <a:solidFill>
              <a:srgbClr val="608B1F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grpSp>
          <p:nvGrpSpPr>
            <p:cNvPr id="6152" name="组合 6151"/>
            <p:cNvGrpSpPr/>
            <p:nvPr/>
          </p:nvGrpSpPr>
          <p:grpSpPr>
            <a:xfrm rot="1207833">
              <a:off x="939773" y="1216996"/>
              <a:ext cx="1331278" cy="806677"/>
              <a:chOff x="0" y="0"/>
              <a:chExt cx="2577195" cy="1561630"/>
            </a:xfrm>
          </p:grpSpPr>
          <p:grpSp>
            <p:nvGrpSpPr>
              <p:cNvPr id="6153" name="组合 6152"/>
              <p:cNvGrpSpPr/>
              <p:nvPr/>
            </p:nvGrpSpPr>
            <p:grpSpPr>
              <a:xfrm>
                <a:off x="0" y="0"/>
                <a:ext cx="2577195" cy="1561630"/>
                <a:chOff x="0" y="0"/>
                <a:chExt cx="2577195" cy="1561630"/>
              </a:xfrm>
            </p:grpSpPr>
            <p:grpSp>
              <p:nvGrpSpPr>
                <p:cNvPr id="6154" name="组合 6153"/>
                <p:cNvGrpSpPr/>
                <p:nvPr/>
              </p:nvGrpSpPr>
              <p:grpSpPr>
                <a:xfrm>
                  <a:off x="0" y="0"/>
                  <a:ext cx="2577195" cy="1561630"/>
                  <a:chOff x="0" y="0"/>
                  <a:chExt cx="2577195" cy="1561630"/>
                </a:xfrm>
              </p:grpSpPr>
              <p:sp>
                <p:nvSpPr>
                  <p:cNvPr id="6155" name="任意多边形 15"/>
                  <p:cNvSpPr/>
                  <p:nvPr/>
                </p:nvSpPr>
                <p:spPr>
                  <a:xfrm>
                    <a:off x="72452" y="0"/>
                    <a:ext cx="2454037" cy="1398981"/>
                  </a:xfrm>
                  <a:custGeom>
                    <a:avLst/>
                    <a:gdLst>
                      <a:gd name="txL" fmla="*/ 0 w 1292987"/>
                      <a:gd name="txT" fmla="*/ 0 h 737097"/>
                      <a:gd name="txR" fmla="*/ 1292987 w 1292987"/>
                      <a:gd name="txB" fmla="*/ 737097 h 737097"/>
                    </a:gdLst>
                    <a:ahLst/>
                    <a:cxnLst>
                      <a:cxn ang="0">
                        <a:pos x="688713" y="1397"/>
                      </a:cxn>
                      <a:cxn ang="0">
                        <a:pos x="89107" y="735915"/>
                      </a:cxn>
                      <a:cxn ang="0">
                        <a:pos x="1198379" y="556034"/>
                      </a:cxn>
                      <a:cxn ang="0">
                        <a:pos x="688713" y="1397"/>
                      </a:cxn>
                    </a:cxnLst>
                    <a:rect l="txL" t="txT" r="txR" b="txB"/>
                    <a:pathLst>
                      <a:path w="1292987" h="737097">
                        <a:moveTo>
                          <a:pt x="688713" y="1397"/>
                        </a:moveTo>
                        <a:cubicBezTo>
                          <a:pt x="503834" y="31377"/>
                          <a:pt x="-256957" y="724794"/>
                          <a:pt x="89107" y="735915"/>
                        </a:cubicBezTo>
                        <a:cubicBezTo>
                          <a:pt x="435171" y="747036"/>
                          <a:pt x="860214" y="679179"/>
                          <a:pt x="1198379" y="556034"/>
                        </a:cubicBezTo>
                        <a:cubicBezTo>
                          <a:pt x="1536544" y="432889"/>
                          <a:pt x="873592" y="-28583"/>
                          <a:pt x="688713" y="1397"/>
                        </a:cubicBezTo>
                        <a:close/>
                      </a:path>
                    </a:pathLst>
                  </a:custGeom>
                  <a:solidFill>
                    <a:srgbClr val="2CA2CD"/>
                  </a:solidFill>
                  <a:ln w="12700">
                    <a:noFill/>
                  </a:ln>
                </p:spPr>
                <p:txBody>
                  <a:bodyPr anchor="ctr"/>
                  <a:lstStyle/>
                  <a:p>
                    <a:pPr algn="ctr"/>
                    <a:endParaRPr>
                      <a:solidFill>
                        <a:srgbClr val="FFFFFF"/>
                      </a:solidFill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6156" name="任意多边形 16"/>
                  <p:cNvSpPr/>
                  <p:nvPr/>
                </p:nvSpPr>
                <p:spPr>
                  <a:xfrm>
                    <a:off x="0" y="92440"/>
                    <a:ext cx="2577195" cy="1469190"/>
                  </a:xfrm>
                  <a:custGeom>
                    <a:avLst/>
                    <a:gdLst>
                      <a:gd name="txL" fmla="*/ 0 w 1292987"/>
                      <a:gd name="txT" fmla="*/ 0 h 737097"/>
                      <a:gd name="txR" fmla="*/ 1292987 w 1292987"/>
                      <a:gd name="txB" fmla="*/ 737097 h 737097"/>
                    </a:gdLst>
                    <a:ahLst/>
                    <a:cxnLst>
                      <a:cxn ang="0">
                        <a:pos x="688713" y="1397"/>
                      </a:cxn>
                      <a:cxn ang="0">
                        <a:pos x="89107" y="735915"/>
                      </a:cxn>
                      <a:cxn ang="0">
                        <a:pos x="1198379" y="556034"/>
                      </a:cxn>
                      <a:cxn ang="0">
                        <a:pos x="688713" y="1397"/>
                      </a:cxn>
                    </a:cxnLst>
                    <a:rect l="txL" t="txT" r="txR" b="txB"/>
                    <a:pathLst>
                      <a:path w="1292987" h="737097">
                        <a:moveTo>
                          <a:pt x="688713" y="1397"/>
                        </a:moveTo>
                        <a:cubicBezTo>
                          <a:pt x="503834" y="31377"/>
                          <a:pt x="-256957" y="724794"/>
                          <a:pt x="89107" y="735915"/>
                        </a:cubicBezTo>
                        <a:cubicBezTo>
                          <a:pt x="435171" y="747036"/>
                          <a:pt x="860214" y="679179"/>
                          <a:pt x="1198379" y="556034"/>
                        </a:cubicBezTo>
                        <a:cubicBezTo>
                          <a:pt x="1536544" y="432889"/>
                          <a:pt x="873592" y="-28583"/>
                          <a:pt x="688713" y="1397"/>
                        </a:cubicBezTo>
                        <a:close/>
                      </a:path>
                    </a:pathLst>
                  </a:custGeom>
                  <a:solidFill>
                    <a:srgbClr val="43D1FF"/>
                  </a:solidFill>
                  <a:ln w="12700">
                    <a:noFill/>
                  </a:ln>
                </p:spPr>
                <p:txBody>
                  <a:bodyPr anchor="ctr"/>
                  <a:lstStyle/>
                  <a:p>
                    <a:pPr algn="ctr"/>
                    <a:endParaRPr>
                      <a:solidFill>
                        <a:srgbClr val="FFFFFF"/>
                      </a:solidFill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6157" name="组合 6156"/>
                <p:cNvGrpSpPr/>
                <p:nvPr/>
              </p:nvGrpSpPr>
              <p:grpSpPr>
                <a:xfrm>
                  <a:off x="1185957" y="707264"/>
                  <a:ext cx="960650" cy="562060"/>
                  <a:chOff x="0" y="0"/>
                  <a:chExt cx="1357889" cy="794478"/>
                </a:xfrm>
              </p:grpSpPr>
              <p:sp>
                <p:nvSpPr>
                  <p:cNvPr id="6158" name="弦形 13"/>
                  <p:cNvSpPr/>
                  <p:nvPr/>
                </p:nvSpPr>
                <p:spPr>
                  <a:xfrm rot="7207740">
                    <a:off x="22485" y="-22486"/>
                    <a:ext cx="794478" cy="839449"/>
                  </a:xfrm>
                  <a:custGeom>
                    <a:avLst/>
                    <a:gdLst>
                      <a:gd name="txL" fmla="*/ 0 w 794478"/>
                      <a:gd name="txT" fmla="*/ 0 h 839449"/>
                      <a:gd name="txR" fmla="*/ 794478 w 794478"/>
                      <a:gd name="txB" fmla="*/ 839449 h 839449"/>
                    </a:gdLst>
                    <a:ahLst/>
                    <a:cxnLst/>
                    <a:rect l="txL" t="txT" r="txR" b="txB"/>
                    <a:pathLst>
                      <a:path w="794478" h="839449">
                        <a:moveTo>
                          <a:pt x="564899" y="800232"/>
                        </a:moveTo>
                        <a:arcTo wR="397239" hR="419724" stAng="-17626763" swAng="10082787"/>
                        <a:close/>
                      </a:path>
                    </a:pathLst>
                  </a:custGeom>
                  <a:solidFill>
                    <a:srgbClr val="254452"/>
                  </a:solidFill>
                  <a:ln w="12700">
                    <a:noFill/>
                  </a:ln>
                </p:spPr>
                <p:txBody>
                  <a:bodyPr anchor="ctr"/>
                  <a:lstStyle/>
                  <a:p>
                    <a:pPr algn="ctr"/>
                    <a:endParaRPr>
                      <a:solidFill>
                        <a:srgbClr val="FFFFFF"/>
                      </a:solidFill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6159" name="任意多边形 14"/>
                  <p:cNvSpPr/>
                  <p:nvPr/>
                </p:nvSpPr>
                <p:spPr>
                  <a:xfrm rot="1133806">
                    <a:off x="1030466" y="175048"/>
                    <a:ext cx="327423" cy="299545"/>
                  </a:xfrm>
                  <a:custGeom>
                    <a:avLst/>
                    <a:gdLst>
                      <a:gd name="txL" fmla="*/ 0 w 1247653"/>
                      <a:gd name="txT" fmla="*/ 0 h 1141420"/>
                      <a:gd name="txR" fmla="*/ 1247653 w 1247653"/>
                      <a:gd name="txB" fmla="*/ 1141420 h 1141420"/>
                    </a:gdLst>
                    <a:ahLst/>
                    <a:cxnLst>
                      <a:cxn ang="0">
                        <a:pos x="1243474" y="1124263"/>
                      </a:cxn>
                      <a:cxn ang="0">
                        <a:pos x="299093" y="929391"/>
                      </a:cxn>
                      <a:cxn ang="0">
                        <a:pos x="14280" y="0"/>
                      </a:cxn>
                      <a:cxn ang="0">
                        <a:pos x="553926" y="629587"/>
                      </a:cxn>
                      <a:cxn ang="0">
                        <a:pos x="1243474" y="1124263"/>
                      </a:cxn>
                    </a:cxnLst>
                    <a:rect l="txL" t="txT" r="txR" b="txB"/>
                    <a:pathLst>
                      <a:path w="1247653" h="1141420">
                        <a:moveTo>
                          <a:pt x="1243474" y="1124263"/>
                        </a:moveTo>
                        <a:cubicBezTo>
                          <a:pt x="1186012" y="1174230"/>
                          <a:pt x="548930" y="1116768"/>
                          <a:pt x="299093" y="929391"/>
                        </a:cubicBezTo>
                        <a:cubicBezTo>
                          <a:pt x="76986" y="762811"/>
                          <a:pt x="-43182" y="49967"/>
                          <a:pt x="14280" y="0"/>
                        </a:cubicBezTo>
                        <a:lnTo>
                          <a:pt x="553926" y="629587"/>
                        </a:lnTo>
                        <a:cubicBezTo>
                          <a:pt x="750242" y="825903"/>
                          <a:pt x="1300936" y="1074296"/>
                          <a:pt x="1243474" y="1124263"/>
                        </a:cubicBezTo>
                        <a:close/>
                      </a:path>
                    </a:pathLst>
                  </a:custGeom>
                  <a:solidFill>
                    <a:srgbClr val="254452"/>
                  </a:solidFill>
                  <a:ln w="12700">
                    <a:noFill/>
                  </a:ln>
                </p:spPr>
                <p:txBody>
                  <a:bodyPr anchor="ctr"/>
                  <a:lstStyle/>
                  <a:p>
                    <a:pPr algn="ctr"/>
                    <a:endParaRPr>
                      <a:solidFill>
                        <a:srgbClr val="FFFFFF"/>
                      </a:solidFill>
                      <a:ea typeface="宋体" panose="02010600030101010101" pitchFamily="2" charset="-122"/>
                    </a:endParaRPr>
                  </a:p>
                </p:txBody>
              </p:sp>
            </p:grpSp>
            <p:sp>
              <p:nvSpPr>
                <p:cNvPr id="6160" name="闪电形 11"/>
                <p:cNvSpPr/>
                <p:nvPr/>
              </p:nvSpPr>
              <p:spPr>
                <a:xfrm rot="17662747">
                  <a:off x="1098513" y="110078"/>
                  <a:ext cx="554636" cy="764499"/>
                </a:xfrm>
                <a:prstGeom prst="lightningBolt">
                  <a:avLst/>
                </a:prstGeom>
                <a:solidFill>
                  <a:srgbClr val="2CA2CD"/>
                </a:solidFill>
                <a:ln w="12700"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solidFill>
                      <a:srgbClr val="FFFFFF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161" name="闪电形 12"/>
                <p:cNvSpPr/>
                <p:nvPr/>
              </p:nvSpPr>
              <p:spPr>
                <a:xfrm rot="17662747">
                  <a:off x="1265902" y="712182"/>
                  <a:ext cx="554636" cy="764499"/>
                </a:xfrm>
                <a:prstGeom prst="lightningBolt">
                  <a:avLst/>
                </a:prstGeom>
                <a:solidFill>
                  <a:srgbClr val="2CA2CD"/>
                </a:solidFill>
                <a:ln w="12700"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solidFill>
                      <a:srgbClr val="FFFFFF"/>
                    </a:solidFill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6162" name="闪电形 8"/>
              <p:cNvSpPr/>
              <p:nvPr/>
            </p:nvSpPr>
            <p:spPr>
              <a:xfrm rot="17662747">
                <a:off x="376486" y="827110"/>
                <a:ext cx="554636" cy="764499"/>
              </a:xfrm>
              <a:prstGeom prst="lightningBolt">
                <a:avLst/>
              </a:prstGeom>
              <a:solidFill>
                <a:srgbClr val="2CA2CD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6163" name="组合 6162"/>
            <p:cNvGrpSpPr/>
            <p:nvPr/>
          </p:nvGrpSpPr>
          <p:grpSpPr>
            <a:xfrm>
              <a:off x="1846369" y="0"/>
              <a:ext cx="604154" cy="539644"/>
              <a:chOff x="0" y="0"/>
              <a:chExt cx="2332712" cy="2083631"/>
            </a:xfrm>
          </p:grpSpPr>
          <p:sp>
            <p:nvSpPr>
              <p:cNvPr id="6164" name="等腰三角形 18"/>
              <p:cNvSpPr/>
              <p:nvPr/>
            </p:nvSpPr>
            <p:spPr>
              <a:xfrm>
                <a:off x="267324" y="0"/>
                <a:ext cx="1409076" cy="704538"/>
              </a:xfrm>
              <a:prstGeom prst="triangle">
                <a:avLst>
                  <a:gd name="adj" fmla="val 50000"/>
                </a:avLst>
              </a:prstGeom>
              <a:solidFill>
                <a:srgbClr val="B3EB66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165" name="等腰三角形 19"/>
              <p:cNvSpPr/>
              <p:nvPr/>
            </p:nvSpPr>
            <p:spPr>
              <a:xfrm>
                <a:off x="0" y="632085"/>
                <a:ext cx="1913745" cy="956872"/>
              </a:xfrm>
              <a:prstGeom prst="triangle">
                <a:avLst>
                  <a:gd name="adj" fmla="val 50000"/>
                </a:avLst>
              </a:prstGeom>
              <a:solidFill>
                <a:srgbClr val="B3EB66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166" name="等腰三角形 20"/>
              <p:cNvSpPr/>
              <p:nvPr/>
            </p:nvSpPr>
            <p:spPr>
              <a:xfrm>
                <a:off x="59959" y="272318"/>
                <a:ext cx="1793827" cy="896913"/>
              </a:xfrm>
              <a:prstGeom prst="triangle">
                <a:avLst>
                  <a:gd name="adj" fmla="val 50000"/>
                </a:avLst>
              </a:prstGeom>
              <a:solidFill>
                <a:srgbClr val="B3EB66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167" name="闪电形 21"/>
              <p:cNvSpPr/>
              <p:nvPr/>
            </p:nvSpPr>
            <p:spPr>
              <a:xfrm rot="12088063">
                <a:off x="720285" y="279422"/>
                <a:ext cx="1612427" cy="1314924"/>
              </a:xfrm>
              <a:prstGeom prst="lightningBolt">
                <a:avLst/>
              </a:prstGeom>
              <a:solidFill>
                <a:srgbClr val="91C638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168" name="矩形 22"/>
              <p:cNvSpPr/>
              <p:nvPr/>
            </p:nvSpPr>
            <p:spPr>
              <a:xfrm>
                <a:off x="762001" y="1588956"/>
                <a:ext cx="479685" cy="494675"/>
              </a:xfrm>
              <a:prstGeom prst="rect">
                <a:avLst/>
              </a:prstGeom>
              <a:solidFill>
                <a:srgbClr val="874921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6169" name="组合 6168"/>
            <p:cNvGrpSpPr/>
            <p:nvPr/>
          </p:nvGrpSpPr>
          <p:grpSpPr>
            <a:xfrm rot="17632169">
              <a:off x="229931" y="1156741"/>
              <a:ext cx="604154" cy="539644"/>
              <a:chOff x="0" y="0"/>
              <a:chExt cx="2332712" cy="2083631"/>
            </a:xfrm>
          </p:grpSpPr>
          <p:sp>
            <p:nvSpPr>
              <p:cNvPr id="6170" name="等腰三角形 28"/>
              <p:cNvSpPr/>
              <p:nvPr/>
            </p:nvSpPr>
            <p:spPr>
              <a:xfrm>
                <a:off x="267324" y="0"/>
                <a:ext cx="1409076" cy="704538"/>
              </a:xfrm>
              <a:prstGeom prst="triangle">
                <a:avLst>
                  <a:gd name="adj" fmla="val 50000"/>
                </a:avLst>
              </a:prstGeom>
              <a:solidFill>
                <a:srgbClr val="B3EB66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171" name="等腰三角形 29"/>
              <p:cNvSpPr/>
              <p:nvPr/>
            </p:nvSpPr>
            <p:spPr>
              <a:xfrm>
                <a:off x="0" y="632085"/>
                <a:ext cx="1913745" cy="956872"/>
              </a:xfrm>
              <a:prstGeom prst="triangle">
                <a:avLst>
                  <a:gd name="adj" fmla="val 50000"/>
                </a:avLst>
              </a:prstGeom>
              <a:solidFill>
                <a:srgbClr val="B3EB66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172" name="等腰三角形 30"/>
              <p:cNvSpPr/>
              <p:nvPr/>
            </p:nvSpPr>
            <p:spPr>
              <a:xfrm>
                <a:off x="59959" y="272318"/>
                <a:ext cx="1793827" cy="896913"/>
              </a:xfrm>
              <a:prstGeom prst="triangle">
                <a:avLst>
                  <a:gd name="adj" fmla="val 50000"/>
                </a:avLst>
              </a:prstGeom>
              <a:solidFill>
                <a:srgbClr val="B3EB66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173" name="闪电形 31"/>
              <p:cNvSpPr/>
              <p:nvPr/>
            </p:nvSpPr>
            <p:spPr>
              <a:xfrm rot="12088063">
                <a:off x="720285" y="279422"/>
                <a:ext cx="1612427" cy="1314924"/>
              </a:xfrm>
              <a:prstGeom prst="lightningBolt">
                <a:avLst/>
              </a:prstGeom>
              <a:solidFill>
                <a:srgbClr val="91C638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174" name="矩形 32"/>
              <p:cNvSpPr/>
              <p:nvPr/>
            </p:nvSpPr>
            <p:spPr>
              <a:xfrm>
                <a:off x="762001" y="1588956"/>
                <a:ext cx="479685" cy="494675"/>
              </a:xfrm>
              <a:prstGeom prst="rect">
                <a:avLst/>
              </a:prstGeom>
              <a:solidFill>
                <a:srgbClr val="874921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6175" name="组合 6174"/>
            <p:cNvGrpSpPr/>
            <p:nvPr/>
          </p:nvGrpSpPr>
          <p:grpSpPr>
            <a:xfrm rot="2408904">
              <a:off x="3482797" y="464693"/>
              <a:ext cx="942594" cy="841946"/>
              <a:chOff x="0" y="0"/>
              <a:chExt cx="2332712" cy="2083631"/>
            </a:xfrm>
          </p:grpSpPr>
          <p:sp>
            <p:nvSpPr>
              <p:cNvPr id="6176" name="等腰三角形 34"/>
              <p:cNvSpPr/>
              <p:nvPr/>
            </p:nvSpPr>
            <p:spPr>
              <a:xfrm>
                <a:off x="267324" y="0"/>
                <a:ext cx="1409076" cy="704538"/>
              </a:xfrm>
              <a:prstGeom prst="triangle">
                <a:avLst>
                  <a:gd name="adj" fmla="val 50000"/>
                </a:avLst>
              </a:prstGeom>
              <a:solidFill>
                <a:srgbClr val="B3EB66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177" name="等腰三角形 35"/>
              <p:cNvSpPr/>
              <p:nvPr/>
            </p:nvSpPr>
            <p:spPr>
              <a:xfrm>
                <a:off x="0" y="632085"/>
                <a:ext cx="1913745" cy="956872"/>
              </a:xfrm>
              <a:prstGeom prst="triangle">
                <a:avLst>
                  <a:gd name="adj" fmla="val 50000"/>
                </a:avLst>
              </a:prstGeom>
              <a:solidFill>
                <a:srgbClr val="B3EB66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178" name="等腰三角形 36"/>
              <p:cNvSpPr/>
              <p:nvPr/>
            </p:nvSpPr>
            <p:spPr>
              <a:xfrm>
                <a:off x="59959" y="272318"/>
                <a:ext cx="1793827" cy="896913"/>
              </a:xfrm>
              <a:prstGeom prst="triangle">
                <a:avLst>
                  <a:gd name="adj" fmla="val 50000"/>
                </a:avLst>
              </a:prstGeom>
              <a:solidFill>
                <a:srgbClr val="B3EB66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179" name="闪电形 37"/>
              <p:cNvSpPr/>
              <p:nvPr/>
            </p:nvSpPr>
            <p:spPr>
              <a:xfrm rot="12088063">
                <a:off x="720285" y="279422"/>
                <a:ext cx="1612427" cy="1314924"/>
              </a:xfrm>
              <a:prstGeom prst="lightningBolt">
                <a:avLst/>
              </a:prstGeom>
              <a:solidFill>
                <a:srgbClr val="91C638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180" name="矩形 38"/>
              <p:cNvSpPr/>
              <p:nvPr/>
            </p:nvSpPr>
            <p:spPr>
              <a:xfrm>
                <a:off x="762001" y="1588956"/>
                <a:ext cx="479685" cy="494675"/>
              </a:xfrm>
              <a:prstGeom prst="rect">
                <a:avLst/>
              </a:prstGeom>
              <a:solidFill>
                <a:srgbClr val="874921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6181" name="组合 6180"/>
          <p:cNvGrpSpPr/>
          <p:nvPr/>
        </p:nvGrpSpPr>
        <p:grpSpPr>
          <a:xfrm>
            <a:off x="809625" y="333375"/>
            <a:ext cx="1604963" cy="1603375"/>
            <a:chOff x="0" y="0"/>
            <a:chExt cx="1948722" cy="1948722"/>
          </a:xfrm>
        </p:grpSpPr>
        <p:sp>
          <p:nvSpPr>
            <p:cNvPr id="6182" name="任意多边形 47"/>
            <p:cNvSpPr/>
            <p:nvPr/>
          </p:nvSpPr>
          <p:spPr>
            <a:xfrm>
              <a:off x="96103" y="1109272"/>
              <a:ext cx="685886" cy="689895"/>
            </a:xfrm>
            <a:custGeom>
              <a:avLst/>
              <a:gdLst>
                <a:gd name="txL" fmla="*/ 0 w 685886"/>
                <a:gd name="txT" fmla="*/ 0 h 689895"/>
                <a:gd name="txR" fmla="*/ 685886 w 685886"/>
                <a:gd name="txB" fmla="*/ 689895 h 689895"/>
              </a:gdLst>
              <a:ahLst/>
              <a:cxnLst>
                <a:cxn ang="0">
                  <a:pos x="339862" y="0"/>
                </a:cxn>
                <a:cxn ang="0">
                  <a:pos x="685886" y="346024"/>
                </a:cxn>
                <a:cxn ang="0">
                  <a:pos x="409598" y="685018"/>
                </a:cxn>
                <a:cxn ang="0">
                  <a:pos x="361219" y="689895"/>
                </a:cxn>
                <a:cxn ang="0">
                  <a:pos x="333484" y="673046"/>
                </a:cxn>
                <a:cxn ang="0">
                  <a:pos x="21498" y="329528"/>
                </a:cxn>
                <a:cxn ang="0">
                  <a:pos x="0" y="284901"/>
                </a:cxn>
                <a:cxn ang="0">
                  <a:pos x="868" y="276288"/>
                </a:cxn>
                <a:cxn ang="0">
                  <a:pos x="339862" y="0"/>
                </a:cxn>
              </a:cxnLst>
              <a:rect l="txL" t="txT" r="txR" b="txB"/>
              <a:pathLst>
                <a:path w="685886" h="689895">
                  <a:moveTo>
                    <a:pt x="339862" y="0"/>
                  </a:moveTo>
                  <a:cubicBezTo>
                    <a:pt x="530966" y="0"/>
                    <a:pt x="685886" y="154920"/>
                    <a:pt x="685886" y="346024"/>
                  </a:cubicBezTo>
                  <a:cubicBezTo>
                    <a:pt x="685886" y="513240"/>
                    <a:pt x="567276" y="652753"/>
                    <a:pt x="409598" y="685018"/>
                  </a:cubicBezTo>
                  <a:lnTo>
                    <a:pt x="361219" y="689895"/>
                  </a:lnTo>
                  <a:lnTo>
                    <a:pt x="333484" y="673046"/>
                  </a:lnTo>
                  <a:cubicBezTo>
                    <a:pt x="203894" y="585496"/>
                    <a:pt x="96497" y="467589"/>
                    <a:pt x="21498" y="329528"/>
                  </a:cubicBezTo>
                  <a:lnTo>
                    <a:pt x="0" y="284901"/>
                  </a:lnTo>
                  <a:lnTo>
                    <a:pt x="868" y="276288"/>
                  </a:lnTo>
                  <a:cubicBezTo>
                    <a:pt x="33134" y="118611"/>
                    <a:pt x="172646" y="0"/>
                    <a:pt x="339862" y="0"/>
                  </a:cubicBezTo>
                  <a:close/>
                </a:path>
              </a:pathLst>
            </a:custGeom>
            <a:solidFill>
              <a:srgbClr val="FFA90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83" name="任意多边形 48"/>
            <p:cNvSpPr/>
            <p:nvPr/>
          </p:nvSpPr>
          <p:spPr>
            <a:xfrm>
              <a:off x="0" y="0"/>
              <a:ext cx="1948722" cy="1948722"/>
            </a:xfrm>
            <a:custGeom>
              <a:avLst/>
              <a:gdLst>
                <a:gd name="txL" fmla="*/ 0 w 1948722"/>
                <a:gd name="txT" fmla="*/ 0 h 1948722"/>
                <a:gd name="txR" fmla="*/ 1948722 w 1948722"/>
                <a:gd name="txB" fmla="*/ 1948722 h 1948722"/>
              </a:gdLst>
              <a:ahLst/>
              <a:cxnLst>
                <a:cxn ang="0">
                  <a:pos x="974361" y="0"/>
                </a:cxn>
                <a:cxn ang="0">
                  <a:pos x="1948722" y="974361"/>
                </a:cxn>
                <a:cxn ang="0">
                  <a:pos x="974361" y="1948722"/>
                </a:cxn>
                <a:cxn ang="0">
                  <a:pos x="509923" y="1831122"/>
                </a:cxn>
                <a:cxn ang="0">
                  <a:pos x="457321" y="1799166"/>
                </a:cxn>
                <a:cxn ang="0">
                  <a:pos x="505700" y="1794289"/>
                </a:cxn>
                <a:cxn ang="0">
                  <a:pos x="781988" y="1455295"/>
                </a:cxn>
                <a:cxn ang="0">
                  <a:pos x="435964" y="1109271"/>
                </a:cxn>
                <a:cxn ang="0">
                  <a:pos x="96970" y="1385559"/>
                </a:cxn>
                <a:cxn ang="0">
                  <a:pos x="96102" y="1394172"/>
                </a:cxn>
                <a:cxn ang="0">
                  <a:pos x="76570" y="1353626"/>
                </a:cxn>
                <a:cxn ang="0">
                  <a:pos x="0" y="974361"/>
                </a:cxn>
                <a:cxn ang="0">
                  <a:pos x="974361" y="0"/>
                </a:cxn>
              </a:cxnLst>
              <a:rect l="txL" t="txT" r="txR" b="txB"/>
              <a:pathLst>
                <a:path w="1948722" h="1948722">
                  <a:moveTo>
                    <a:pt x="974361" y="0"/>
                  </a:moveTo>
                  <a:cubicBezTo>
                    <a:pt x="1512486" y="0"/>
                    <a:pt x="1948722" y="436236"/>
                    <a:pt x="1948722" y="974361"/>
                  </a:cubicBezTo>
                  <a:cubicBezTo>
                    <a:pt x="1948722" y="1512486"/>
                    <a:pt x="1512486" y="1948722"/>
                    <a:pt x="974361" y="1948722"/>
                  </a:cubicBezTo>
                  <a:cubicBezTo>
                    <a:pt x="806197" y="1948722"/>
                    <a:pt x="647983" y="1906121"/>
                    <a:pt x="509923" y="1831122"/>
                  </a:cubicBezTo>
                  <a:lnTo>
                    <a:pt x="457321" y="1799166"/>
                  </a:lnTo>
                  <a:lnTo>
                    <a:pt x="505700" y="1794289"/>
                  </a:lnTo>
                  <a:cubicBezTo>
                    <a:pt x="663378" y="1762024"/>
                    <a:pt x="781988" y="1622511"/>
                    <a:pt x="781988" y="1455295"/>
                  </a:cubicBezTo>
                  <a:cubicBezTo>
                    <a:pt x="781988" y="1264191"/>
                    <a:pt x="627068" y="1109271"/>
                    <a:pt x="435964" y="1109271"/>
                  </a:cubicBezTo>
                  <a:cubicBezTo>
                    <a:pt x="268748" y="1109271"/>
                    <a:pt x="129236" y="1227882"/>
                    <a:pt x="96970" y="1385559"/>
                  </a:cubicBezTo>
                  <a:lnTo>
                    <a:pt x="96102" y="1394172"/>
                  </a:lnTo>
                  <a:lnTo>
                    <a:pt x="76570" y="1353626"/>
                  </a:lnTo>
                  <a:cubicBezTo>
                    <a:pt x="27265" y="1237056"/>
                    <a:pt x="0" y="1108892"/>
                    <a:pt x="0" y="974361"/>
                  </a:cubicBezTo>
                  <a:cubicBezTo>
                    <a:pt x="0" y="436236"/>
                    <a:pt x="436236" y="0"/>
                    <a:pt x="974361" y="0"/>
                  </a:cubicBezTo>
                  <a:close/>
                </a:path>
              </a:pathLst>
            </a:custGeom>
            <a:solidFill>
              <a:srgbClr val="FFD800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84" name="椭圆 49"/>
            <p:cNvSpPr/>
            <p:nvPr/>
          </p:nvSpPr>
          <p:spPr>
            <a:xfrm>
              <a:off x="449704" y="284814"/>
              <a:ext cx="359764" cy="359764"/>
            </a:xfrm>
            <a:prstGeom prst="ellipse">
              <a:avLst/>
            </a:prstGeom>
            <a:solidFill>
              <a:srgbClr val="FFA90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85" name="椭圆 50"/>
            <p:cNvSpPr/>
            <p:nvPr/>
          </p:nvSpPr>
          <p:spPr>
            <a:xfrm>
              <a:off x="1019329" y="1514006"/>
              <a:ext cx="242342" cy="242342"/>
            </a:xfrm>
            <a:prstGeom prst="ellipse">
              <a:avLst/>
            </a:prstGeom>
            <a:solidFill>
              <a:srgbClr val="FFA90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86" name="椭圆 51"/>
            <p:cNvSpPr/>
            <p:nvPr/>
          </p:nvSpPr>
          <p:spPr>
            <a:xfrm>
              <a:off x="1154242" y="254833"/>
              <a:ext cx="512164" cy="512164"/>
            </a:xfrm>
            <a:prstGeom prst="ellipse">
              <a:avLst/>
            </a:prstGeom>
            <a:solidFill>
              <a:srgbClr val="FFA90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87" name="椭圆 52"/>
            <p:cNvSpPr/>
            <p:nvPr/>
          </p:nvSpPr>
          <p:spPr>
            <a:xfrm>
              <a:off x="1184222" y="929388"/>
              <a:ext cx="349771" cy="349771"/>
            </a:xfrm>
            <a:prstGeom prst="ellipse">
              <a:avLst/>
            </a:prstGeom>
            <a:solidFill>
              <a:srgbClr val="FFA90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6188" name="文本框 53"/>
          <p:cNvSpPr/>
          <p:nvPr/>
        </p:nvSpPr>
        <p:spPr>
          <a:xfrm>
            <a:off x="2770188" y="777875"/>
            <a:ext cx="3409950" cy="923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sym typeface="Microsoft YaHei UI" panose="020B0503020204020204" charset="-122"/>
              </a:rPr>
              <a:t>关于</a:t>
            </a:r>
            <a:r>
              <a:rPr lang="zh-CN" altLang="en-US" sz="5400" b="1" dirty="0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sym typeface="Microsoft YaHei UI" panose="020B0503020204020204" charset="-122"/>
              </a:rPr>
              <a:t>我们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grpSp>
        <p:nvGrpSpPr>
          <p:cNvPr id="6189" name="组合 6188"/>
          <p:cNvGrpSpPr/>
          <p:nvPr/>
        </p:nvGrpSpPr>
        <p:grpSpPr>
          <a:xfrm rot="-18858801" flipH="1">
            <a:off x="2160588" y="4857750"/>
            <a:ext cx="477837" cy="477838"/>
            <a:chOff x="0" y="0"/>
            <a:chExt cx="2257869" cy="2257869"/>
          </a:xfrm>
        </p:grpSpPr>
        <p:sp>
          <p:nvSpPr>
            <p:cNvPr id="6190" name="圆角矩形 54"/>
            <p:cNvSpPr/>
            <p:nvPr/>
          </p:nvSpPr>
          <p:spPr>
            <a:xfrm rot="5400000">
              <a:off x="13659" y="861166"/>
              <a:ext cx="2257869" cy="53553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91" name="圆角矩形 55"/>
            <p:cNvSpPr/>
            <p:nvPr/>
          </p:nvSpPr>
          <p:spPr>
            <a:xfrm rot="10800000">
              <a:off x="0" y="943710"/>
              <a:ext cx="2257869" cy="4696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6192" name="组合 6191"/>
          <p:cNvGrpSpPr/>
          <p:nvPr/>
        </p:nvGrpSpPr>
        <p:grpSpPr>
          <a:xfrm rot="-18858801" flipH="1">
            <a:off x="2160588" y="3330575"/>
            <a:ext cx="477837" cy="477838"/>
            <a:chOff x="0" y="0"/>
            <a:chExt cx="2257869" cy="2257869"/>
          </a:xfrm>
        </p:grpSpPr>
        <p:sp>
          <p:nvSpPr>
            <p:cNvPr id="6193" name="圆角矩形 58"/>
            <p:cNvSpPr/>
            <p:nvPr/>
          </p:nvSpPr>
          <p:spPr>
            <a:xfrm rot="5400000">
              <a:off x="13659" y="861166"/>
              <a:ext cx="2257869" cy="53553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94" name="圆角矩形 59"/>
            <p:cNvSpPr/>
            <p:nvPr/>
          </p:nvSpPr>
          <p:spPr>
            <a:xfrm rot="10800000">
              <a:off x="0" y="943710"/>
              <a:ext cx="2257869" cy="4696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6195" name="组合 6194"/>
          <p:cNvGrpSpPr/>
          <p:nvPr/>
        </p:nvGrpSpPr>
        <p:grpSpPr>
          <a:xfrm rot="-18858801" flipH="1">
            <a:off x="2160588" y="4094163"/>
            <a:ext cx="477837" cy="477837"/>
            <a:chOff x="0" y="0"/>
            <a:chExt cx="2257869" cy="2257869"/>
          </a:xfrm>
        </p:grpSpPr>
        <p:sp>
          <p:nvSpPr>
            <p:cNvPr id="6196" name="圆角矩形 61"/>
            <p:cNvSpPr/>
            <p:nvPr/>
          </p:nvSpPr>
          <p:spPr>
            <a:xfrm rot="5400000">
              <a:off x="13659" y="861166"/>
              <a:ext cx="2257869" cy="53553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97" name="圆角矩形 62"/>
            <p:cNvSpPr/>
            <p:nvPr/>
          </p:nvSpPr>
          <p:spPr>
            <a:xfrm rot="10800000">
              <a:off x="0" y="943710"/>
              <a:ext cx="2257869" cy="4696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6198" name="组合 6197"/>
          <p:cNvGrpSpPr/>
          <p:nvPr/>
        </p:nvGrpSpPr>
        <p:grpSpPr>
          <a:xfrm rot="-18858801" flipH="1">
            <a:off x="2160588" y="2566988"/>
            <a:ext cx="477837" cy="477837"/>
            <a:chOff x="0" y="0"/>
            <a:chExt cx="2257869" cy="2257869"/>
          </a:xfrm>
        </p:grpSpPr>
        <p:sp>
          <p:nvSpPr>
            <p:cNvPr id="6199" name="圆角矩形 64"/>
            <p:cNvSpPr/>
            <p:nvPr/>
          </p:nvSpPr>
          <p:spPr>
            <a:xfrm rot="5400000">
              <a:off x="13659" y="861166"/>
              <a:ext cx="2257869" cy="53553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200" name="圆角矩形 65"/>
            <p:cNvSpPr/>
            <p:nvPr/>
          </p:nvSpPr>
          <p:spPr>
            <a:xfrm rot="10800000">
              <a:off x="0" y="943710"/>
              <a:ext cx="2257869" cy="4696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6201" name="文本框 66"/>
          <p:cNvSpPr/>
          <p:nvPr/>
        </p:nvSpPr>
        <p:spPr>
          <a:xfrm>
            <a:off x="2816225" y="2601913"/>
            <a:ext cx="394335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dirty="0" smtClean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请添加文本内容</a:t>
            </a:r>
            <a:endParaRPr lang="zh-CN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6202" name="文本框 67"/>
          <p:cNvSpPr/>
          <p:nvPr/>
        </p:nvSpPr>
        <p:spPr>
          <a:xfrm>
            <a:off x="2816225" y="3413125"/>
            <a:ext cx="394335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dirty="0" smtClean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请添加文本内容</a:t>
            </a:r>
            <a:endParaRPr lang="zh-CN" altLang="en-US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6203" name="文本框 68"/>
          <p:cNvSpPr/>
          <p:nvPr/>
        </p:nvSpPr>
        <p:spPr>
          <a:xfrm>
            <a:off x="2816225" y="4240213"/>
            <a:ext cx="394335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dirty="0" smtClean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请添加文本内容</a:t>
            </a:r>
            <a:endParaRPr lang="zh-CN" altLang="en-US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6204" name="文本框 69"/>
          <p:cNvSpPr/>
          <p:nvPr/>
        </p:nvSpPr>
        <p:spPr>
          <a:xfrm>
            <a:off x="2816225" y="5006975"/>
            <a:ext cx="394335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dirty="0" smtClean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请添加文本内容</a:t>
            </a:r>
            <a:endParaRPr lang="zh-CN" altLang="en-US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6205" name="椭圆 71"/>
          <p:cNvSpPr/>
          <p:nvPr/>
        </p:nvSpPr>
        <p:spPr>
          <a:xfrm>
            <a:off x="11557000" y="652463"/>
            <a:ext cx="85725" cy="85725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pic>
        <p:nvPicPr>
          <p:cNvPr id="6206" name="图片 7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18425" y="377825"/>
            <a:ext cx="4425950" cy="2573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207" name="十字星 74"/>
          <p:cNvSpPr/>
          <p:nvPr/>
        </p:nvSpPr>
        <p:spPr>
          <a:xfrm>
            <a:off x="7346950" y="1009650"/>
            <a:ext cx="409575" cy="409575"/>
          </a:xfrm>
          <a:prstGeom prst="star4">
            <a:avLst>
              <a:gd name="adj" fmla="val 12500"/>
            </a:avLst>
          </a:prstGeom>
          <a:solidFill>
            <a:schemeClr val="bg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6208" name="十字星 75"/>
          <p:cNvSpPr/>
          <p:nvPr/>
        </p:nvSpPr>
        <p:spPr>
          <a:xfrm>
            <a:off x="10142538" y="2033588"/>
            <a:ext cx="546100" cy="547687"/>
          </a:xfrm>
          <a:prstGeom prst="star4">
            <a:avLst>
              <a:gd name="adj" fmla="val 12500"/>
            </a:avLst>
          </a:prstGeom>
          <a:solidFill>
            <a:schemeClr val="bg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6209" name="十字星 76"/>
          <p:cNvSpPr/>
          <p:nvPr/>
        </p:nvSpPr>
        <p:spPr>
          <a:xfrm>
            <a:off x="9901238" y="782638"/>
            <a:ext cx="277812" cy="279400"/>
          </a:xfrm>
          <a:prstGeom prst="star4">
            <a:avLst>
              <a:gd name="adj" fmla="val 12500"/>
            </a:avLst>
          </a:prstGeom>
          <a:solidFill>
            <a:schemeClr val="bg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grpSp>
        <p:nvGrpSpPr>
          <p:cNvPr id="6210" name="组合 6209"/>
          <p:cNvGrpSpPr/>
          <p:nvPr/>
        </p:nvGrpSpPr>
        <p:grpSpPr>
          <a:xfrm>
            <a:off x="11734800" y="3048000"/>
            <a:ext cx="104775" cy="952500"/>
            <a:chOff x="0" y="0"/>
            <a:chExt cx="104775" cy="952500"/>
          </a:xfrm>
        </p:grpSpPr>
        <p:sp>
          <p:nvSpPr>
            <p:cNvPr id="6211" name="椭圆 79"/>
            <p:cNvSpPr/>
            <p:nvPr/>
          </p:nvSpPr>
          <p:spPr>
            <a:xfrm>
              <a:off x="9525" y="0"/>
              <a:ext cx="95250" cy="95250"/>
            </a:xfrm>
            <a:prstGeom prst="ellipse">
              <a:avLst/>
            </a:prstGeom>
            <a:solidFill>
              <a:srgbClr val="FF3300"/>
            </a:solidFill>
            <a:ln w="38100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212" name="椭圆 80"/>
            <p:cNvSpPr/>
            <p:nvPr/>
          </p:nvSpPr>
          <p:spPr>
            <a:xfrm>
              <a:off x="0" y="428625"/>
              <a:ext cx="95250" cy="95250"/>
            </a:xfrm>
            <a:prstGeom prst="ellipse">
              <a:avLst/>
            </a:prstGeom>
            <a:solidFill>
              <a:schemeClr val="bg1"/>
            </a:solidFill>
            <a:ln w="38100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213" name="椭圆 81"/>
            <p:cNvSpPr/>
            <p:nvPr/>
          </p:nvSpPr>
          <p:spPr>
            <a:xfrm>
              <a:off x="0" y="857250"/>
              <a:ext cx="95250" cy="95250"/>
            </a:xfrm>
            <a:prstGeom prst="ellipse">
              <a:avLst/>
            </a:prstGeom>
            <a:solidFill>
              <a:schemeClr val="bg1"/>
            </a:solidFill>
            <a:ln w="38100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7" dur="20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display="1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56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-0.31419 0.3203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1600" y="16019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display="1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filter="fade">
                                      <p:cBhvr>
                                        <p:cTn id="11" dur="1000" tmFilter="0, 0; .2, .5; .8, .5; 1, 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62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display="1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filter="fade">
                                      <p:cBhvr>
                                        <p:cTn id="14" dur="1000" tmFilter="0, 0; .2, .5; .8, .5; 1, 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62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display="1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filter="fade">
                                      <p:cBhvr>
                                        <p:cTn id="17" dur="1000" tmFilter="0, 0; .2, .5; .8, .5; 1, 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2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display="1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8" grpId="0" bldLvl="0"/>
      <p:bldP spid="6201" grpId="0" bldLvl="0"/>
      <p:bldP spid="6202" grpId="0" bldLvl="0"/>
      <p:bldP spid="6203" grpId="0" bldLvl="0"/>
      <p:bldP spid="6204" grpId="0" bldLvl="0"/>
      <p:bldP spid="6205" grpId="0" bldLvl="0" animBg="1"/>
      <p:bldP spid="6207" grpId="0" bldLvl="0" animBg="1"/>
      <p:bldP spid="6208" grpId="1" bldLvl="0" animBg="1"/>
      <p:bldP spid="620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608"/>
          <p:cNvSpPr/>
          <p:nvPr/>
        </p:nvSpPr>
        <p:spPr>
          <a:xfrm>
            <a:off x="368300" y="6538913"/>
            <a:ext cx="1381125" cy="319087"/>
          </a:xfrm>
          <a:custGeom>
            <a:avLst/>
            <a:gdLst>
              <a:gd name="txL" fmla="*/ 0 w 486"/>
              <a:gd name="txT" fmla="*/ 0 h 112"/>
              <a:gd name="txR" fmla="*/ 486 w 486"/>
              <a:gd name="txB" fmla="*/ 112 h 112"/>
            </a:gdLst>
            <a:ahLst/>
            <a:cxnLst>
              <a:cxn ang="0">
                <a:pos x="0" y="0"/>
              </a:cxn>
              <a:cxn ang="0">
                <a:pos x="486" y="0"/>
              </a:cxn>
              <a:cxn ang="0">
                <a:pos x="454" y="112"/>
              </a:cxn>
              <a:cxn ang="0">
                <a:pos x="0" y="112"/>
              </a:cxn>
              <a:cxn ang="0">
                <a:pos x="0" y="0"/>
              </a:cxn>
            </a:cxnLst>
            <a:rect l="txL" t="txT" r="txR" b="txB"/>
            <a:pathLst>
              <a:path w="486" h="112">
                <a:moveTo>
                  <a:pt x="0" y="0"/>
                </a:moveTo>
                <a:lnTo>
                  <a:pt x="486" y="0"/>
                </a:lnTo>
                <a:lnTo>
                  <a:pt x="454" y="112"/>
                </a:lnTo>
                <a:lnTo>
                  <a:pt x="0" y="112"/>
                </a:lnTo>
                <a:lnTo>
                  <a:pt x="0" y="0"/>
                </a:lnTo>
                <a:close/>
              </a:path>
            </a:pathLst>
          </a:custGeom>
          <a:solidFill>
            <a:srgbClr val="A04205">
              <a:alpha val="23000"/>
            </a:srgbClr>
          </a:solidFill>
          <a:ln w="0">
            <a:noFill/>
          </a:ln>
        </p:spPr>
        <p:txBody>
          <a:bodyPr vert="horz" wrap="square" anchor="t"/>
          <a:lstStyle/>
          <a:p>
            <a:endParaRPr>
              <a:solidFill>
                <a:srgbClr val="000000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7171" name="Freeform 609"/>
          <p:cNvSpPr/>
          <p:nvPr/>
        </p:nvSpPr>
        <p:spPr>
          <a:xfrm>
            <a:off x="2951163" y="6538913"/>
            <a:ext cx="1484312" cy="319087"/>
          </a:xfrm>
          <a:custGeom>
            <a:avLst/>
            <a:gdLst>
              <a:gd name="txL" fmla="*/ 0 w 522"/>
              <a:gd name="txT" fmla="*/ 0 h 112"/>
              <a:gd name="txR" fmla="*/ 522 w 522"/>
              <a:gd name="txB" fmla="*/ 112 h 112"/>
            </a:gdLst>
            <a:ahLst/>
            <a:cxnLst>
              <a:cxn ang="0">
                <a:pos x="0" y="0"/>
              </a:cxn>
              <a:cxn ang="0">
                <a:pos x="522" y="0"/>
              </a:cxn>
              <a:cxn ang="0">
                <a:pos x="522" y="112"/>
              </a:cxn>
              <a:cxn ang="0">
                <a:pos x="32" y="112"/>
              </a:cxn>
              <a:cxn ang="0">
                <a:pos x="0" y="0"/>
              </a:cxn>
            </a:cxnLst>
            <a:rect l="txL" t="txT" r="txR" b="txB"/>
            <a:pathLst>
              <a:path w="522" h="112">
                <a:moveTo>
                  <a:pt x="0" y="0"/>
                </a:moveTo>
                <a:lnTo>
                  <a:pt x="522" y="0"/>
                </a:lnTo>
                <a:lnTo>
                  <a:pt x="522" y="112"/>
                </a:lnTo>
                <a:lnTo>
                  <a:pt x="32" y="112"/>
                </a:lnTo>
                <a:lnTo>
                  <a:pt x="0" y="0"/>
                </a:lnTo>
                <a:close/>
              </a:path>
            </a:pathLst>
          </a:custGeom>
          <a:solidFill>
            <a:srgbClr val="A04205">
              <a:alpha val="23000"/>
            </a:srgbClr>
          </a:solidFill>
          <a:ln w="0">
            <a:noFill/>
          </a:ln>
        </p:spPr>
        <p:txBody>
          <a:bodyPr vert="horz" wrap="square" anchor="t"/>
          <a:lstStyle/>
          <a:p>
            <a:endParaRPr>
              <a:solidFill>
                <a:srgbClr val="000000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7172" name="Freeform 610"/>
          <p:cNvSpPr/>
          <p:nvPr/>
        </p:nvSpPr>
        <p:spPr>
          <a:xfrm>
            <a:off x="2841625" y="6164263"/>
            <a:ext cx="1365250" cy="312737"/>
          </a:xfrm>
          <a:custGeom>
            <a:avLst/>
            <a:gdLst>
              <a:gd name="txL" fmla="*/ 0 w 481"/>
              <a:gd name="txT" fmla="*/ 0 h 110"/>
              <a:gd name="txR" fmla="*/ 481 w 481"/>
              <a:gd name="txB" fmla="*/ 110 h 110"/>
            </a:gdLst>
            <a:ahLst/>
            <a:cxnLst>
              <a:cxn ang="0">
                <a:pos x="0" y="0"/>
              </a:cxn>
              <a:cxn ang="0">
                <a:pos x="481" y="0"/>
              </a:cxn>
              <a:cxn ang="0">
                <a:pos x="481" y="110"/>
              </a:cxn>
              <a:cxn ang="0">
                <a:pos x="32" y="110"/>
              </a:cxn>
              <a:cxn ang="0">
                <a:pos x="0" y="0"/>
              </a:cxn>
            </a:cxnLst>
            <a:rect l="txL" t="txT" r="txR" b="txB"/>
            <a:pathLst>
              <a:path w="481" h="110">
                <a:moveTo>
                  <a:pt x="0" y="0"/>
                </a:moveTo>
                <a:lnTo>
                  <a:pt x="481" y="0"/>
                </a:lnTo>
                <a:lnTo>
                  <a:pt x="481" y="110"/>
                </a:lnTo>
                <a:lnTo>
                  <a:pt x="32" y="110"/>
                </a:lnTo>
                <a:lnTo>
                  <a:pt x="0" y="0"/>
                </a:lnTo>
                <a:close/>
              </a:path>
            </a:pathLst>
          </a:custGeom>
          <a:solidFill>
            <a:srgbClr val="A04205">
              <a:alpha val="23000"/>
            </a:srgbClr>
          </a:solidFill>
          <a:ln w="0">
            <a:noFill/>
          </a:ln>
        </p:spPr>
        <p:txBody>
          <a:bodyPr vert="horz" wrap="square" anchor="t"/>
          <a:lstStyle/>
          <a:p>
            <a:endParaRPr>
              <a:solidFill>
                <a:srgbClr val="000000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7173" name="Freeform 611"/>
          <p:cNvSpPr/>
          <p:nvPr/>
        </p:nvSpPr>
        <p:spPr>
          <a:xfrm>
            <a:off x="601663" y="6164263"/>
            <a:ext cx="1262062" cy="312737"/>
          </a:xfrm>
          <a:custGeom>
            <a:avLst/>
            <a:gdLst>
              <a:gd name="txL" fmla="*/ 0 w 444"/>
              <a:gd name="txT" fmla="*/ 0 h 110"/>
              <a:gd name="txR" fmla="*/ 444 w 444"/>
              <a:gd name="txB" fmla="*/ 110 h 110"/>
            </a:gdLst>
            <a:ahLst/>
            <a:cxnLst>
              <a:cxn ang="0">
                <a:pos x="0" y="0"/>
              </a:cxn>
              <a:cxn ang="0">
                <a:pos x="444" y="0"/>
              </a:cxn>
              <a:cxn ang="0">
                <a:pos x="412" y="110"/>
              </a:cxn>
              <a:cxn ang="0">
                <a:pos x="0" y="110"/>
              </a:cxn>
              <a:cxn ang="0">
                <a:pos x="0" y="0"/>
              </a:cxn>
            </a:cxnLst>
            <a:rect l="txL" t="txT" r="txR" b="txB"/>
            <a:pathLst>
              <a:path w="444" h="110">
                <a:moveTo>
                  <a:pt x="0" y="0"/>
                </a:moveTo>
                <a:lnTo>
                  <a:pt x="444" y="0"/>
                </a:lnTo>
                <a:lnTo>
                  <a:pt x="412" y="110"/>
                </a:lnTo>
                <a:lnTo>
                  <a:pt x="0" y="110"/>
                </a:lnTo>
                <a:lnTo>
                  <a:pt x="0" y="0"/>
                </a:lnTo>
                <a:close/>
              </a:path>
            </a:pathLst>
          </a:custGeom>
          <a:solidFill>
            <a:srgbClr val="A04205">
              <a:alpha val="23000"/>
            </a:srgbClr>
          </a:solidFill>
          <a:ln w="0">
            <a:noFill/>
          </a:ln>
        </p:spPr>
        <p:txBody>
          <a:bodyPr vert="horz" wrap="square" anchor="t"/>
          <a:lstStyle/>
          <a:p>
            <a:endParaRPr>
              <a:solidFill>
                <a:srgbClr val="000000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7174" name="Freeform 612"/>
          <p:cNvSpPr/>
          <p:nvPr/>
        </p:nvSpPr>
        <p:spPr>
          <a:xfrm>
            <a:off x="2728913" y="5788025"/>
            <a:ext cx="1233487" cy="314325"/>
          </a:xfrm>
          <a:custGeom>
            <a:avLst/>
            <a:gdLst>
              <a:gd name="txL" fmla="*/ 0 w 435"/>
              <a:gd name="txT" fmla="*/ 0 h 111"/>
              <a:gd name="txR" fmla="*/ 435 w 435"/>
              <a:gd name="txB" fmla="*/ 111 h 111"/>
            </a:gdLst>
            <a:ahLst/>
            <a:cxnLst>
              <a:cxn ang="0">
                <a:pos x="0" y="0"/>
              </a:cxn>
              <a:cxn ang="0">
                <a:pos x="435" y="0"/>
              </a:cxn>
              <a:cxn ang="0">
                <a:pos x="435" y="111"/>
              </a:cxn>
              <a:cxn ang="0">
                <a:pos x="33" y="111"/>
              </a:cxn>
              <a:cxn ang="0">
                <a:pos x="0" y="0"/>
              </a:cxn>
            </a:cxnLst>
            <a:rect l="txL" t="txT" r="txR" b="txB"/>
            <a:pathLst>
              <a:path w="435" h="111">
                <a:moveTo>
                  <a:pt x="0" y="0"/>
                </a:moveTo>
                <a:lnTo>
                  <a:pt x="435" y="0"/>
                </a:lnTo>
                <a:lnTo>
                  <a:pt x="435" y="111"/>
                </a:lnTo>
                <a:lnTo>
                  <a:pt x="33" y="111"/>
                </a:lnTo>
                <a:lnTo>
                  <a:pt x="0" y="0"/>
                </a:lnTo>
                <a:close/>
              </a:path>
            </a:pathLst>
          </a:custGeom>
          <a:solidFill>
            <a:srgbClr val="A04205">
              <a:alpha val="23000"/>
            </a:srgbClr>
          </a:solidFill>
          <a:ln w="0">
            <a:noFill/>
          </a:ln>
        </p:spPr>
        <p:txBody>
          <a:bodyPr vert="horz" wrap="square" anchor="t"/>
          <a:lstStyle/>
          <a:p>
            <a:endParaRPr>
              <a:solidFill>
                <a:srgbClr val="000000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7175" name="Freeform 613"/>
          <p:cNvSpPr/>
          <p:nvPr/>
        </p:nvSpPr>
        <p:spPr>
          <a:xfrm>
            <a:off x="846138" y="5788025"/>
            <a:ext cx="1131887" cy="314325"/>
          </a:xfrm>
          <a:custGeom>
            <a:avLst/>
            <a:gdLst>
              <a:gd name="txL" fmla="*/ 0 w 397"/>
              <a:gd name="txT" fmla="*/ 0 h 111"/>
              <a:gd name="txR" fmla="*/ 397 w 397"/>
              <a:gd name="txB" fmla="*/ 111 h 111"/>
            </a:gdLst>
            <a:ahLst/>
            <a:cxnLst>
              <a:cxn ang="0">
                <a:pos x="0" y="0"/>
              </a:cxn>
              <a:cxn ang="0">
                <a:pos x="397" y="0"/>
              </a:cxn>
              <a:cxn ang="0">
                <a:pos x="364" y="111"/>
              </a:cxn>
              <a:cxn ang="0">
                <a:pos x="0" y="111"/>
              </a:cxn>
              <a:cxn ang="0">
                <a:pos x="0" y="0"/>
              </a:cxn>
            </a:cxnLst>
            <a:rect l="txL" t="txT" r="txR" b="txB"/>
            <a:pathLst>
              <a:path w="397" h="111">
                <a:moveTo>
                  <a:pt x="0" y="0"/>
                </a:moveTo>
                <a:lnTo>
                  <a:pt x="397" y="0"/>
                </a:lnTo>
                <a:lnTo>
                  <a:pt x="364" y="111"/>
                </a:lnTo>
                <a:lnTo>
                  <a:pt x="0" y="111"/>
                </a:lnTo>
                <a:lnTo>
                  <a:pt x="0" y="0"/>
                </a:lnTo>
                <a:close/>
              </a:path>
            </a:pathLst>
          </a:custGeom>
          <a:solidFill>
            <a:srgbClr val="A04205">
              <a:alpha val="23000"/>
            </a:srgbClr>
          </a:solidFill>
          <a:ln w="0">
            <a:noFill/>
          </a:ln>
        </p:spPr>
        <p:txBody>
          <a:bodyPr vert="horz" wrap="square" anchor="t"/>
          <a:lstStyle/>
          <a:p>
            <a:endParaRPr>
              <a:solidFill>
                <a:srgbClr val="000000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7176" name="Freeform 614"/>
          <p:cNvSpPr/>
          <p:nvPr/>
        </p:nvSpPr>
        <p:spPr>
          <a:xfrm>
            <a:off x="2614613" y="5407025"/>
            <a:ext cx="1069975" cy="319088"/>
          </a:xfrm>
          <a:custGeom>
            <a:avLst/>
            <a:gdLst>
              <a:gd name="txL" fmla="*/ 0 w 375"/>
              <a:gd name="txT" fmla="*/ 0 h 110"/>
              <a:gd name="txR" fmla="*/ 375 w 375"/>
              <a:gd name="txB" fmla="*/ 110 h 110"/>
            </a:gdLst>
            <a:ahLst/>
            <a:cxnLst>
              <a:cxn ang="0">
                <a:pos x="0" y="0"/>
              </a:cxn>
              <a:cxn ang="0">
                <a:pos x="375" y="0"/>
              </a:cxn>
              <a:cxn ang="0">
                <a:pos x="375" y="110"/>
              </a:cxn>
              <a:cxn ang="0">
                <a:pos x="33" y="110"/>
              </a:cxn>
              <a:cxn ang="0">
                <a:pos x="0" y="0"/>
              </a:cxn>
            </a:cxnLst>
            <a:rect l="txL" t="txT" r="txR" b="txB"/>
            <a:pathLst>
              <a:path w="375" h="110">
                <a:moveTo>
                  <a:pt x="0" y="0"/>
                </a:moveTo>
                <a:lnTo>
                  <a:pt x="375" y="0"/>
                </a:lnTo>
                <a:lnTo>
                  <a:pt x="375" y="110"/>
                </a:lnTo>
                <a:lnTo>
                  <a:pt x="33" y="110"/>
                </a:lnTo>
                <a:lnTo>
                  <a:pt x="0" y="0"/>
                </a:lnTo>
                <a:close/>
              </a:path>
            </a:pathLst>
          </a:custGeom>
          <a:solidFill>
            <a:srgbClr val="A04205">
              <a:alpha val="23000"/>
            </a:srgbClr>
          </a:solidFill>
          <a:ln w="0">
            <a:noFill/>
          </a:ln>
        </p:spPr>
        <p:txBody>
          <a:bodyPr vert="horz" wrap="square" anchor="t"/>
          <a:lstStyle/>
          <a:p>
            <a:endParaRPr>
              <a:solidFill>
                <a:srgbClr val="000000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7177" name="Freeform 615"/>
          <p:cNvSpPr/>
          <p:nvPr/>
        </p:nvSpPr>
        <p:spPr>
          <a:xfrm>
            <a:off x="1123950" y="5407025"/>
            <a:ext cx="962025" cy="319088"/>
          </a:xfrm>
          <a:custGeom>
            <a:avLst/>
            <a:gdLst>
              <a:gd name="txL" fmla="*/ 0 w 337"/>
              <a:gd name="txT" fmla="*/ 0 h 110"/>
              <a:gd name="txR" fmla="*/ 337 w 337"/>
              <a:gd name="txB" fmla="*/ 110 h 110"/>
            </a:gdLst>
            <a:ahLst/>
            <a:cxnLst>
              <a:cxn ang="0">
                <a:pos x="0" y="0"/>
              </a:cxn>
              <a:cxn ang="0">
                <a:pos x="337" y="0"/>
              </a:cxn>
              <a:cxn ang="0">
                <a:pos x="304" y="110"/>
              </a:cxn>
              <a:cxn ang="0">
                <a:pos x="0" y="110"/>
              </a:cxn>
              <a:cxn ang="0">
                <a:pos x="0" y="0"/>
              </a:cxn>
            </a:cxnLst>
            <a:rect l="txL" t="txT" r="txR" b="txB"/>
            <a:pathLst>
              <a:path w="337" h="110">
                <a:moveTo>
                  <a:pt x="0" y="0"/>
                </a:moveTo>
                <a:lnTo>
                  <a:pt x="337" y="0"/>
                </a:lnTo>
                <a:lnTo>
                  <a:pt x="304" y="110"/>
                </a:lnTo>
                <a:lnTo>
                  <a:pt x="0" y="110"/>
                </a:lnTo>
                <a:lnTo>
                  <a:pt x="0" y="0"/>
                </a:lnTo>
                <a:close/>
              </a:path>
            </a:pathLst>
          </a:custGeom>
          <a:solidFill>
            <a:srgbClr val="A04205">
              <a:alpha val="23000"/>
            </a:srgbClr>
          </a:solidFill>
          <a:ln w="0">
            <a:noFill/>
          </a:ln>
        </p:spPr>
        <p:txBody>
          <a:bodyPr vert="horz" wrap="square" anchor="t"/>
          <a:lstStyle/>
          <a:p>
            <a:endParaRPr>
              <a:solidFill>
                <a:srgbClr val="000000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7178" name="Freeform 616"/>
          <p:cNvSpPr/>
          <p:nvPr/>
        </p:nvSpPr>
        <p:spPr>
          <a:xfrm>
            <a:off x="2506663" y="5032375"/>
            <a:ext cx="966787" cy="317500"/>
          </a:xfrm>
          <a:custGeom>
            <a:avLst/>
            <a:gdLst>
              <a:gd name="txL" fmla="*/ 0 w 341"/>
              <a:gd name="txT" fmla="*/ 0 h 112"/>
              <a:gd name="txR" fmla="*/ 341 w 341"/>
              <a:gd name="txB" fmla="*/ 112 h 112"/>
            </a:gdLst>
            <a:ahLst/>
            <a:cxnLst>
              <a:cxn ang="0">
                <a:pos x="0" y="0"/>
              </a:cxn>
              <a:cxn ang="0">
                <a:pos x="341" y="0"/>
              </a:cxn>
              <a:cxn ang="0">
                <a:pos x="341" y="112"/>
              </a:cxn>
              <a:cxn ang="0">
                <a:pos x="34" y="112"/>
              </a:cxn>
              <a:cxn ang="0">
                <a:pos x="0" y="0"/>
              </a:cxn>
            </a:cxnLst>
            <a:rect l="txL" t="txT" r="txR" b="txB"/>
            <a:pathLst>
              <a:path w="341" h="112">
                <a:moveTo>
                  <a:pt x="0" y="0"/>
                </a:moveTo>
                <a:lnTo>
                  <a:pt x="341" y="0"/>
                </a:lnTo>
                <a:lnTo>
                  <a:pt x="341" y="112"/>
                </a:lnTo>
                <a:lnTo>
                  <a:pt x="34" y="112"/>
                </a:lnTo>
                <a:lnTo>
                  <a:pt x="0" y="0"/>
                </a:lnTo>
                <a:close/>
              </a:path>
            </a:pathLst>
          </a:custGeom>
          <a:solidFill>
            <a:srgbClr val="A04205">
              <a:alpha val="23000"/>
            </a:srgbClr>
          </a:solidFill>
          <a:ln w="0">
            <a:noFill/>
          </a:ln>
        </p:spPr>
        <p:txBody>
          <a:bodyPr vert="horz" wrap="square" anchor="t"/>
          <a:lstStyle/>
          <a:p>
            <a:endParaRPr>
              <a:solidFill>
                <a:srgbClr val="000000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7179" name="Freeform 617"/>
          <p:cNvSpPr/>
          <p:nvPr/>
        </p:nvSpPr>
        <p:spPr>
          <a:xfrm>
            <a:off x="1339850" y="5032375"/>
            <a:ext cx="860425" cy="317500"/>
          </a:xfrm>
          <a:custGeom>
            <a:avLst/>
            <a:gdLst>
              <a:gd name="txL" fmla="*/ 0 w 303"/>
              <a:gd name="txT" fmla="*/ 0 h 112"/>
              <a:gd name="txR" fmla="*/ 303 w 303"/>
              <a:gd name="txB" fmla="*/ 112 h 112"/>
            </a:gdLst>
            <a:ahLst/>
            <a:cxnLst>
              <a:cxn ang="0">
                <a:pos x="0" y="0"/>
              </a:cxn>
              <a:cxn ang="0">
                <a:pos x="303" y="0"/>
              </a:cxn>
              <a:cxn ang="0">
                <a:pos x="269" y="112"/>
              </a:cxn>
              <a:cxn ang="0">
                <a:pos x="0" y="112"/>
              </a:cxn>
              <a:cxn ang="0">
                <a:pos x="0" y="0"/>
              </a:cxn>
            </a:cxnLst>
            <a:rect l="txL" t="txT" r="txR" b="txB"/>
            <a:pathLst>
              <a:path w="303" h="112">
                <a:moveTo>
                  <a:pt x="0" y="0"/>
                </a:moveTo>
                <a:lnTo>
                  <a:pt x="303" y="0"/>
                </a:lnTo>
                <a:lnTo>
                  <a:pt x="269" y="112"/>
                </a:lnTo>
                <a:lnTo>
                  <a:pt x="0" y="112"/>
                </a:lnTo>
                <a:lnTo>
                  <a:pt x="0" y="0"/>
                </a:lnTo>
                <a:close/>
              </a:path>
            </a:pathLst>
          </a:custGeom>
          <a:solidFill>
            <a:srgbClr val="A04205">
              <a:alpha val="23000"/>
            </a:srgbClr>
          </a:solidFill>
          <a:ln w="0">
            <a:noFill/>
          </a:ln>
        </p:spPr>
        <p:txBody>
          <a:bodyPr vert="horz" wrap="square" anchor="t"/>
          <a:lstStyle/>
          <a:p>
            <a:endParaRPr>
              <a:solidFill>
                <a:srgbClr val="000000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7180" name="Freeform 618"/>
          <p:cNvSpPr/>
          <p:nvPr/>
        </p:nvSpPr>
        <p:spPr>
          <a:xfrm>
            <a:off x="1778000" y="5060950"/>
            <a:ext cx="1144588" cy="1790700"/>
          </a:xfrm>
          <a:custGeom>
            <a:avLst/>
            <a:gdLst>
              <a:gd name="txL" fmla="*/ 0 w 401"/>
              <a:gd name="txT" fmla="*/ 0 h 630"/>
              <a:gd name="txR" fmla="*/ 401 w 401"/>
              <a:gd name="txB" fmla="*/ 630 h 630"/>
            </a:gdLst>
            <a:ahLst/>
            <a:cxnLst>
              <a:cxn ang="0">
                <a:pos x="186" y="0"/>
              </a:cxn>
              <a:cxn ang="0">
                <a:pos x="216" y="3"/>
              </a:cxn>
              <a:cxn ang="0">
                <a:pos x="401" y="630"/>
              </a:cxn>
              <a:cxn ang="0">
                <a:pos x="0" y="630"/>
              </a:cxn>
              <a:cxn ang="0">
                <a:pos x="186" y="0"/>
              </a:cxn>
            </a:cxnLst>
            <a:rect l="txL" t="txT" r="txR" b="txB"/>
            <a:pathLst>
              <a:path w="401" h="630">
                <a:moveTo>
                  <a:pt x="186" y="0"/>
                </a:moveTo>
                <a:lnTo>
                  <a:pt x="216" y="3"/>
                </a:lnTo>
                <a:lnTo>
                  <a:pt x="401" y="630"/>
                </a:lnTo>
                <a:lnTo>
                  <a:pt x="0" y="630"/>
                </a:lnTo>
                <a:lnTo>
                  <a:pt x="186" y="0"/>
                </a:lnTo>
                <a:close/>
              </a:path>
            </a:pathLst>
          </a:custGeom>
          <a:solidFill>
            <a:srgbClr val="A04205">
              <a:alpha val="23000"/>
            </a:srgbClr>
          </a:solidFill>
          <a:ln w="0">
            <a:noFill/>
          </a:ln>
        </p:spPr>
        <p:txBody>
          <a:bodyPr vert="horz" wrap="square" anchor="t"/>
          <a:lstStyle/>
          <a:p>
            <a:endParaRPr>
              <a:solidFill>
                <a:srgbClr val="000000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7181" name="Rectangle 619"/>
          <p:cNvSpPr/>
          <p:nvPr/>
        </p:nvSpPr>
        <p:spPr>
          <a:xfrm>
            <a:off x="1790700" y="4530725"/>
            <a:ext cx="1182688" cy="415925"/>
          </a:xfrm>
          <a:prstGeom prst="rect">
            <a:avLst/>
          </a:prstGeom>
          <a:solidFill>
            <a:srgbClr val="A04205">
              <a:alpha val="23000"/>
            </a:srgbClr>
          </a:solidFill>
          <a:ln w="0">
            <a:noFill/>
          </a:ln>
        </p:spPr>
        <p:txBody>
          <a:bodyPr vert="horz" wrap="square" anchor="t"/>
          <a:lstStyle/>
          <a:p>
            <a:endParaRPr>
              <a:solidFill>
                <a:srgbClr val="000000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7182" name="文本框 6"/>
          <p:cNvSpPr/>
          <p:nvPr/>
        </p:nvSpPr>
        <p:spPr>
          <a:xfrm>
            <a:off x="5591175" y="841375"/>
            <a:ext cx="3411538" cy="9223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sym typeface="Microsoft YaHei UI" panose="020B0503020204020204" charset="-122"/>
              </a:rPr>
              <a:t>招新要求</a:t>
            </a:r>
            <a:endParaRPr lang="zh-CN" altLang="en-US" sz="5400" b="1" dirty="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sym typeface="Microsoft YaHei UI" panose="020B0503020204020204" charset="-122"/>
            </a:endParaRPr>
          </a:p>
        </p:txBody>
      </p:sp>
      <p:grpSp>
        <p:nvGrpSpPr>
          <p:cNvPr id="7183" name="组合 7182"/>
          <p:cNvGrpSpPr/>
          <p:nvPr/>
        </p:nvGrpSpPr>
        <p:grpSpPr>
          <a:xfrm>
            <a:off x="5354638" y="2276475"/>
            <a:ext cx="455612" cy="455613"/>
            <a:chOff x="0" y="0"/>
            <a:chExt cx="756745" cy="756745"/>
          </a:xfrm>
        </p:grpSpPr>
        <p:sp>
          <p:nvSpPr>
            <p:cNvPr id="7184" name="椭圆 8"/>
            <p:cNvSpPr/>
            <p:nvPr/>
          </p:nvSpPr>
          <p:spPr>
            <a:xfrm>
              <a:off x="0" y="0"/>
              <a:ext cx="756745" cy="756745"/>
            </a:xfrm>
            <a:prstGeom prst="ellipse">
              <a:avLst/>
            </a:prstGeom>
            <a:solidFill>
              <a:schemeClr val="bg1"/>
            </a:solidFill>
            <a:ln w="12700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185" name="文本框 9"/>
            <p:cNvSpPr/>
            <p:nvPr/>
          </p:nvSpPr>
          <p:spPr>
            <a:xfrm>
              <a:off x="105241" y="120383"/>
              <a:ext cx="283779" cy="6139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x-none" dirty="0">
                  <a:solidFill>
                    <a:srgbClr val="A04205"/>
                  </a:solidFill>
                  <a:latin typeface="Adobe Garamond Pro Bold" charset="0"/>
                  <a:ea typeface="id-kaihou" pitchFamily="2" charset="-122"/>
                  <a:sym typeface="Adobe Garamond Pro Bold" charset="0"/>
                </a:rPr>
                <a:t>1</a:t>
              </a:r>
              <a:endParaRPr lang="en-US" altLang="x-none" dirty="0">
                <a:solidFill>
                  <a:srgbClr val="A04205"/>
                </a:solidFill>
                <a:latin typeface="Adobe Garamond Pro Bold" charset="0"/>
                <a:ea typeface="id-kaihou" pitchFamily="2" charset="-122"/>
                <a:sym typeface="Adobe Garamond Pro Bold" charset="0"/>
              </a:endParaRPr>
            </a:p>
          </p:txBody>
        </p:sp>
      </p:grpSp>
      <p:grpSp>
        <p:nvGrpSpPr>
          <p:cNvPr id="7186" name="组合 7185"/>
          <p:cNvGrpSpPr/>
          <p:nvPr/>
        </p:nvGrpSpPr>
        <p:grpSpPr>
          <a:xfrm>
            <a:off x="5354638" y="3159125"/>
            <a:ext cx="455612" cy="455613"/>
            <a:chOff x="0" y="0"/>
            <a:chExt cx="756745" cy="756745"/>
          </a:xfrm>
        </p:grpSpPr>
        <p:sp>
          <p:nvSpPr>
            <p:cNvPr id="7187" name="椭圆 21"/>
            <p:cNvSpPr/>
            <p:nvPr/>
          </p:nvSpPr>
          <p:spPr>
            <a:xfrm>
              <a:off x="0" y="0"/>
              <a:ext cx="756745" cy="756745"/>
            </a:xfrm>
            <a:prstGeom prst="ellipse">
              <a:avLst/>
            </a:prstGeom>
            <a:solidFill>
              <a:schemeClr val="bg1"/>
            </a:solidFill>
            <a:ln w="12700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188" name="文本框 22"/>
            <p:cNvSpPr/>
            <p:nvPr/>
          </p:nvSpPr>
          <p:spPr>
            <a:xfrm>
              <a:off x="105241" y="120383"/>
              <a:ext cx="283779" cy="6139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x-none" dirty="0">
                  <a:solidFill>
                    <a:srgbClr val="A04205"/>
                  </a:solidFill>
                  <a:latin typeface="Adobe Garamond Pro Bold" charset="0"/>
                  <a:ea typeface="id-kaihou" pitchFamily="2" charset="-122"/>
                  <a:sym typeface="Adobe Garamond Pro Bold" charset="0"/>
                </a:rPr>
                <a:t>2</a:t>
              </a:r>
              <a:endParaRPr lang="en-US" altLang="x-none" dirty="0">
                <a:solidFill>
                  <a:srgbClr val="A04205"/>
                </a:solidFill>
                <a:latin typeface="Adobe Garamond Pro Bold" charset="0"/>
                <a:ea typeface="id-kaihou" pitchFamily="2" charset="-122"/>
                <a:sym typeface="Adobe Garamond Pro Bold" charset="0"/>
              </a:endParaRPr>
            </a:p>
          </p:txBody>
        </p:sp>
      </p:grpSp>
      <p:grpSp>
        <p:nvGrpSpPr>
          <p:cNvPr id="7189" name="组合 7188"/>
          <p:cNvGrpSpPr/>
          <p:nvPr/>
        </p:nvGrpSpPr>
        <p:grpSpPr>
          <a:xfrm>
            <a:off x="5354638" y="4041775"/>
            <a:ext cx="455612" cy="455613"/>
            <a:chOff x="0" y="0"/>
            <a:chExt cx="756745" cy="756745"/>
          </a:xfrm>
        </p:grpSpPr>
        <p:sp>
          <p:nvSpPr>
            <p:cNvPr id="7190" name="椭圆 24"/>
            <p:cNvSpPr/>
            <p:nvPr/>
          </p:nvSpPr>
          <p:spPr>
            <a:xfrm>
              <a:off x="0" y="0"/>
              <a:ext cx="756745" cy="756745"/>
            </a:xfrm>
            <a:prstGeom prst="ellipse">
              <a:avLst/>
            </a:prstGeom>
            <a:solidFill>
              <a:schemeClr val="bg1"/>
            </a:solidFill>
            <a:ln w="12700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191" name="文本框 25"/>
            <p:cNvSpPr/>
            <p:nvPr/>
          </p:nvSpPr>
          <p:spPr>
            <a:xfrm>
              <a:off x="105241" y="120383"/>
              <a:ext cx="283779" cy="6139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x-none" dirty="0">
                  <a:solidFill>
                    <a:srgbClr val="A04205"/>
                  </a:solidFill>
                  <a:latin typeface="Adobe Garamond Pro Bold" charset="0"/>
                  <a:ea typeface="id-kaihou" pitchFamily="2" charset="-122"/>
                  <a:sym typeface="Adobe Garamond Pro Bold" charset="0"/>
                </a:rPr>
                <a:t>3</a:t>
              </a:r>
              <a:endParaRPr lang="en-US" altLang="x-none" dirty="0">
                <a:solidFill>
                  <a:srgbClr val="A04205"/>
                </a:solidFill>
                <a:latin typeface="Adobe Garamond Pro Bold" charset="0"/>
                <a:ea typeface="id-kaihou" pitchFamily="2" charset="-122"/>
                <a:sym typeface="Adobe Garamond Pro Bold" charset="0"/>
              </a:endParaRPr>
            </a:p>
          </p:txBody>
        </p:sp>
      </p:grpSp>
      <p:grpSp>
        <p:nvGrpSpPr>
          <p:cNvPr id="7192" name="组合 7191"/>
          <p:cNvGrpSpPr/>
          <p:nvPr/>
        </p:nvGrpSpPr>
        <p:grpSpPr>
          <a:xfrm>
            <a:off x="5354638" y="4924425"/>
            <a:ext cx="455612" cy="455613"/>
            <a:chOff x="0" y="0"/>
            <a:chExt cx="756745" cy="756745"/>
          </a:xfrm>
        </p:grpSpPr>
        <p:sp>
          <p:nvSpPr>
            <p:cNvPr id="7193" name="椭圆 27"/>
            <p:cNvSpPr/>
            <p:nvPr/>
          </p:nvSpPr>
          <p:spPr>
            <a:xfrm>
              <a:off x="0" y="0"/>
              <a:ext cx="756745" cy="756745"/>
            </a:xfrm>
            <a:prstGeom prst="ellipse">
              <a:avLst/>
            </a:prstGeom>
            <a:solidFill>
              <a:schemeClr val="bg1"/>
            </a:solidFill>
            <a:ln w="12700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194" name="文本框 28"/>
            <p:cNvSpPr/>
            <p:nvPr/>
          </p:nvSpPr>
          <p:spPr>
            <a:xfrm>
              <a:off x="105241" y="120383"/>
              <a:ext cx="283779" cy="6139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x-none" dirty="0">
                  <a:solidFill>
                    <a:srgbClr val="A04205"/>
                  </a:solidFill>
                  <a:latin typeface="Adobe Garamond Pro Bold" charset="0"/>
                  <a:ea typeface="id-kaihou" pitchFamily="2" charset="-122"/>
                  <a:sym typeface="Adobe Garamond Pro Bold" charset="0"/>
                </a:rPr>
                <a:t>4</a:t>
              </a:r>
              <a:endParaRPr lang="en-US" altLang="x-none" dirty="0">
                <a:solidFill>
                  <a:srgbClr val="A04205"/>
                </a:solidFill>
                <a:latin typeface="Adobe Garamond Pro Bold" charset="0"/>
                <a:ea typeface="id-kaihou" pitchFamily="2" charset="-122"/>
                <a:sym typeface="Adobe Garamond Pro Bold" charset="0"/>
              </a:endParaRPr>
            </a:p>
          </p:txBody>
        </p:sp>
      </p:grpSp>
      <p:sp>
        <p:nvSpPr>
          <p:cNvPr id="7195" name="文本框 29"/>
          <p:cNvSpPr/>
          <p:nvPr/>
        </p:nvSpPr>
        <p:spPr>
          <a:xfrm>
            <a:off x="5959475" y="2286000"/>
            <a:ext cx="4351338" cy="36988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你是</a:t>
            </a:r>
            <a:r>
              <a:rPr lang="zh-CN" altLang="en-US" b="1" dirty="0">
                <a:solidFill>
                  <a:srgbClr val="7F6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小学弟</a:t>
            </a:r>
            <a:r>
              <a:rPr lang="zh-CN" altLang="en-US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或者</a:t>
            </a:r>
            <a:r>
              <a:rPr lang="zh-CN" altLang="en-US" b="1" dirty="0">
                <a:solidFill>
                  <a:srgbClr val="7F6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小学妹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7196" name="文本框 30"/>
          <p:cNvSpPr/>
          <p:nvPr/>
        </p:nvSpPr>
        <p:spPr>
          <a:xfrm>
            <a:off x="5959475" y="3163888"/>
            <a:ext cx="4351338" cy="3698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有那么一点点</a:t>
            </a:r>
            <a:r>
              <a:rPr lang="zh-CN" altLang="en-US" b="1" dirty="0">
                <a:solidFill>
                  <a:srgbClr val="7F6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特长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7197" name="文本框 31"/>
          <p:cNvSpPr/>
          <p:nvPr/>
        </p:nvSpPr>
        <p:spPr>
          <a:xfrm>
            <a:off x="5959475" y="4057650"/>
            <a:ext cx="4351338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7F6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是我的</a:t>
            </a:r>
            <a:r>
              <a:rPr lang="en-US" altLang="x-none" b="1" dirty="0">
                <a:solidFill>
                  <a:srgbClr val="7F6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fans</a:t>
            </a:r>
            <a:endParaRPr lang="zh-CN" altLang="en-US" b="1" dirty="0">
              <a:solidFill>
                <a:srgbClr val="7F6000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7198" name="文本框 32"/>
          <p:cNvSpPr/>
          <p:nvPr/>
        </p:nvSpPr>
        <p:spPr>
          <a:xfrm>
            <a:off x="5959475" y="4997450"/>
            <a:ext cx="4351338" cy="36988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满足以上任意一点，</a:t>
            </a:r>
            <a:r>
              <a:rPr lang="en-US" altLang="x-none" b="1" dirty="0">
                <a:solidFill>
                  <a:srgbClr val="7F6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WE WANT YOU!</a:t>
            </a:r>
            <a:endParaRPr lang="zh-CN" altLang="en-US" b="1" dirty="0">
              <a:solidFill>
                <a:srgbClr val="7F6000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grpSp>
        <p:nvGrpSpPr>
          <p:cNvPr id="7199" name="组合 7198"/>
          <p:cNvGrpSpPr/>
          <p:nvPr/>
        </p:nvGrpSpPr>
        <p:grpSpPr>
          <a:xfrm>
            <a:off x="3517900" y="660400"/>
            <a:ext cx="1443038" cy="1476375"/>
            <a:chOff x="0" y="0"/>
            <a:chExt cx="1443038" cy="1476375"/>
          </a:xfrm>
        </p:grpSpPr>
        <p:sp>
          <p:nvSpPr>
            <p:cNvPr id="7200" name="Freeform 855"/>
            <p:cNvSpPr/>
            <p:nvPr/>
          </p:nvSpPr>
          <p:spPr>
            <a:xfrm>
              <a:off x="706438" y="0"/>
              <a:ext cx="39688" cy="95250"/>
            </a:xfrm>
            <a:custGeom>
              <a:avLst/>
              <a:gdLst>
                <a:gd name="txL" fmla="*/ 0 w 25"/>
                <a:gd name="txT" fmla="*/ 0 h 60"/>
                <a:gd name="txR" fmla="*/ 25 w 25"/>
                <a:gd name="txB" fmla="*/ 60 h 60"/>
              </a:gdLst>
              <a:ahLst/>
              <a:cxnLst>
                <a:cxn ang="0">
                  <a:pos x="13" y="0"/>
                </a:cxn>
                <a:cxn ang="0">
                  <a:pos x="19" y="29"/>
                </a:cxn>
                <a:cxn ang="0">
                  <a:pos x="25" y="60"/>
                </a:cxn>
                <a:cxn ang="0">
                  <a:pos x="0" y="60"/>
                </a:cxn>
                <a:cxn ang="0">
                  <a:pos x="6" y="29"/>
                </a:cxn>
                <a:cxn ang="0">
                  <a:pos x="13" y="0"/>
                </a:cxn>
              </a:cxnLst>
              <a:rect l="txL" t="txT" r="txR" b="txB"/>
              <a:pathLst>
                <a:path w="25" h="60">
                  <a:moveTo>
                    <a:pt x="13" y="0"/>
                  </a:moveTo>
                  <a:lnTo>
                    <a:pt x="19" y="29"/>
                  </a:lnTo>
                  <a:lnTo>
                    <a:pt x="25" y="60"/>
                  </a:lnTo>
                  <a:lnTo>
                    <a:pt x="0" y="60"/>
                  </a:lnTo>
                  <a:lnTo>
                    <a:pt x="6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01" name="Freeform 860"/>
            <p:cNvSpPr/>
            <p:nvPr/>
          </p:nvSpPr>
          <p:spPr>
            <a:xfrm>
              <a:off x="895350" y="77788"/>
              <a:ext cx="80963" cy="80963"/>
            </a:xfrm>
            <a:custGeom>
              <a:avLst/>
              <a:gdLst>
                <a:gd name="txL" fmla="*/ 0 w 51"/>
                <a:gd name="txT" fmla="*/ 0 h 51"/>
                <a:gd name="txR" fmla="*/ 51 w 51"/>
                <a:gd name="txB" fmla="*/ 51 h 51"/>
              </a:gdLst>
              <a:ahLst/>
              <a:cxnLst>
                <a:cxn ang="0">
                  <a:pos x="51" y="0"/>
                </a:cxn>
                <a:cxn ang="0">
                  <a:pos x="35" y="26"/>
                </a:cxn>
                <a:cxn ang="0">
                  <a:pos x="18" y="51"/>
                </a:cxn>
                <a:cxn ang="0">
                  <a:pos x="9" y="42"/>
                </a:cxn>
                <a:cxn ang="0">
                  <a:pos x="0" y="33"/>
                </a:cxn>
                <a:cxn ang="0">
                  <a:pos x="26" y="17"/>
                </a:cxn>
                <a:cxn ang="0">
                  <a:pos x="51" y="0"/>
                </a:cxn>
              </a:cxnLst>
              <a:rect l="txL" t="txT" r="txR" b="txB"/>
              <a:pathLst>
                <a:path w="51" h="51">
                  <a:moveTo>
                    <a:pt x="51" y="0"/>
                  </a:moveTo>
                  <a:lnTo>
                    <a:pt x="35" y="26"/>
                  </a:lnTo>
                  <a:lnTo>
                    <a:pt x="18" y="51"/>
                  </a:lnTo>
                  <a:lnTo>
                    <a:pt x="9" y="42"/>
                  </a:lnTo>
                  <a:lnTo>
                    <a:pt x="0" y="33"/>
                  </a:lnTo>
                  <a:lnTo>
                    <a:pt x="26" y="17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02" name="Freeform 861"/>
            <p:cNvSpPr/>
            <p:nvPr/>
          </p:nvSpPr>
          <p:spPr>
            <a:xfrm>
              <a:off x="992188" y="249238"/>
              <a:ext cx="95250" cy="57150"/>
            </a:xfrm>
            <a:custGeom>
              <a:avLst/>
              <a:gdLst>
                <a:gd name="txL" fmla="*/ 0 w 60"/>
                <a:gd name="txT" fmla="*/ 0 h 36"/>
                <a:gd name="txR" fmla="*/ 60 w 60"/>
                <a:gd name="txB" fmla="*/ 36 h 36"/>
              </a:gdLst>
              <a:ahLst/>
              <a:cxnLst>
                <a:cxn ang="0">
                  <a:pos x="60" y="0"/>
                </a:cxn>
                <a:cxn ang="0">
                  <a:pos x="36" y="18"/>
                </a:cxn>
                <a:cxn ang="0">
                  <a:pos x="12" y="36"/>
                </a:cxn>
                <a:cxn ang="0">
                  <a:pos x="6" y="25"/>
                </a:cxn>
                <a:cxn ang="0">
                  <a:pos x="0" y="13"/>
                </a:cxn>
                <a:cxn ang="0">
                  <a:pos x="31" y="7"/>
                </a:cxn>
                <a:cxn ang="0">
                  <a:pos x="60" y="0"/>
                </a:cxn>
              </a:cxnLst>
              <a:rect l="txL" t="txT" r="txR" b="txB"/>
              <a:pathLst>
                <a:path w="60" h="36">
                  <a:moveTo>
                    <a:pt x="60" y="0"/>
                  </a:moveTo>
                  <a:lnTo>
                    <a:pt x="36" y="18"/>
                  </a:lnTo>
                  <a:lnTo>
                    <a:pt x="12" y="36"/>
                  </a:lnTo>
                  <a:lnTo>
                    <a:pt x="6" y="25"/>
                  </a:lnTo>
                  <a:lnTo>
                    <a:pt x="0" y="13"/>
                  </a:lnTo>
                  <a:lnTo>
                    <a:pt x="31" y="7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03" name="Freeform 862"/>
            <p:cNvSpPr/>
            <p:nvPr/>
          </p:nvSpPr>
          <p:spPr>
            <a:xfrm>
              <a:off x="1020763" y="447675"/>
              <a:ext cx="96838" cy="39688"/>
            </a:xfrm>
            <a:custGeom>
              <a:avLst/>
              <a:gdLst>
                <a:gd name="txL" fmla="*/ 0 w 61"/>
                <a:gd name="txT" fmla="*/ 0 h 25"/>
                <a:gd name="txR" fmla="*/ 61 w 61"/>
                <a:gd name="txB" fmla="*/ 25 h 25"/>
              </a:gdLst>
              <a:ahLst/>
              <a:cxnLst>
                <a:cxn ang="0">
                  <a:pos x="4" y="0"/>
                </a:cxn>
                <a:cxn ang="0">
                  <a:pos x="32" y="11"/>
                </a:cxn>
                <a:cxn ang="0">
                  <a:pos x="61" y="22"/>
                </a:cxn>
                <a:cxn ang="0">
                  <a:pos x="31" y="24"/>
                </a:cxn>
                <a:cxn ang="0">
                  <a:pos x="0" y="25"/>
                </a:cxn>
                <a:cxn ang="0">
                  <a:pos x="1" y="13"/>
                </a:cxn>
                <a:cxn ang="0">
                  <a:pos x="4" y="0"/>
                </a:cxn>
              </a:cxnLst>
              <a:rect l="txL" t="txT" r="txR" b="txB"/>
              <a:pathLst>
                <a:path w="61" h="25">
                  <a:moveTo>
                    <a:pt x="4" y="0"/>
                  </a:moveTo>
                  <a:lnTo>
                    <a:pt x="32" y="11"/>
                  </a:lnTo>
                  <a:lnTo>
                    <a:pt x="61" y="22"/>
                  </a:lnTo>
                  <a:lnTo>
                    <a:pt x="31" y="24"/>
                  </a:lnTo>
                  <a:lnTo>
                    <a:pt x="0" y="25"/>
                  </a:lnTo>
                  <a:lnTo>
                    <a:pt x="1" y="1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04" name="Freeform 863"/>
            <p:cNvSpPr/>
            <p:nvPr/>
          </p:nvSpPr>
          <p:spPr>
            <a:xfrm>
              <a:off x="506413" y="61913"/>
              <a:ext cx="80963" cy="80963"/>
            </a:xfrm>
            <a:custGeom>
              <a:avLst/>
              <a:gdLst>
                <a:gd name="txL" fmla="*/ 0 w 51"/>
                <a:gd name="txT" fmla="*/ 0 h 51"/>
                <a:gd name="txR" fmla="*/ 51 w 51"/>
                <a:gd name="txB" fmla="*/ 51 h 51"/>
              </a:gdLst>
              <a:ahLst/>
              <a:cxnLst>
                <a:cxn ang="0">
                  <a:pos x="0" y="0"/>
                </a:cxn>
                <a:cxn ang="0">
                  <a:pos x="26" y="17"/>
                </a:cxn>
                <a:cxn ang="0">
                  <a:pos x="51" y="33"/>
                </a:cxn>
                <a:cxn ang="0">
                  <a:pos x="42" y="42"/>
                </a:cxn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txL" t="txT" r="txR" b="txB"/>
              <a:pathLst>
                <a:path w="51" h="51">
                  <a:moveTo>
                    <a:pt x="0" y="0"/>
                  </a:moveTo>
                  <a:lnTo>
                    <a:pt x="26" y="17"/>
                  </a:lnTo>
                  <a:lnTo>
                    <a:pt x="51" y="33"/>
                  </a:lnTo>
                  <a:lnTo>
                    <a:pt x="42" y="42"/>
                  </a:lnTo>
                  <a:lnTo>
                    <a:pt x="33" y="51"/>
                  </a:lnTo>
                  <a:lnTo>
                    <a:pt x="17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05" name="Freeform 864"/>
            <p:cNvSpPr/>
            <p:nvPr/>
          </p:nvSpPr>
          <p:spPr>
            <a:xfrm>
              <a:off x="395288" y="233363"/>
              <a:ext cx="93663" cy="57150"/>
            </a:xfrm>
            <a:custGeom>
              <a:avLst/>
              <a:gdLst>
                <a:gd name="txL" fmla="*/ 0 w 59"/>
                <a:gd name="txT" fmla="*/ 0 h 36"/>
                <a:gd name="txR" fmla="*/ 59 w 59"/>
                <a:gd name="txB" fmla="*/ 36 h 36"/>
              </a:gdLst>
              <a:ahLst/>
              <a:cxnLst>
                <a:cxn ang="0">
                  <a:pos x="0" y="0"/>
                </a:cxn>
                <a:cxn ang="0">
                  <a:pos x="29" y="7"/>
                </a:cxn>
                <a:cxn ang="0">
                  <a:pos x="59" y="13"/>
                </a:cxn>
                <a:cxn ang="0">
                  <a:pos x="54" y="24"/>
                </a:cxn>
                <a:cxn ang="0">
                  <a:pos x="49" y="36"/>
                </a:cxn>
                <a:cxn ang="0">
                  <a:pos x="24" y="18"/>
                </a:cxn>
                <a:cxn ang="0">
                  <a:pos x="0" y="0"/>
                </a:cxn>
              </a:cxnLst>
              <a:rect l="txL" t="txT" r="txR" b="txB"/>
              <a:pathLst>
                <a:path w="59" h="36">
                  <a:moveTo>
                    <a:pt x="0" y="0"/>
                  </a:moveTo>
                  <a:lnTo>
                    <a:pt x="29" y="7"/>
                  </a:lnTo>
                  <a:lnTo>
                    <a:pt x="59" y="13"/>
                  </a:lnTo>
                  <a:lnTo>
                    <a:pt x="54" y="24"/>
                  </a:lnTo>
                  <a:lnTo>
                    <a:pt x="49" y="36"/>
                  </a:lnTo>
                  <a:lnTo>
                    <a:pt x="24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06" name="Freeform 865"/>
            <p:cNvSpPr/>
            <p:nvPr/>
          </p:nvSpPr>
          <p:spPr>
            <a:xfrm>
              <a:off x="365125" y="431800"/>
              <a:ext cx="96838" cy="39688"/>
            </a:xfrm>
            <a:custGeom>
              <a:avLst/>
              <a:gdLst>
                <a:gd name="txL" fmla="*/ 0 w 61"/>
                <a:gd name="txT" fmla="*/ 0 h 25"/>
                <a:gd name="txR" fmla="*/ 61 w 61"/>
                <a:gd name="txB" fmla="*/ 25 h 25"/>
              </a:gdLst>
              <a:ahLst/>
              <a:cxnLst>
                <a:cxn ang="0">
                  <a:pos x="57" y="0"/>
                </a:cxn>
                <a:cxn ang="0">
                  <a:pos x="59" y="13"/>
                </a:cxn>
                <a:cxn ang="0">
                  <a:pos x="61" y="25"/>
                </a:cxn>
                <a:cxn ang="0">
                  <a:pos x="31" y="23"/>
                </a:cxn>
                <a:cxn ang="0">
                  <a:pos x="0" y="21"/>
                </a:cxn>
                <a:cxn ang="0">
                  <a:pos x="28" y="11"/>
                </a:cxn>
                <a:cxn ang="0">
                  <a:pos x="57" y="0"/>
                </a:cxn>
              </a:cxnLst>
              <a:rect l="txL" t="txT" r="txR" b="txB"/>
              <a:pathLst>
                <a:path w="61" h="25">
                  <a:moveTo>
                    <a:pt x="57" y="0"/>
                  </a:moveTo>
                  <a:lnTo>
                    <a:pt x="59" y="13"/>
                  </a:lnTo>
                  <a:lnTo>
                    <a:pt x="61" y="25"/>
                  </a:lnTo>
                  <a:lnTo>
                    <a:pt x="31" y="23"/>
                  </a:lnTo>
                  <a:lnTo>
                    <a:pt x="0" y="21"/>
                  </a:lnTo>
                  <a:lnTo>
                    <a:pt x="28" y="11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07" name="Freeform 866"/>
            <p:cNvSpPr/>
            <p:nvPr/>
          </p:nvSpPr>
          <p:spPr>
            <a:xfrm>
              <a:off x="1206500" y="1135063"/>
              <a:ext cx="28575" cy="65088"/>
            </a:xfrm>
            <a:custGeom>
              <a:avLst/>
              <a:gdLst>
                <a:gd name="txL" fmla="*/ 0 w 18"/>
                <a:gd name="txT" fmla="*/ 0 h 41"/>
                <a:gd name="txR" fmla="*/ 18 w 18"/>
                <a:gd name="txB" fmla="*/ 41 h 41"/>
              </a:gdLst>
              <a:ahLst/>
              <a:cxnLst>
                <a:cxn ang="0">
                  <a:pos x="9" y="0"/>
                </a:cxn>
                <a:cxn ang="0">
                  <a:pos x="13" y="21"/>
                </a:cxn>
                <a:cxn ang="0">
                  <a:pos x="18" y="41"/>
                </a:cxn>
                <a:cxn ang="0">
                  <a:pos x="0" y="41"/>
                </a:cxn>
                <a:cxn ang="0">
                  <a:pos x="4" y="21"/>
                </a:cxn>
                <a:cxn ang="0">
                  <a:pos x="9" y="0"/>
                </a:cxn>
              </a:cxnLst>
              <a:rect l="txL" t="txT" r="txR" b="txB"/>
              <a:pathLst>
                <a:path w="18" h="41">
                  <a:moveTo>
                    <a:pt x="9" y="0"/>
                  </a:moveTo>
                  <a:lnTo>
                    <a:pt x="13" y="21"/>
                  </a:lnTo>
                  <a:lnTo>
                    <a:pt x="18" y="41"/>
                  </a:lnTo>
                  <a:lnTo>
                    <a:pt x="0" y="41"/>
                  </a:lnTo>
                  <a:lnTo>
                    <a:pt x="4" y="2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08" name="Freeform 867"/>
            <p:cNvSpPr/>
            <p:nvPr/>
          </p:nvSpPr>
          <p:spPr>
            <a:xfrm>
              <a:off x="1327150" y="1206500"/>
              <a:ext cx="57150" cy="57150"/>
            </a:xfrm>
            <a:custGeom>
              <a:avLst/>
              <a:gdLst>
                <a:gd name="txL" fmla="*/ 0 w 36"/>
                <a:gd name="txT" fmla="*/ 0 h 36"/>
                <a:gd name="txR" fmla="*/ 36 w 36"/>
                <a:gd name="txB" fmla="*/ 36 h 36"/>
              </a:gdLst>
              <a:ahLst/>
              <a:cxnLst>
                <a:cxn ang="0">
                  <a:pos x="36" y="0"/>
                </a:cxn>
                <a:cxn ang="0">
                  <a:pos x="25" y="18"/>
                </a:cxn>
                <a:cxn ang="0">
                  <a:pos x="13" y="36"/>
                </a:cxn>
                <a:cxn ang="0">
                  <a:pos x="7" y="29"/>
                </a:cxn>
                <a:cxn ang="0">
                  <a:pos x="0" y="23"/>
                </a:cxn>
                <a:cxn ang="0">
                  <a:pos x="18" y="11"/>
                </a:cxn>
                <a:cxn ang="0">
                  <a:pos x="36" y="0"/>
                </a:cxn>
              </a:cxnLst>
              <a:rect l="txL" t="txT" r="txR" b="txB"/>
              <a:pathLst>
                <a:path w="36" h="36">
                  <a:moveTo>
                    <a:pt x="36" y="0"/>
                  </a:moveTo>
                  <a:lnTo>
                    <a:pt x="25" y="18"/>
                  </a:lnTo>
                  <a:lnTo>
                    <a:pt x="13" y="36"/>
                  </a:lnTo>
                  <a:lnTo>
                    <a:pt x="7" y="29"/>
                  </a:lnTo>
                  <a:lnTo>
                    <a:pt x="0" y="23"/>
                  </a:lnTo>
                  <a:lnTo>
                    <a:pt x="18" y="1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09" name="Freeform 868"/>
            <p:cNvSpPr/>
            <p:nvPr/>
          </p:nvSpPr>
          <p:spPr>
            <a:xfrm>
              <a:off x="1374775" y="1323975"/>
              <a:ext cx="63500" cy="39688"/>
            </a:xfrm>
            <a:custGeom>
              <a:avLst/>
              <a:gdLst>
                <a:gd name="txL" fmla="*/ 0 w 40"/>
                <a:gd name="txT" fmla="*/ 0 h 25"/>
                <a:gd name="txR" fmla="*/ 40 w 40"/>
                <a:gd name="txB" fmla="*/ 25 h 25"/>
              </a:gdLst>
              <a:ahLst/>
              <a:cxnLst>
                <a:cxn ang="0">
                  <a:pos x="40" y="0"/>
                </a:cxn>
                <a:cxn ang="0">
                  <a:pos x="24" y="12"/>
                </a:cxn>
                <a:cxn ang="0">
                  <a:pos x="6" y="25"/>
                </a:cxn>
                <a:cxn ang="0">
                  <a:pos x="2" y="16"/>
                </a:cxn>
                <a:cxn ang="0">
                  <a:pos x="0" y="9"/>
                </a:cxn>
                <a:cxn ang="0">
                  <a:pos x="20" y="5"/>
                </a:cxn>
                <a:cxn ang="0">
                  <a:pos x="40" y="0"/>
                </a:cxn>
              </a:cxnLst>
              <a:rect l="txL" t="txT" r="txR" b="txB"/>
              <a:pathLst>
                <a:path w="40" h="25">
                  <a:moveTo>
                    <a:pt x="40" y="0"/>
                  </a:moveTo>
                  <a:lnTo>
                    <a:pt x="24" y="12"/>
                  </a:lnTo>
                  <a:lnTo>
                    <a:pt x="6" y="25"/>
                  </a:lnTo>
                  <a:lnTo>
                    <a:pt x="2" y="16"/>
                  </a:lnTo>
                  <a:lnTo>
                    <a:pt x="0" y="9"/>
                  </a:lnTo>
                  <a:lnTo>
                    <a:pt x="20" y="5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10" name="Freeform 869"/>
            <p:cNvSpPr/>
            <p:nvPr/>
          </p:nvSpPr>
          <p:spPr>
            <a:xfrm>
              <a:off x="1376363" y="1450975"/>
              <a:ext cx="66675" cy="25400"/>
            </a:xfrm>
            <a:custGeom>
              <a:avLst/>
              <a:gdLst>
                <a:gd name="txL" fmla="*/ 0 w 42"/>
                <a:gd name="txT" fmla="*/ 0 h 16"/>
                <a:gd name="txR" fmla="*/ 42 w 42"/>
                <a:gd name="txB" fmla="*/ 16 h 16"/>
              </a:gdLst>
              <a:ahLst/>
              <a:cxnLst>
                <a:cxn ang="0">
                  <a:pos x="2" y="0"/>
                </a:cxn>
                <a:cxn ang="0">
                  <a:pos x="23" y="6"/>
                </a:cxn>
                <a:cxn ang="0">
                  <a:pos x="42" y="14"/>
                </a:cxn>
                <a:cxn ang="0">
                  <a:pos x="20" y="15"/>
                </a:cxn>
                <a:cxn ang="0">
                  <a:pos x="0" y="16"/>
                </a:cxn>
                <a:cxn ang="0">
                  <a:pos x="1" y="7"/>
                </a:cxn>
                <a:cxn ang="0">
                  <a:pos x="2" y="0"/>
                </a:cxn>
              </a:cxnLst>
              <a:rect l="txL" t="txT" r="txR" b="txB"/>
              <a:pathLst>
                <a:path w="42" h="16">
                  <a:moveTo>
                    <a:pt x="2" y="0"/>
                  </a:moveTo>
                  <a:lnTo>
                    <a:pt x="23" y="6"/>
                  </a:lnTo>
                  <a:lnTo>
                    <a:pt x="42" y="14"/>
                  </a:lnTo>
                  <a:lnTo>
                    <a:pt x="20" y="15"/>
                  </a:lnTo>
                  <a:lnTo>
                    <a:pt x="0" y="16"/>
                  </a:lnTo>
                  <a:lnTo>
                    <a:pt x="1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11" name="Freeform 870"/>
            <p:cNvSpPr/>
            <p:nvPr/>
          </p:nvSpPr>
          <p:spPr>
            <a:xfrm>
              <a:off x="1073150" y="1196975"/>
              <a:ext cx="57150" cy="55563"/>
            </a:xfrm>
            <a:custGeom>
              <a:avLst/>
              <a:gdLst>
                <a:gd name="txL" fmla="*/ 0 w 36"/>
                <a:gd name="txT" fmla="*/ 0 h 35"/>
                <a:gd name="txR" fmla="*/ 36 w 36"/>
                <a:gd name="txB" fmla="*/ 35 h 35"/>
              </a:gdLst>
              <a:ahLst/>
              <a:cxnLst>
                <a:cxn ang="0">
                  <a:pos x="0" y="0"/>
                </a:cxn>
                <a:cxn ang="0">
                  <a:pos x="18" y="11"/>
                </a:cxn>
                <a:cxn ang="0">
                  <a:pos x="36" y="22"/>
                </a:cxn>
                <a:cxn ang="0">
                  <a:pos x="29" y="29"/>
                </a:cxn>
                <a:cxn ang="0">
                  <a:pos x="23" y="35"/>
                </a:cxn>
                <a:cxn ang="0">
                  <a:pos x="12" y="17"/>
                </a:cxn>
                <a:cxn ang="0">
                  <a:pos x="0" y="0"/>
                </a:cxn>
              </a:cxnLst>
              <a:rect l="txL" t="txT" r="txR" b="txB"/>
              <a:pathLst>
                <a:path w="36" h="35">
                  <a:moveTo>
                    <a:pt x="0" y="0"/>
                  </a:moveTo>
                  <a:lnTo>
                    <a:pt x="18" y="11"/>
                  </a:lnTo>
                  <a:lnTo>
                    <a:pt x="36" y="22"/>
                  </a:lnTo>
                  <a:lnTo>
                    <a:pt x="29" y="29"/>
                  </a:lnTo>
                  <a:lnTo>
                    <a:pt x="23" y="35"/>
                  </a:lnTo>
                  <a:lnTo>
                    <a:pt x="12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12" name="Freeform 871"/>
            <p:cNvSpPr/>
            <p:nvPr/>
          </p:nvSpPr>
          <p:spPr>
            <a:xfrm>
              <a:off x="1009650" y="1311275"/>
              <a:ext cx="66675" cy="39688"/>
            </a:xfrm>
            <a:custGeom>
              <a:avLst/>
              <a:gdLst>
                <a:gd name="txL" fmla="*/ 0 w 42"/>
                <a:gd name="txT" fmla="*/ 0 h 25"/>
                <a:gd name="txR" fmla="*/ 42 w 42"/>
                <a:gd name="txB" fmla="*/ 25 h 25"/>
              </a:gdLst>
              <a:ahLst/>
              <a:cxnLst>
                <a:cxn ang="0">
                  <a:pos x="0" y="0"/>
                </a:cxn>
                <a:cxn ang="0">
                  <a:pos x="20" y="5"/>
                </a:cxn>
                <a:cxn ang="0">
                  <a:pos x="42" y="9"/>
                </a:cxn>
                <a:cxn ang="0">
                  <a:pos x="38" y="18"/>
                </a:cxn>
                <a:cxn ang="0">
                  <a:pos x="34" y="25"/>
                </a:cxn>
                <a:cxn ang="0">
                  <a:pos x="16" y="13"/>
                </a:cxn>
                <a:cxn ang="0">
                  <a:pos x="0" y="0"/>
                </a:cxn>
              </a:cxnLst>
              <a:rect l="txL" t="txT" r="txR" b="txB"/>
              <a:pathLst>
                <a:path w="42" h="25">
                  <a:moveTo>
                    <a:pt x="0" y="0"/>
                  </a:moveTo>
                  <a:lnTo>
                    <a:pt x="20" y="5"/>
                  </a:lnTo>
                  <a:lnTo>
                    <a:pt x="42" y="9"/>
                  </a:lnTo>
                  <a:lnTo>
                    <a:pt x="38" y="18"/>
                  </a:lnTo>
                  <a:lnTo>
                    <a:pt x="34" y="25"/>
                  </a:lnTo>
                  <a:lnTo>
                    <a:pt x="16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13" name="Freeform 872"/>
            <p:cNvSpPr/>
            <p:nvPr/>
          </p:nvSpPr>
          <p:spPr>
            <a:xfrm>
              <a:off x="1003300" y="1439863"/>
              <a:ext cx="68263" cy="28575"/>
            </a:xfrm>
            <a:custGeom>
              <a:avLst/>
              <a:gdLst>
                <a:gd name="txL" fmla="*/ 0 w 43"/>
                <a:gd name="txT" fmla="*/ 0 h 18"/>
                <a:gd name="txR" fmla="*/ 43 w 43"/>
                <a:gd name="txB" fmla="*/ 18 h 18"/>
              </a:gdLst>
              <a:ahLst/>
              <a:cxnLst>
                <a:cxn ang="0">
                  <a:pos x="40" y="0"/>
                </a:cxn>
                <a:cxn ang="0">
                  <a:pos x="42" y="9"/>
                </a:cxn>
                <a:cxn ang="0">
                  <a:pos x="43" y="18"/>
                </a:cxn>
                <a:cxn ang="0">
                  <a:pos x="21" y="17"/>
                </a:cxn>
                <a:cxn ang="0">
                  <a:pos x="0" y="16"/>
                </a:cxn>
                <a:cxn ang="0">
                  <a:pos x="20" y="8"/>
                </a:cxn>
                <a:cxn ang="0">
                  <a:pos x="40" y="0"/>
                </a:cxn>
              </a:cxnLst>
              <a:rect l="txL" t="txT" r="txR" b="txB"/>
              <a:pathLst>
                <a:path w="43" h="18">
                  <a:moveTo>
                    <a:pt x="40" y="0"/>
                  </a:moveTo>
                  <a:lnTo>
                    <a:pt x="42" y="9"/>
                  </a:lnTo>
                  <a:lnTo>
                    <a:pt x="43" y="18"/>
                  </a:lnTo>
                  <a:lnTo>
                    <a:pt x="21" y="17"/>
                  </a:lnTo>
                  <a:lnTo>
                    <a:pt x="0" y="16"/>
                  </a:lnTo>
                  <a:lnTo>
                    <a:pt x="20" y="8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14" name="Freeform 873"/>
            <p:cNvSpPr/>
            <p:nvPr/>
          </p:nvSpPr>
          <p:spPr>
            <a:xfrm>
              <a:off x="201613" y="604838"/>
              <a:ext cx="28575" cy="66675"/>
            </a:xfrm>
            <a:custGeom>
              <a:avLst/>
              <a:gdLst>
                <a:gd name="txL" fmla="*/ 0 w 18"/>
                <a:gd name="txT" fmla="*/ 0 h 42"/>
                <a:gd name="txR" fmla="*/ 18 w 18"/>
                <a:gd name="txB" fmla="*/ 42 h 42"/>
              </a:gdLst>
              <a:ahLst/>
              <a:cxnLst>
                <a:cxn ang="0">
                  <a:pos x="9" y="0"/>
                </a:cxn>
                <a:cxn ang="0">
                  <a:pos x="13" y="21"/>
                </a:cxn>
                <a:cxn ang="0">
                  <a:pos x="18" y="42"/>
                </a:cxn>
                <a:cxn ang="0">
                  <a:pos x="0" y="42"/>
                </a:cxn>
                <a:cxn ang="0">
                  <a:pos x="5" y="21"/>
                </a:cxn>
                <a:cxn ang="0">
                  <a:pos x="9" y="0"/>
                </a:cxn>
              </a:cxnLst>
              <a:rect l="txL" t="txT" r="txR" b="txB"/>
              <a:pathLst>
                <a:path w="18" h="42">
                  <a:moveTo>
                    <a:pt x="9" y="0"/>
                  </a:moveTo>
                  <a:lnTo>
                    <a:pt x="13" y="21"/>
                  </a:lnTo>
                  <a:lnTo>
                    <a:pt x="18" y="42"/>
                  </a:lnTo>
                  <a:lnTo>
                    <a:pt x="0" y="42"/>
                  </a:lnTo>
                  <a:lnTo>
                    <a:pt x="5" y="2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15" name="Freeform 874"/>
            <p:cNvSpPr/>
            <p:nvPr/>
          </p:nvSpPr>
          <p:spPr>
            <a:xfrm>
              <a:off x="322263" y="676275"/>
              <a:ext cx="57150" cy="58738"/>
            </a:xfrm>
            <a:custGeom>
              <a:avLst/>
              <a:gdLst>
                <a:gd name="txL" fmla="*/ 0 w 36"/>
                <a:gd name="txT" fmla="*/ 0 h 37"/>
                <a:gd name="txR" fmla="*/ 36 w 36"/>
                <a:gd name="txB" fmla="*/ 37 h 37"/>
              </a:gdLst>
              <a:ahLst/>
              <a:cxnLst>
                <a:cxn ang="0">
                  <a:pos x="36" y="0"/>
                </a:cxn>
                <a:cxn ang="0">
                  <a:pos x="25" y="19"/>
                </a:cxn>
                <a:cxn ang="0">
                  <a:pos x="13" y="37"/>
                </a:cxn>
                <a:cxn ang="0">
                  <a:pos x="7" y="30"/>
                </a:cxn>
                <a:cxn ang="0">
                  <a:pos x="0" y="24"/>
                </a:cxn>
                <a:cxn ang="0">
                  <a:pos x="18" y="12"/>
                </a:cxn>
                <a:cxn ang="0">
                  <a:pos x="36" y="0"/>
                </a:cxn>
              </a:cxnLst>
              <a:rect l="txL" t="txT" r="txR" b="txB"/>
              <a:pathLst>
                <a:path w="36" h="37">
                  <a:moveTo>
                    <a:pt x="36" y="0"/>
                  </a:moveTo>
                  <a:lnTo>
                    <a:pt x="25" y="19"/>
                  </a:lnTo>
                  <a:lnTo>
                    <a:pt x="13" y="37"/>
                  </a:lnTo>
                  <a:lnTo>
                    <a:pt x="7" y="30"/>
                  </a:lnTo>
                  <a:lnTo>
                    <a:pt x="0" y="24"/>
                  </a:lnTo>
                  <a:lnTo>
                    <a:pt x="18" y="1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16" name="Freeform 875"/>
            <p:cNvSpPr/>
            <p:nvPr/>
          </p:nvSpPr>
          <p:spPr>
            <a:xfrm>
              <a:off x="369888" y="792163"/>
              <a:ext cx="66675" cy="41275"/>
            </a:xfrm>
            <a:custGeom>
              <a:avLst/>
              <a:gdLst>
                <a:gd name="txL" fmla="*/ 0 w 42"/>
                <a:gd name="txT" fmla="*/ 0 h 26"/>
                <a:gd name="txR" fmla="*/ 42 w 42"/>
                <a:gd name="txB" fmla="*/ 26 h 26"/>
              </a:gdLst>
              <a:ahLst/>
              <a:cxnLst>
                <a:cxn ang="0">
                  <a:pos x="42" y="0"/>
                </a:cxn>
                <a:cxn ang="0">
                  <a:pos x="24" y="13"/>
                </a:cxn>
                <a:cxn ang="0">
                  <a:pos x="7" y="26"/>
                </a:cxn>
                <a:cxn ang="0">
                  <a:pos x="4" y="18"/>
                </a:cxn>
                <a:cxn ang="0">
                  <a:pos x="0" y="11"/>
                </a:cxn>
                <a:cxn ang="0">
                  <a:pos x="20" y="5"/>
                </a:cxn>
                <a:cxn ang="0">
                  <a:pos x="42" y="0"/>
                </a:cxn>
              </a:cxnLst>
              <a:rect l="txL" t="txT" r="txR" b="txB"/>
              <a:pathLst>
                <a:path w="42" h="26">
                  <a:moveTo>
                    <a:pt x="42" y="0"/>
                  </a:moveTo>
                  <a:lnTo>
                    <a:pt x="24" y="13"/>
                  </a:lnTo>
                  <a:lnTo>
                    <a:pt x="7" y="26"/>
                  </a:lnTo>
                  <a:lnTo>
                    <a:pt x="4" y="18"/>
                  </a:lnTo>
                  <a:lnTo>
                    <a:pt x="0" y="11"/>
                  </a:lnTo>
                  <a:lnTo>
                    <a:pt x="20" y="5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17" name="Freeform 876"/>
            <p:cNvSpPr/>
            <p:nvPr/>
          </p:nvSpPr>
          <p:spPr>
            <a:xfrm>
              <a:off x="371475" y="919163"/>
              <a:ext cx="68263" cy="28575"/>
            </a:xfrm>
            <a:custGeom>
              <a:avLst/>
              <a:gdLst>
                <a:gd name="txL" fmla="*/ 0 w 43"/>
                <a:gd name="txT" fmla="*/ 0 h 18"/>
                <a:gd name="txR" fmla="*/ 43 w 43"/>
                <a:gd name="txB" fmla="*/ 18 h 18"/>
              </a:gdLst>
              <a:ahLst/>
              <a:cxnLst>
                <a:cxn ang="0">
                  <a:pos x="3" y="0"/>
                </a:cxn>
                <a:cxn ang="0">
                  <a:pos x="23" y="8"/>
                </a:cxn>
                <a:cxn ang="0">
                  <a:pos x="43" y="16"/>
                </a:cxn>
                <a:cxn ang="0">
                  <a:pos x="22" y="17"/>
                </a:cxn>
                <a:cxn ang="0">
                  <a:pos x="0" y="18"/>
                </a:cxn>
                <a:cxn ang="0">
                  <a:pos x="1" y="9"/>
                </a:cxn>
                <a:cxn ang="0">
                  <a:pos x="3" y="0"/>
                </a:cxn>
              </a:cxnLst>
              <a:rect l="txL" t="txT" r="txR" b="txB"/>
              <a:pathLst>
                <a:path w="43" h="18">
                  <a:moveTo>
                    <a:pt x="3" y="0"/>
                  </a:moveTo>
                  <a:lnTo>
                    <a:pt x="23" y="8"/>
                  </a:lnTo>
                  <a:lnTo>
                    <a:pt x="43" y="16"/>
                  </a:lnTo>
                  <a:lnTo>
                    <a:pt x="22" y="17"/>
                  </a:lnTo>
                  <a:lnTo>
                    <a:pt x="0" y="18"/>
                  </a:lnTo>
                  <a:lnTo>
                    <a:pt x="1" y="9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18" name="Freeform 877"/>
            <p:cNvSpPr/>
            <p:nvPr/>
          </p:nvSpPr>
          <p:spPr>
            <a:xfrm>
              <a:off x="68263" y="665163"/>
              <a:ext cx="57150" cy="58738"/>
            </a:xfrm>
            <a:custGeom>
              <a:avLst/>
              <a:gdLst>
                <a:gd name="txL" fmla="*/ 0 w 36"/>
                <a:gd name="txT" fmla="*/ 0 h 37"/>
                <a:gd name="txR" fmla="*/ 36 w 36"/>
                <a:gd name="txB" fmla="*/ 37 h 37"/>
              </a:gdLst>
              <a:ahLst/>
              <a:cxnLst>
                <a:cxn ang="0">
                  <a:pos x="0" y="0"/>
                </a:cxn>
                <a:cxn ang="0">
                  <a:pos x="18" y="13"/>
                </a:cxn>
                <a:cxn ang="0">
                  <a:pos x="36" y="24"/>
                </a:cxn>
                <a:cxn ang="0">
                  <a:pos x="30" y="31"/>
                </a:cxn>
                <a:cxn ang="0">
                  <a:pos x="24" y="37"/>
                </a:cxn>
                <a:cxn ang="0">
                  <a:pos x="12" y="18"/>
                </a:cxn>
                <a:cxn ang="0">
                  <a:pos x="0" y="0"/>
                </a:cxn>
              </a:cxnLst>
              <a:rect l="txL" t="txT" r="txR" b="txB"/>
              <a:pathLst>
                <a:path w="36" h="37">
                  <a:moveTo>
                    <a:pt x="0" y="0"/>
                  </a:moveTo>
                  <a:lnTo>
                    <a:pt x="18" y="13"/>
                  </a:lnTo>
                  <a:lnTo>
                    <a:pt x="36" y="24"/>
                  </a:lnTo>
                  <a:lnTo>
                    <a:pt x="30" y="31"/>
                  </a:lnTo>
                  <a:lnTo>
                    <a:pt x="24" y="37"/>
                  </a:lnTo>
                  <a:lnTo>
                    <a:pt x="12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19" name="Freeform 878"/>
            <p:cNvSpPr/>
            <p:nvPr/>
          </p:nvSpPr>
          <p:spPr>
            <a:xfrm>
              <a:off x="4763" y="782638"/>
              <a:ext cx="66675" cy="39688"/>
            </a:xfrm>
            <a:custGeom>
              <a:avLst/>
              <a:gdLst>
                <a:gd name="txL" fmla="*/ 0 w 42"/>
                <a:gd name="txT" fmla="*/ 0 h 25"/>
                <a:gd name="txR" fmla="*/ 42 w 42"/>
                <a:gd name="txB" fmla="*/ 25 h 25"/>
              </a:gdLst>
              <a:ahLst/>
              <a:cxnLst>
                <a:cxn ang="0">
                  <a:pos x="0" y="0"/>
                </a:cxn>
                <a:cxn ang="0">
                  <a:pos x="21" y="4"/>
                </a:cxn>
                <a:cxn ang="0">
                  <a:pos x="42" y="9"/>
                </a:cxn>
                <a:cxn ang="0">
                  <a:pos x="38" y="17"/>
                </a:cxn>
                <a:cxn ang="0">
                  <a:pos x="34" y="25"/>
                </a:cxn>
                <a:cxn ang="0">
                  <a:pos x="17" y="13"/>
                </a:cxn>
                <a:cxn ang="0">
                  <a:pos x="0" y="0"/>
                </a:cxn>
              </a:cxnLst>
              <a:rect l="txL" t="txT" r="txR" b="txB"/>
              <a:pathLst>
                <a:path w="42" h="25">
                  <a:moveTo>
                    <a:pt x="0" y="0"/>
                  </a:moveTo>
                  <a:lnTo>
                    <a:pt x="21" y="4"/>
                  </a:lnTo>
                  <a:lnTo>
                    <a:pt x="42" y="9"/>
                  </a:lnTo>
                  <a:lnTo>
                    <a:pt x="38" y="17"/>
                  </a:lnTo>
                  <a:lnTo>
                    <a:pt x="34" y="25"/>
                  </a:lnTo>
                  <a:lnTo>
                    <a:pt x="17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20" name="Freeform 879"/>
            <p:cNvSpPr/>
            <p:nvPr/>
          </p:nvSpPr>
          <p:spPr>
            <a:xfrm>
              <a:off x="0" y="909638"/>
              <a:ext cx="66675" cy="28575"/>
            </a:xfrm>
            <a:custGeom>
              <a:avLst/>
              <a:gdLst>
                <a:gd name="txL" fmla="*/ 0 w 42"/>
                <a:gd name="txT" fmla="*/ 0 h 18"/>
                <a:gd name="txR" fmla="*/ 42 w 42"/>
                <a:gd name="txB" fmla="*/ 18 h 18"/>
              </a:gdLst>
              <a:ahLst/>
              <a:cxnLst>
                <a:cxn ang="0">
                  <a:pos x="40" y="0"/>
                </a:cxn>
                <a:cxn ang="0">
                  <a:pos x="41" y="9"/>
                </a:cxn>
                <a:cxn ang="0">
                  <a:pos x="42" y="18"/>
                </a:cxn>
                <a:cxn ang="0">
                  <a:pos x="20" y="17"/>
                </a:cxn>
                <a:cxn ang="0">
                  <a:pos x="0" y="15"/>
                </a:cxn>
                <a:cxn ang="0">
                  <a:pos x="19" y="8"/>
                </a:cxn>
                <a:cxn ang="0">
                  <a:pos x="40" y="0"/>
                </a:cxn>
              </a:cxnLst>
              <a:rect l="txL" t="txT" r="txR" b="txB"/>
              <a:pathLst>
                <a:path w="42" h="18">
                  <a:moveTo>
                    <a:pt x="40" y="0"/>
                  </a:moveTo>
                  <a:lnTo>
                    <a:pt x="41" y="9"/>
                  </a:lnTo>
                  <a:lnTo>
                    <a:pt x="42" y="18"/>
                  </a:lnTo>
                  <a:lnTo>
                    <a:pt x="20" y="17"/>
                  </a:lnTo>
                  <a:lnTo>
                    <a:pt x="0" y="15"/>
                  </a:lnTo>
                  <a:lnTo>
                    <a:pt x="19" y="8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7221" name="组合 7220"/>
          <p:cNvGrpSpPr/>
          <p:nvPr/>
        </p:nvGrpSpPr>
        <p:grpSpPr>
          <a:xfrm>
            <a:off x="3629025" y="809625"/>
            <a:ext cx="1223963" cy="3001963"/>
            <a:chOff x="0" y="0"/>
            <a:chExt cx="1223963" cy="3001525"/>
          </a:xfrm>
        </p:grpSpPr>
        <p:sp>
          <p:nvSpPr>
            <p:cNvPr id="7222" name="Freeform 856"/>
            <p:cNvSpPr/>
            <p:nvPr/>
          </p:nvSpPr>
          <p:spPr>
            <a:xfrm>
              <a:off x="0" y="0"/>
              <a:ext cx="1223963" cy="2570163"/>
            </a:xfrm>
            <a:custGeom>
              <a:avLst/>
              <a:gdLst>
                <a:gd name="txL" fmla="*/ 0 w 771"/>
                <a:gd name="txT" fmla="*/ 0 h 1619"/>
                <a:gd name="txR" fmla="*/ 771 w 771"/>
                <a:gd name="txB" fmla="*/ 1619 h 1619"/>
              </a:gdLst>
              <a:ahLst/>
              <a:cxnLst>
                <a:cxn ang="0">
                  <a:pos x="432" y="3"/>
                </a:cxn>
                <a:cxn ang="0">
                  <a:pos x="488" y="30"/>
                </a:cxn>
                <a:cxn ang="0">
                  <a:pos x="527" y="78"/>
                </a:cxn>
                <a:cxn ang="0">
                  <a:pos x="541" y="142"/>
                </a:cxn>
                <a:cxn ang="0">
                  <a:pos x="540" y="167"/>
                </a:cxn>
                <a:cxn ang="0">
                  <a:pos x="536" y="225"/>
                </a:cxn>
                <a:cxn ang="0">
                  <a:pos x="531" y="306"/>
                </a:cxn>
                <a:cxn ang="0">
                  <a:pos x="525" y="410"/>
                </a:cxn>
                <a:cxn ang="0">
                  <a:pos x="516" y="532"/>
                </a:cxn>
                <a:cxn ang="0">
                  <a:pos x="507" y="668"/>
                </a:cxn>
                <a:cxn ang="0">
                  <a:pos x="497" y="813"/>
                </a:cxn>
                <a:cxn ang="0">
                  <a:pos x="487" y="963"/>
                </a:cxn>
                <a:cxn ang="0">
                  <a:pos x="475" y="1116"/>
                </a:cxn>
                <a:cxn ang="0">
                  <a:pos x="582" y="1112"/>
                </a:cxn>
                <a:cxn ang="0">
                  <a:pos x="615" y="1088"/>
                </a:cxn>
                <a:cxn ang="0">
                  <a:pos x="629" y="1048"/>
                </a:cxn>
                <a:cxn ang="0">
                  <a:pos x="629" y="769"/>
                </a:cxn>
                <a:cxn ang="0">
                  <a:pos x="633" y="743"/>
                </a:cxn>
                <a:cxn ang="0">
                  <a:pos x="658" y="708"/>
                </a:cxn>
                <a:cxn ang="0">
                  <a:pos x="700" y="694"/>
                </a:cxn>
                <a:cxn ang="0">
                  <a:pos x="742" y="708"/>
                </a:cxn>
                <a:cxn ang="0">
                  <a:pos x="768" y="743"/>
                </a:cxn>
                <a:cxn ang="0">
                  <a:pos x="771" y="766"/>
                </a:cxn>
                <a:cxn ang="0">
                  <a:pos x="771" y="1052"/>
                </a:cxn>
                <a:cxn ang="0">
                  <a:pos x="760" y="1102"/>
                </a:cxn>
                <a:cxn ang="0">
                  <a:pos x="728" y="1141"/>
                </a:cxn>
                <a:cxn ang="0">
                  <a:pos x="684" y="1163"/>
                </a:cxn>
                <a:cxn ang="0">
                  <a:pos x="472" y="1165"/>
                </a:cxn>
                <a:cxn ang="0">
                  <a:pos x="458" y="1361"/>
                </a:cxn>
                <a:cxn ang="0">
                  <a:pos x="444" y="1540"/>
                </a:cxn>
                <a:cxn ang="0">
                  <a:pos x="361" y="1619"/>
                </a:cxn>
                <a:cxn ang="0">
                  <a:pos x="350" y="1446"/>
                </a:cxn>
                <a:cxn ang="0">
                  <a:pos x="338" y="1249"/>
                </a:cxn>
                <a:cxn ang="0">
                  <a:pos x="325" y="1039"/>
                </a:cxn>
                <a:cxn ang="0">
                  <a:pos x="310" y="827"/>
                </a:cxn>
                <a:cxn ang="0">
                  <a:pos x="88" y="824"/>
                </a:cxn>
                <a:cxn ang="0">
                  <a:pos x="42" y="803"/>
                </a:cxn>
                <a:cxn ang="0">
                  <a:pos x="11" y="763"/>
                </a:cxn>
                <a:cxn ang="0">
                  <a:pos x="0" y="714"/>
                </a:cxn>
                <a:cxn ang="0">
                  <a:pos x="0" y="428"/>
                </a:cxn>
                <a:cxn ang="0">
                  <a:pos x="4" y="405"/>
                </a:cxn>
                <a:cxn ang="0">
                  <a:pos x="29" y="369"/>
                </a:cxn>
                <a:cxn ang="0">
                  <a:pos x="71" y="355"/>
                </a:cxn>
                <a:cxn ang="0">
                  <a:pos x="113" y="369"/>
                </a:cxn>
                <a:cxn ang="0">
                  <a:pos x="139" y="405"/>
                </a:cxn>
                <a:cxn ang="0">
                  <a:pos x="142" y="430"/>
                </a:cxn>
                <a:cxn ang="0">
                  <a:pos x="142" y="710"/>
                </a:cxn>
                <a:cxn ang="0">
                  <a:pos x="155" y="749"/>
                </a:cxn>
                <a:cxn ang="0">
                  <a:pos x="188" y="774"/>
                </a:cxn>
                <a:cxn ang="0">
                  <a:pos x="306" y="777"/>
                </a:cxn>
                <a:cxn ang="0">
                  <a:pos x="294" y="629"/>
                </a:cxn>
                <a:cxn ang="0">
                  <a:pos x="283" y="491"/>
                </a:cxn>
                <a:cxn ang="0">
                  <a:pos x="273" y="371"/>
                </a:cxn>
                <a:cxn ang="0">
                  <a:pos x="266" y="270"/>
                </a:cxn>
                <a:cxn ang="0">
                  <a:pos x="261" y="195"/>
                </a:cxn>
                <a:cxn ang="0">
                  <a:pos x="258" y="151"/>
                </a:cxn>
                <a:cxn ang="0">
                  <a:pos x="261" y="109"/>
                </a:cxn>
                <a:cxn ang="0">
                  <a:pos x="289" y="53"/>
                </a:cxn>
                <a:cxn ang="0">
                  <a:pos x="337" y="14"/>
                </a:cxn>
                <a:cxn ang="0">
                  <a:pos x="399" y="0"/>
                </a:cxn>
              </a:cxnLst>
              <a:rect l="txL" t="txT" r="txR" b="txB"/>
              <a:pathLst>
                <a:path w="771" h="1619">
                  <a:moveTo>
                    <a:pt x="399" y="0"/>
                  </a:moveTo>
                  <a:lnTo>
                    <a:pt x="432" y="3"/>
                  </a:lnTo>
                  <a:lnTo>
                    <a:pt x="461" y="14"/>
                  </a:lnTo>
                  <a:lnTo>
                    <a:pt x="488" y="30"/>
                  </a:lnTo>
                  <a:lnTo>
                    <a:pt x="510" y="53"/>
                  </a:lnTo>
                  <a:lnTo>
                    <a:pt x="527" y="78"/>
                  </a:lnTo>
                  <a:lnTo>
                    <a:pt x="538" y="109"/>
                  </a:lnTo>
                  <a:lnTo>
                    <a:pt x="541" y="142"/>
                  </a:lnTo>
                  <a:lnTo>
                    <a:pt x="541" y="151"/>
                  </a:lnTo>
                  <a:lnTo>
                    <a:pt x="540" y="167"/>
                  </a:lnTo>
                  <a:lnTo>
                    <a:pt x="539" y="193"/>
                  </a:lnTo>
                  <a:lnTo>
                    <a:pt x="536" y="225"/>
                  </a:lnTo>
                  <a:lnTo>
                    <a:pt x="535" y="263"/>
                  </a:lnTo>
                  <a:lnTo>
                    <a:pt x="531" y="306"/>
                  </a:lnTo>
                  <a:lnTo>
                    <a:pt x="529" y="355"/>
                  </a:lnTo>
                  <a:lnTo>
                    <a:pt x="525" y="410"/>
                  </a:lnTo>
                  <a:lnTo>
                    <a:pt x="521" y="470"/>
                  </a:lnTo>
                  <a:lnTo>
                    <a:pt x="516" y="532"/>
                  </a:lnTo>
                  <a:lnTo>
                    <a:pt x="512" y="598"/>
                  </a:lnTo>
                  <a:lnTo>
                    <a:pt x="507" y="668"/>
                  </a:lnTo>
                  <a:lnTo>
                    <a:pt x="502" y="739"/>
                  </a:lnTo>
                  <a:lnTo>
                    <a:pt x="497" y="813"/>
                  </a:lnTo>
                  <a:lnTo>
                    <a:pt x="492" y="888"/>
                  </a:lnTo>
                  <a:lnTo>
                    <a:pt x="487" y="963"/>
                  </a:lnTo>
                  <a:lnTo>
                    <a:pt x="480" y="1039"/>
                  </a:lnTo>
                  <a:lnTo>
                    <a:pt x="475" y="1116"/>
                  </a:lnTo>
                  <a:lnTo>
                    <a:pt x="562" y="1116"/>
                  </a:lnTo>
                  <a:lnTo>
                    <a:pt x="582" y="1112"/>
                  </a:lnTo>
                  <a:lnTo>
                    <a:pt x="601" y="1102"/>
                  </a:lnTo>
                  <a:lnTo>
                    <a:pt x="615" y="1088"/>
                  </a:lnTo>
                  <a:lnTo>
                    <a:pt x="625" y="1069"/>
                  </a:lnTo>
                  <a:lnTo>
                    <a:pt x="629" y="1048"/>
                  </a:lnTo>
                  <a:lnTo>
                    <a:pt x="629" y="772"/>
                  </a:lnTo>
                  <a:lnTo>
                    <a:pt x="629" y="769"/>
                  </a:lnTo>
                  <a:lnTo>
                    <a:pt x="629" y="765"/>
                  </a:lnTo>
                  <a:lnTo>
                    <a:pt x="633" y="743"/>
                  </a:lnTo>
                  <a:lnTo>
                    <a:pt x="642" y="723"/>
                  </a:lnTo>
                  <a:lnTo>
                    <a:pt x="658" y="708"/>
                  </a:lnTo>
                  <a:lnTo>
                    <a:pt x="677" y="697"/>
                  </a:lnTo>
                  <a:lnTo>
                    <a:pt x="700" y="694"/>
                  </a:lnTo>
                  <a:lnTo>
                    <a:pt x="722" y="697"/>
                  </a:lnTo>
                  <a:lnTo>
                    <a:pt x="742" y="708"/>
                  </a:lnTo>
                  <a:lnTo>
                    <a:pt x="757" y="723"/>
                  </a:lnTo>
                  <a:lnTo>
                    <a:pt x="768" y="743"/>
                  </a:lnTo>
                  <a:lnTo>
                    <a:pt x="771" y="765"/>
                  </a:lnTo>
                  <a:lnTo>
                    <a:pt x="771" y="766"/>
                  </a:lnTo>
                  <a:lnTo>
                    <a:pt x="771" y="766"/>
                  </a:lnTo>
                  <a:lnTo>
                    <a:pt x="771" y="1052"/>
                  </a:lnTo>
                  <a:lnTo>
                    <a:pt x="769" y="1077"/>
                  </a:lnTo>
                  <a:lnTo>
                    <a:pt x="760" y="1102"/>
                  </a:lnTo>
                  <a:lnTo>
                    <a:pt x="746" y="1123"/>
                  </a:lnTo>
                  <a:lnTo>
                    <a:pt x="728" y="1141"/>
                  </a:lnTo>
                  <a:lnTo>
                    <a:pt x="708" y="1154"/>
                  </a:lnTo>
                  <a:lnTo>
                    <a:pt x="684" y="1163"/>
                  </a:lnTo>
                  <a:lnTo>
                    <a:pt x="657" y="1165"/>
                  </a:lnTo>
                  <a:lnTo>
                    <a:pt x="472" y="1165"/>
                  </a:lnTo>
                  <a:lnTo>
                    <a:pt x="464" y="1266"/>
                  </a:lnTo>
                  <a:lnTo>
                    <a:pt x="458" y="1361"/>
                  </a:lnTo>
                  <a:lnTo>
                    <a:pt x="450" y="1454"/>
                  </a:lnTo>
                  <a:lnTo>
                    <a:pt x="444" y="1540"/>
                  </a:lnTo>
                  <a:lnTo>
                    <a:pt x="437" y="1619"/>
                  </a:lnTo>
                  <a:lnTo>
                    <a:pt x="361" y="1619"/>
                  </a:lnTo>
                  <a:lnTo>
                    <a:pt x="355" y="1536"/>
                  </a:lnTo>
                  <a:lnTo>
                    <a:pt x="350" y="1446"/>
                  </a:lnTo>
                  <a:lnTo>
                    <a:pt x="343" y="1349"/>
                  </a:lnTo>
                  <a:lnTo>
                    <a:pt x="338" y="1249"/>
                  </a:lnTo>
                  <a:lnTo>
                    <a:pt x="332" y="1145"/>
                  </a:lnTo>
                  <a:lnTo>
                    <a:pt x="325" y="1039"/>
                  </a:lnTo>
                  <a:lnTo>
                    <a:pt x="318" y="933"/>
                  </a:lnTo>
                  <a:lnTo>
                    <a:pt x="310" y="827"/>
                  </a:lnTo>
                  <a:lnTo>
                    <a:pt x="113" y="827"/>
                  </a:lnTo>
                  <a:lnTo>
                    <a:pt x="88" y="824"/>
                  </a:lnTo>
                  <a:lnTo>
                    <a:pt x="64" y="816"/>
                  </a:lnTo>
                  <a:lnTo>
                    <a:pt x="42" y="803"/>
                  </a:lnTo>
                  <a:lnTo>
                    <a:pt x="24" y="785"/>
                  </a:lnTo>
                  <a:lnTo>
                    <a:pt x="11" y="763"/>
                  </a:lnTo>
                  <a:lnTo>
                    <a:pt x="3" y="739"/>
                  </a:lnTo>
                  <a:lnTo>
                    <a:pt x="0" y="714"/>
                  </a:lnTo>
                  <a:lnTo>
                    <a:pt x="0" y="428"/>
                  </a:lnTo>
                  <a:lnTo>
                    <a:pt x="0" y="428"/>
                  </a:lnTo>
                  <a:lnTo>
                    <a:pt x="0" y="427"/>
                  </a:lnTo>
                  <a:lnTo>
                    <a:pt x="4" y="405"/>
                  </a:lnTo>
                  <a:lnTo>
                    <a:pt x="14" y="385"/>
                  </a:lnTo>
                  <a:lnTo>
                    <a:pt x="29" y="369"/>
                  </a:lnTo>
                  <a:lnTo>
                    <a:pt x="48" y="359"/>
                  </a:lnTo>
                  <a:lnTo>
                    <a:pt x="71" y="355"/>
                  </a:lnTo>
                  <a:lnTo>
                    <a:pt x="94" y="359"/>
                  </a:lnTo>
                  <a:lnTo>
                    <a:pt x="113" y="369"/>
                  </a:lnTo>
                  <a:lnTo>
                    <a:pt x="128" y="385"/>
                  </a:lnTo>
                  <a:lnTo>
                    <a:pt x="139" y="405"/>
                  </a:lnTo>
                  <a:lnTo>
                    <a:pt x="142" y="427"/>
                  </a:lnTo>
                  <a:lnTo>
                    <a:pt x="142" y="430"/>
                  </a:lnTo>
                  <a:lnTo>
                    <a:pt x="142" y="434"/>
                  </a:lnTo>
                  <a:lnTo>
                    <a:pt x="142" y="710"/>
                  </a:lnTo>
                  <a:lnTo>
                    <a:pt x="146" y="730"/>
                  </a:lnTo>
                  <a:lnTo>
                    <a:pt x="155" y="749"/>
                  </a:lnTo>
                  <a:lnTo>
                    <a:pt x="169" y="763"/>
                  </a:lnTo>
                  <a:lnTo>
                    <a:pt x="188" y="774"/>
                  </a:lnTo>
                  <a:lnTo>
                    <a:pt x="210" y="777"/>
                  </a:lnTo>
                  <a:lnTo>
                    <a:pt x="306" y="777"/>
                  </a:lnTo>
                  <a:lnTo>
                    <a:pt x="300" y="701"/>
                  </a:lnTo>
                  <a:lnTo>
                    <a:pt x="294" y="629"/>
                  </a:lnTo>
                  <a:lnTo>
                    <a:pt x="289" y="559"/>
                  </a:lnTo>
                  <a:lnTo>
                    <a:pt x="283" y="491"/>
                  </a:lnTo>
                  <a:lnTo>
                    <a:pt x="278" y="429"/>
                  </a:lnTo>
                  <a:lnTo>
                    <a:pt x="273" y="371"/>
                  </a:lnTo>
                  <a:lnTo>
                    <a:pt x="269" y="317"/>
                  </a:lnTo>
                  <a:lnTo>
                    <a:pt x="266" y="270"/>
                  </a:lnTo>
                  <a:lnTo>
                    <a:pt x="263" y="230"/>
                  </a:lnTo>
                  <a:lnTo>
                    <a:pt x="261" y="195"/>
                  </a:lnTo>
                  <a:lnTo>
                    <a:pt x="258" y="170"/>
                  </a:lnTo>
                  <a:lnTo>
                    <a:pt x="258" y="151"/>
                  </a:lnTo>
                  <a:lnTo>
                    <a:pt x="257" y="142"/>
                  </a:lnTo>
                  <a:lnTo>
                    <a:pt x="261" y="109"/>
                  </a:lnTo>
                  <a:lnTo>
                    <a:pt x="272" y="78"/>
                  </a:lnTo>
                  <a:lnTo>
                    <a:pt x="289" y="53"/>
                  </a:lnTo>
                  <a:lnTo>
                    <a:pt x="310" y="30"/>
                  </a:lnTo>
                  <a:lnTo>
                    <a:pt x="337" y="14"/>
                  </a:lnTo>
                  <a:lnTo>
                    <a:pt x="366" y="3"/>
                  </a:lnTo>
                  <a:lnTo>
                    <a:pt x="399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noFill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23" name="Freeform 857"/>
            <p:cNvSpPr/>
            <p:nvPr/>
          </p:nvSpPr>
          <p:spPr>
            <a:xfrm>
              <a:off x="620713" y="15875"/>
              <a:ext cx="26988" cy="2441575"/>
            </a:xfrm>
            <a:custGeom>
              <a:avLst/>
              <a:gdLst>
                <a:gd name="txL" fmla="*/ 0 w 17"/>
                <a:gd name="txT" fmla="*/ 0 h 1538"/>
                <a:gd name="txR" fmla="*/ 17 w 17"/>
                <a:gd name="txB" fmla="*/ 1538 h 1538"/>
              </a:gdLst>
              <a:ahLst/>
              <a:cxnLst>
                <a:cxn ang="0">
                  <a:pos x="12" y="0"/>
                </a:cxn>
                <a:cxn ang="0">
                  <a:pos x="16" y="5"/>
                </a:cxn>
                <a:cxn ang="0">
                  <a:pos x="17" y="14"/>
                </a:cxn>
                <a:cxn ang="0">
                  <a:pos x="16" y="51"/>
                </a:cxn>
                <a:cxn ang="0">
                  <a:pos x="16" y="120"/>
                </a:cxn>
                <a:cxn ang="0">
                  <a:pos x="16" y="217"/>
                </a:cxn>
                <a:cxn ang="0">
                  <a:pos x="16" y="334"/>
                </a:cxn>
                <a:cxn ang="0">
                  <a:pos x="16" y="469"/>
                </a:cxn>
                <a:cxn ang="0">
                  <a:pos x="14" y="614"/>
                </a:cxn>
                <a:cxn ang="0">
                  <a:pos x="14" y="764"/>
                </a:cxn>
                <a:cxn ang="0">
                  <a:pos x="14" y="914"/>
                </a:cxn>
                <a:cxn ang="0">
                  <a:pos x="13" y="1060"/>
                </a:cxn>
                <a:cxn ang="0">
                  <a:pos x="13" y="1196"/>
                </a:cxn>
                <a:cxn ang="0">
                  <a:pos x="12" y="1315"/>
                </a:cxn>
                <a:cxn ang="0">
                  <a:pos x="12" y="1416"/>
                </a:cxn>
                <a:cxn ang="0">
                  <a:pos x="12" y="1488"/>
                </a:cxn>
                <a:cxn ang="0">
                  <a:pos x="11" y="1530"/>
                </a:cxn>
                <a:cxn ang="0">
                  <a:pos x="7" y="1538"/>
                </a:cxn>
                <a:cxn ang="0">
                  <a:pos x="7" y="1514"/>
                </a:cxn>
                <a:cxn ang="0">
                  <a:pos x="7" y="1455"/>
                </a:cxn>
                <a:cxn ang="0">
                  <a:pos x="6" y="1369"/>
                </a:cxn>
                <a:cxn ang="0">
                  <a:pos x="6" y="1258"/>
                </a:cxn>
                <a:cxn ang="0">
                  <a:pos x="4" y="1130"/>
                </a:cxn>
                <a:cxn ang="0">
                  <a:pos x="4" y="989"/>
                </a:cxn>
                <a:cxn ang="0">
                  <a:pos x="3" y="839"/>
                </a:cxn>
                <a:cxn ang="0">
                  <a:pos x="3" y="687"/>
                </a:cxn>
                <a:cxn ang="0">
                  <a:pos x="3" y="540"/>
                </a:cxn>
                <a:cxn ang="0">
                  <a:pos x="2" y="400"/>
                </a:cxn>
                <a:cxn ang="0">
                  <a:pos x="2" y="273"/>
                </a:cxn>
                <a:cxn ang="0">
                  <a:pos x="2" y="166"/>
                </a:cxn>
                <a:cxn ang="0">
                  <a:pos x="2" y="82"/>
                </a:cxn>
                <a:cxn ang="0">
                  <a:pos x="0" y="28"/>
                </a:cxn>
                <a:cxn ang="0">
                  <a:pos x="0" y="9"/>
                </a:cxn>
                <a:cxn ang="0">
                  <a:pos x="3" y="2"/>
                </a:cxn>
                <a:cxn ang="0">
                  <a:pos x="8" y="0"/>
                </a:cxn>
              </a:cxnLst>
              <a:rect l="txL" t="txT" r="txR" b="txB"/>
              <a:pathLst>
                <a:path w="17" h="1538">
                  <a:moveTo>
                    <a:pt x="8" y="0"/>
                  </a:moveTo>
                  <a:lnTo>
                    <a:pt x="12" y="0"/>
                  </a:lnTo>
                  <a:lnTo>
                    <a:pt x="14" y="2"/>
                  </a:lnTo>
                  <a:lnTo>
                    <a:pt x="16" y="5"/>
                  </a:lnTo>
                  <a:lnTo>
                    <a:pt x="17" y="9"/>
                  </a:lnTo>
                  <a:lnTo>
                    <a:pt x="17" y="14"/>
                  </a:lnTo>
                  <a:lnTo>
                    <a:pt x="16" y="28"/>
                  </a:lnTo>
                  <a:lnTo>
                    <a:pt x="16" y="51"/>
                  </a:lnTo>
                  <a:lnTo>
                    <a:pt x="16" y="82"/>
                  </a:lnTo>
                  <a:lnTo>
                    <a:pt x="16" y="120"/>
                  </a:lnTo>
                  <a:lnTo>
                    <a:pt x="16" y="166"/>
                  </a:lnTo>
                  <a:lnTo>
                    <a:pt x="16" y="217"/>
                  </a:lnTo>
                  <a:lnTo>
                    <a:pt x="16" y="273"/>
                  </a:lnTo>
                  <a:lnTo>
                    <a:pt x="16" y="334"/>
                  </a:lnTo>
                  <a:lnTo>
                    <a:pt x="16" y="400"/>
                  </a:lnTo>
                  <a:lnTo>
                    <a:pt x="16" y="469"/>
                  </a:lnTo>
                  <a:lnTo>
                    <a:pt x="14" y="540"/>
                  </a:lnTo>
                  <a:lnTo>
                    <a:pt x="14" y="614"/>
                  </a:lnTo>
                  <a:lnTo>
                    <a:pt x="14" y="687"/>
                  </a:lnTo>
                  <a:lnTo>
                    <a:pt x="14" y="764"/>
                  </a:lnTo>
                  <a:lnTo>
                    <a:pt x="14" y="839"/>
                  </a:lnTo>
                  <a:lnTo>
                    <a:pt x="14" y="914"/>
                  </a:lnTo>
                  <a:lnTo>
                    <a:pt x="13" y="989"/>
                  </a:lnTo>
                  <a:lnTo>
                    <a:pt x="13" y="1060"/>
                  </a:lnTo>
                  <a:lnTo>
                    <a:pt x="13" y="1130"/>
                  </a:lnTo>
                  <a:lnTo>
                    <a:pt x="13" y="1196"/>
                  </a:lnTo>
                  <a:lnTo>
                    <a:pt x="13" y="1258"/>
                  </a:lnTo>
                  <a:lnTo>
                    <a:pt x="12" y="1315"/>
                  </a:lnTo>
                  <a:lnTo>
                    <a:pt x="12" y="1369"/>
                  </a:lnTo>
                  <a:lnTo>
                    <a:pt x="12" y="1416"/>
                  </a:lnTo>
                  <a:lnTo>
                    <a:pt x="12" y="1455"/>
                  </a:lnTo>
                  <a:lnTo>
                    <a:pt x="12" y="1488"/>
                  </a:lnTo>
                  <a:lnTo>
                    <a:pt x="11" y="1514"/>
                  </a:lnTo>
                  <a:lnTo>
                    <a:pt x="11" y="1530"/>
                  </a:lnTo>
                  <a:lnTo>
                    <a:pt x="11" y="1538"/>
                  </a:lnTo>
                  <a:lnTo>
                    <a:pt x="7" y="1538"/>
                  </a:lnTo>
                  <a:lnTo>
                    <a:pt x="7" y="1530"/>
                  </a:lnTo>
                  <a:lnTo>
                    <a:pt x="7" y="1514"/>
                  </a:lnTo>
                  <a:lnTo>
                    <a:pt x="7" y="1488"/>
                  </a:lnTo>
                  <a:lnTo>
                    <a:pt x="7" y="1455"/>
                  </a:lnTo>
                  <a:lnTo>
                    <a:pt x="6" y="1416"/>
                  </a:lnTo>
                  <a:lnTo>
                    <a:pt x="6" y="1369"/>
                  </a:lnTo>
                  <a:lnTo>
                    <a:pt x="6" y="1315"/>
                  </a:lnTo>
                  <a:lnTo>
                    <a:pt x="6" y="1258"/>
                  </a:lnTo>
                  <a:lnTo>
                    <a:pt x="6" y="1196"/>
                  </a:lnTo>
                  <a:lnTo>
                    <a:pt x="4" y="1130"/>
                  </a:lnTo>
                  <a:lnTo>
                    <a:pt x="4" y="1060"/>
                  </a:lnTo>
                  <a:lnTo>
                    <a:pt x="4" y="989"/>
                  </a:lnTo>
                  <a:lnTo>
                    <a:pt x="4" y="914"/>
                  </a:lnTo>
                  <a:lnTo>
                    <a:pt x="3" y="839"/>
                  </a:lnTo>
                  <a:lnTo>
                    <a:pt x="3" y="764"/>
                  </a:lnTo>
                  <a:lnTo>
                    <a:pt x="3" y="687"/>
                  </a:lnTo>
                  <a:lnTo>
                    <a:pt x="3" y="614"/>
                  </a:lnTo>
                  <a:lnTo>
                    <a:pt x="3" y="540"/>
                  </a:lnTo>
                  <a:lnTo>
                    <a:pt x="2" y="469"/>
                  </a:lnTo>
                  <a:lnTo>
                    <a:pt x="2" y="400"/>
                  </a:lnTo>
                  <a:lnTo>
                    <a:pt x="2" y="334"/>
                  </a:lnTo>
                  <a:lnTo>
                    <a:pt x="2" y="273"/>
                  </a:lnTo>
                  <a:lnTo>
                    <a:pt x="2" y="217"/>
                  </a:lnTo>
                  <a:lnTo>
                    <a:pt x="2" y="166"/>
                  </a:lnTo>
                  <a:lnTo>
                    <a:pt x="2" y="120"/>
                  </a:lnTo>
                  <a:lnTo>
                    <a:pt x="2" y="82"/>
                  </a:lnTo>
                  <a:lnTo>
                    <a:pt x="0" y="51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0" y="9"/>
                  </a:lnTo>
                  <a:lnTo>
                    <a:pt x="2" y="5"/>
                  </a:lnTo>
                  <a:lnTo>
                    <a:pt x="3" y="2"/>
                  </a:lnTo>
                  <a:lnTo>
                    <a:pt x="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34AF4C"/>
            </a:solidFill>
            <a:ln w="0" cap="flat" cmpd="sng">
              <a:solidFill>
                <a:srgbClr val="34AF4C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24" name="Freeform 858"/>
            <p:cNvSpPr/>
            <p:nvPr/>
          </p:nvSpPr>
          <p:spPr>
            <a:xfrm>
              <a:off x="506413" y="49213"/>
              <a:ext cx="98425" cy="2414588"/>
            </a:xfrm>
            <a:custGeom>
              <a:avLst/>
              <a:gdLst>
                <a:gd name="txL" fmla="*/ 0 w 62"/>
                <a:gd name="txT" fmla="*/ 0 h 1521"/>
                <a:gd name="txR" fmla="*/ 62 w 62"/>
                <a:gd name="txB" fmla="*/ 1521 h 1521"/>
              </a:gdLst>
              <a:ahLst/>
              <a:cxnLst>
                <a:cxn ang="0">
                  <a:pos x="10" y="2"/>
                </a:cxn>
                <a:cxn ang="0">
                  <a:pos x="14" y="5"/>
                </a:cxn>
                <a:cxn ang="0">
                  <a:pos x="15" y="13"/>
                </a:cxn>
                <a:cxn ang="0">
                  <a:pos x="17" y="49"/>
                </a:cxn>
                <a:cxn ang="0">
                  <a:pos x="18" y="113"/>
                </a:cxn>
                <a:cxn ang="0">
                  <a:pos x="22" y="202"/>
                </a:cxn>
                <a:cxn ang="0">
                  <a:pos x="25" y="313"/>
                </a:cxn>
                <a:cxn ang="0">
                  <a:pos x="29" y="439"/>
                </a:cxn>
                <a:cxn ang="0">
                  <a:pos x="33" y="576"/>
                </a:cxn>
                <a:cxn ang="0">
                  <a:pos x="38" y="718"/>
                </a:cxn>
                <a:cxn ang="0">
                  <a:pos x="43" y="863"/>
                </a:cxn>
                <a:cxn ang="0">
                  <a:pos x="47" y="1004"/>
                </a:cxn>
                <a:cxn ang="0">
                  <a:pos x="52" y="1138"/>
                </a:cxn>
                <a:cxn ang="0">
                  <a:pos x="56" y="1259"/>
                </a:cxn>
                <a:cxn ang="0">
                  <a:pos x="58" y="1362"/>
                </a:cxn>
                <a:cxn ang="0">
                  <a:pos x="61" y="1443"/>
                </a:cxn>
                <a:cxn ang="0">
                  <a:pos x="62" y="1498"/>
                </a:cxn>
                <a:cxn ang="0">
                  <a:pos x="62" y="1521"/>
                </a:cxn>
                <a:cxn ang="0">
                  <a:pos x="58" y="1513"/>
                </a:cxn>
                <a:cxn ang="0">
                  <a:pos x="57" y="1473"/>
                </a:cxn>
                <a:cxn ang="0">
                  <a:pos x="55" y="1405"/>
                </a:cxn>
                <a:cxn ang="0">
                  <a:pos x="51" y="1312"/>
                </a:cxn>
                <a:cxn ang="0">
                  <a:pos x="46" y="1200"/>
                </a:cxn>
                <a:cxn ang="0">
                  <a:pos x="41" y="1072"/>
                </a:cxn>
                <a:cxn ang="0">
                  <a:pos x="36" y="935"/>
                </a:cxn>
                <a:cxn ang="0">
                  <a:pos x="29" y="791"/>
                </a:cxn>
                <a:cxn ang="0">
                  <a:pos x="24" y="647"/>
                </a:cxn>
                <a:cxn ang="0">
                  <a:pos x="19" y="506"/>
                </a:cxn>
                <a:cxn ang="0">
                  <a:pos x="14" y="375"/>
                </a:cxn>
                <a:cxn ang="0">
                  <a:pos x="9" y="256"/>
                </a:cxn>
                <a:cxn ang="0">
                  <a:pos x="5" y="155"/>
                </a:cxn>
                <a:cxn ang="0">
                  <a:pos x="3" y="78"/>
                </a:cxn>
                <a:cxn ang="0">
                  <a:pos x="0" y="28"/>
                </a:cxn>
                <a:cxn ang="0">
                  <a:pos x="0" y="9"/>
                </a:cxn>
                <a:cxn ang="0">
                  <a:pos x="1" y="3"/>
                </a:cxn>
                <a:cxn ang="0">
                  <a:pos x="6" y="0"/>
                </a:cxn>
              </a:cxnLst>
              <a:rect l="txL" t="txT" r="txR" b="txB"/>
              <a:pathLst>
                <a:path w="62" h="1521">
                  <a:moveTo>
                    <a:pt x="6" y="0"/>
                  </a:moveTo>
                  <a:lnTo>
                    <a:pt x="10" y="2"/>
                  </a:lnTo>
                  <a:lnTo>
                    <a:pt x="13" y="3"/>
                  </a:lnTo>
                  <a:lnTo>
                    <a:pt x="14" y="5"/>
                  </a:lnTo>
                  <a:lnTo>
                    <a:pt x="15" y="9"/>
                  </a:lnTo>
                  <a:lnTo>
                    <a:pt x="15" y="13"/>
                  </a:lnTo>
                  <a:lnTo>
                    <a:pt x="15" y="27"/>
                  </a:lnTo>
                  <a:lnTo>
                    <a:pt x="17" y="49"/>
                  </a:lnTo>
                  <a:lnTo>
                    <a:pt x="18" y="78"/>
                  </a:lnTo>
                  <a:lnTo>
                    <a:pt x="18" y="113"/>
                  </a:lnTo>
                  <a:lnTo>
                    <a:pt x="20" y="155"/>
                  </a:lnTo>
                  <a:lnTo>
                    <a:pt x="22" y="202"/>
                  </a:lnTo>
                  <a:lnTo>
                    <a:pt x="23" y="256"/>
                  </a:lnTo>
                  <a:lnTo>
                    <a:pt x="25" y="313"/>
                  </a:lnTo>
                  <a:lnTo>
                    <a:pt x="27" y="374"/>
                  </a:lnTo>
                  <a:lnTo>
                    <a:pt x="29" y="439"/>
                  </a:lnTo>
                  <a:lnTo>
                    <a:pt x="32" y="506"/>
                  </a:lnTo>
                  <a:lnTo>
                    <a:pt x="33" y="576"/>
                  </a:lnTo>
                  <a:lnTo>
                    <a:pt x="36" y="646"/>
                  </a:lnTo>
                  <a:lnTo>
                    <a:pt x="38" y="718"/>
                  </a:lnTo>
                  <a:lnTo>
                    <a:pt x="41" y="791"/>
                  </a:lnTo>
                  <a:lnTo>
                    <a:pt x="43" y="863"/>
                  </a:lnTo>
                  <a:lnTo>
                    <a:pt x="45" y="935"/>
                  </a:lnTo>
                  <a:lnTo>
                    <a:pt x="47" y="1004"/>
                  </a:lnTo>
                  <a:lnTo>
                    <a:pt x="50" y="1072"/>
                  </a:lnTo>
                  <a:lnTo>
                    <a:pt x="52" y="1138"/>
                  </a:lnTo>
                  <a:lnTo>
                    <a:pt x="53" y="1200"/>
                  </a:lnTo>
                  <a:lnTo>
                    <a:pt x="56" y="1259"/>
                  </a:lnTo>
                  <a:lnTo>
                    <a:pt x="57" y="1312"/>
                  </a:lnTo>
                  <a:lnTo>
                    <a:pt x="58" y="1362"/>
                  </a:lnTo>
                  <a:lnTo>
                    <a:pt x="60" y="1405"/>
                  </a:lnTo>
                  <a:lnTo>
                    <a:pt x="61" y="1443"/>
                  </a:lnTo>
                  <a:lnTo>
                    <a:pt x="62" y="1473"/>
                  </a:lnTo>
                  <a:lnTo>
                    <a:pt x="62" y="1498"/>
                  </a:lnTo>
                  <a:lnTo>
                    <a:pt x="62" y="1513"/>
                  </a:lnTo>
                  <a:lnTo>
                    <a:pt x="62" y="1521"/>
                  </a:lnTo>
                  <a:lnTo>
                    <a:pt x="60" y="1521"/>
                  </a:lnTo>
                  <a:lnTo>
                    <a:pt x="58" y="1513"/>
                  </a:lnTo>
                  <a:lnTo>
                    <a:pt x="58" y="1498"/>
                  </a:lnTo>
                  <a:lnTo>
                    <a:pt x="57" y="1473"/>
                  </a:lnTo>
                  <a:lnTo>
                    <a:pt x="56" y="1443"/>
                  </a:lnTo>
                  <a:lnTo>
                    <a:pt x="55" y="1405"/>
                  </a:lnTo>
                  <a:lnTo>
                    <a:pt x="52" y="1362"/>
                  </a:lnTo>
                  <a:lnTo>
                    <a:pt x="51" y="1312"/>
                  </a:lnTo>
                  <a:lnTo>
                    <a:pt x="48" y="1259"/>
                  </a:lnTo>
                  <a:lnTo>
                    <a:pt x="46" y="1200"/>
                  </a:lnTo>
                  <a:lnTo>
                    <a:pt x="43" y="1138"/>
                  </a:lnTo>
                  <a:lnTo>
                    <a:pt x="41" y="1072"/>
                  </a:lnTo>
                  <a:lnTo>
                    <a:pt x="38" y="1004"/>
                  </a:lnTo>
                  <a:lnTo>
                    <a:pt x="36" y="935"/>
                  </a:lnTo>
                  <a:lnTo>
                    <a:pt x="33" y="863"/>
                  </a:lnTo>
                  <a:lnTo>
                    <a:pt x="29" y="791"/>
                  </a:lnTo>
                  <a:lnTo>
                    <a:pt x="27" y="718"/>
                  </a:lnTo>
                  <a:lnTo>
                    <a:pt x="24" y="647"/>
                  </a:lnTo>
                  <a:lnTo>
                    <a:pt x="22" y="576"/>
                  </a:lnTo>
                  <a:lnTo>
                    <a:pt x="19" y="506"/>
                  </a:lnTo>
                  <a:lnTo>
                    <a:pt x="17" y="439"/>
                  </a:lnTo>
                  <a:lnTo>
                    <a:pt x="14" y="375"/>
                  </a:lnTo>
                  <a:lnTo>
                    <a:pt x="11" y="313"/>
                  </a:lnTo>
                  <a:lnTo>
                    <a:pt x="9" y="256"/>
                  </a:lnTo>
                  <a:lnTo>
                    <a:pt x="6" y="204"/>
                  </a:lnTo>
                  <a:lnTo>
                    <a:pt x="5" y="155"/>
                  </a:lnTo>
                  <a:lnTo>
                    <a:pt x="4" y="113"/>
                  </a:lnTo>
                  <a:lnTo>
                    <a:pt x="3" y="78"/>
                  </a:lnTo>
                  <a:lnTo>
                    <a:pt x="1" y="49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0" y="9"/>
                  </a:lnTo>
                  <a:lnTo>
                    <a:pt x="0" y="7"/>
                  </a:lnTo>
                  <a:lnTo>
                    <a:pt x="1" y="3"/>
                  </a:lnTo>
                  <a:lnTo>
                    <a:pt x="4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34AF4C"/>
            </a:solidFill>
            <a:ln w="0" cap="flat" cmpd="sng">
              <a:solidFill>
                <a:srgbClr val="34AF4C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25" name="Freeform 859"/>
            <p:cNvSpPr/>
            <p:nvPr/>
          </p:nvSpPr>
          <p:spPr>
            <a:xfrm>
              <a:off x="661988" y="49213"/>
              <a:ext cx="100013" cy="2414588"/>
            </a:xfrm>
            <a:custGeom>
              <a:avLst/>
              <a:gdLst>
                <a:gd name="txL" fmla="*/ 0 w 63"/>
                <a:gd name="txT" fmla="*/ 0 h 1521"/>
                <a:gd name="txR" fmla="*/ 63 w 63"/>
                <a:gd name="txB" fmla="*/ 1521 h 1521"/>
              </a:gdLst>
              <a:ahLst/>
              <a:cxnLst>
                <a:cxn ang="0">
                  <a:pos x="60" y="2"/>
                </a:cxn>
                <a:cxn ang="0">
                  <a:pos x="63" y="7"/>
                </a:cxn>
                <a:cxn ang="0">
                  <a:pos x="63" y="14"/>
                </a:cxn>
                <a:cxn ang="0">
                  <a:pos x="62" y="49"/>
                </a:cxn>
                <a:cxn ang="0">
                  <a:pos x="60" y="113"/>
                </a:cxn>
                <a:cxn ang="0">
                  <a:pos x="56" y="204"/>
                </a:cxn>
                <a:cxn ang="0">
                  <a:pos x="52" y="313"/>
                </a:cxn>
                <a:cxn ang="0">
                  <a:pos x="47" y="439"/>
                </a:cxn>
                <a:cxn ang="0">
                  <a:pos x="42" y="576"/>
                </a:cxn>
                <a:cxn ang="0">
                  <a:pos x="37" y="718"/>
                </a:cxn>
                <a:cxn ang="0">
                  <a:pos x="30" y="863"/>
                </a:cxn>
                <a:cxn ang="0">
                  <a:pos x="25" y="1004"/>
                </a:cxn>
                <a:cxn ang="0">
                  <a:pos x="20" y="1138"/>
                </a:cxn>
                <a:cxn ang="0">
                  <a:pos x="15" y="1259"/>
                </a:cxn>
                <a:cxn ang="0">
                  <a:pos x="11" y="1362"/>
                </a:cxn>
                <a:cxn ang="0">
                  <a:pos x="8" y="1443"/>
                </a:cxn>
                <a:cxn ang="0">
                  <a:pos x="5" y="1498"/>
                </a:cxn>
                <a:cxn ang="0">
                  <a:pos x="4" y="1521"/>
                </a:cxn>
                <a:cxn ang="0">
                  <a:pos x="0" y="1513"/>
                </a:cxn>
                <a:cxn ang="0">
                  <a:pos x="1" y="1473"/>
                </a:cxn>
                <a:cxn ang="0">
                  <a:pos x="4" y="1405"/>
                </a:cxn>
                <a:cxn ang="0">
                  <a:pos x="6" y="1312"/>
                </a:cxn>
                <a:cxn ang="0">
                  <a:pos x="10" y="1200"/>
                </a:cxn>
                <a:cxn ang="0">
                  <a:pos x="14" y="1072"/>
                </a:cxn>
                <a:cxn ang="0">
                  <a:pos x="18" y="935"/>
                </a:cxn>
                <a:cxn ang="0">
                  <a:pos x="23" y="791"/>
                </a:cxn>
                <a:cxn ang="0">
                  <a:pos x="28" y="646"/>
                </a:cxn>
                <a:cxn ang="0">
                  <a:pos x="32" y="506"/>
                </a:cxn>
                <a:cxn ang="0">
                  <a:pos x="37" y="374"/>
                </a:cxn>
                <a:cxn ang="0">
                  <a:pos x="41" y="256"/>
                </a:cxn>
                <a:cxn ang="0">
                  <a:pos x="43" y="155"/>
                </a:cxn>
                <a:cxn ang="0">
                  <a:pos x="46" y="78"/>
                </a:cxn>
                <a:cxn ang="0">
                  <a:pos x="48" y="27"/>
                </a:cxn>
                <a:cxn ang="0">
                  <a:pos x="48" y="9"/>
                </a:cxn>
                <a:cxn ang="0">
                  <a:pos x="51" y="3"/>
                </a:cxn>
                <a:cxn ang="0">
                  <a:pos x="56" y="0"/>
                </a:cxn>
              </a:cxnLst>
              <a:rect l="txL" t="txT" r="txR" b="txB"/>
              <a:pathLst>
                <a:path w="63" h="1521">
                  <a:moveTo>
                    <a:pt x="56" y="0"/>
                  </a:moveTo>
                  <a:lnTo>
                    <a:pt x="60" y="2"/>
                  </a:lnTo>
                  <a:lnTo>
                    <a:pt x="62" y="3"/>
                  </a:lnTo>
                  <a:lnTo>
                    <a:pt x="63" y="7"/>
                  </a:lnTo>
                  <a:lnTo>
                    <a:pt x="63" y="9"/>
                  </a:lnTo>
                  <a:lnTo>
                    <a:pt x="63" y="14"/>
                  </a:lnTo>
                  <a:lnTo>
                    <a:pt x="63" y="28"/>
                  </a:lnTo>
                  <a:lnTo>
                    <a:pt x="62" y="49"/>
                  </a:lnTo>
                  <a:lnTo>
                    <a:pt x="61" y="78"/>
                  </a:lnTo>
                  <a:lnTo>
                    <a:pt x="60" y="113"/>
                  </a:lnTo>
                  <a:lnTo>
                    <a:pt x="58" y="155"/>
                  </a:lnTo>
                  <a:lnTo>
                    <a:pt x="56" y="204"/>
                  </a:lnTo>
                  <a:lnTo>
                    <a:pt x="55" y="256"/>
                  </a:lnTo>
                  <a:lnTo>
                    <a:pt x="52" y="313"/>
                  </a:lnTo>
                  <a:lnTo>
                    <a:pt x="49" y="375"/>
                  </a:lnTo>
                  <a:lnTo>
                    <a:pt x="47" y="439"/>
                  </a:lnTo>
                  <a:lnTo>
                    <a:pt x="44" y="506"/>
                  </a:lnTo>
                  <a:lnTo>
                    <a:pt x="42" y="576"/>
                  </a:lnTo>
                  <a:lnTo>
                    <a:pt x="39" y="647"/>
                  </a:lnTo>
                  <a:lnTo>
                    <a:pt x="37" y="718"/>
                  </a:lnTo>
                  <a:lnTo>
                    <a:pt x="33" y="791"/>
                  </a:lnTo>
                  <a:lnTo>
                    <a:pt x="30" y="863"/>
                  </a:lnTo>
                  <a:lnTo>
                    <a:pt x="28" y="935"/>
                  </a:lnTo>
                  <a:lnTo>
                    <a:pt x="25" y="1004"/>
                  </a:lnTo>
                  <a:lnTo>
                    <a:pt x="23" y="1072"/>
                  </a:lnTo>
                  <a:lnTo>
                    <a:pt x="20" y="1138"/>
                  </a:lnTo>
                  <a:lnTo>
                    <a:pt x="18" y="1200"/>
                  </a:lnTo>
                  <a:lnTo>
                    <a:pt x="15" y="1259"/>
                  </a:lnTo>
                  <a:lnTo>
                    <a:pt x="13" y="1312"/>
                  </a:lnTo>
                  <a:lnTo>
                    <a:pt x="11" y="1362"/>
                  </a:lnTo>
                  <a:lnTo>
                    <a:pt x="9" y="1405"/>
                  </a:lnTo>
                  <a:lnTo>
                    <a:pt x="8" y="1443"/>
                  </a:lnTo>
                  <a:lnTo>
                    <a:pt x="6" y="1473"/>
                  </a:lnTo>
                  <a:lnTo>
                    <a:pt x="5" y="1498"/>
                  </a:lnTo>
                  <a:lnTo>
                    <a:pt x="5" y="1513"/>
                  </a:lnTo>
                  <a:lnTo>
                    <a:pt x="4" y="1521"/>
                  </a:lnTo>
                  <a:lnTo>
                    <a:pt x="0" y="1521"/>
                  </a:lnTo>
                  <a:lnTo>
                    <a:pt x="0" y="1513"/>
                  </a:lnTo>
                  <a:lnTo>
                    <a:pt x="1" y="1498"/>
                  </a:lnTo>
                  <a:lnTo>
                    <a:pt x="1" y="1473"/>
                  </a:lnTo>
                  <a:lnTo>
                    <a:pt x="2" y="1443"/>
                  </a:lnTo>
                  <a:lnTo>
                    <a:pt x="4" y="1405"/>
                  </a:lnTo>
                  <a:lnTo>
                    <a:pt x="5" y="1362"/>
                  </a:lnTo>
                  <a:lnTo>
                    <a:pt x="6" y="1312"/>
                  </a:lnTo>
                  <a:lnTo>
                    <a:pt x="8" y="1259"/>
                  </a:lnTo>
                  <a:lnTo>
                    <a:pt x="10" y="1200"/>
                  </a:lnTo>
                  <a:lnTo>
                    <a:pt x="11" y="1138"/>
                  </a:lnTo>
                  <a:lnTo>
                    <a:pt x="14" y="1072"/>
                  </a:lnTo>
                  <a:lnTo>
                    <a:pt x="16" y="1004"/>
                  </a:lnTo>
                  <a:lnTo>
                    <a:pt x="18" y="935"/>
                  </a:lnTo>
                  <a:lnTo>
                    <a:pt x="20" y="863"/>
                  </a:lnTo>
                  <a:lnTo>
                    <a:pt x="23" y="791"/>
                  </a:lnTo>
                  <a:lnTo>
                    <a:pt x="25" y="718"/>
                  </a:lnTo>
                  <a:lnTo>
                    <a:pt x="28" y="646"/>
                  </a:lnTo>
                  <a:lnTo>
                    <a:pt x="30" y="576"/>
                  </a:lnTo>
                  <a:lnTo>
                    <a:pt x="32" y="506"/>
                  </a:lnTo>
                  <a:lnTo>
                    <a:pt x="34" y="439"/>
                  </a:lnTo>
                  <a:lnTo>
                    <a:pt x="37" y="374"/>
                  </a:lnTo>
                  <a:lnTo>
                    <a:pt x="38" y="313"/>
                  </a:lnTo>
                  <a:lnTo>
                    <a:pt x="41" y="256"/>
                  </a:lnTo>
                  <a:lnTo>
                    <a:pt x="42" y="202"/>
                  </a:lnTo>
                  <a:lnTo>
                    <a:pt x="43" y="155"/>
                  </a:lnTo>
                  <a:lnTo>
                    <a:pt x="44" y="113"/>
                  </a:lnTo>
                  <a:lnTo>
                    <a:pt x="46" y="78"/>
                  </a:lnTo>
                  <a:lnTo>
                    <a:pt x="47" y="49"/>
                  </a:lnTo>
                  <a:lnTo>
                    <a:pt x="48" y="27"/>
                  </a:lnTo>
                  <a:lnTo>
                    <a:pt x="48" y="13"/>
                  </a:lnTo>
                  <a:lnTo>
                    <a:pt x="48" y="9"/>
                  </a:lnTo>
                  <a:lnTo>
                    <a:pt x="49" y="5"/>
                  </a:lnTo>
                  <a:lnTo>
                    <a:pt x="51" y="3"/>
                  </a:lnTo>
                  <a:lnTo>
                    <a:pt x="53" y="2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34AF4C"/>
            </a:solidFill>
            <a:ln w="0" cap="flat" cmpd="sng">
              <a:solidFill>
                <a:srgbClr val="34AF4C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26" name="Freeform 880"/>
            <p:cNvSpPr/>
            <p:nvPr/>
          </p:nvSpPr>
          <p:spPr>
            <a:xfrm>
              <a:off x="44450" y="566738"/>
              <a:ext cx="441325" cy="715963"/>
            </a:xfrm>
            <a:custGeom>
              <a:avLst/>
              <a:gdLst>
                <a:gd name="txL" fmla="*/ 0 w 278"/>
                <a:gd name="txT" fmla="*/ 0 h 451"/>
                <a:gd name="txR" fmla="*/ 278 w 278"/>
                <a:gd name="txB" fmla="*/ 451 h 451"/>
              </a:gdLst>
              <a:ahLst/>
              <a:cxnLst>
                <a:cxn ang="0">
                  <a:pos x="42" y="0"/>
                </a:cxn>
                <a:cxn ang="0">
                  <a:pos x="46" y="1"/>
                </a:cxn>
                <a:cxn ang="0">
                  <a:pos x="46" y="348"/>
                </a:cxn>
                <a:cxn ang="0">
                  <a:pos x="48" y="372"/>
                </a:cxn>
                <a:cxn ang="0">
                  <a:pos x="57" y="394"/>
                </a:cxn>
                <a:cxn ang="0">
                  <a:pos x="70" y="413"/>
                </a:cxn>
                <a:cxn ang="0">
                  <a:pos x="88" y="427"/>
                </a:cxn>
                <a:cxn ang="0">
                  <a:pos x="108" y="437"/>
                </a:cxn>
                <a:cxn ang="0">
                  <a:pos x="132" y="442"/>
                </a:cxn>
                <a:cxn ang="0">
                  <a:pos x="112" y="429"/>
                </a:cxn>
                <a:cxn ang="0">
                  <a:pos x="95" y="414"/>
                </a:cxn>
                <a:cxn ang="0">
                  <a:pos x="83" y="395"/>
                </a:cxn>
                <a:cxn ang="0">
                  <a:pos x="75" y="372"/>
                </a:cxn>
                <a:cxn ang="0">
                  <a:pos x="72" y="348"/>
                </a:cxn>
                <a:cxn ang="0">
                  <a:pos x="72" y="7"/>
                </a:cxn>
                <a:cxn ang="0">
                  <a:pos x="81" y="12"/>
                </a:cxn>
                <a:cxn ang="0">
                  <a:pos x="81" y="348"/>
                </a:cxn>
                <a:cxn ang="0">
                  <a:pos x="85" y="373"/>
                </a:cxn>
                <a:cxn ang="0">
                  <a:pos x="94" y="396"/>
                </a:cxn>
                <a:cxn ang="0">
                  <a:pos x="109" y="414"/>
                </a:cxn>
                <a:cxn ang="0">
                  <a:pos x="128" y="429"/>
                </a:cxn>
                <a:cxn ang="0">
                  <a:pos x="150" y="440"/>
                </a:cxn>
                <a:cxn ang="0">
                  <a:pos x="175" y="442"/>
                </a:cxn>
                <a:cxn ang="0">
                  <a:pos x="277" y="442"/>
                </a:cxn>
                <a:cxn ang="0">
                  <a:pos x="278" y="451"/>
                </a:cxn>
                <a:cxn ang="0">
                  <a:pos x="103" y="451"/>
                </a:cxn>
                <a:cxn ang="0">
                  <a:pos x="75" y="448"/>
                </a:cxn>
                <a:cxn ang="0">
                  <a:pos x="51" y="437"/>
                </a:cxn>
                <a:cxn ang="0">
                  <a:pos x="30" y="422"/>
                </a:cxn>
                <a:cxn ang="0">
                  <a:pos x="14" y="400"/>
                </a:cxn>
                <a:cxn ang="0">
                  <a:pos x="4" y="376"/>
                </a:cxn>
                <a:cxn ang="0">
                  <a:pos x="0" y="348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9" y="9"/>
                </a:cxn>
                <a:cxn ang="0">
                  <a:pos x="9" y="348"/>
                </a:cxn>
                <a:cxn ang="0">
                  <a:pos x="13" y="372"/>
                </a:cxn>
                <a:cxn ang="0">
                  <a:pos x="20" y="394"/>
                </a:cxn>
                <a:cxn ang="0">
                  <a:pos x="34" y="413"/>
                </a:cxn>
                <a:cxn ang="0">
                  <a:pos x="52" y="427"/>
                </a:cxn>
                <a:cxn ang="0">
                  <a:pos x="72" y="437"/>
                </a:cxn>
                <a:cxn ang="0">
                  <a:pos x="95" y="442"/>
                </a:cxn>
                <a:cxn ang="0">
                  <a:pos x="76" y="429"/>
                </a:cxn>
                <a:cxn ang="0">
                  <a:pos x="60" y="414"/>
                </a:cxn>
                <a:cxn ang="0">
                  <a:pos x="47" y="395"/>
                </a:cxn>
                <a:cxn ang="0">
                  <a:pos x="38" y="372"/>
                </a:cxn>
                <a:cxn ang="0">
                  <a:pos x="36" y="348"/>
                </a:cxn>
                <a:cxn ang="0">
                  <a:pos x="36" y="1"/>
                </a:cxn>
                <a:cxn ang="0">
                  <a:pos x="42" y="0"/>
                </a:cxn>
              </a:cxnLst>
              <a:rect l="txL" t="txT" r="txR" b="txB"/>
              <a:pathLst>
                <a:path w="278" h="451">
                  <a:moveTo>
                    <a:pt x="42" y="0"/>
                  </a:moveTo>
                  <a:lnTo>
                    <a:pt x="46" y="1"/>
                  </a:lnTo>
                  <a:lnTo>
                    <a:pt x="46" y="348"/>
                  </a:lnTo>
                  <a:lnTo>
                    <a:pt x="48" y="372"/>
                  </a:lnTo>
                  <a:lnTo>
                    <a:pt x="57" y="394"/>
                  </a:lnTo>
                  <a:lnTo>
                    <a:pt x="70" y="413"/>
                  </a:lnTo>
                  <a:lnTo>
                    <a:pt x="88" y="427"/>
                  </a:lnTo>
                  <a:lnTo>
                    <a:pt x="108" y="437"/>
                  </a:lnTo>
                  <a:lnTo>
                    <a:pt x="132" y="442"/>
                  </a:lnTo>
                  <a:lnTo>
                    <a:pt x="112" y="429"/>
                  </a:lnTo>
                  <a:lnTo>
                    <a:pt x="95" y="414"/>
                  </a:lnTo>
                  <a:lnTo>
                    <a:pt x="83" y="395"/>
                  </a:lnTo>
                  <a:lnTo>
                    <a:pt x="75" y="372"/>
                  </a:lnTo>
                  <a:lnTo>
                    <a:pt x="72" y="348"/>
                  </a:lnTo>
                  <a:lnTo>
                    <a:pt x="72" y="7"/>
                  </a:lnTo>
                  <a:lnTo>
                    <a:pt x="81" y="12"/>
                  </a:lnTo>
                  <a:lnTo>
                    <a:pt x="81" y="348"/>
                  </a:lnTo>
                  <a:lnTo>
                    <a:pt x="85" y="373"/>
                  </a:lnTo>
                  <a:lnTo>
                    <a:pt x="94" y="396"/>
                  </a:lnTo>
                  <a:lnTo>
                    <a:pt x="109" y="414"/>
                  </a:lnTo>
                  <a:lnTo>
                    <a:pt x="128" y="429"/>
                  </a:lnTo>
                  <a:lnTo>
                    <a:pt x="150" y="440"/>
                  </a:lnTo>
                  <a:lnTo>
                    <a:pt x="175" y="442"/>
                  </a:lnTo>
                  <a:lnTo>
                    <a:pt x="277" y="442"/>
                  </a:lnTo>
                  <a:lnTo>
                    <a:pt x="278" y="451"/>
                  </a:lnTo>
                  <a:lnTo>
                    <a:pt x="103" y="451"/>
                  </a:lnTo>
                  <a:lnTo>
                    <a:pt x="75" y="448"/>
                  </a:lnTo>
                  <a:lnTo>
                    <a:pt x="51" y="437"/>
                  </a:lnTo>
                  <a:lnTo>
                    <a:pt x="30" y="422"/>
                  </a:lnTo>
                  <a:lnTo>
                    <a:pt x="14" y="400"/>
                  </a:lnTo>
                  <a:lnTo>
                    <a:pt x="4" y="376"/>
                  </a:lnTo>
                  <a:lnTo>
                    <a:pt x="0" y="348"/>
                  </a:lnTo>
                  <a:lnTo>
                    <a:pt x="0" y="15"/>
                  </a:lnTo>
                  <a:lnTo>
                    <a:pt x="4" y="11"/>
                  </a:lnTo>
                  <a:lnTo>
                    <a:pt x="9" y="9"/>
                  </a:lnTo>
                  <a:lnTo>
                    <a:pt x="9" y="348"/>
                  </a:lnTo>
                  <a:lnTo>
                    <a:pt x="13" y="372"/>
                  </a:lnTo>
                  <a:lnTo>
                    <a:pt x="20" y="394"/>
                  </a:lnTo>
                  <a:lnTo>
                    <a:pt x="34" y="413"/>
                  </a:lnTo>
                  <a:lnTo>
                    <a:pt x="52" y="427"/>
                  </a:lnTo>
                  <a:lnTo>
                    <a:pt x="72" y="437"/>
                  </a:lnTo>
                  <a:lnTo>
                    <a:pt x="95" y="442"/>
                  </a:lnTo>
                  <a:lnTo>
                    <a:pt x="76" y="429"/>
                  </a:lnTo>
                  <a:lnTo>
                    <a:pt x="60" y="414"/>
                  </a:lnTo>
                  <a:lnTo>
                    <a:pt x="47" y="395"/>
                  </a:lnTo>
                  <a:lnTo>
                    <a:pt x="38" y="372"/>
                  </a:lnTo>
                  <a:lnTo>
                    <a:pt x="36" y="348"/>
                  </a:lnTo>
                  <a:lnTo>
                    <a:pt x="36" y="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34AF4C"/>
            </a:solidFill>
            <a:ln w="0" cap="flat" cmpd="sng">
              <a:solidFill>
                <a:srgbClr val="34AF4C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27" name="Freeform 881"/>
            <p:cNvSpPr/>
            <p:nvPr/>
          </p:nvSpPr>
          <p:spPr>
            <a:xfrm>
              <a:off x="749300" y="1101725"/>
              <a:ext cx="428625" cy="715963"/>
            </a:xfrm>
            <a:custGeom>
              <a:avLst/>
              <a:gdLst>
                <a:gd name="txL" fmla="*/ 0 w 270"/>
                <a:gd name="txT" fmla="*/ 0 h 451"/>
                <a:gd name="txR" fmla="*/ 270 w 270"/>
                <a:gd name="txB" fmla="*/ 451 h 451"/>
              </a:gdLst>
              <a:ahLst/>
              <a:cxnLst>
                <a:cxn ang="0">
                  <a:pos x="227" y="0"/>
                </a:cxn>
                <a:cxn ang="0">
                  <a:pos x="235" y="0"/>
                </a:cxn>
                <a:cxn ang="0">
                  <a:pos x="235" y="348"/>
                </a:cxn>
                <a:cxn ang="0">
                  <a:pos x="231" y="372"/>
                </a:cxn>
                <a:cxn ang="0">
                  <a:pos x="223" y="394"/>
                </a:cxn>
                <a:cxn ang="0">
                  <a:pos x="211" y="413"/>
                </a:cxn>
                <a:cxn ang="0">
                  <a:pos x="194" y="429"/>
                </a:cxn>
                <a:cxn ang="0">
                  <a:pos x="174" y="442"/>
                </a:cxn>
                <a:cxn ang="0">
                  <a:pos x="198" y="437"/>
                </a:cxn>
                <a:cxn ang="0">
                  <a:pos x="218" y="427"/>
                </a:cxn>
                <a:cxn ang="0">
                  <a:pos x="236" y="411"/>
                </a:cxn>
                <a:cxn ang="0">
                  <a:pos x="249" y="394"/>
                </a:cxn>
                <a:cxn ang="0">
                  <a:pos x="258" y="372"/>
                </a:cxn>
                <a:cxn ang="0">
                  <a:pos x="261" y="348"/>
                </a:cxn>
                <a:cxn ang="0">
                  <a:pos x="261" y="8"/>
                </a:cxn>
                <a:cxn ang="0">
                  <a:pos x="265" y="11"/>
                </a:cxn>
                <a:cxn ang="0">
                  <a:pos x="270" y="14"/>
                </a:cxn>
                <a:cxn ang="0">
                  <a:pos x="270" y="348"/>
                </a:cxn>
                <a:cxn ang="0">
                  <a:pos x="266" y="376"/>
                </a:cxn>
                <a:cxn ang="0">
                  <a:pos x="256" y="400"/>
                </a:cxn>
                <a:cxn ang="0">
                  <a:pos x="240" y="420"/>
                </a:cxn>
                <a:cxn ang="0">
                  <a:pos x="219" y="437"/>
                </a:cxn>
                <a:cxn ang="0">
                  <a:pos x="194" y="447"/>
                </a:cxn>
                <a:cxn ang="0">
                  <a:pos x="167" y="451"/>
                </a:cxn>
                <a:cxn ang="0">
                  <a:pos x="0" y="451"/>
                </a:cxn>
                <a:cxn ang="0">
                  <a:pos x="1" y="442"/>
                </a:cxn>
                <a:cxn ang="0">
                  <a:pos x="95" y="442"/>
                </a:cxn>
                <a:cxn ang="0">
                  <a:pos x="120" y="438"/>
                </a:cxn>
                <a:cxn ang="0">
                  <a:pos x="142" y="429"/>
                </a:cxn>
                <a:cxn ang="0">
                  <a:pos x="161" y="414"/>
                </a:cxn>
                <a:cxn ang="0">
                  <a:pos x="176" y="395"/>
                </a:cxn>
                <a:cxn ang="0">
                  <a:pos x="185" y="373"/>
                </a:cxn>
                <a:cxn ang="0">
                  <a:pos x="189" y="348"/>
                </a:cxn>
                <a:cxn ang="0">
                  <a:pos x="189" y="11"/>
                </a:cxn>
                <a:cxn ang="0">
                  <a:pos x="198" y="6"/>
                </a:cxn>
                <a:cxn ang="0">
                  <a:pos x="198" y="348"/>
                </a:cxn>
                <a:cxn ang="0">
                  <a:pos x="195" y="372"/>
                </a:cxn>
                <a:cxn ang="0">
                  <a:pos x="188" y="394"/>
                </a:cxn>
                <a:cxn ang="0">
                  <a:pos x="175" y="413"/>
                </a:cxn>
                <a:cxn ang="0">
                  <a:pos x="158" y="429"/>
                </a:cxn>
                <a:cxn ang="0">
                  <a:pos x="138" y="442"/>
                </a:cxn>
                <a:cxn ang="0">
                  <a:pos x="161" y="437"/>
                </a:cxn>
                <a:cxn ang="0">
                  <a:pos x="183" y="427"/>
                </a:cxn>
                <a:cxn ang="0">
                  <a:pos x="199" y="411"/>
                </a:cxn>
                <a:cxn ang="0">
                  <a:pos x="213" y="394"/>
                </a:cxn>
                <a:cxn ang="0">
                  <a:pos x="222" y="372"/>
                </a:cxn>
                <a:cxn ang="0">
                  <a:pos x="224" y="348"/>
                </a:cxn>
                <a:cxn ang="0">
                  <a:pos x="224" y="0"/>
                </a:cxn>
                <a:cxn ang="0">
                  <a:pos x="227" y="0"/>
                </a:cxn>
              </a:cxnLst>
              <a:rect l="txL" t="txT" r="txR" b="txB"/>
              <a:pathLst>
                <a:path w="270" h="451">
                  <a:moveTo>
                    <a:pt x="227" y="0"/>
                  </a:moveTo>
                  <a:lnTo>
                    <a:pt x="235" y="0"/>
                  </a:lnTo>
                  <a:lnTo>
                    <a:pt x="235" y="348"/>
                  </a:lnTo>
                  <a:lnTo>
                    <a:pt x="231" y="372"/>
                  </a:lnTo>
                  <a:lnTo>
                    <a:pt x="223" y="394"/>
                  </a:lnTo>
                  <a:lnTo>
                    <a:pt x="211" y="413"/>
                  </a:lnTo>
                  <a:lnTo>
                    <a:pt x="194" y="429"/>
                  </a:lnTo>
                  <a:lnTo>
                    <a:pt x="174" y="442"/>
                  </a:lnTo>
                  <a:lnTo>
                    <a:pt x="198" y="437"/>
                  </a:lnTo>
                  <a:lnTo>
                    <a:pt x="218" y="427"/>
                  </a:lnTo>
                  <a:lnTo>
                    <a:pt x="236" y="411"/>
                  </a:lnTo>
                  <a:lnTo>
                    <a:pt x="249" y="394"/>
                  </a:lnTo>
                  <a:lnTo>
                    <a:pt x="258" y="372"/>
                  </a:lnTo>
                  <a:lnTo>
                    <a:pt x="261" y="348"/>
                  </a:lnTo>
                  <a:lnTo>
                    <a:pt x="261" y="8"/>
                  </a:lnTo>
                  <a:lnTo>
                    <a:pt x="265" y="11"/>
                  </a:lnTo>
                  <a:lnTo>
                    <a:pt x="270" y="14"/>
                  </a:lnTo>
                  <a:lnTo>
                    <a:pt x="270" y="348"/>
                  </a:lnTo>
                  <a:lnTo>
                    <a:pt x="266" y="376"/>
                  </a:lnTo>
                  <a:lnTo>
                    <a:pt x="256" y="400"/>
                  </a:lnTo>
                  <a:lnTo>
                    <a:pt x="240" y="420"/>
                  </a:lnTo>
                  <a:lnTo>
                    <a:pt x="219" y="437"/>
                  </a:lnTo>
                  <a:lnTo>
                    <a:pt x="194" y="447"/>
                  </a:lnTo>
                  <a:lnTo>
                    <a:pt x="167" y="451"/>
                  </a:lnTo>
                  <a:lnTo>
                    <a:pt x="0" y="451"/>
                  </a:lnTo>
                  <a:lnTo>
                    <a:pt x="1" y="442"/>
                  </a:lnTo>
                  <a:lnTo>
                    <a:pt x="95" y="442"/>
                  </a:lnTo>
                  <a:lnTo>
                    <a:pt x="120" y="438"/>
                  </a:lnTo>
                  <a:lnTo>
                    <a:pt x="142" y="429"/>
                  </a:lnTo>
                  <a:lnTo>
                    <a:pt x="161" y="414"/>
                  </a:lnTo>
                  <a:lnTo>
                    <a:pt x="176" y="395"/>
                  </a:lnTo>
                  <a:lnTo>
                    <a:pt x="185" y="373"/>
                  </a:lnTo>
                  <a:lnTo>
                    <a:pt x="189" y="348"/>
                  </a:lnTo>
                  <a:lnTo>
                    <a:pt x="189" y="11"/>
                  </a:lnTo>
                  <a:lnTo>
                    <a:pt x="198" y="6"/>
                  </a:lnTo>
                  <a:lnTo>
                    <a:pt x="198" y="348"/>
                  </a:lnTo>
                  <a:lnTo>
                    <a:pt x="195" y="372"/>
                  </a:lnTo>
                  <a:lnTo>
                    <a:pt x="188" y="394"/>
                  </a:lnTo>
                  <a:lnTo>
                    <a:pt x="175" y="413"/>
                  </a:lnTo>
                  <a:lnTo>
                    <a:pt x="158" y="429"/>
                  </a:lnTo>
                  <a:lnTo>
                    <a:pt x="138" y="442"/>
                  </a:lnTo>
                  <a:lnTo>
                    <a:pt x="161" y="437"/>
                  </a:lnTo>
                  <a:lnTo>
                    <a:pt x="183" y="427"/>
                  </a:lnTo>
                  <a:lnTo>
                    <a:pt x="199" y="411"/>
                  </a:lnTo>
                  <a:lnTo>
                    <a:pt x="213" y="394"/>
                  </a:lnTo>
                  <a:lnTo>
                    <a:pt x="222" y="372"/>
                  </a:lnTo>
                  <a:lnTo>
                    <a:pt x="224" y="348"/>
                  </a:lnTo>
                  <a:lnTo>
                    <a:pt x="224" y="0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34AF4C"/>
            </a:solidFill>
            <a:ln w="0" cap="flat" cmpd="sng">
              <a:solidFill>
                <a:srgbClr val="34AF4C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7228" name="Freeform 882"/>
            <p:cNvSpPr/>
            <p:nvPr/>
          </p:nvSpPr>
          <p:spPr>
            <a:xfrm>
              <a:off x="395288" y="2506225"/>
              <a:ext cx="496888" cy="495300"/>
            </a:xfrm>
            <a:custGeom>
              <a:avLst/>
              <a:gdLst>
                <a:gd name="txL" fmla="*/ 0 w 313"/>
                <a:gd name="txT" fmla="*/ 0 h 312"/>
                <a:gd name="txR" fmla="*/ 313 w 313"/>
                <a:gd name="txB" fmla="*/ 312 h 312"/>
              </a:gdLst>
              <a:ahLst/>
              <a:cxnLst>
                <a:cxn ang="0">
                  <a:pos x="0" y="0"/>
                </a:cxn>
                <a:cxn ang="0">
                  <a:pos x="313" y="0"/>
                </a:cxn>
                <a:cxn ang="0">
                  <a:pos x="313" y="145"/>
                </a:cxn>
                <a:cxn ang="0">
                  <a:pos x="285" y="182"/>
                </a:cxn>
                <a:cxn ang="0">
                  <a:pos x="261" y="222"/>
                </a:cxn>
                <a:cxn ang="0">
                  <a:pos x="242" y="267"/>
                </a:cxn>
                <a:cxn ang="0">
                  <a:pos x="228" y="312"/>
                </a:cxn>
                <a:cxn ang="0">
                  <a:pos x="85" y="312"/>
                </a:cxn>
                <a:cxn ang="0">
                  <a:pos x="71" y="267"/>
                </a:cxn>
                <a:cxn ang="0">
                  <a:pos x="52" y="222"/>
                </a:cxn>
                <a:cxn ang="0">
                  <a:pos x="28" y="182"/>
                </a:cxn>
                <a:cxn ang="0">
                  <a:pos x="0" y="145"/>
                </a:cxn>
                <a:cxn ang="0">
                  <a:pos x="0" y="0"/>
                </a:cxn>
              </a:cxnLst>
              <a:rect l="txL" t="txT" r="txR" b="txB"/>
              <a:pathLst>
                <a:path w="313" h="312">
                  <a:moveTo>
                    <a:pt x="0" y="0"/>
                  </a:moveTo>
                  <a:lnTo>
                    <a:pt x="313" y="0"/>
                  </a:lnTo>
                  <a:lnTo>
                    <a:pt x="313" y="145"/>
                  </a:lnTo>
                  <a:lnTo>
                    <a:pt x="285" y="182"/>
                  </a:lnTo>
                  <a:lnTo>
                    <a:pt x="261" y="222"/>
                  </a:lnTo>
                  <a:lnTo>
                    <a:pt x="242" y="267"/>
                  </a:lnTo>
                  <a:lnTo>
                    <a:pt x="228" y="312"/>
                  </a:lnTo>
                  <a:lnTo>
                    <a:pt x="85" y="312"/>
                  </a:lnTo>
                  <a:lnTo>
                    <a:pt x="71" y="267"/>
                  </a:lnTo>
                  <a:lnTo>
                    <a:pt x="52" y="222"/>
                  </a:lnTo>
                  <a:lnTo>
                    <a:pt x="28" y="182"/>
                  </a:lnTo>
                  <a:lnTo>
                    <a:pt x="0" y="1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endParaRPr>
                <a:solidFill>
                  <a:srgbClr val="000000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endParaRPr>
            </a:p>
          </p:txBody>
        </p:sp>
        <p:grpSp>
          <p:nvGrpSpPr>
            <p:cNvPr id="7229" name="组合 7228"/>
            <p:cNvGrpSpPr/>
            <p:nvPr/>
          </p:nvGrpSpPr>
          <p:grpSpPr>
            <a:xfrm flipV="1">
              <a:off x="544304" y="2584723"/>
              <a:ext cx="208862" cy="66122"/>
              <a:chOff x="0" y="0"/>
              <a:chExt cx="1610179" cy="509751"/>
            </a:xfrm>
          </p:grpSpPr>
          <p:sp>
            <p:nvSpPr>
              <p:cNvPr id="7230" name="等腰三角形 85"/>
              <p:cNvSpPr/>
              <p:nvPr/>
            </p:nvSpPr>
            <p:spPr>
              <a:xfrm>
                <a:off x="0" y="0"/>
                <a:ext cx="548639" cy="472965"/>
              </a:xfrm>
              <a:prstGeom prst="triangle">
                <a:avLst>
                  <a:gd name="adj" fmla="val 50000"/>
                </a:avLst>
              </a:prstGeom>
              <a:solidFill>
                <a:srgbClr val="A04205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7231" name="等腰三角形 86"/>
              <p:cNvSpPr/>
              <p:nvPr/>
            </p:nvSpPr>
            <p:spPr>
              <a:xfrm>
                <a:off x="704190" y="10511"/>
                <a:ext cx="548639" cy="472965"/>
              </a:xfrm>
              <a:prstGeom prst="triangle">
                <a:avLst>
                  <a:gd name="adj" fmla="val 50000"/>
                </a:avLst>
              </a:prstGeom>
              <a:solidFill>
                <a:srgbClr val="A04205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7232" name="等腰三角形 87"/>
              <p:cNvSpPr/>
              <p:nvPr/>
            </p:nvSpPr>
            <p:spPr>
              <a:xfrm rot="10800000">
                <a:off x="352096" y="21022"/>
                <a:ext cx="548639" cy="472965"/>
              </a:xfrm>
              <a:prstGeom prst="triangle">
                <a:avLst>
                  <a:gd name="adj" fmla="val 50000"/>
                </a:avLst>
              </a:prstGeom>
              <a:solidFill>
                <a:srgbClr val="A04205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7233" name="等腰三角形 88"/>
              <p:cNvSpPr/>
              <p:nvPr/>
            </p:nvSpPr>
            <p:spPr>
              <a:xfrm rot="10800000">
                <a:off x="1061540" y="36786"/>
                <a:ext cx="548639" cy="472965"/>
              </a:xfrm>
              <a:prstGeom prst="triangle">
                <a:avLst>
                  <a:gd name="adj" fmla="val 50000"/>
                </a:avLst>
              </a:prstGeom>
              <a:solidFill>
                <a:srgbClr val="A04205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7234" name="组合 7233"/>
          <p:cNvGrpSpPr/>
          <p:nvPr/>
        </p:nvGrpSpPr>
        <p:grpSpPr>
          <a:xfrm>
            <a:off x="11734800" y="3048000"/>
            <a:ext cx="104775" cy="952500"/>
            <a:chOff x="0" y="0"/>
            <a:chExt cx="104775" cy="952500"/>
          </a:xfrm>
        </p:grpSpPr>
        <p:sp>
          <p:nvSpPr>
            <p:cNvPr id="7235" name="椭圆 223"/>
            <p:cNvSpPr/>
            <p:nvPr/>
          </p:nvSpPr>
          <p:spPr>
            <a:xfrm>
              <a:off x="9525" y="0"/>
              <a:ext cx="95250" cy="95250"/>
            </a:xfrm>
            <a:prstGeom prst="ellipse">
              <a:avLst/>
            </a:prstGeom>
            <a:solidFill>
              <a:schemeClr val="bg1"/>
            </a:solidFill>
            <a:ln w="38100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236" name="椭圆 224"/>
            <p:cNvSpPr/>
            <p:nvPr/>
          </p:nvSpPr>
          <p:spPr>
            <a:xfrm>
              <a:off x="0" y="428625"/>
              <a:ext cx="95250" cy="95250"/>
            </a:xfrm>
            <a:prstGeom prst="ellipse">
              <a:avLst/>
            </a:prstGeom>
            <a:solidFill>
              <a:srgbClr val="FF3300"/>
            </a:solidFill>
            <a:ln w="38100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237" name="椭圆 225"/>
            <p:cNvSpPr/>
            <p:nvPr/>
          </p:nvSpPr>
          <p:spPr>
            <a:xfrm>
              <a:off x="0" y="857250"/>
              <a:ext cx="95250" cy="95250"/>
            </a:xfrm>
            <a:prstGeom prst="ellipse">
              <a:avLst/>
            </a:prstGeom>
            <a:solidFill>
              <a:schemeClr val="bg1"/>
            </a:solidFill>
            <a:ln w="38100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filter="fade">
                                      <p:cBhvr>
                                        <p:cTn id="6" dur="500" tmFilter="0, 0; .2, .5; .8, .5; 1, 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1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ldLvl="0" animBg="1"/>
      <p:bldP spid="7171" grpId="0" bldLvl="0" animBg="1"/>
      <p:bldP spid="7172" grpId="0" bldLvl="0" animBg="1"/>
      <p:bldP spid="7173" grpId="0" bldLvl="0" animBg="1"/>
      <p:bldP spid="7174" grpId="0" bldLvl="0" animBg="1"/>
      <p:bldP spid="7175" grpId="0" bldLvl="0" animBg="1"/>
      <p:bldP spid="7176" grpId="0" bldLvl="0" animBg="1"/>
      <p:bldP spid="7177" grpId="0" bldLvl="0" animBg="1"/>
      <p:bldP spid="7178" grpId="0" bldLvl="0" animBg="1"/>
      <p:bldP spid="7179" grpId="0" bldLvl="0" animBg="1"/>
      <p:bldP spid="7180" grpId="0" bldLvl="0" animBg="1"/>
      <p:bldP spid="7181" grpId="0" bldLvl="0" animBg="1"/>
      <p:bldP spid="7182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组合 8193"/>
          <p:cNvGrpSpPr/>
          <p:nvPr/>
        </p:nvGrpSpPr>
        <p:grpSpPr>
          <a:xfrm>
            <a:off x="431800" y="2038350"/>
            <a:ext cx="3189288" cy="5975350"/>
            <a:chOff x="0" y="0"/>
            <a:chExt cx="3189889" cy="5975132"/>
          </a:xfrm>
        </p:grpSpPr>
        <p:sp>
          <p:nvSpPr>
            <p:cNvPr id="8195" name="直接连接符 233"/>
            <p:cNvSpPr/>
            <p:nvPr/>
          </p:nvSpPr>
          <p:spPr>
            <a:xfrm>
              <a:off x="3189889" y="1597572"/>
              <a:ext cx="1" cy="1408388"/>
            </a:xfrm>
            <a:prstGeom prst="line">
              <a:avLst/>
            </a:prstGeom>
            <a:ln w="6350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</p:sp>
        <p:sp>
          <p:nvSpPr>
            <p:cNvPr id="8196" name="直接连接符 234"/>
            <p:cNvSpPr/>
            <p:nvPr/>
          </p:nvSpPr>
          <p:spPr>
            <a:xfrm>
              <a:off x="2333297" y="0"/>
              <a:ext cx="1" cy="2538249"/>
            </a:xfrm>
            <a:prstGeom prst="line">
              <a:avLst/>
            </a:prstGeom>
            <a:ln w="6350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</p:sp>
        <p:sp>
          <p:nvSpPr>
            <p:cNvPr id="8197" name="直接连接符 235"/>
            <p:cNvSpPr/>
            <p:nvPr/>
          </p:nvSpPr>
          <p:spPr>
            <a:xfrm>
              <a:off x="515007" y="1650124"/>
              <a:ext cx="1" cy="1592318"/>
            </a:xfrm>
            <a:prstGeom prst="line">
              <a:avLst/>
            </a:prstGeom>
            <a:ln w="6350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</p:sp>
        <p:sp>
          <p:nvSpPr>
            <p:cNvPr id="8198" name="直接连接符 236"/>
            <p:cNvSpPr/>
            <p:nvPr/>
          </p:nvSpPr>
          <p:spPr>
            <a:xfrm>
              <a:off x="1266496" y="2370083"/>
              <a:ext cx="1" cy="2538249"/>
            </a:xfrm>
            <a:prstGeom prst="line">
              <a:avLst/>
            </a:prstGeom>
            <a:ln w="6350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</p:sp>
        <p:sp>
          <p:nvSpPr>
            <p:cNvPr id="8199" name="直接连接符 237"/>
            <p:cNvSpPr/>
            <p:nvPr/>
          </p:nvSpPr>
          <p:spPr>
            <a:xfrm>
              <a:off x="0" y="3436883"/>
              <a:ext cx="1" cy="2538249"/>
            </a:xfrm>
            <a:prstGeom prst="line">
              <a:avLst/>
            </a:prstGeom>
            <a:ln w="6350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</p:sp>
      </p:grpSp>
      <p:grpSp>
        <p:nvGrpSpPr>
          <p:cNvPr id="8200" name="组合 8199"/>
          <p:cNvGrpSpPr/>
          <p:nvPr/>
        </p:nvGrpSpPr>
        <p:grpSpPr>
          <a:xfrm rot="10800000">
            <a:off x="1592263" y="5510213"/>
            <a:ext cx="919162" cy="1011237"/>
            <a:chOff x="0" y="0"/>
            <a:chExt cx="1949204" cy="2144110"/>
          </a:xfrm>
        </p:grpSpPr>
        <p:sp>
          <p:nvSpPr>
            <p:cNvPr id="8201" name="等腰三角形 242"/>
            <p:cNvSpPr/>
            <p:nvPr/>
          </p:nvSpPr>
          <p:spPr>
            <a:xfrm>
              <a:off x="0" y="0"/>
              <a:ext cx="1949204" cy="2144110"/>
            </a:xfrm>
            <a:custGeom>
              <a:avLst/>
              <a:gdLst>
                <a:gd name="txL" fmla="*/ 0 w 1949204"/>
                <a:gd name="txT" fmla="*/ 0 h 2144110"/>
                <a:gd name="txR" fmla="*/ 1949204 w 1949204"/>
                <a:gd name="txB" fmla="*/ 2144110 h 2144110"/>
              </a:gdLst>
              <a:ahLst/>
              <a:cxnLst>
                <a:cxn ang="0">
                  <a:pos x="20788" y="2144110"/>
                </a:cxn>
                <a:cxn ang="0">
                  <a:pos x="974602" y="0"/>
                </a:cxn>
                <a:cxn ang="0">
                  <a:pos x="1928416" y="2144110"/>
                </a:cxn>
                <a:cxn ang="0">
                  <a:pos x="20788" y="2144110"/>
                </a:cxn>
              </a:cxnLst>
              <a:rect l="txL" t="txT" r="txR" b="txB"/>
              <a:pathLst>
                <a:path w="1949204" h="2144110">
                  <a:moveTo>
                    <a:pt x="20788" y="2144110"/>
                  </a:moveTo>
                  <a:cubicBezTo>
                    <a:pt x="-138181" y="1786758"/>
                    <a:pt x="656664" y="0"/>
                    <a:pt x="974602" y="0"/>
                  </a:cubicBezTo>
                  <a:cubicBezTo>
                    <a:pt x="1292540" y="0"/>
                    <a:pt x="2087385" y="1786758"/>
                    <a:pt x="1928416" y="2144110"/>
                  </a:cubicBezTo>
                  <a:lnTo>
                    <a:pt x="20788" y="2144110"/>
                  </a:lnTo>
                  <a:close/>
                </a:path>
              </a:pathLst>
            </a:custGeom>
            <a:solidFill>
              <a:srgbClr val="FF8B03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8202" name="等腰三角形 242"/>
            <p:cNvSpPr/>
            <p:nvPr/>
          </p:nvSpPr>
          <p:spPr>
            <a:xfrm>
              <a:off x="178442" y="358143"/>
              <a:ext cx="1623617" cy="1785967"/>
            </a:xfrm>
            <a:custGeom>
              <a:avLst/>
              <a:gdLst>
                <a:gd name="txL" fmla="*/ 0 w 1949204"/>
                <a:gd name="txT" fmla="*/ 0 h 2144110"/>
                <a:gd name="txR" fmla="*/ 1949204 w 1949204"/>
                <a:gd name="txB" fmla="*/ 2144110 h 2144110"/>
              </a:gdLst>
              <a:ahLst/>
              <a:cxnLst>
                <a:cxn ang="0">
                  <a:pos x="20788" y="2144110"/>
                </a:cxn>
                <a:cxn ang="0">
                  <a:pos x="974602" y="0"/>
                </a:cxn>
                <a:cxn ang="0">
                  <a:pos x="1928416" y="2144110"/>
                </a:cxn>
                <a:cxn ang="0">
                  <a:pos x="20788" y="2144110"/>
                </a:cxn>
              </a:cxnLst>
              <a:rect l="txL" t="txT" r="txR" b="txB"/>
              <a:pathLst>
                <a:path w="1949204" h="2144110">
                  <a:moveTo>
                    <a:pt x="20788" y="2144110"/>
                  </a:moveTo>
                  <a:cubicBezTo>
                    <a:pt x="-138181" y="1786758"/>
                    <a:pt x="656664" y="0"/>
                    <a:pt x="974602" y="0"/>
                  </a:cubicBezTo>
                  <a:cubicBezTo>
                    <a:pt x="1292540" y="0"/>
                    <a:pt x="2087385" y="1786758"/>
                    <a:pt x="1928416" y="2144110"/>
                  </a:cubicBezTo>
                  <a:lnTo>
                    <a:pt x="20788" y="2144110"/>
                  </a:lnTo>
                  <a:close/>
                </a:path>
              </a:pathLst>
            </a:custGeom>
            <a:solidFill>
              <a:srgbClr val="FBC90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8203" name="等腰三角形 242"/>
            <p:cNvSpPr/>
            <p:nvPr/>
          </p:nvSpPr>
          <p:spPr>
            <a:xfrm>
              <a:off x="451951" y="924912"/>
              <a:ext cx="1108369" cy="1219198"/>
            </a:xfrm>
            <a:custGeom>
              <a:avLst/>
              <a:gdLst>
                <a:gd name="txL" fmla="*/ 0 w 1949204"/>
                <a:gd name="txT" fmla="*/ 0 h 2144110"/>
                <a:gd name="txR" fmla="*/ 1949204 w 1949204"/>
                <a:gd name="txB" fmla="*/ 2144110 h 2144110"/>
              </a:gdLst>
              <a:ahLst/>
              <a:cxnLst>
                <a:cxn ang="0">
                  <a:pos x="20788" y="2144110"/>
                </a:cxn>
                <a:cxn ang="0">
                  <a:pos x="974602" y="0"/>
                </a:cxn>
                <a:cxn ang="0">
                  <a:pos x="1928416" y="2144110"/>
                </a:cxn>
                <a:cxn ang="0">
                  <a:pos x="20788" y="2144110"/>
                </a:cxn>
              </a:cxnLst>
              <a:rect l="txL" t="txT" r="txR" b="txB"/>
              <a:pathLst>
                <a:path w="1949204" h="2144110">
                  <a:moveTo>
                    <a:pt x="20788" y="2144110"/>
                  </a:moveTo>
                  <a:cubicBezTo>
                    <a:pt x="-138181" y="1786758"/>
                    <a:pt x="656664" y="0"/>
                    <a:pt x="974602" y="0"/>
                  </a:cubicBezTo>
                  <a:cubicBezTo>
                    <a:pt x="1292540" y="0"/>
                    <a:pt x="2087385" y="1786758"/>
                    <a:pt x="1928416" y="2144110"/>
                  </a:cubicBezTo>
                  <a:lnTo>
                    <a:pt x="20788" y="2144110"/>
                  </a:lnTo>
                  <a:close/>
                </a:path>
              </a:pathLst>
            </a:custGeom>
            <a:solidFill>
              <a:srgbClr val="FEE302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8204" name="组合 8203"/>
          <p:cNvGrpSpPr/>
          <p:nvPr/>
        </p:nvGrpSpPr>
        <p:grpSpPr>
          <a:xfrm>
            <a:off x="741363" y="2797175"/>
            <a:ext cx="2654300" cy="3140075"/>
            <a:chOff x="0" y="0"/>
            <a:chExt cx="3679621" cy="4351283"/>
          </a:xfrm>
        </p:grpSpPr>
        <p:grpSp>
          <p:nvGrpSpPr>
            <p:cNvPr id="8205" name="组合 8204"/>
            <p:cNvGrpSpPr/>
            <p:nvPr/>
          </p:nvGrpSpPr>
          <p:grpSpPr>
            <a:xfrm>
              <a:off x="0" y="0"/>
              <a:ext cx="3679621" cy="4351283"/>
              <a:chOff x="0" y="0"/>
              <a:chExt cx="3679621" cy="4351283"/>
            </a:xfrm>
          </p:grpSpPr>
          <p:sp>
            <p:nvSpPr>
              <p:cNvPr id="8206" name="平行四边形 215"/>
              <p:cNvSpPr/>
              <p:nvPr/>
            </p:nvSpPr>
            <p:spPr>
              <a:xfrm rot="-19730372" flipV="1">
                <a:off x="1981202" y="2659112"/>
                <a:ext cx="1698419" cy="1277007"/>
              </a:xfrm>
              <a:prstGeom prst="parallelogram">
                <a:avLst>
                  <a:gd name="adj" fmla="val 62516"/>
                </a:avLst>
              </a:prstGeom>
              <a:solidFill>
                <a:srgbClr val="41D5A3"/>
              </a:solidFill>
              <a:ln w="12700" cap="flat" cmpd="sng">
                <a:solidFill>
                  <a:srgbClr val="42719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07" name="平行四边形 214"/>
              <p:cNvSpPr/>
              <p:nvPr/>
            </p:nvSpPr>
            <p:spPr>
              <a:xfrm rot="19730372">
                <a:off x="0" y="2632840"/>
                <a:ext cx="1698419" cy="1277007"/>
              </a:xfrm>
              <a:prstGeom prst="parallelogram">
                <a:avLst>
                  <a:gd name="adj" fmla="val 62516"/>
                </a:avLst>
              </a:prstGeom>
              <a:solidFill>
                <a:srgbClr val="41D5A3"/>
              </a:solidFill>
              <a:ln w="12700" cap="flat" cmpd="sng">
                <a:solidFill>
                  <a:srgbClr val="42719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08" name="任意多边形 194"/>
              <p:cNvSpPr/>
              <p:nvPr/>
            </p:nvSpPr>
            <p:spPr>
              <a:xfrm>
                <a:off x="733099" y="26151"/>
                <a:ext cx="2154621" cy="3773341"/>
              </a:xfrm>
              <a:custGeom>
                <a:avLst/>
                <a:gdLst>
                  <a:gd name="txL" fmla="*/ 0 w 2154621"/>
                  <a:gd name="txT" fmla="*/ 0 h 3773341"/>
                  <a:gd name="txR" fmla="*/ 2154621 w 2154621"/>
                  <a:gd name="txB" fmla="*/ 3773341 h 3773341"/>
                </a:gdLst>
                <a:ahLst/>
                <a:cxnLst>
                  <a:cxn ang="0">
                    <a:pos x="1084663" y="0"/>
                  </a:cxn>
                  <a:cxn ang="0">
                    <a:pos x="1169326" y="64049"/>
                  </a:cxn>
                  <a:cxn ang="0">
                    <a:pos x="2154621" y="2262479"/>
                  </a:cxn>
                  <a:cxn ang="0">
                    <a:pos x="1781732" y="3724842"/>
                  </a:cxn>
                  <a:cxn ang="0">
                    <a:pos x="1752688" y="3773341"/>
                  </a:cxn>
                  <a:cxn ang="0">
                    <a:pos x="415290" y="3773341"/>
                  </a:cxn>
                  <a:cxn ang="0">
                    <a:pos x="384553" y="3723543"/>
                  </a:cxn>
                  <a:cxn ang="0">
                    <a:pos x="0" y="2251969"/>
                  </a:cxn>
                  <a:cxn ang="0">
                    <a:pos x="1013677" y="51000"/>
                  </a:cxn>
                  <a:cxn ang="0">
                    <a:pos x="1084663" y="0"/>
                  </a:cxn>
                </a:cxnLst>
                <a:rect l="txL" t="txT" r="txR" b="txB"/>
                <a:pathLst>
                  <a:path w="2154621" h="3773341">
                    <a:moveTo>
                      <a:pt x="1084663" y="0"/>
                    </a:moveTo>
                    <a:lnTo>
                      <a:pt x="1169326" y="64049"/>
                    </a:lnTo>
                    <a:cubicBezTo>
                      <a:pt x="1784100" y="563077"/>
                      <a:pt x="2154621" y="1382754"/>
                      <a:pt x="2154621" y="2262479"/>
                    </a:cubicBezTo>
                    <a:cubicBezTo>
                      <a:pt x="2154621" y="2790315"/>
                      <a:pt x="2021234" y="3296532"/>
                      <a:pt x="1781732" y="3724842"/>
                    </a:cubicBezTo>
                    <a:lnTo>
                      <a:pt x="1752688" y="3773341"/>
                    </a:lnTo>
                    <a:lnTo>
                      <a:pt x="415290" y="3773341"/>
                    </a:lnTo>
                    <a:lnTo>
                      <a:pt x="384553" y="3723543"/>
                    </a:lnTo>
                    <a:cubicBezTo>
                      <a:pt x="137999" y="3295384"/>
                      <a:pt x="0" y="2785162"/>
                      <a:pt x="0" y="2251969"/>
                    </a:cubicBezTo>
                    <a:cubicBezTo>
                      <a:pt x="0" y="1363314"/>
                      <a:pt x="383330" y="538469"/>
                      <a:pt x="1013677" y="51000"/>
                    </a:cubicBezTo>
                    <a:lnTo>
                      <a:pt x="1084663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09" name="任意多边形 208"/>
              <p:cNvSpPr/>
              <p:nvPr/>
            </p:nvSpPr>
            <p:spPr>
              <a:xfrm>
                <a:off x="1761128" y="20893"/>
                <a:ext cx="1105575" cy="3773341"/>
              </a:xfrm>
              <a:custGeom>
                <a:avLst/>
                <a:gdLst>
                  <a:gd name="txL" fmla="*/ 0 w 1105575"/>
                  <a:gd name="txT" fmla="*/ 0 h 3773341"/>
                  <a:gd name="txR" fmla="*/ 1105575 w 1105575"/>
                  <a:gd name="txB" fmla="*/ 3773341 h 3773341"/>
                </a:gdLst>
                <a:ahLst/>
                <a:cxnLst>
                  <a:cxn ang="0">
                    <a:pos x="35617" y="0"/>
                  </a:cxn>
                  <a:cxn ang="0">
                    <a:pos x="120280" y="64049"/>
                  </a:cxn>
                  <a:cxn ang="0">
                    <a:pos x="1105575" y="2262479"/>
                  </a:cxn>
                  <a:cxn ang="0">
                    <a:pos x="732686" y="3724842"/>
                  </a:cxn>
                  <a:cxn ang="0">
                    <a:pos x="703642" y="3773341"/>
                  </a:cxn>
                  <a:cxn ang="0">
                    <a:pos x="481163" y="3773341"/>
                  </a:cxn>
                  <a:cxn ang="0">
                    <a:pos x="555659" y="3579282"/>
                  </a:cxn>
                  <a:cxn ang="0">
                    <a:pos x="769244" y="2298006"/>
                  </a:cxn>
                  <a:cxn ang="0">
                    <a:pos x="2793" y="28702"/>
                  </a:cxn>
                  <a:cxn ang="0">
                    <a:pos x="0" y="25589"/>
                  </a:cxn>
                  <a:cxn ang="0">
                    <a:pos x="35617" y="0"/>
                  </a:cxn>
                </a:cxnLst>
                <a:rect l="txL" t="txT" r="txR" b="txB"/>
                <a:pathLst>
                  <a:path w="1105575" h="3773341">
                    <a:moveTo>
                      <a:pt x="35617" y="0"/>
                    </a:moveTo>
                    <a:lnTo>
                      <a:pt x="120280" y="64049"/>
                    </a:lnTo>
                    <a:cubicBezTo>
                      <a:pt x="735054" y="563077"/>
                      <a:pt x="1105575" y="1382754"/>
                      <a:pt x="1105575" y="2262479"/>
                    </a:cubicBezTo>
                    <a:cubicBezTo>
                      <a:pt x="1105575" y="2790315"/>
                      <a:pt x="972188" y="3296532"/>
                      <a:pt x="732686" y="3724842"/>
                    </a:cubicBezTo>
                    <a:lnTo>
                      <a:pt x="703642" y="3773341"/>
                    </a:lnTo>
                    <a:lnTo>
                      <a:pt x="481163" y="3773341"/>
                    </a:lnTo>
                    <a:lnTo>
                      <a:pt x="555659" y="3579282"/>
                    </a:lnTo>
                    <a:cubicBezTo>
                      <a:pt x="694214" y="3184002"/>
                      <a:pt x="769244" y="2747914"/>
                      <a:pt x="769244" y="2298006"/>
                    </a:cubicBezTo>
                    <a:cubicBezTo>
                      <a:pt x="769244" y="1423186"/>
                      <a:pt x="485564" y="600614"/>
                      <a:pt x="2793" y="28702"/>
                    </a:cubicBezTo>
                    <a:lnTo>
                      <a:pt x="0" y="25589"/>
                    </a:lnTo>
                    <a:lnTo>
                      <a:pt x="35617" y="0"/>
                    </a:lnTo>
                    <a:close/>
                  </a:path>
                </a:pathLst>
              </a:custGeom>
              <a:solidFill>
                <a:srgbClr val="F2F2F2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10" name="任意多边形 198"/>
              <p:cNvSpPr/>
              <p:nvPr/>
            </p:nvSpPr>
            <p:spPr>
              <a:xfrm rot="10800000">
                <a:off x="1154474" y="0"/>
                <a:ext cx="1337398" cy="772510"/>
              </a:xfrm>
              <a:custGeom>
                <a:avLst/>
                <a:gdLst>
                  <a:gd name="txL" fmla="*/ 0 w 1337398"/>
                  <a:gd name="txT" fmla="*/ 0 h 740837"/>
                  <a:gd name="txR" fmla="*/ 1337398 w 1337398"/>
                  <a:gd name="txB" fmla="*/ 740837 h 740837"/>
                </a:gdLst>
                <a:ahLst/>
                <a:cxnLst>
                  <a:cxn ang="0">
                    <a:pos x="0" y="0"/>
                  </a:cxn>
                  <a:cxn ang="0">
                    <a:pos x="1337398" y="0"/>
                  </a:cxn>
                  <a:cxn ang="0">
                    <a:pos x="1282716" y="91309"/>
                  </a:cxn>
                  <a:cxn ang="0">
                    <a:pos x="754036" y="687568"/>
                  </a:cxn>
                  <a:cxn ang="0">
                    <a:pos x="683624" y="740837"/>
                  </a:cxn>
                  <a:cxn ang="0">
                    <a:pos x="598387" y="679597"/>
                  </a:cxn>
                  <a:cxn ang="0">
                    <a:pos x="55428" y="89802"/>
                  </a:cxn>
                  <a:cxn ang="0">
                    <a:pos x="0" y="0"/>
                  </a:cxn>
                </a:cxnLst>
                <a:rect l="txL" t="txT" r="txR" b="txB"/>
                <a:pathLst>
                  <a:path w="1337398" h="740837">
                    <a:moveTo>
                      <a:pt x="0" y="0"/>
                    </a:moveTo>
                    <a:lnTo>
                      <a:pt x="1337398" y="0"/>
                    </a:lnTo>
                    <a:lnTo>
                      <a:pt x="1282716" y="91309"/>
                    </a:lnTo>
                    <a:cubicBezTo>
                      <a:pt x="1136746" y="319255"/>
                      <a:pt x="958961" y="521225"/>
                      <a:pt x="754036" y="687568"/>
                    </a:cubicBezTo>
                    <a:lnTo>
                      <a:pt x="683624" y="740837"/>
                    </a:lnTo>
                    <a:lnTo>
                      <a:pt x="598387" y="679597"/>
                    </a:lnTo>
                    <a:cubicBezTo>
                      <a:pt x="388272" y="517107"/>
                      <a:pt x="205603" y="317132"/>
                      <a:pt x="55428" y="898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5050"/>
              </a:solidFill>
              <a:ln w="12700"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grpSp>
            <p:nvGrpSpPr>
              <p:cNvPr id="8211" name="组合 8210"/>
              <p:cNvGrpSpPr/>
              <p:nvPr/>
            </p:nvGrpSpPr>
            <p:grpSpPr>
              <a:xfrm flipH="1">
                <a:off x="1702676" y="2695904"/>
                <a:ext cx="173421" cy="1655379"/>
                <a:chOff x="0" y="0"/>
                <a:chExt cx="143215" cy="2194231"/>
              </a:xfrm>
            </p:grpSpPr>
            <p:sp>
              <p:nvSpPr>
                <p:cNvPr id="8212" name="梯形 216"/>
                <p:cNvSpPr/>
                <p:nvPr/>
              </p:nvSpPr>
              <p:spPr>
                <a:xfrm flipV="1">
                  <a:off x="0" y="0"/>
                  <a:ext cx="141889" cy="1103587"/>
                </a:xfrm>
                <a:custGeom>
                  <a:avLst/>
                  <a:gdLst>
                    <a:gd name="txL" fmla="*/ 4500 w 21600"/>
                    <a:gd name="txT" fmla="*/ 4500 h 21600"/>
                    <a:gd name="txR" fmla="*/ 17100 w 21600"/>
                    <a:gd name="txB" fmla="*/ 17100 h 21600"/>
                  </a:gdLst>
                  <a:ahLst/>
                  <a:cxnLst>
                    <a:cxn ang="0">
                      <a:pos x="18900" y="10800"/>
                    </a:cxn>
                    <a:cxn ang="90">
                      <a:pos x="10800" y="21600"/>
                    </a:cxn>
                    <a:cxn ang="180">
                      <a:pos x="2700" y="10800"/>
                    </a:cxn>
                    <a:cxn ang="270">
                      <a:pos x="10800" y="0"/>
                    </a:cxn>
                  </a:cxnLst>
                  <a:rect l="txL" t="txT" r="txR" b="txB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41D5A3"/>
                </a:solidFill>
                <a:ln w="12700"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solidFill>
                      <a:srgbClr val="FFFFFF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8213" name="梯形 217"/>
                <p:cNvSpPr/>
                <p:nvPr/>
              </p:nvSpPr>
              <p:spPr>
                <a:xfrm>
                  <a:off x="1326" y="1090644"/>
                  <a:ext cx="141889" cy="1103587"/>
                </a:xfrm>
                <a:custGeom>
                  <a:avLst/>
                  <a:gdLst>
                    <a:gd name="txL" fmla="*/ 4500 w 21600"/>
                    <a:gd name="txT" fmla="*/ 4500 h 21600"/>
                    <a:gd name="txR" fmla="*/ 17100 w 21600"/>
                    <a:gd name="txB" fmla="*/ 17100 h 21600"/>
                  </a:gdLst>
                  <a:ahLst/>
                  <a:cxnLst>
                    <a:cxn ang="0">
                      <a:pos x="18900" y="10800"/>
                    </a:cxn>
                    <a:cxn ang="90">
                      <a:pos x="10800" y="21600"/>
                    </a:cxn>
                    <a:cxn ang="180">
                      <a:pos x="2700" y="10800"/>
                    </a:cxn>
                    <a:cxn ang="270">
                      <a:pos x="10800" y="0"/>
                    </a:cxn>
                  </a:cxnLst>
                  <a:rect l="txL" t="txT" r="txR" b="txB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solidFill>
                      <a:srgbClr val="FFFFFF"/>
                    </a:solidFill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8214" name="椭圆 221"/>
            <p:cNvSpPr/>
            <p:nvPr/>
          </p:nvSpPr>
          <p:spPr>
            <a:xfrm>
              <a:off x="1324304" y="1245477"/>
              <a:ext cx="914400" cy="914400"/>
            </a:xfrm>
            <a:prstGeom prst="ellipse">
              <a:avLst/>
            </a:prstGeom>
            <a:solidFill>
              <a:srgbClr val="8DA9DB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8215" name="文本框 246"/>
          <p:cNvSpPr/>
          <p:nvPr/>
        </p:nvSpPr>
        <p:spPr>
          <a:xfrm>
            <a:off x="4503738" y="741363"/>
            <a:ext cx="4618037" cy="17541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工作</a:t>
            </a:r>
            <a:r>
              <a:rPr lang="zh-CN" altLang="en-US" sz="5400" b="1" dirty="0">
                <a:solidFill>
                  <a:srgbClr val="FEE302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职责</a:t>
            </a:r>
            <a:endParaRPr lang="en-US" altLang="x-none" sz="5400" b="1" dirty="0">
              <a:solidFill>
                <a:srgbClr val="FEE302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marL="1028700" lvl="1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zh-CN" altLang="en-US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marL="1028700" lvl="1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每周开会</a:t>
            </a:r>
            <a:endParaRPr lang="en-US" altLang="x-none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marL="1028700" lvl="1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宣传社团活动</a:t>
            </a:r>
            <a:endParaRPr lang="zh-CN" altLang="en-US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8216" name="文本框 247"/>
          <p:cNvSpPr/>
          <p:nvPr/>
        </p:nvSpPr>
        <p:spPr>
          <a:xfrm>
            <a:off x="4503738" y="3132138"/>
            <a:ext cx="4618037" cy="2584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工作</a:t>
            </a:r>
            <a:r>
              <a:rPr lang="zh-CN" altLang="en-US" sz="5400" b="1" dirty="0">
                <a:solidFill>
                  <a:srgbClr val="FEE302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回报</a:t>
            </a:r>
            <a:endParaRPr lang="en-US" altLang="x-none" sz="5400" b="1" dirty="0">
              <a:solidFill>
                <a:srgbClr val="FEE302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marL="1028700" lvl="1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zh-CN" altLang="en-US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marL="1028700" lvl="1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能力得到提升</a:t>
            </a:r>
            <a:endParaRPr lang="en-US" altLang="x-none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marL="1028700" lvl="1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学到课本之外的知识</a:t>
            </a:r>
            <a:endParaRPr lang="en-US" altLang="x-none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marL="1028700" lvl="1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每学期团体活动</a:t>
            </a:r>
            <a:endParaRPr lang="zh-CN" altLang="en-US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endParaRPr lang="zh-CN" altLang="en-US" sz="3600" b="1" dirty="0">
              <a:solidFill>
                <a:srgbClr val="FEE302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grpSp>
        <p:nvGrpSpPr>
          <p:cNvPr id="8217" name="组合 8216"/>
          <p:cNvGrpSpPr/>
          <p:nvPr/>
        </p:nvGrpSpPr>
        <p:grpSpPr>
          <a:xfrm>
            <a:off x="11734800" y="3048000"/>
            <a:ext cx="104775" cy="952500"/>
            <a:chOff x="0" y="0"/>
            <a:chExt cx="104775" cy="952500"/>
          </a:xfrm>
        </p:grpSpPr>
        <p:sp>
          <p:nvSpPr>
            <p:cNvPr id="8218" name="椭圆 249"/>
            <p:cNvSpPr/>
            <p:nvPr/>
          </p:nvSpPr>
          <p:spPr>
            <a:xfrm>
              <a:off x="9525" y="0"/>
              <a:ext cx="95250" cy="95250"/>
            </a:xfrm>
            <a:prstGeom prst="ellipse">
              <a:avLst/>
            </a:prstGeom>
            <a:solidFill>
              <a:schemeClr val="bg1"/>
            </a:solidFill>
            <a:ln w="38100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8219" name="椭圆 250"/>
            <p:cNvSpPr/>
            <p:nvPr/>
          </p:nvSpPr>
          <p:spPr>
            <a:xfrm>
              <a:off x="0" y="428625"/>
              <a:ext cx="95250" cy="95250"/>
            </a:xfrm>
            <a:prstGeom prst="ellipse">
              <a:avLst/>
            </a:prstGeom>
            <a:solidFill>
              <a:schemeClr val="bg1"/>
            </a:solidFill>
            <a:ln w="38100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8220" name="椭圆 251"/>
            <p:cNvSpPr/>
            <p:nvPr/>
          </p:nvSpPr>
          <p:spPr>
            <a:xfrm>
              <a:off x="0" y="857250"/>
              <a:ext cx="95250" cy="95250"/>
            </a:xfrm>
            <a:prstGeom prst="ellipse">
              <a:avLst/>
            </a:prstGeom>
            <a:solidFill>
              <a:srgbClr val="FF3300"/>
            </a:solidFill>
            <a:ln w="38100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display="1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filter="fade">
                                      <p:cBhvr>
                                        <p:cTn id="10" dur="500" tmFilter="0, 0; .2, .5; .8, .5; 1, 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82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5"/>
          <p:cNvSpPr/>
          <p:nvPr/>
        </p:nvSpPr>
        <p:spPr>
          <a:xfrm>
            <a:off x="3152775" y="614363"/>
            <a:ext cx="6022975" cy="923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报名流程</a:t>
            </a:r>
            <a:endParaRPr lang="zh-CN" altLang="en-US" sz="5400" b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9219" name="乘号 9"/>
          <p:cNvSpPr/>
          <p:nvPr/>
        </p:nvSpPr>
        <p:spPr>
          <a:xfrm>
            <a:off x="7740650" y="173038"/>
            <a:ext cx="977900" cy="977900"/>
          </a:xfrm>
          <a:custGeom>
            <a:avLst/>
            <a:gdLst>
              <a:gd name="txL" fmla="*/ 0 w 1539"/>
              <a:gd name="txT" fmla="*/ 0 h 1539"/>
              <a:gd name="txR" fmla="*/ 1539 w 1539"/>
              <a:gd name="txB" fmla="*/ 1539 h 1539"/>
            </a:gdLst>
            <a:ahLst/>
            <a:cxnLst/>
            <a:rect l="txL" t="txT" r="txR" b="txB"/>
            <a:pathLst>
              <a:path w="1539" h="1539">
                <a:moveTo>
                  <a:pt x="241" y="497"/>
                </a:moveTo>
                <a:lnTo>
                  <a:pt x="497" y="241"/>
                </a:lnTo>
                <a:lnTo>
                  <a:pt x="769" y="513"/>
                </a:lnTo>
                <a:lnTo>
                  <a:pt x="1041" y="241"/>
                </a:lnTo>
                <a:lnTo>
                  <a:pt x="1297" y="497"/>
                </a:lnTo>
                <a:lnTo>
                  <a:pt x="1025" y="769"/>
                </a:lnTo>
                <a:lnTo>
                  <a:pt x="1297" y="1041"/>
                </a:lnTo>
                <a:lnTo>
                  <a:pt x="1041" y="1297"/>
                </a:lnTo>
                <a:lnTo>
                  <a:pt x="769" y="1025"/>
                </a:lnTo>
                <a:lnTo>
                  <a:pt x="497" y="1297"/>
                </a:lnTo>
                <a:lnTo>
                  <a:pt x="241" y="1041"/>
                </a:lnTo>
                <a:lnTo>
                  <a:pt x="513" y="769"/>
                </a:lnTo>
                <a:close/>
              </a:path>
            </a:pathLst>
          </a:custGeom>
          <a:solidFill>
            <a:srgbClr val="FEE302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9220" name="泪滴形 10"/>
          <p:cNvSpPr/>
          <p:nvPr/>
        </p:nvSpPr>
        <p:spPr>
          <a:xfrm rot="8170754">
            <a:off x="1701800" y="2144713"/>
            <a:ext cx="1812925" cy="1812925"/>
          </a:xfrm>
          <a:custGeom>
            <a:avLst/>
            <a:gdLst>
              <a:gd name="txL" fmla="*/ 0 w 2855"/>
              <a:gd name="txT" fmla="*/ 0 h 2855"/>
              <a:gd name="txR" fmla="*/ 2855 w 2855"/>
              <a:gd name="txB" fmla="*/ 2855 h 2855"/>
            </a:gdLst>
            <a:ahLst/>
            <a:cxnLst/>
            <a:rect l="txL" t="txT" r="txR" b="txB"/>
            <a:pathLst>
              <a:path w="2855" h="2855">
                <a:moveTo>
                  <a:pt x="0" y="1427"/>
                </a:moveTo>
                <a:arcTo wR="1427" hR="1427" stAng="-10800000" swAng="5400000"/>
                <a:cubicBezTo>
                  <a:pt x="1903" y="0"/>
                  <a:pt x="2379" y="0"/>
                  <a:pt x="2855" y="0"/>
                </a:cubicBezTo>
                <a:cubicBezTo>
                  <a:pt x="2855" y="475"/>
                  <a:pt x="2855" y="951"/>
                  <a:pt x="2855" y="1427"/>
                </a:cubicBezTo>
                <a:arcTo wR="1427" hR="1427" stAng="0" swAng="5400000"/>
                <a:arcTo wR="1427" hR="1427" stAng="-16200000" swAng="5400000"/>
                <a:close/>
              </a:path>
            </a:pathLst>
          </a:custGeom>
          <a:solidFill>
            <a:srgbClr val="CBFF0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9221" name="椭圆 11"/>
          <p:cNvSpPr/>
          <p:nvPr/>
        </p:nvSpPr>
        <p:spPr>
          <a:xfrm>
            <a:off x="4110038" y="2152650"/>
            <a:ext cx="1797050" cy="1797050"/>
          </a:xfrm>
          <a:prstGeom prst="ellipse">
            <a:avLst/>
          </a:prstGeom>
          <a:solidFill>
            <a:srgbClr val="FBC90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9222" name="椭圆 12"/>
          <p:cNvSpPr/>
          <p:nvPr/>
        </p:nvSpPr>
        <p:spPr>
          <a:xfrm>
            <a:off x="6500813" y="2152650"/>
            <a:ext cx="1797050" cy="1797050"/>
          </a:xfrm>
          <a:prstGeom prst="ellipse">
            <a:avLst/>
          </a:prstGeom>
          <a:solidFill>
            <a:srgbClr val="FBC90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9223" name="椭圆 13"/>
          <p:cNvSpPr/>
          <p:nvPr/>
        </p:nvSpPr>
        <p:spPr>
          <a:xfrm>
            <a:off x="8891588" y="2152650"/>
            <a:ext cx="1797050" cy="1797050"/>
          </a:xfrm>
          <a:prstGeom prst="ellipse">
            <a:avLst/>
          </a:prstGeom>
          <a:solidFill>
            <a:srgbClr val="FBC90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grpSp>
        <p:nvGrpSpPr>
          <p:cNvPr id="9224" name="组合 9223"/>
          <p:cNvGrpSpPr/>
          <p:nvPr/>
        </p:nvGrpSpPr>
        <p:grpSpPr>
          <a:xfrm>
            <a:off x="1808163" y="4343400"/>
            <a:ext cx="5618162" cy="1695450"/>
            <a:chOff x="0" y="0"/>
            <a:chExt cx="2482671" cy="750750"/>
          </a:xfrm>
        </p:grpSpPr>
        <p:sp>
          <p:nvSpPr>
            <p:cNvPr id="9225" name="圆角矩形 16"/>
            <p:cNvSpPr/>
            <p:nvPr/>
          </p:nvSpPr>
          <p:spPr>
            <a:xfrm>
              <a:off x="4166" y="52918"/>
              <a:ext cx="2478505" cy="697832"/>
            </a:xfrm>
            <a:prstGeom prst="roundRect">
              <a:avLst>
                <a:gd name="adj" fmla="val 16667"/>
              </a:avLst>
            </a:prstGeom>
            <a:solidFill>
              <a:srgbClr val="98E01A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9226" name="圆角矩形 17"/>
            <p:cNvSpPr/>
            <p:nvPr/>
          </p:nvSpPr>
          <p:spPr>
            <a:xfrm>
              <a:off x="0" y="0"/>
              <a:ext cx="2478505" cy="697832"/>
            </a:xfrm>
            <a:prstGeom prst="roundRect">
              <a:avLst>
                <a:gd name="adj" fmla="val 16667"/>
              </a:avLst>
            </a:prstGeom>
            <a:solidFill>
              <a:srgbClr val="CBFF0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9227" name="椭圆 18"/>
          <p:cNvSpPr/>
          <p:nvPr/>
        </p:nvSpPr>
        <p:spPr>
          <a:xfrm>
            <a:off x="1828800" y="2251075"/>
            <a:ext cx="1535113" cy="1535113"/>
          </a:xfrm>
          <a:prstGeom prst="ellipse">
            <a:avLst/>
          </a:prstGeom>
          <a:solidFill>
            <a:srgbClr val="92D050"/>
          </a:solidFill>
          <a:ln w="12700">
            <a:noFill/>
          </a:ln>
        </p:spPr>
        <p:txBody>
          <a:bodyPr anchor="ctr"/>
          <a:lstStyle/>
          <a:p>
            <a:pPr algn="ctr"/>
            <a:endParaRPr sz="2800" b="1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9228" name="圆角矩形 21"/>
          <p:cNvSpPr/>
          <p:nvPr/>
        </p:nvSpPr>
        <p:spPr>
          <a:xfrm>
            <a:off x="2081213" y="3027363"/>
            <a:ext cx="1023937" cy="4730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9229" name="文本框 20"/>
          <p:cNvSpPr/>
          <p:nvPr/>
        </p:nvSpPr>
        <p:spPr>
          <a:xfrm>
            <a:off x="2065338" y="2570163"/>
            <a:ext cx="1023937" cy="9540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x-none" sz="2800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algn="ctr"/>
            <a:r>
              <a:rPr lang="zh-CN" altLang="en-US" sz="2800" b="1" dirty="0">
                <a:solidFill>
                  <a:srgbClr val="CBFF0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报名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230" name="文本框 22"/>
          <p:cNvSpPr/>
          <p:nvPr/>
        </p:nvSpPr>
        <p:spPr>
          <a:xfrm>
            <a:off x="2081213" y="4651375"/>
            <a:ext cx="5959475" cy="16300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x-none" sz="2000" b="1" i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STEP 1  </a:t>
            </a:r>
            <a:r>
              <a:rPr lang="zh-CN" altLang="en-US" sz="2000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请添加文本内容</a:t>
            </a:r>
            <a:endParaRPr lang="en-US" altLang="x-none" sz="2000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endParaRPr lang="zh-CN" altLang="en-US" sz="2000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r>
              <a:rPr lang="en-US" altLang="x-none" sz="2000" b="1" i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STEP 2  </a:t>
            </a:r>
            <a:r>
              <a:rPr lang="zh-CN" sz="2000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请添加文本内容</a:t>
            </a:r>
            <a:endParaRPr lang="en-US" altLang="x-none" sz="2000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endParaRPr lang="zh-CN" altLang="en-US" sz="2000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endParaRPr lang="zh-CN" altLang="en-US" sz="2000" b="1" i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9231" name="圆角矩形 34"/>
          <p:cNvSpPr/>
          <p:nvPr/>
        </p:nvSpPr>
        <p:spPr>
          <a:xfrm>
            <a:off x="6894513" y="3048000"/>
            <a:ext cx="1025525" cy="4730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9232" name="圆角矩形 33"/>
          <p:cNvSpPr/>
          <p:nvPr/>
        </p:nvSpPr>
        <p:spPr>
          <a:xfrm>
            <a:off x="4487863" y="3006725"/>
            <a:ext cx="1025525" cy="4730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9233" name="圆角矩形 35"/>
          <p:cNvSpPr/>
          <p:nvPr/>
        </p:nvSpPr>
        <p:spPr>
          <a:xfrm>
            <a:off x="9317038" y="3043238"/>
            <a:ext cx="1025525" cy="4730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9234" name="文本框 25"/>
          <p:cNvSpPr/>
          <p:nvPr/>
        </p:nvSpPr>
        <p:spPr>
          <a:xfrm>
            <a:off x="9312275" y="2579688"/>
            <a:ext cx="1025525" cy="9540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x-none" sz="2800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04</a:t>
            </a:r>
            <a:endParaRPr lang="zh-CN" altLang="en-US" sz="2800" b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algn="ctr"/>
            <a:r>
              <a:rPr lang="zh-CN" altLang="en-US" sz="2800" b="1" dirty="0">
                <a:solidFill>
                  <a:srgbClr val="CBFF0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录取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235" name="文本框 24"/>
          <p:cNvSpPr/>
          <p:nvPr/>
        </p:nvSpPr>
        <p:spPr>
          <a:xfrm>
            <a:off x="6869113" y="2579688"/>
            <a:ext cx="1023937" cy="9540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x-none" sz="2800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algn="ctr"/>
            <a:r>
              <a:rPr lang="zh-CN" altLang="en-US" sz="2800" b="1" dirty="0">
                <a:solidFill>
                  <a:srgbClr val="CBFF0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试用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236" name="文本框 23"/>
          <p:cNvSpPr/>
          <p:nvPr/>
        </p:nvSpPr>
        <p:spPr>
          <a:xfrm>
            <a:off x="4519613" y="2549525"/>
            <a:ext cx="1023937" cy="95408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x-none" sz="2800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algn="ctr"/>
            <a:r>
              <a:rPr lang="zh-CN" altLang="en-US" sz="2800" b="1" dirty="0">
                <a:solidFill>
                  <a:srgbClr val="CBFF0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面试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3"/>
          <p:cNvSpPr/>
          <p:nvPr/>
        </p:nvSpPr>
        <p:spPr>
          <a:xfrm>
            <a:off x="3152775" y="614363"/>
            <a:ext cx="6022975" cy="923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报名流程</a:t>
            </a:r>
            <a:endParaRPr lang="zh-CN" altLang="en-US" sz="5400" b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10243" name="乘号 4"/>
          <p:cNvSpPr/>
          <p:nvPr/>
        </p:nvSpPr>
        <p:spPr>
          <a:xfrm>
            <a:off x="7740650" y="173038"/>
            <a:ext cx="977900" cy="977900"/>
          </a:xfrm>
          <a:custGeom>
            <a:avLst/>
            <a:gdLst>
              <a:gd name="txL" fmla="*/ 0 w 1539"/>
              <a:gd name="txT" fmla="*/ 0 h 1539"/>
              <a:gd name="txR" fmla="*/ 1539 w 1539"/>
              <a:gd name="txB" fmla="*/ 1539 h 1539"/>
            </a:gdLst>
            <a:ahLst/>
            <a:cxnLst/>
            <a:rect l="txL" t="txT" r="txR" b="txB"/>
            <a:pathLst>
              <a:path w="1539" h="1539">
                <a:moveTo>
                  <a:pt x="241" y="497"/>
                </a:moveTo>
                <a:lnTo>
                  <a:pt x="497" y="241"/>
                </a:lnTo>
                <a:lnTo>
                  <a:pt x="769" y="513"/>
                </a:lnTo>
                <a:lnTo>
                  <a:pt x="1041" y="241"/>
                </a:lnTo>
                <a:lnTo>
                  <a:pt x="1297" y="497"/>
                </a:lnTo>
                <a:lnTo>
                  <a:pt x="1025" y="769"/>
                </a:lnTo>
                <a:lnTo>
                  <a:pt x="1297" y="1041"/>
                </a:lnTo>
                <a:lnTo>
                  <a:pt x="1041" y="1297"/>
                </a:lnTo>
                <a:lnTo>
                  <a:pt x="769" y="1025"/>
                </a:lnTo>
                <a:lnTo>
                  <a:pt x="497" y="1297"/>
                </a:lnTo>
                <a:lnTo>
                  <a:pt x="241" y="1041"/>
                </a:lnTo>
                <a:lnTo>
                  <a:pt x="513" y="769"/>
                </a:lnTo>
                <a:close/>
              </a:path>
            </a:pathLst>
          </a:custGeom>
          <a:solidFill>
            <a:srgbClr val="FEE302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0244" name="椭圆 14"/>
          <p:cNvSpPr/>
          <p:nvPr/>
        </p:nvSpPr>
        <p:spPr>
          <a:xfrm>
            <a:off x="1704975" y="2136775"/>
            <a:ext cx="1797050" cy="1797050"/>
          </a:xfrm>
          <a:prstGeom prst="ellipse">
            <a:avLst/>
          </a:prstGeom>
          <a:solidFill>
            <a:srgbClr val="FBC90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0245" name="椭圆 15"/>
          <p:cNvSpPr/>
          <p:nvPr/>
        </p:nvSpPr>
        <p:spPr>
          <a:xfrm>
            <a:off x="6500813" y="2152650"/>
            <a:ext cx="1797050" cy="1797050"/>
          </a:xfrm>
          <a:prstGeom prst="ellipse">
            <a:avLst/>
          </a:prstGeom>
          <a:solidFill>
            <a:srgbClr val="FBC90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0246" name="椭圆 16"/>
          <p:cNvSpPr/>
          <p:nvPr/>
        </p:nvSpPr>
        <p:spPr>
          <a:xfrm>
            <a:off x="8891588" y="2152650"/>
            <a:ext cx="1797050" cy="1797050"/>
          </a:xfrm>
          <a:prstGeom prst="ellipse">
            <a:avLst/>
          </a:prstGeom>
          <a:solidFill>
            <a:srgbClr val="FBC90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grpSp>
        <p:nvGrpSpPr>
          <p:cNvPr id="10247" name="组合 10246"/>
          <p:cNvGrpSpPr/>
          <p:nvPr/>
        </p:nvGrpSpPr>
        <p:grpSpPr>
          <a:xfrm>
            <a:off x="2786063" y="4327525"/>
            <a:ext cx="5618162" cy="1695450"/>
            <a:chOff x="0" y="0"/>
            <a:chExt cx="2482671" cy="750750"/>
          </a:xfrm>
        </p:grpSpPr>
        <p:sp>
          <p:nvSpPr>
            <p:cNvPr id="10248" name="圆角矩形 18"/>
            <p:cNvSpPr/>
            <p:nvPr/>
          </p:nvSpPr>
          <p:spPr>
            <a:xfrm>
              <a:off x="4166" y="52918"/>
              <a:ext cx="2478505" cy="697832"/>
            </a:xfrm>
            <a:prstGeom prst="roundRect">
              <a:avLst>
                <a:gd name="adj" fmla="val 16667"/>
              </a:avLst>
            </a:prstGeom>
            <a:solidFill>
              <a:srgbClr val="98E01A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0249" name="圆角矩形 19"/>
            <p:cNvSpPr/>
            <p:nvPr/>
          </p:nvSpPr>
          <p:spPr>
            <a:xfrm>
              <a:off x="0" y="0"/>
              <a:ext cx="2478505" cy="697832"/>
            </a:xfrm>
            <a:prstGeom prst="roundRect">
              <a:avLst>
                <a:gd name="adj" fmla="val 16667"/>
              </a:avLst>
            </a:prstGeom>
            <a:solidFill>
              <a:srgbClr val="CBFF0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10250" name="组合 10249"/>
          <p:cNvGrpSpPr/>
          <p:nvPr/>
        </p:nvGrpSpPr>
        <p:grpSpPr>
          <a:xfrm>
            <a:off x="4116388" y="2120900"/>
            <a:ext cx="1812925" cy="1812925"/>
            <a:chOff x="0" y="0"/>
            <a:chExt cx="1813034" cy="1813034"/>
          </a:xfrm>
        </p:grpSpPr>
        <p:sp>
          <p:nvSpPr>
            <p:cNvPr id="10251" name="泪滴形 29"/>
            <p:cNvSpPr/>
            <p:nvPr/>
          </p:nvSpPr>
          <p:spPr>
            <a:xfrm rot="8170754">
              <a:off x="0" y="0"/>
              <a:ext cx="1813034" cy="1813034"/>
            </a:xfrm>
            <a:custGeom>
              <a:avLst/>
              <a:gdLst>
                <a:gd name="txL" fmla="*/ 0 w 1813034"/>
                <a:gd name="txT" fmla="*/ 0 h 1813034"/>
                <a:gd name="txR" fmla="*/ 1813034 w 1813034"/>
                <a:gd name="txB" fmla="*/ 1813034 h 1813034"/>
              </a:gdLst>
              <a:ahLst/>
              <a:cxnLst/>
              <a:rect l="txL" t="txT" r="txR" b="txB"/>
              <a:pathLst>
                <a:path w="1813034" h="1813034">
                  <a:moveTo>
                    <a:pt x="0" y="906517"/>
                  </a:moveTo>
                  <a:arcTo wR="906517" hR="906517" stAng="-10800000" swAng="5400000"/>
                  <a:cubicBezTo>
                    <a:pt x="1208689" y="0"/>
                    <a:pt x="1510861" y="0"/>
                    <a:pt x="1813034" y="0"/>
                  </a:cubicBezTo>
                  <a:cubicBezTo>
                    <a:pt x="1813034" y="302172"/>
                    <a:pt x="1813034" y="604344"/>
                    <a:pt x="1813034" y="906517"/>
                  </a:cubicBezTo>
                  <a:arcTo wR="906517" hR="906517" stAng="0" swAng="5400000"/>
                  <a:arcTo wR="906517" hR="906517" stAng="-16200000" swAng="5400000"/>
                  <a:close/>
                </a:path>
              </a:pathLst>
            </a:custGeom>
            <a:solidFill>
              <a:srgbClr val="CBFF0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0252" name="椭圆 20"/>
            <p:cNvSpPr/>
            <p:nvPr/>
          </p:nvSpPr>
          <p:spPr>
            <a:xfrm>
              <a:off x="126123" y="107728"/>
              <a:ext cx="1534511" cy="1534511"/>
            </a:xfrm>
            <a:prstGeom prst="ellipse">
              <a:avLst/>
            </a:prstGeom>
            <a:solidFill>
              <a:srgbClr val="92D050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 sz="2800" b="1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0253" name="圆角矩形 21"/>
          <p:cNvSpPr/>
          <p:nvPr/>
        </p:nvSpPr>
        <p:spPr>
          <a:xfrm>
            <a:off x="2081213" y="3027363"/>
            <a:ext cx="1023937" cy="4730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0254" name="文本框 22"/>
          <p:cNvSpPr/>
          <p:nvPr/>
        </p:nvSpPr>
        <p:spPr>
          <a:xfrm>
            <a:off x="2065338" y="2570163"/>
            <a:ext cx="1023937" cy="9540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x-none" sz="2800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algn="ctr"/>
            <a:r>
              <a:rPr lang="zh-CN" altLang="en-US" sz="2800" b="1" dirty="0">
                <a:solidFill>
                  <a:srgbClr val="CBFF0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报名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255" name="圆角矩形 23"/>
          <p:cNvSpPr/>
          <p:nvPr/>
        </p:nvSpPr>
        <p:spPr>
          <a:xfrm>
            <a:off x="6894513" y="3048000"/>
            <a:ext cx="1025525" cy="4730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0256" name="圆角矩形 24"/>
          <p:cNvSpPr/>
          <p:nvPr/>
        </p:nvSpPr>
        <p:spPr>
          <a:xfrm>
            <a:off x="4487863" y="3006725"/>
            <a:ext cx="1025525" cy="4730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0257" name="圆角矩形 25"/>
          <p:cNvSpPr/>
          <p:nvPr/>
        </p:nvSpPr>
        <p:spPr>
          <a:xfrm>
            <a:off x="9317038" y="3043238"/>
            <a:ext cx="1025525" cy="4730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0258" name="文本框 26"/>
          <p:cNvSpPr/>
          <p:nvPr/>
        </p:nvSpPr>
        <p:spPr>
          <a:xfrm>
            <a:off x="9312275" y="2579688"/>
            <a:ext cx="1025525" cy="9540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x-none" sz="2800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04</a:t>
            </a:r>
            <a:endParaRPr lang="zh-CN" altLang="en-US" sz="2800" b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algn="ctr"/>
            <a:r>
              <a:rPr lang="zh-CN" altLang="en-US" sz="2800" b="1" dirty="0">
                <a:solidFill>
                  <a:srgbClr val="CBFF0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录取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259" name="文本框 27"/>
          <p:cNvSpPr/>
          <p:nvPr/>
        </p:nvSpPr>
        <p:spPr>
          <a:xfrm>
            <a:off x="6869113" y="2579688"/>
            <a:ext cx="1023937" cy="9540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x-none" sz="2800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algn="ctr"/>
            <a:r>
              <a:rPr lang="zh-CN" altLang="en-US" sz="2800" b="1" dirty="0">
                <a:solidFill>
                  <a:srgbClr val="CBFF0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试用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260" name="文本框 28"/>
          <p:cNvSpPr/>
          <p:nvPr/>
        </p:nvSpPr>
        <p:spPr>
          <a:xfrm>
            <a:off x="4519613" y="2549525"/>
            <a:ext cx="1023937" cy="95408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x-none" sz="2800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algn="ctr"/>
            <a:r>
              <a:rPr lang="zh-CN" altLang="en-US" sz="2800" b="1" dirty="0">
                <a:solidFill>
                  <a:srgbClr val="CBFF0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面试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261" name="文本框 31"/>
          <p:cNvSpPr/>
          <p:nvPr/>
        </p:nvSpPr>
        <p:spPr>
          <a:xfrm>
            <a:off x="3073400" y="4635500"/>
            <a:ext cx="5959475" cy="1322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sz="2000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请添加文本内容</a:t>
            </a:r>
            <a:endParaRPr lang="zh-CN" sz="2000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sz="2000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请添加文本内容</a:t>
            </a:r>
            <a:endParaRPr lang="en-US" altLang="x-none" sz="2000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marL="342900" indent="-342900"/>
            <a:endParaRPr lang="zh-CN" altLang="en-US" sz="2000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marL="342900" indent="-342900"/>
            <a:endParaRPr lang="zh-CN" altLang="en-US" sz="2000" b="1" i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3"/>
          <p:cNvSpPr/>
          <p:nvPr/>
        </p:nvSpPr>
        <p:spPr>
          <a:xfrm>
            <a:off x="3152775" y="614363"/>
            <a:ext cx="6022975" cy="923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报名流程</a:t>
            </a:r>
            <a:endParaRPr lang="zh-CN" altLang="en-US" sz="5400" b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11267" name="乘号 4"/>
          <p:cNvSpPr/>
          <p:nvPr/>
        </p:nvSpPr>
        <p:spPr>
          <a:xfrm>
            <a:off x="7740650" y="173038"/>
            <a:ext cx="977900" cy="977900"/>
          </a:xfrm>
          <a:custGeom>
            <a:avLst/>
            <a:gdLst>
              <a:gd name="txL" fmla="*/ 0 w 1539"/>
              <a:gd name="txT" fmla="*/ 0 h 1539"/>
              <a:gd name="txR" fmla="*/ 1539 w 1539"/>
              <a:gd name="txB" fmla="*/ 1539 h 1539"/>
            </a:gdLst>
            <a:ahLst/>
            <a:cxnLst/>
            <a:rect l="txL" t="txT" r="txR" b="txB"/>
            <a:pathLst>
              <a:path w="1539" h="1539">
                <a:moveTo>
                  <a:pt x="241" y="497"/>
                </a:moveTo>
                <a:lnTo>
                  <a:pt x="497" y="241"/>
                </a:lnTo>
                <a:lnTo>
                  <a:pt x="769" y="513"/>
                </a:lnTo>
                <a:lnTo>
                  <a:pt x="1041" y="241"/>
                </a:lnTo>
                <a:lnTo>
                  <a:pt x="1297" y="497"/>
                </a:lnTo>
                <a:lnTo>
                  <a:pt x="1025" y="769"/>
                </a:lnTo>
                <a:lnTo>
                  <a:pt x="1297" y="1041"/>
                </a:lnTo>
                <a:lnTo>
                  <a:pt x="1041" y="1297"/>
                </a:lnTo>
                <a:lnTo>
                  <a:pt x="769" y="1025"/>
                </a:lnTo>
                <a:lnTo>
                  <a:pt x="497" y="1297"/>
                </a:lnTo>
                <a:lnTo>
                  <a:pt x="241" y="1041"/>
                </a:lnTo>
                <a:lnTo>
                  <a:pt x="513" y="769"/>
                </a:lnTo>
                <a:close/>
              </a:path>
            </a:pathLst>
          </a:custGeom>
          <a:solidFill>
            <a:srgbClr val="FEE302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1268" name="椭圆 13"/>
          <p:cNvSpPr/>
          <p:nvPr/>
        </p:nvSpPr>
        <p:spPr>
          <a:xfrm>
            <a:off x="1704975" y="2136775"/>
            <a:ext cx="1797050" cy="1797050"/>
          </a:xfrm>
          <a:prstGeom prst="ellipse">
            <a:avLst/>
          </a:prstGeom>
          <a:solidFill>
            <a:srgbClr val="FBC90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1269" name="椭圆 14"/>
          <p:cNvSpPr/>
          <p:nvPr/>
        </p:nvSpPr>
        <p:spPr>
          <a:xfrm>
            <a:off x="4116388" y="2136775"/>
            <a:ext cx="1797050" cy="1797050"/>
          </a:xfrm>
          <a:prstGeom prst="ellipse">
            <a:avLst/>
          </a:prstGeom>
          <a:solidFill>
            <a:srgbClr val="FBC90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1270" name="椭圆 15"/>
          <p:cNvSpPr/>
          <p:nvPr/>
        </p:nvSpPr>
        <p:spPr>
          <a:xfrm>
            <a:off x="8891588" y="2152650"/>
            <a:ext cx="1797050" cy="1797050"/>
          </a:xfrm>
          <a:prstGeom prst="ellipse">
            <a:avLst/>
          </a:prstGeom>
          <a:solidFill>
            <a:srgbClr val="FBC90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grpSp>
        <p:nvGrpSpPr>
          <p:cNvPr id="11271" name="组合 11270"/>
          <p:cNvGrpSpPr/>
          <p:nvPr/>
        </p:nvGrpSpPr>
        <p:grpSpPr>
          <a:xfrm>
            <a:off x="3101975" y="4343400"/>
            <a:ext cx="5616575" cy="1695450"/>
            <a:chOff x="0" y="0"/>
            <a:chExt cx="2482671" cy="750750"/>
          </a:xfrm>
        </p:grpSpPr>
        <p:sp>
          <p:nvSpPr>
            <p:cNvPr id="11272" name="圆角矩形 17"/>
            <p:cNvSpPr/>
            <p:nvPr/>
          </p:nvSpPr>
          <p:spPr>
            <a:xfrm>
              <a:off x="4166" y="52918"/>
              <a:ext cx="2478505" cy="697832"/>
            </a:xfrm>
            <a:prstGeom prst="roundRect">
              <a:avLst>
                <a:gd name="adj" fmla="val 16667"/>
              </a:avLst>
            </a:prstGeom>
            <a:solidFill>
              <a:srgbClr val="98E01A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1273" name="圆角矩形 18"/>
            <p:cNvSpPr/>
            <p:nvPr/>
          </p:nvSpPr>
          <p:spPr>
            <a:xfrm>
              <a:off x="0" y="0"/>
              <a:ext cx="2478505" cy="697832"/>
            </a:xfrm>
            <a:prstGeom prst="roundRect">
              <a:avLst>
                <a:gd name="adj" fmla="val 16667"/>
              </a:avLst>
            </a:prstGeom>
            <a:solidFill>
              <a:srgbClr val="CBFF0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11274" name="组合 11273"/>
          <p:cNvGrpSpPr/>
          <p:nvPr/>
        </p:nvGrpSpPr>
        <p:grpSpPr>
          <a:xfrm>
            <a:off x="6496050" y="2133600"/>
            <a:ext cx="1812925" cy="1812925"/>
            <a:chOff x="0" y="0"/>
            <a:chExt cx="1813034" cy="1813034"/>
          </a:xfrm>
        </p:grpSpPr>
        <p:sp>
          <p:nvSpPr>
            <p:cNvPr id="11275" name="泪滴形 20"/>
            <p:cNvSpPr/>
            <p:nvPr/>
          </p:nvSpPr>
          <p:spPr>
            <a:xfrm rot="8170754">
              <a:off x="0" y="0"/>
              <a:ext cx="1813034" cy="1813034"/>
            </a:xfrm>
            <a:custGeom>
              <a:avLst/>
              <a:gdLst>
                <a:gd name="txL" fmla="*/ 0 w 1813034"/>
                <a:gd name="txT" fmla="*/ 0 h 1813034"/>
                <a:gd name="txR" fmla="*/ 1813034 w 1813034"/>
                <a:gd name="txB" fmla="*/ 1813034 h 1813034"/>
              </a:gdLst>
              <a:ahLst/>
              <a:cxnLst/>
              <a:rect l="txL" t="txT" r="txR" b="txB"/>
              <a:pathLst>
                <a:path w="1813034" h="1813034">
                  <a:moveTo>
                    <a:pt x="0" y="906517"/>
                  </a:moveTo>
                  <a:arcTo wR="906517" hR="906517" stAng="-10800000" swAng="5400000"/>
                  <a:cubicBezTo>
                    <a:pt x="1208689" y="0"/>
                    <a:pt x="1510861" y="0"/>
                    <a:pt x="1813034" y="0"/>
                  </a:cubicBezTo>
                  <a:cubicBezTo>
                    <a:pt x="1813034" y="302172"/>
                    <a:pt x="1813034" y="604344"/>
                    <a:pt x="1813034" y="906517"/>
                  </a:cubicBezTo>
                  <a:arcTo wR="906517" hR="906517" stAng="0" swAng="5400000"/>
                  <a:arcTo wR="906517" hR="906517" stAng="-16200000" swAng="5400000"/>
                  <a:close/>
                </a:path>
              </a:pathLst>
            </a:custGeom>
            <a:solidFill>
              <a:srgbClr val="CBFF0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1276" name="椭圆 21"/>
            <p:cNvSpPr/>
            <p:nvPr/>
          </p:nvSpPr>
          <p:spPr>
            <a:xfrm>
              <a:off x="126123" y="107728"/>
              <a:ext cx="1534511" cy="1534511"/>
            </a:xfrm>
            <a:prstGeom prst="ellipse">
              <a:avLst/>
            </a:prstGeom>
            <a:solidFill>
              <a:srgbClr val="92D050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 sz="2800" b="1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1277" name="圆角矩形 22"/>
          <p:cNvSpPr/>
          <p:nvPr/>
        </p:nvSpPr>
        <p:spPr>
          <a:xfrm>
            <a:off x="2081213" y="3027363"/>
            <a:ext cx="1023937" cy="4730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1278" name="文本框 23"/>
          <p:cNvSpPr/>
          <p:nvPr/>
        </p:nvSpPr>
        <p:spPr>
          <a:xfrm>
            <a:off x="2065338" y="2570163"/>
            <a:ext cx="1023937" cy="9540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x-none" sz="2800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algn="ctr"/>
            <a:r>
              <a:rPr lang="zh-CN" altLang="en-US" sz="2800" b="1" dirty="0">
                <a:solidFill>
                  <a:srgbClr val="CBFF0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报名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1279" name="圆角矩形 24"/>
          <p:cNvSpPr/>
          <p:nvPr/>
        </p:nvSpPr>
        <p:spPr>
          <a:xfrm>
            <a:off x="6894513" y="3048000"/>
            <a:ext cx="1025525" cy="4730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1280" name="圆角矩形 25"/>
          <p:cNvSpPr/>
          <p:nvPr/>
        </p:nvSpPr>
        <p:spPr>
          <a:xfrm>
            <a:off x="4487863" y="3006725"/>
            <a:ext cx="1025525" cy="4730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1281" name="圆角矩形 26"/>
          <p:cNvSpPr/>
          <p:nvPr/>
        </p:nvSpPr>
        <p:spPr>
          <a:xfrm>
            <a:off x="9317038" y="3043238"/>
            <a:ext cx="1025525" cy="4730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1282" name="文本框 27"/>
          <p:cNvSpPr/>
          <p:nvPr/>
        </p:nvSpPr>
        <p:spPr>
          <a:xfrm>
            <a:off x="9312275" y="2579688"/>
            <a:ext cx="1025525" cy="9540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x-none" sz="2800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04</a:t>
            </a:r>
            <a:endParaRPr lang="zh-CN" altLang="en-US" sz="2800" b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algn="ctr"/>
            <a:r>
              <a:rPr lang="zh-CN" altLang="en-US" sz="2800" b="1" dirty="0">
                <a:solidFill>
                  <a:srgbClr val="CBFF0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录取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1283" name="文本框 28"/>
          <p:cNvSpPr/>
          <p:nvPr/>
        </p:nvSpPr>
        <p:spPr>
          <a:xfrm>
            <a:off x="6869113" y="2579688"/>
            <a:ext cx="1023937" cy="9540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x-none" sz="2800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algn="ctr"/>
            <a:r>
              <a:rPr lang="zh-CN" altLang="en-US" sz="2800" b="1" dirty="0">
                <a:solidFill>
                  <a:srgbClr val="CBFF0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试用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1284" name="文本框 29"/>
          <p:cNvSpPr/>
          <p:nvPr/>
        </p:nvSpPr>
        <p:spPr>
          <a:xfrm>
            <a:off x="4519613" y="2549525"/>
            <a:ext cx="1023937" cy="95408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x-none" sz="2800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algn="ctr"/>
            <a:r>
              <a:rPr lang="zh-CN" altLang="en-US" sz="2800" b="1" dirty="0">
                <a:solidFill>
                  <a:srgbClr val="CBFF0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面试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1285" name="文本框 30"/>
          <p:cNvSpPr/>
          <p:nvPr/>
        </p:nvSpPr>
        <p:spPr>
          <a:xfrm>
            <a:off x="3295650" y="4745038"/>
            <a:ext cx="595947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sz="2000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请添加文本内容</a:t>
            </a:r>
            <a:endParaRPr lang="en-US" altLang="x-none" sz="2000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sz="2000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请添加文本内容</a:t>
            </a:r>
            <a:endParaRPr lang="en-US" altLang="x-none" sz="2000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marL="342900" indent="-342900"/>
            <a:endParaRPr lang="zh-CN" altLang="en-US" sz="2000" b="1" i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3"/>
          <p:cNvSpPr/>
          <p:nvPr/>
        </p:nvSpPr>
        <p:spPr>
          <a:xfrm>
            <a:off x="3152775" y="614363"/>
            <a:ext cx="6022975" cy="923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报名流程</a:t>
            </a:r>
            <a:endParaRPr lang="zh-CN" altLang="en-US" sz="5400" b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  <p:sp>
        <p:nvSpPr>
          <p:cNvPr id="12291" name="乘号 4"/>
          <p:cNvSpPr/>
          <p:nvPr/>
        </p:nvSpPr>
        <p:spPr>
          <a:xfrm>
            <a:off x="7740650" y="173038"/>
            <a:ext cx="977900" cy="977900"/>
          </a:xfrm>
          <a:custGeom>
            <a:avLst/>
            <a:gdLst>
              <a:gd name="txL" fmla="*/ 0 w 1539"/>
              <a:gd name="txT" fmla="*/ 0 h 1539"/>
              <a:gd name="txR" fmla="*/ 1539 w 1539"/>
              <a:gd name="txB" fmla="*/ 1539 h 1539"/>
            </a:gdLst>
            <a:ahLst/>
            <a:cxnLst/>
            <a:rect l="txL" t="txT" r="txR" b="txB"/>
            <a:pathLst>
              <a:path w="1539" h="1539">
                <a:moveTo>
                  <a:pt x="241" y="497"/>
                </a:moveTo>
                <a:lnTo>
                  <a:pt x="497" y="241"/>
                </a:lnTo>
                <a:lnTo>
                  <a:pt x="769" y="513"/>
                </a:lnTo>
                <a:lnTo>
                  <a:pt x="1041" y="241"/>
                </a:lnTo>
                <a:lnTo>
                  <a:pt x="1297" y="497"/>
                </a:lnTo>
                <a:lnTo>
                  <a:pt x="1025" y="769"/>
                </a:lnTo>
                <a:lnTo>
                  <a:pt x="1297" y="1041"/>
                </a:lnTo>
                <a:lnTo>
                  <a:pt x="1041" y="1297"/>
                </a:lnTo>
                <a:lnTo>
                  <a:pt x="769" y="1025"/>
                </a:lnTo>
                <a:lnTo>
                  <a:pt x="497" y="1297"/>
                </a:lnTo>
                <a:lnTo>
                  <a:pt x="241" y="1041"/>
                </a:lnTo>
                <a:lnTo>
                  <a:pt x="513" y="769"/>
                </a:lnTo>
                <a:close/>
              </a:path>
            </a:pathLst>
          </a:custGeom>
          <a:solidFill>
            <a:srgbClr val="FEE302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2292" name="椭圆 13"/>
          <p:cNvSpPr/>
          <p:nvPr/>
        </p:nvSpPr>
        <p:spPr>
          <a:xfrm>
            <a:off x="1704975" y="2136775"/>
            <a:ext cx="1797050" cy="1797050"/>
          </a:xfrm>
          <a:prstGeom prst="ellipse">
            <a:avLst/>
          </a:prstGeom>
          <a:solidFill>
            <a:srgbClr val="FBC90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2293" name="椭圆 14"/>
          <p:cNvSpPr/>
          <p:nvPr/>
        </p:nvSpPr>
        <p:spPr>
          <a:xfrm>
            <a:off x="4116388" y="2136775"/>
            <a:ext cx="1797050" cy="1797050"/>
          </a:xfrm>
          <a:prstGeom prst="ellipse">
            <a:avLst/>
          </a:prstGeom>
          <a:solidFill>
            <a:srgbClr val="FBC90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2294" name="椭圆 15"/>
          <p:cNvSpPr/>
          <p:nvPr/>
        </p:nvSpPr>
        <p:spPr>
          <a:xfrm>
            <a:off x="6573838" y="2136775"/>
            <a:ext cx="1797050" cy="1797050"/>
          </a:xfrm>
          <a:prstGeom prst="ellipse">
            <a:avLst/>
          </a:prstGeom>
          <a:solidFill>
            <a:srgbClr val="FBC90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grpSp>
        <p:nvGrpSpPr>
          <p:cNvPr id="12295" name="组合 12294"/>
          <p:cNvGrpSpPr/>
          <p:nvPr/>
        </p:nvGrpSpPr>
        <p:grpSpPr>
          <a:xfrm>
            <a:off x="4756150" y="4343400"/>
            <a:ext cx="5618163" cy="1695450"/>
            <a:chOff x="0" y="0"/>
            <a:chExt cx="2482671" cy="750750"/>
          </a:xfrm>
        </p:grpSpPr>
        <p:sp>
          <p:nvSpPr>
            <p:cNvPr id="12296" name="圆角矩形 17"/>
            <p:cNvSpPr/>
            <p:nvPr/>
          </p:nvSpPr>
          <p:spPr>
            <a:xfrm>
              <a:off x="4166" y="52918"/>
              <a:ext cx="2478505" cy="697832"/>
            </a:xfrm>
            <a:prstGeom prst="roundRect">
              <a:avLst>
                <a:gd name="adj" fmla="val 16667"/>
              </a:avLst>
            </a:prstGeom>
            <a:solidFill>
              <a:srgbClr val="98E01A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2297" name="圆角矩形 18"/>
            <p:cNvSpPr/>
            <p:nvPr/>
          </p:nvSpPr>
          <p:spPr>
            <a:xfrm>
              <a:off x="0" y="0"/>
              <a:ext cx="2478505" cy="697832"/>
            </a:xfrm>
            <a:prstGeom prst="roundRect">
              <a:avLst>
                <a:gd name="adj" fmla="val 16667"/>
              </a:avLst>
            </a:prstGeom>
            <a:solidFill>
              <a:srgbClr val="CBFF0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12298" name="组合 12297"/>
          <p:cNvGrpSpPr/>
          <p:nvPr/>
        </p:nvGrpSpPr>
        <p:grpSpPr>
          <a:xfrm>
            <a:off x="8972550" y="2120900"/>
            <a:ext cx="1812925" cy="1812925"/>
            <a:chOff x="0" y="0"/>
            <a:chExt cx="1813034" cy="1813034"/>
          </a:xfrm>
        </p:grpSpPr>
        <p:sp>
          <p:nvSpPr>
            <p:cNvPr id="12299" name="泪滴形 20"/>
            <p:cNvSpPr/>
            <p:nvPr/>
          </p:nvSpPr>
          <p:spPr>
            <a:xfrm rot="8170754">
              <a:off x="0" y="0"/>
              <a:ext cx="1813034" cy="1813034"/>
            </a:xfrm>
            <a:custGeom>
              <a:avLst/>
              <a:gdLst>
                <a:gd name="txL" fmla="*/ 0 w 1813034"/>
                <a:gd name="txT" fmla="*/ 0 h 1813034"/>
                <a:gd name="txR" fmla="*/ 1813034 w 1813034"/>
                <a:gd name="txB" fmla="*/ 1813034 h 1813034"/>
              </a:gdLst>
              <a:ahLst/>
              <a:cxnLst/>
              <a:rect l="txL" t="txT" r="txR" b="txB"/>
              <a:pathLst>
                <a:path w="1813034" h="1813034">
                  <a:moveTo>
                    <a:pt x="0" y="906517"/>
                  </a:moveTo>
                  <a:arcTo wR="906517" hR="906517" stAng="-10800000" swAng="5400000"/>
                  <a:cubicBezTo>
                    <a:pt x="1208689" y="0"/>
                    <a:pt x="1510861" y="0"/>
                    <a:pt x="1813034" y="0"/>
                  </a:cubicBezTo>
                  <a:cubicBezTo>
                    <a:pt x="1813034" y="302172"/>
                    <a:pt x="1813034" y="604344"/>
                    <a:pt x="1813034" y="906517"/>
                  </a:cubicBezTo>
                  <a:arcTo wR="906517" hR="906517" stAng="0" swAng="5400000"/>
                  <a:arcTo wR="906517" hR="906517" stAng="-16200000" swAng="5400000"/>
                  <a:close/>
                </a:path>
              </a:pathLst>
            </a:custGeom>
            <a:solidFill>
              <a:srgbClr val="CBFF0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2300" name="椭圆 21"/>
            <p:cNvSpPr/>
            <p:nvPr/>
          </p:nvSpPr>
          <p:spPr>
            <a:xfrm>
              <a:off x="126123" y="107728"/>
              <a:ext cx="1534511" cy="1534511"/>
            </a:xfrm>
            <a:prstGeom prst="ellipse">
              <a:avLst/>
            </a:prstGeom>
            <a:solidFill>
              <a:srgbClr val="92D050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 sz="2800" b="1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2301" name="圆角矩形 22"/>
          <p:cNvSpPr/>
          <p:nvPr/>
        </p:nvSpPr>
        <p:spPr>
          <a:xfrm>
            <a:off x="2081213" y="3027363"/>
            <a:ext cx="1023937" cy="4730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2302" name="文本框 23"/>
          <p:cNvSpPr/>
          <p:nvPr/>
        </p:nvSpPr>
        <p:spPr>
          <a:xfrm>
            <a:off x="2065338" y="2570163"/>
            <a:ext cx="1023937" cy="9540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x-none" sz="2800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algn="ctr"/>
            <a:r>
              <a:rPr lang="zh-CN" altLang="en-US" sz="2800" b="1" dirty="0">
                <a:solidFill>
                  <a:srgbClr val="CBFF0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报名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2303" name="圆角矩形 24"/>
          <p:cNvSpPr/>
          <p:nvPr/>
        </p:nvSpPr>
        <p:spPr>
          <a:xfrm>
            <a:off x="6894513" y="3048000"/>
            <a:ext cx="1025525" cy="4730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2304" name="圆角矩形 25"/>
          <p:cNvSpPr/>
          <p:nvPr/>
        </p:nvSpPr>
        <p:spPr>
          <a:xfrm>
            <a:off x="4487863" y="3006725"/>
            <a:ext cx="1025525" cy="4730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2305" name="圆角矩形 26"/>
          <p:cNvSpPr/>
          <p:nvPr/>
        </p:nvSpPr>
        <p:spPr>
          <a:xfrm>
            <a:off x="9317038" y="3043238"/>
            <a:ext cx="1025525" cy="4730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2306" name="文本框 27"/>
          <p:cNvSpPr/>
          <p:nvPr/>
        </p:nvSpPr>
        <p:spPr>
          <a:xfrm>
            <a:off x="9312275" y="2579688"/>
            <a:ext cx="1025525" cy="9540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x-none" sz="2800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04</a:t>
            </a:r>
            <a:endParaRPr lang="zh-CN" altLang="en-US" sz="2800" b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algn="ctr"/>
            <a:r>
              <a:rPr lang="zh-CN" altLang="en-US" sz="2800" b="1" dirty="0">
                <a:solidFill>
                  <a:srgbClr val="CBFF0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录取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2307" name="文本框 28"/>
          <p:cNvSpPr/>
          <p:nvPr/>
        </p:nvSpPr>
        <p:spPr>
          <a:xfrm>
            <a:off x="6869113" y="2579688"/>
            <a:ext cx="1023937" cy="9540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x-none" sz="2800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algn="ctr"/>
            <a:r>
              <a:rPr lang="zh-CN" altLang="en-US" sz="2800" b="1" dirty="0">
                <a:solidFill>
                  <a:srgbClr val="CBFF0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试用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2308" name="文本框 29"/>
          <p:cNvSpPr/>
          <p:nvPr/>
        </p:nvSpPr>
        <p:spPr>
          <a:xfrm>
            <a:off x="4519613" y="2549525"/>
            <a:ext cx="1023937" cy="95408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x-none" sz="2800" b="1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algn="ctr"/>
            <a:r>
              <a:rPr lang="zh-CN" altLang="en-US" sz="2800" b="1" dirty="0">
                <a:solidFill>
                  <a:srgbClr val="CBFF0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面试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2309" name="文本框 30"/>
          <p:cNvSpPr/>
          <p:nvPr/>
        </p:nvSpPr>
        <p:spPr>
          <a:xfrm>
            <a:off x="4997450" y="4792663"/>
            <a:ext cx="595947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请添加文本内容</a:t>
            </a:r>
            <a:endParaRPr lang="en-US" altLang="x-none" sz="2000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bg1"/>
                </a:solidFill>
                <a:latin typeface="Calibri" panose="020F0502020204030204" charset="0"/>
                <a:ea typeface="Microsoft YaHei UI" panose="020B0503020204020204" charset="-122"/>
                <a:sym typeface="Calibri" panose="020F0502020204030204" charset="0"/>
              </a:rPr>
              <a:t>请添加文本内容</a:t>
            </a:r>
            <a:endParaRPr lang="en-US" altLang="x-none" sz="2000" dirty="0">
              <a:solidFill>
                <a:schemeClr val="bg1"/>
              </a:solidFill>
              <a:latin typeface="Calibri" panose="020F0502020204030204" charset="0"/>
              <a:ea typeface="Microsoft YaHei UI" panose="020B0503020204020204" charset="-122"/>
              <a:sym typeface="Calibri" panose="020F05020202040302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">
        <p:split orient="vert"/>
      </p:transition>
    </mc:Choice>
    <mc:Fallback>
      <p:transition spd="slow" advTm="1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ldLvl="0" animBg="1"/>
    </p:bldLst>
  </p:timing>
</p:sld>
</file>

<file path=ppt/tags/tag1.xml><?xml version="1.0" encoding="utf-8"?>
<p:tagLst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6CBE6"/>
      </a:accent5>
      <a:accent6>
        <a:srgbClr val="D4702B"/>
      </a:accent6>
      <a:hlink>
        <a:srgbClr val="0563C1"/>
      </a:hlink>
      <a:folHlink>
        <a:srgbClr val="954F72"/>
      </a:folHlink>
    </a:clrScheme>
    <a:fontScheme name="">
      <a:majorFont>
        <a:latin typeface="Arial"/>
        <a:ea typeface="Microsoft YaHei UI"/>
        <a:cs typeface=""/>
      </a:majorFont>
      <a:minorFont>
        <a:latin typeface="Calibri"/>
        <a:ea typeface="Microsoft YaHei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WPS 演示</Application>
  <PresentationFormat>宽屏</PresentationFormat>
  <Paragraphs>136</Paragraphs>
  <Slides>11</Slides>
  <Notes>11</Notes>
  <HiddenSlides>0</HiddenSlides>
  <MMClips>2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Arial</vt:lpstr>
      <vt:lpstr>宋体</vt:lpstr>
      <vt:lpstr>Wingdings</vt:lpstr>
      <vt:lpstr>Calibri</vt:lpstr>
      <vt:lpstr>Microsoft YaHei UI</vt:lpstr>
      <vt:lpstr>Aharoni</vt:lpstr>
      <vt:lpstr>微软雅黑</vt:lpstr>
      <vt:lpstr>Segoe Print</vt:lpstr>
      <vt:lpstr>Adobe Garamond Pro Bold</vt:lpstr>
      <vt:lpstr>id-kaihou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x550</dc:creator>
  <cp:lastModifiedBy>一颗苹果</cp:lastModifiedBy>
  <cp:revision>91</cp:revision>
  <dcterms:created xsi:type="dcterms:W3CDTF">2014-09-01T04:13:00Z</dcterms:created>
  <dcterms:modified xsi:type="dcterms:W3CDTF">2021-09-15T07:11:56Z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946AD70FE9584487B9DE7A563C45A813</vt:lpwstr>
  </property>
</Properties>
</file>