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2" r:id="rId4"/>
  </p:sldMasterIdLst>
  <p:notesMasterIdLst>
    <p:notesMasterId r:id="rId6"/>
  </p:notesMasterIdLst>
  <p:handoutMasterIdLst>
    <p:handoutMasterId r:id="rId27"/>
  </p:handoutMasterIdLst>
  <p:sldIdLst>
    <p:sldId id="322" r:id="rId5"/>
    <p:sldId id="323" r:id="rId7"/>
    <p:sldId id="324" r:id="rId8"/>
    <p:sldId id="260" r:id="rId9"/>
    <p:sldId id="301" r:id="rId10"/>
    <p:sldId id="262" r:id="rId11"/>
    <p:sldId id="261" r:id="rId12"/>
    <p:sldId id="325" r:id="rId13"/>
    <p:sldId id="263" r:id="rId14"/>
    <p:sldId id="300" r:id="rId15"/>
    <p:sldId id="265" r:id="rId16"/>
    <p:sldId id="270" r:id="rId17"/>
    <p:sldId id="326" r:id="rId18"/>
    <p:sldId id="271" r:id="rId19"/>
    <p:sldId id="298" r:id="rId20"/>
    <p:sldId id="282" r:id="rId21"/>
    <p:sldId id="327" r:id="rId22"/>
    <p:sldId id="283" r:id="rId23"/>
    <p:sldId id="297" r:id="rId24"/>
    <p:sldId id="299" r:id="rId25"/>
    <p:sldId id="32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657"/>
    <a:srgbClr val="731B05"/>
    <a:srgbClr val="957043"/>
    <a:srgbClr val="F0E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86"/>
      </p:cViewPr>
      <p:guideLst>
        <p:guide orient="horz" pos="2190"/>
        <p:guide pos="385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5FE8E-0EB0-4900-861A-D905422094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AAFA4-29C7-45D9-9D3F-30338E48D26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000">
        <p:blinds dir="vert"/>
      </p:transition>
    </mc:Choice>
    <mc:Fallback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B2CC0-A98D-4D3E-845B-3F54ADAC025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7998B-9A0F-4CE3-9448-1F59F11C931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0410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7475" y="-2692400"/>
            <a:ext cx="6877050" cy="12222480"/>
          </a:xfrm>
          <a:prstGeom prst="rect">
            <a:avLst/>
          </a:prstGeom>
        </p:spPr>
      </p:pic>
      <p:pic>
        <p:nvPicPr>
          <p:cNvPr id="2" name="图片 1" descr="摄图网_4010228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44515" y="492760"/>
            <a:ext cx="6457950" cy="63646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7175" y="231140"/>
            <a:ext cx="11708765" cy="635381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019041011"/>
          <p:cNvPicPr>
            <a:picLocks noChangeAspect="1"/>
          </p:cNvPicPr>
          <p:nvPr/>
        </p:nvPicPr>
        <p:blipFill>
          <a:blip r:embed="rId3"/>
          <a:srcRect r="36574" b="81319"/>
          <a:stretch>
            <a:fillRect/>
          </a:stretch>
        </p:blipFill>
        <p:spPr>
          <a:xfrm>
            <a:off x="-15240" y="-19685"/>
            <a:ext cx="5498465" cy="2435860"/>
          </a:xfrm>
          <a:prstGeom prst="rect">
            <a:avLst/>
          </a:prstGeom>
        </p:spPr>
      </p:pic>
      <p:pic>
        <p:nvPicPr>
          <p:cNvPr id="6" name="图片 5" descr="2019041011"/>
          <p:cNvPicPr>
            <a:picLocks noChangeAspect="1"/>
          </p:cNvPicPr>
          <p:nvPr/>
        </p:nvPicPr>
        <p:blipFill>
          <a:blip r:embed="rId3"/>
          <a:srcRect t="43270" r="67375" b="45288"/>
          <a:stretch>
            <a:fillRect/>
          </a:stretch>
        </p:blipFill>
        <p:spPr>
          <a:xfrm>
            <a:off x="-15240" y="4589780"/>
            <a:ext cx="2005965" cy="1058545"/>
          </a:xfrm>
          <a:prstGeom prst="rect">
            <a:avLst/>
          </a:prstGeom>
        </p:spPr>
      </p:pic>
      <p:pic>
        <p:nvPicPr>
          <p:cNvPr id="7" name="图片 6" descr="2019041011"/>
          <p:cNvPicPr>
            <a:picLocks noChangeAspect="1"/>
          </p:cNvPicPr>
          <p:nvPr/>
        </p:nvPicPr>
        <p:blipFill>
          <a:blip r:embed="rId3"/>
          <a:srcRect l="68463" t="38010" r="249" b="48326"/>
          <a:stretch>
            <a:fillRect/>
          </a:stretch>
        </p:blipFill>
        <p:spPr>
          <a:xfrm>
            <a:off x="10432415" y="1838325"/>
            <a:ext cx="1774825" cy="1165860"/>
          </a:xfrm>
          <a:prstGeom prst="rect">
            <a:avLst/>
          </a:prstGeom>
        </p:spPr>
      </p:pic>
      <p:pic>
        <p:nvPicPr>
          <p:cNvPr id="8" name="图片 7" descr="2019041011"/>
          <p:cNvPicPr>
            <a:picLocks noChangeAspect="1"/>
          </p:cNvPicPr>
          <p:nvPr/>
        </p:nvPicPr>
        <p:blipFill>
          <a:blip r:embed="rId3"/>
          <a:srcRect l="45009" t="72711" r="67" b="-1448"/>
          <a:stretch>
            <a:fillRect/>
          </a:stretch>
        </p:blipFill>
        <p:spPr>
          <a:xfrm>
            <a:off x="8900795" y="4339590"/>
            <a:ext cx="3306445" cy="26022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9615" y="1838325"/>
            <a:ext cx="755078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solidFill>
                  <a:schemeClr val="bg1"/>
                </a:solidFill>
                <a:latin typeface="印品丫丫体-D版" panose="02010601030101010101" charset="-122"/>
                <a:ea typeface="印品丫丫体-D版" panose="02010601030101010101" charset="-122"/>
              </a:rPr>
              <a:t>国潮来袭</a:t>
            </a:r>
            <a:endParaRPr lang="zh-CN" altLang="en-US" sz="11500" dirty="0">
              <a:solidFill>
                <a:schemeClr val="bg1"/>
              </a:solidFill>
              <a:latin typeface="印品丫丫体-D版" panose="02010601030101010101" charset="-122"/>
              <a:ea typeface="印品丫丫体-D版" panose="0201060103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9615" y="3601720"/>
            <a:ext cx="6142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cs typeface="宋体" panose="02010600030101010101" pitchFamily="2" charset="-122"/>
                <a:sym typeface="Calibri" panose="020F0502020204030204" charset="0"/>
              </a:rPr>
              <a:t>Loem ipsum dolor sameman tanam casectetur adipiscing elit tamam dalam qoue sampe. dolor sameman tanam casectetur 好客模板</a:t>
            </a:r>
            <a:endParaRPr lang="zh-CN" altLang="en-US" sz="1400" dirty="0">
              <a:solidFill>
                <a:schemeClr val="bg1"/>
              </a:solidFill>
              <a:cs typeface="宋体" panose="02010600030101010101" pitchFamily="2" charset="-122"/>
              <a:sym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7962442" y="1899025"/>
            <a:ext cx="0" cy="35459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090458" y="3672004"/>
            <a:ext cx="57439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905749" y="2248859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4910868" y="2794790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05749" y="3869931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4910868" y="441586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33123" y="2248859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8438242" y="2794790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33123" y="3869931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8438242" y="441586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图片 2" descr="D:\樱花\摄图网_400372188.png摄图网_40037218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9215" y="741045"/>
            <a:ext cx="4732655" cy="616712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8045" y="1980565"/>
            <a:ext cx="3567430" cy="3681730"/>
          </a:xfrm>
          <a:prstGeom prst="rect">
            <a:avLst/>
          </a:prstGeom>
          <a:solidFill>
            <a:srgbClr val="309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D:\樱花\摄图网_400212151.png摄图网_400212151"/>
          <p:cNvPicPr>
            <a:picLocks noChangeAspect="1"/>
          </p:cNvPicPr>
          <p:nvPr/>
        </p:nvPicPr>
        <p:blipFill rotWithShape="1">
          <a:blip r:embed="rId1"/>
          <a:srcRect l="20491" t="12706" r="16242"/>
          <a:stretch>
            <a:fillRect/>
          </a:stretch>
        </p:blipFill>
        <p:spPr>
          <a:xfrm>
            <a:off x="795655" y="1594485"/>
            <a:ext cx="3559810" cy="4156075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>
            <a:off x="7962442" y="1899025"/>
            <a:ext cx="0" cy="35459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090458" y="3672004"/>
            <a:ext cx="57439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905749" y="2248859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4910868" y="2794790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05749" y="3869931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4910868" y="441586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33123" y="2248859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8438242" y="2794790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33123" y="3869931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8438242" y="441586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160957" y="359764"/>
            <a:ext cx="5426440" cy="6273384"/>
          </a:xfrm>
          <a:prstGeom prst="rect">
            <a:avLst/>
          </a:prstGeom>
          <a:solidFill>
            <a:srgbClr val="309657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6782015" y="1042549"/>
            <a:ext cx="707829" cy="5175371"/>
            <a:chOff x="5558267" y="1946031"/>
            <a:chExt cx="707829" cy="3681046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5558267" y="1946031"/>
              <a:ext cx="0" cy="23328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6266096" y="1946031"/>
              <a:ext cx="0" cy="36810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8404133" y="1042549"/>
            <a:ext cx="707829" cy="5175371"/>
            <a:chOff x="7180385" y="1946031"/>
            <a:chExt cx="707829" cy="3681046"/>
          </a:xfrm>
        </p:grpSpPr>
        <p:cxnSp>
          <p:nvCxnSpPr>
            <p:cNvPr id="23" name="直接连接符 22"/>
            <p:cNvCxnSpPr/>
            <p:nvPr/>
          </p:nvCxnSpPr>
          <p:spPr>
            <a:xfrm>
              <a:off x="7180385" y="1946031"/>
              <a:ext cx="0" cy="23328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7888214" y="1946031"/>
              <a:ext cx="0" cy="36810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/>
        </p:nvGrpSpPr>
        <p:grpSpPr>
          <a:xfrm>
            <a:off x="10164451" y="1042549"/>
            <a:ext cx="707829" cy="5175371"/>
            <a:chOff x="8940703" y="1946031"/>
            <a:chExt cx="707829" cy="3681046"/>
          </a:xfrm>
        </p:grpSpPr>
        <p:cxnSp>
          <p:nvCxnSpPr>
            <p:cNvPr id="26" name="直接连接符 25"/>
            <p:cNvCxnSpPr/>
            <p:nvPr/>
          </p:nvCxnSpPr>
          <p:spPr>
            <a:xfrm>
              <a:off x="8940703" y="1946031"/>
              <a:ext cx="0" cy="233289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9648532" y="1946031"/>
              <a:ext cx="0" cy="368104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文本框 27"/>
          <p:cNvSpPr txBox="1"/>
          <p:nvPr/>
        </p:nvSpPr>
        <p:spPr>
          <a:xfrm>
            <a:off x="10168732" y="1004163"/>
            <a:ext cx="615553" cy="52293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11050" y="1004162"/>
            <a:ext cx="615553" cy="52293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441443" y="1004162"/>
            <a:ext cx="615553" cy="52293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639913" y="1004161"/>
            <a:ext cx="615553" cy="52293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782052" y="1042550"/>
            <a:ext cx="615553" cy="522934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2" name="图片 1" descr="摄图网_4010228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-939800" y="560070"/>
            <a:ext cx="6457950" cy="6364605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45454622"/>
          <p:cNvPicPr>
            <a:picLocks noChangeAspect="1"/>
          </p:cNvPicPr>
          <p:nvPr/>
        </p:nvPicPr>
        <p:blipFill>
          <a:blip r:embed="rId1"/>
          <a:srcRect l="12562" t="15859" r="16179" b="49274"/>
          <a:stretch>
            <a:fillRect/>
          </a:stretch>
        </p:blipFill>
        <p:spPr>
          <a:xfrm>
            <a:off x="22225" y="-25400"/>
            <a:ext cx="12178665" cy="68840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7175" y="231140"/>
            <a:ext cx="11708765" cy="635381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019041011"/>
          <p:cNvPicPr>
            <a:picLocks noChangeAspect="1"/>
          </p:cNvPicPr>
          <p:nvPr/>
        </p:nvPicPr>
        <p:blipFill>
          <a:blip r:embed="rId2"/>
          <a:srcRect r="36574" b="81319"/>
          <a:stretch>
            <a:fillRect/>
          </a:stretch>
        </p:blipFill>
        <p:spPr>
          <a:xfrm>
            <a:off x="-15240" y="-19685"/>
            <a:ext cx="4436745" cy="1965325"/>
          </a:xfrm>
          <a:prstGeom prst="rect">
            <a:avLst/>
          </a:prstGeom>
        </p:spPr>
      </p:pic>
      <p:pic>
        <p:nvPicPr>
          <p:cNvPr id="13" name="图片 12" descr="2019041011"/>
          <p:cNvPicPr>
            <a:picLocks noChangeAspect="1"/>
          </p:cNvPicPr>
          <p:nvPr/>
        </p:nvPicPr>
        <p:blipFill>
          <a:blip r:embed="rId2"/>
          <a:srcRect l="68463" t="38010" r="249" b="48326"/>
          <a:stretch>
            <a:fillRect/>
          </a:stretch>
        </p:blipFill>
        <p:spPr>
          <a:xfrm>
            <a:off x="10416540" y="930275"/>
            <a:ext cx="1774825" cy="1165860"/>
          </a:xfrm>
          <a:prstGeom prst="rect">
            <a:avLst/>
          </a:prstGeom>
        </p:spPr>
      </p:pic>
      <p:pic>
        <p:nvPicPr>
          <p:cNvPr id="6" name="图片 5" descr="2019041011"/>
          <p:cNvPicPr>
            <a:picLocks noChangeAspect="1"/>
          </p:cNvPicPr>
          <p:nvPr/>
        </p:nvPicPr>
        <p:blipFill>
          <a:blip r:embed="rId2"/>
          <a:srcRect l="45009" t="72711" r="67" b="-1448"/>
          <a:stretch>
            <a:fillRect/>
          </a:stretch>
        </p:blipFill>
        <p:spPr>
          <a:xfrm>
            <a:off x="9247505" y="4612640"/>
            <a:ext cx="2959735" cy="232918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7464425" y="1910715"/>
            <a:ext cx="3810000" cy="1176020"/>
          </a:xfrm>
          <a:prstGeom prst="roundRect">
            <a:avLst/>
          </a:prstGeom>
          <a:solidFill>
            <a:srgbClr val="384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517130" y="1887855"/>
            <a:ext cx="37045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720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PART 03</a:t>
            </a:r>
            <a:endParaRPr lang="en-US" altLang="zh-CN" sz="720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24525" y="3277235"/>
            <a:ext cx="56692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5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sym typeface="+mn-ea"/>
              </a:rPr>
              <a:t>在此输入您的题目</a:t>
            </a:r>
            <a:endParaRPr lang="zh-CN" altLang="en-US" sz="5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29175" y="4297045"/>
            <a:ext cx="64452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Loem ipsum dolor sameman tanam casectetur adipiscing elit tamam dalam qoue sampe. dolor sameman tanam casectetur adipiscing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 descr="摄图网_400372394"/>
          <p:cNvPicPr>
            <a:picLocks noChangeAspect="1"/>
          </p:cNvPicPr>
          <p:nvPr/>
        </p:nvPicPr>
        <p:blipFill>
          <a:blip r:embed="rId3"/>
          <a:srcRect b="3126"/>
          <a:stretch>
            <a:fillRect/>
          </a:stretch>
        </p:blipFill>
        <p:spPr>
          <a:xfrm>
            <a:off x="12700" y="897890"/>
            <a:ext cx="6153150" cy="5960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252866"/>
            <a:ext cx="12219547" cy="3605134"/>
            <a:chOff x="-13774" y="2783679"/>
            <a:chExt cx="12219547" cy="4568523"/>
          </a:xfrm>
        </p:grpSpPr>
        <p:sp>
          <p:nvSpPr>
            <p:cNvPr id="16" name="矩形 15"/>
            <p:cNvSpPr/>
            <p:nvPr/>
          </p:nvSpPr>
          <p:spPr>
            <a:xfrm rot="5400000">
              <a:off x="3842770" y="-1059089"/>
              <a:ext cx="4520235" cy="12205771"/>
            </a:xfrm>
            <a:custGeom>
              <a:avLst/>
              <a:gdLst>
                <a:gd name="connsiteX0" fmla="*/ 0 w 4353502"/>
                <a:gd name="connsiteY0" fmla="*/ 0 h 12205771"/>
                <a:gd name="connsiteX1" fmla="*/ 4353502 w 4353502"/>
                <a:gd name="connsiteY1" fmla="*/ 0 h 12205771"/>
                <a:gd name="connsiteX2" fmla="*/ 4353502 w 4353502"/>
                <a:gd name="connsiteY2" fmla="*/ 12205771 h 12205771"/>
                <a:gd name="connsiteX3" fmla="*/ 0 w 4353502"/>
                <a:gd name="connsiteY3" fmla="*/ 12205771 h 12205771"/>
                <a:gd name="connsiteX4" fmla="*/ 0 w 4353502"/>
                <a:gd name="connsiteY4" fmla="*/ 0 h 12205771"/>
                <a:gd name="connsiteX0-1" fmla="*/ 215743 w 4569245"/>
                <a:gd name="connsiteY0-2" fmla="*/ 0 h 12205771"/>
                <a:gd name="connsiteX1-3" fmla="*/ 4569245 w 4569245"/>
                <a:gd name="connsiteY1-4" fmla="*/ 0 h 12205771"/>
                <a:gd name="connsiteX2-5" fmla="*/ 4569245 w 4569245"/>
                <a:gd name="connsiteY2-6" fmla="*/ 12205771 h 12205771"/>
                <a:gd name="connsiteX3-7" fmla="*/ 215743 w 4569245"/>
                <a:gd name="connsiteY3-8" fmla="*/ 12205771 h 12205771"/>
                <a:gd name="connsiteX4-9" fmla="*/ 215743 w 4569245"/>
                <a:gd name="connsiteY4-10" fmla="*/ 0 h 12205771"/>
                <a:gd name="connsiteX0-11" fmla="*/ 166733 w 4520235"/>
                <a:gd name="connsiteY0-12" fmla="*/ 0 h 12205771"/>
                <a:gd name="connsiteX1-13" fmla="*/ 4520235 w 4520235"/>
                <a:gd name="connsiteY1-14" fmla="*/ 0 h 12205771"/>
                <a:gd name="connsiteX2-15" fmla="*/ 4520235 w 4520235"/>
                <a:gd name="connsiteY2-16" fmla="*/ 12205771 h 12205771"/>
                <a:gd name="connsiteX3-17" fmla="*/ 166733 w 4520235"/>
                <a:gd name="connsiteY3-18" fmla="*/ 12205771 h 12205771"/>
                <a:gd name="connsiteX4-19" fmla="*/ 166733 w 4520235"/>
                <a:gd name="connsiteY4-20" fmla="*/ 0 h 1220577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520235" h="12205771">
                  <a:moveTo>
                    <a:pt x="166733" y="0"/>
                  </a:moveTo>
                  <a:lnTo>
                    <a:pt x="4520235" y="0"/>
                  </a:lnTo>
                  <a:lnTo>
                    <a:pt x="4520235" y="12205771"/>
                  </a:lnTo>
                  <a:lnTo>
                    <a:pt x="166733" y="12205771"/>
                  </a:lnTo>
                  <a:cubicBezTo>
                    <a:pt x="-318690" y="9209626"/>
                    <a:pt x="437666" y="4136323"/>
                    <a:pt x="166733" y="0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5400000">
              <a:off x="3819833" y="-1019965"/>
              <a:ext cx="4538560" cy="12205774"/>
            </a:xfrm>
            <a:custGeom>
              <a:avLst/>
              <a:gdLst>
                <a:gd name="connsiteX0" fmla="*/ 0 w 4353502"/>
                <a:gd name="connsiteY0" fmla="*/ 0 h 12205771"/>
                <a:gd name="connsiteX1" fmla="*/ 4353502 w 4353502"/>
                <a:gd name="connsiteY1" fmla="*/ 0 h 12205771"/>
                <a:gd name="connsiteX2" fmla="*/ 4353502 w 4353502"/>
                <a:gd name="connsiteY2" fmla="*/ 12205771 h 12205771"/>
                <a:gd name="connsiteX3" fmla="*/ 0 w 4353502"/>
                <a:gd name="connsiteY3" fmla="*/ 12205771 h 12205771"/>
                <a:gd name="connsiteX4" fmla="*/ 0 w 4353502"/>
                <a:gd name="connsiteY4" fmla="*/ 0 h 12205771"/>
                <a:gd name="connsiteX0-1" fmla="*/ 210724 w 4564226"/>
                <a:gd name="connsiteY0-2" fmla="*/ 0 h 12205771"/>
                <a:gd name="connsiteX1-3" fmla="*/ 4564226 w 4564226"/>
                <a:gd name="connsiteY1-4" fmla="*/ 0 h 12205771"/>
                <a:gd name="connsiteX2-5" fmla="*/ 4564226 w 4564226"/>
                <a:gd name="connsiteY2-6" fmla="*/ 12205771 h 12205771"/>
                <a:gd name="connsiteX3-7" fmla="*/ 210724 w 4564226"/>
                <a:gd name="connsiteY3-8" fmla="*/ 12205771 h 12205771"/>
                <a:gd name="connsiteX4-9" fmla="*/ 210724 w 4564226"/>
                <a:gd name="connsiteY4-10" fmla="*/ 0 h 12205771"/>
                <a:gd name="connsiteX0-11" fmla="*/ 265915 w 4619417"/>
                <a:gd name="connsiteY0-12" fmla="*/ 0 h 12205771"/>
                <a:gd name="connsiteX1-13" fmla="*/ 4619417 w 4619417"/>
                <a:gd name="connsiteY1-14" fmla="*/ 0 h 12205771"/>
                <a:gd name="connsiteX2-15" fmla="*/ 4619417 w 4619417"/>
                <a:gd name="connsiteY2-16" fmla="*/ 12205771 h 12205771"/>
                <a:gd name="connsiteX3-17" fmla="*/ 265915 w 4619417"/>
                <a:gd name="connsiteY3-18" fmla="*/ 12205771 h 12205771"/>
                <a:gd name="connsiteX4-19" fmla="*/ 265915 w 4619417"/>
                <a:gd name="connsiteY4-20" fmla="*/ 0 h 12205771"/>
                <a:gd name="connsiteX0-21" fmla="*/ 215021 w 4568523"/>
                <a:gd name="connsiteY0-22" fmla="*/ 0 h 12205771"/>
                <a:gd name="connsiteX1-23" fmla="*/ 4568523 w 4568523"/>
                <a:gd name="connsiteY1-24" fmla="*/ 0 h 12205771"/>
                <a:gd name="connsiteX2-25" fmla="*/ 4568523 w 4568523"/>
                <a:gd name="connsiteY2-26" fmla="*/ 12205771 h 12205771"/>
                <a:gd name="connsiteX3-27" fmla="*/ 215021 w 4568523"/>
                <a:gd name="connsiteY3-28" fmla="*/ 12205771 h 12205771"/>
                <a:gd name="connsiteX4-29" fmla="*/ 215021 w 4568523"/>
                <a:gd name="connsiteY4-30" fmla="*/ 0 h 12205771"/>
                <a:gd name="connsiteX0-31" fmla="*/ 226135 w 4579637"/>
                <a:gd name="connsiteY0-32" fmla="*/ 0 h 12205771"/>
                <a:gd name="connsiteX1-33" fmla="*/ 4579637 w 4579637"/>
                <a:gd name="connsiteY1-34" fmla="*/ 0 h 12205771"/>
                <a:gd name="connsiteX2-35" fmla="*/ 4579637 w 4579637"/>
                <a:gd name="connsiteY2-36" fmla="*/ 12205771 h 12205771"/>
                <a:gd name="connsiteX3-37" fmla="*/ 226135 w 4579637"/>
                <a:gd name="connsiteY3-38" fmla="*/ 12205771 h 12205771"/>
                <a:gd name="connsiteX4-39" fmla="*/ 226135 w 4579637"/>
                <a:gd name="connsiteY4-40" fmla="*/ 0 h 12205771"/>
                <a:gd name="connsiteX0-41" fmla="*/ 208020 w 4584100"/>
                <a:gd name="connsiteY0-42" fmla="*/ 0 h 12205771"/>
                <a:gd name="connsiteX1-43" fmla="*/ 4584100 w 4584100"/>
                <a:gd name="connsiteY1-44" fmla="*/ 0 h 12205771"/>
                <a:gd name="connsiteX2-45" fmla="*/ 4584100 w 4584100"/>
                <a:gd name="connsiteY2-46" fmla="*/ 12205771 h 12205771"/>
                <a:gd name="connsiteX3-47" fmla="*/ 230598 w 4584100"/>
                <a:gd name="connsiteY3-48" fmla="*/ 12205771 h 12205771"/>
                <a:gd name="connsiteX4-49" fmla="*/ 208020 w 4584100"/>
                <a:gd name="connsiteY4-50" fmla="*/ 0 h 12205771"/>
                <a:gd name="connsiteX0-51" fmla="*/ 226134 w 4602214"/>
                <a:gd name="connsiteY0-52" fmla="*/ 0 h 12205774"/>
                <a:gd name="connsiteX1-53" fmla="*/ 4602214 w 4602214"/>
                <a:gd name="connsiteY1-54" fmla="*/ 0 h 12205774"/>
                <a:gd name="connsiteX2-55" fmla="*/ 4602214 w 4602214"/>
                <a:gd name="connsiteY2-56" fmla="*/ 12205771 h 12205774"/>
                <a:gd name="connsiteX3-57" fmla="*/ 226135 w 4602214"/>
                <a:gd name="connsiteY3-58" fmla="*/ 12205774 h 12205774"/>
                <a:gd name="connsiteX4-59" fmla="*/ 226134 w 4602214"/>
                <a:gd name="connsiteY4-60" fmla="*/ 0 h 12205774"/>
                <a:gd name="connsiteX0-61" fmla="*/ 186867 w 4562947"/>
                <a:gd name="connsiteY0-62" fmla="*/ 0 h 12205774"/>
                <a:gd name="connsiteX1-63" fmla="*/ 4562947 w 4562947"/>
                <a:gd name="connsiteY1-64" fmla="*/ 0 h 12205774"/>
                <a:gd name="connsiteX2-65" fmla="*/ 4562947 w 4562947"/>
                <a:gd name="connsiteY2-66" fmla="*/ 12205771 h 12205774"/>
                <a:gd name="connsiteX3-67" fmla="*/ 186868 w 4562947"/>
                <a:gd name="connsiteY3-68" fmla="*/ 12205774 h 12205774"/>
                <a:gd name="connsiteX4-69" fmla="*/ 186867 w 4562947"/>
                <a:gd name="connsiteY4-70" fmla="*/ 0 h 12205774"/>
                <a:gd name="connsiteX0-71" fmla="*/ 143093 w 4519173"/>
                <a:gd name="connsiteY0-72" fmla="*/ 0 h 12205774"/>
                <a:gd name="connsiteX1-73" fmla="*/ 4519173 w 4519173"/>
                <a:gd name="connsiteY1-74" fmla="*/ 0 h 12205774"/>
                <a:gd name="connsiteX2-75" fmla="*/ 4519173 w 4519173"/>
                <a:gd name="connsiteY2-76" fmla="*/ 12205771 h 12205774"/>
                <a:gd name="connsiteX3-77" fmla="*/ 143094 w 4519173"/>
                <a:gd name="connsiteY3-78" fmla="*/ 12205774 h 12205774"/>
                <a:gd name="connsiteX4-79" fmla="*/ 143093 w 4519173"/>
                <a:gd name="connsiteY4-80" fmla="*/ 0 h 12205774"/>
                <a:gd name="connsiteX0-81" fmla="*/ 162480 w 4538560"/>
                <a:gd name="connsiteY0-82" fmla="*/ 0 h 12205774"/>
                <a:gd name="connsiteX1-83" fmla="*/ 4538560 w 4538560"/>
                <a:gd name="connsiteY1-84" fmla="*/ 0 h 12205774"/>
                <a:gd name="connsiteX2-85" fmla="*/ 4538560 w 4538560"/>
                <a:gd name="connsiteY2-86" fmla="*/ 12205771 h 12205774"/>
                <a:gd name="connsiteX3-87" fmla="*/ 162481 w 4538560"/>
                <a:gd name="connsiteY3-88" fmla="*/ 12205774 h 12205774"/>
                <a:gd name="connsiteX4-89" fmla="*/ 162480 w 4538560"/>
                <a:gd name="connsiteY4-90" fmla="*/ 0 h 1220577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538560" h="12205774">
                  <a:moveTo>
                    <a:pt x="162480" y="0"/>
                  </a:moveTo>
                  <a:lnTo>
                    <a:pt x="4538560" y="0"/>
                  </a:lnTo>
                  <a:lnTo>
                    <a:pt x="4538560" y="12205771"/>
                  </a:lnTo>
                  <a:lnTo>
                    <a:pt x="162481" y="12205774"/>
                  </a:lnTo>
                  <a:cubicBezTo>
                    <a:pt x="-289073" y="9175763"/>
                    <a:pt x="365680" y="4034724"/>
                    <a:pt x="16248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24" name="直接连接符 23"/>
          <p:cNvCxnSpPr/>
          <p:nvPr/>
        </p:nvCxnSpPr>
        <p:spPr>
          <a:xfrm flipH="1">
            <a:off x="6004665" y="4492153"/>
            <a:ext cx="10091" cy="9476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1137894" y="4458468"/>
            <a:ext cx="2432925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67267" y="4492153"/>
            <a:ext cx="2432925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1137894" y="4888558"/>
            <a:ext cx="424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TextBox 12"/>
          <p:cNvSpPr txBox="1"/>
          <p:nvPr/>
        </p:nvSpPr>
        <p:spPr>
          <a:xfrm>
            <a:off x="6676401" y="4888558"/>
            <a:ext cx="4311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图片 3" descr="D:\樱花\摄图网_400376584.png摄图网_40037658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15020" y="2372995"/>
            <a:ext cx="3231515" cy="225679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1373366" y="809562"/>
            <a:ext cx="342390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800" b="1" dirty="0">
              <a:solidFill>
                <a:schemeClr val="bg1"/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960514" y="1309336"/>
            <a:ext cx="436684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12"/>
          <p:cNvSpPr txBox="1"/>
          <p:nvPr/>
        </p:nvSpPr>
        <p:spPr>
          <a:xfrm>
            <a:off x="960514" y="1497047"/>
            <a:ext cx="9125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960514" y="1805368"/>
            <a:ext cx="9125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8" grpId="0"/>
      <p:bldP spid="29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7020560" y="1644650"/>
            <a:ext cx="3764280" cy="3784600"/>
          </a:xfrm>
          <a:prstGeom prst="ellipse">
            <a:avLst/>
          </a:prstGeom>
          <a:solidFill>
            <a:srgbClr val="309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1033157" y="656492"/>
            <a:ext cx="342390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12478" y="2406654"/>
            <a:ext cx="707829" cy="3681046"/>
            <a:chOff x="5558267" y="1946031"/>
            <a:chExt cx="707829" cy="368104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5558267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266096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2934596" y="2406654"/>
            <a:ext cx="707829" cy="3681046"/>
            <a:chOff x="7180385" y="1946031"/>
            <a:chExt cx="707829" cy="36810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7180385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888214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4694914" y="2406654"/>
            <a:ext cx="707829" cy="3681046"/>
            <a:chOff x="8940703" y="1946031"/>
            <a:chExt cx="707829" cy="3681046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8940703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9648532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直接连接符 21"/>
          <p:cNvCxnSpPr/>
          <p:nvPr/>
        </p:nvCxnSpPr>
        <p:spPr>
          <a:xfrm flipH="1">
            <a:off x="1047618" y="1303611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12"/>
          <p:cNvSpPr txBox="1"/>
          <p:nvPr/>
        </p:nvSpPr>
        <p:spPr>
          <a:xfrm>
            <a:off x="1033157" y="1406142"/>
            <a:ext cx="4934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西斋向晓。窗影动、人声悄。梦中行处，数枝临水，幽花相照。把酒长歌，犹记竹间啼鸟。风流易老。更常被、闲愁恼。年年春事，大都探得，欢游多少。一夜狂风，又是海棠过了</a:t>
            </a:r>
            <a:r>
              <a:rPr lang="zh-CN" altLang="en-US" sz="1200" dirty="0"/>
              <a:t>。</a:t>
            </a:r>
            <a:endParaRPr lang="zh-CN" altLang="en-US" sz="1200" dirty="0"/>
          </a:p>
        </p:txBody>
      </p:sp>
      <p:sp>
        <p:nvSpPr>
          <p:cNvPr id="27" name="文本框 26"/>
          <p:cNvSpPr txBox="1"/>
          <p:nvPr/>
        </p:nvSpPr>
        <p:spPr>
          <a:xfrm>
            <a:off x="4699195" y="2368267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3841513" y="2368266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29" name="文本框 28"/>
          <p:cNvSpPr txBox="1"/>
          <p:nvPr/>
        </p:nvSpPr>
        <p:spPr>
          <a:xfrm>
            <a:off x="2971906" y="2368266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2173551" y="2368265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31" name="文本框 30"/>
          <p:cNvSpPr txBox="1"/>
          <p:nvPr/>
        </p:nvSpPr>
        <p:spPr>
          <a:xfrm>
            <a:off x="1340455" y="2406654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pic>
        <p:nvPicPr>
          <p:cNvPr id="6" name="图片 5" descr="摄图网_40099708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3065" y="1806575"/>
            <a:ext cx="4319270" cy="431927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自由: 形状 16"/>
          <p:cNvSpPr/>
          <p:nvPr/>
        </p:nvSpPr>
        <p:spPr>
          <a:xfrm>
            <a:off x="1242818" y="0"/>
            <a:ext cx="9842872" cy="6858000"/>
          </a:xfrm>
          <a:custGeom>
            <a:avLst/>
            <a:gdLst>
              <a:gd name="connsiteX0" fmla="*/ 1358039 w 9842872"/>
              <a:gd name="connsiteY0" fmla="*/ 0 h 6858000"/>
              <a:gd name="connsiteX1" fmla="*/ 8484833 w 9842872"/>
              <a:gd name="connsiteY1" fmla="*/ 0 h 6858000"/>
              <a:gd name="connsiteX2" fmla="*/ 8564372 w 9842872"/>
              <a:gd name="connsiteY2" fmla="*/ 83426 h 6858000"/>
              <a:gd name="connsiteX3" fmla="*/ 9842872 w 9842872"/>
              <a:gd name="connsiteY3" fmla="*/ 3392488 h 6858000"/>
              <a:gd name="connsiteX4" fmla="*/ 8564372 w 9842872"/>
              <a:gd name="connsiteY4" fmla="*/ 6701551 h 6858000"/>
              <a:gd name="connsiteX5" fmla="*/ 8415211 w 9842872"/>
              <a:gd name="connsiteY5" fmla="*/ 6858000 h 6858000"/>
              <a:gd name="connsiteX6" fmla="*/ 1427661 w 9842872"/>
              <a:gd name="connsiteY6" fmla="*/ 6858000 h 6858000"/>
              <a:gd name="connsiteX7" fmla="*/ 1278500 w 9842872"/>
              <a:gd name="connsiteY7" fmla="*/ 6701551 h 6858000"/>
              <a:gd name="connsiteX8" fmla="*/ 0 w 9842872"/>
              <a:gd name="connsiteY8" fmla="*/ 3392488 h 6858000"/>
              <a:gd name="connsiteX9" fmla="*/ 1278500 w 9842872"/>
              <a:gd name="connsiteY9" fmla="*/ 83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842872" h="6858000">
                <a:moveTo>
                  <a:pt x="1358039" y="0"/>
                </a:moveTo>
                <a:lnTo>
                  <a:pt x="8484833" y="0"/>
                </a:lnTo>
                <a:lnTo>
                  <a:pt x="8564372" y="83426"/>
                </a:lnTo>
                <a:cubicBezTo>
                  <a:pt x="9358726" y="957410"/>
                  <a:pt x="9842872" y="2118410"/>
                  <a:pt x="9842872" y="3392488"/>
                </a:cubicBezTo>
                <a:cubicBezTo>
                  <a:pt x="9842872" y="4666567"/>
                  <a:pt x="9358726" y="5827567"/>
                  <a:pt x="8564372" y="6701551"/>
                </a:cubicBezTo>
                <a:lnTo>
                  <a:pt x="8415211" y="6858000"/>
                </a:lnTo>
                <a:lnTo>
                  <a:pt x="1427661" y="6858000"/>
                </a:lnTo>
                <a:lnTo>
                  <a:pt x="1278500" y="6701551"/>
                </a:lnTo>
                <a:cubicBezTo>
                  <a:pt x="484146" y="5827567"/>
                  <a:pt x="0" y="4666567"/>
                  <a:pt x="0" y="3392488"/>
                </a:cubicBezTo>
                <a:cubicBezTo>
                  <a:pt x="0" y="2118410"/>
                  <a:pt x="484146" y="957410"/>
                  <a:pt x="1278500" y="834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68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6279823" y="1307139"/>
            <a:ext cx="2728545" cy="488051"/>
            <a:chOff x="6549646" y="827454"/>
            <a:chExt cx="2728545" cy="488051"/>
          </a:xfrm>
        </p:grpSpPr>
        <p:sp>
          <p:nvSpPr>
            <p:cNvPr id="8" name="文本框 7"/>
            <p:cNvSpPr txBox="1"/>
            <p:nvPr/>
          </p:nvSpPr>
          <p:spPr>
            <a:xfrm>
              <a:off x="6703663" y="827454"/>
              <a:ext cx="2432925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 flipH="1">
              <a:off x="6549646" y="1315505"/>
              <a:ext cx="27285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76" y="160805"/>
            <a:ext cx="3304357" cy="6858000"/>
          </a:xfrm>
          <a:prstGeom prst="rect">
            <a:avLst/>
          </a:prstGeom>
        </p:spPr>
      </p:pic>
      <p:sp>
        <p:nvSpPr>
          <p:cNvPr id="19" name="TextBox 12"/>
          <p:cNvSpPr txBox="1"/>
          <p:nvPr/>
        </p:nvSpPr>
        <p:spPr>
          <a:xfrm>
            <a:off x="6279822" y="1946950"/>
            <a:ext cx="380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</a:t>
            </a:r>
            <a:endParaRPr lang="zh-CN" altLang="en-US" sz="1200" dirty="0"/>
          </a:p>
        </p:txBody>
      </p:sp>
      <p:grpSp>
        <p:nvGrpSpPr>
          <p:cNvPr id="22" name="组合 21"/>
          <p:cNvGrpSpPr/>
          <p:nvPr/>
        </p:nvGrpSpPr>
        <p:grpSpPr>
          <a:xfrm>
            <a:off x="6279823" y="2919680"/>
            <a:ext cx="2728545" cy="488051"/>
            <a:chOff x="6549646" y="827454"/>
            <a:chExt cx="2728545" cy="488051"/>
          </a:xfrm>
        </p:grpSpPr>
        <p:sp>
          <p:nvSpPr>
            <p:cNvPr id="23" name="文本框 22"/>
            <p:cNvSpPr txBox="1"/>
            <p:nvPr/>
          </p:nvSpPr>
          <p:spPr>
            <a:xfrm>
              <a:off x="6703663" y="827454"/>
              <a:ext cx="2432925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6549646" y="1315505"/>
              <a:ext cx="27285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12"/>
          <p:cNvSpPr txBox="1"/>
          <p:nvPr/>
        </p:nvSpPr>
        <p:spPr>
          <a:xfrm>
            <a:off x="6279822" y="3559491"/>
            <a:ext cx="380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</a:t>
            </a:r>
            <a:endParaRPr lang="zh-CN" altLang="en-US" sz="1200" dirty="0"/>
          </a:p>
        </p:txBody>
      </p:sp>
      <p:grpSp>
        <p:nvGrpSpPr>
          <p:cNvPr id="26" name="组合 25"/>
          <p:cNvGrpSpPr/>
          <p:nvPr/>
        </p:nvGrpSpPr>
        <p:grpSpPr>
          <a:xfrm>
            <a:off x="6279823" y="4372302"/>
            <a:ext cx="2728545" cy="488051"/>
            <a:chOff x="6549646" y="827454"/>
            <a:chExt cx="2728545" cy="488051"/>
          </a:xfrm>
        </p:grpSpPr>
        <p:sp>
          <p:nvSpPr>
            <p:cNvPr id="27" name="文本框 26"/>
            <p:cNvSpPr txBox="1"/>
            <p:nvPr/>
          </p:nvSpPr>
          <p:spPr>
            <a:xfrm>
              <a:off x="6703663" y="827454"/>
              <a:ext cx="2432925" cy="40011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 flipH="1">
              <a:off x="6549646" y="1315505"/>
              <a:ext cx="2728545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12"/>
          <p:cNvSpPr txBox="1"/>
          <p:nvPr/>
        </p:nvSpPr>
        <p:spPr>
          <a:xfrm>
            <a:off x="6279822" y="5012113"/>
            <a:ext cx="3808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</a:t>
            </a:r>
            <a:endParaRPr lang="zh-CN" altLang="en-US" sz="1200" dirty="0"/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5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45454622"/>
          <p:cNvPicPr>
            <a:picLocks noChangeAspect="1"/>
          </p:cNvPicPr>
          <p:nvPr/>
        </p:nvPicPr>
        <p:blipFill>
          <a:blip r:embed="rId1"/>
          <a:srcRect l="12562" t="15859" r="16179" b="49274"/>
          <a:stretch>
            <a:fillRect/>
          </a:stretch>
        </p:blipFill>
        <p:spPr>
          <a:xfrm>
            <a:off x="12700" y="-25400"/>
            <a:ext cx="12178665" cy="68840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7175" y="231140"/>
            <a:ext cx="11708765" cy="635381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019041011"/>
          <p:cNvPicPr>
            <a:picLocks noChangeAspect="1"/>
          </p:cNvPicPr>
          <p:nvPr/>
        </p:nvPicPr>
        <p:blipFill>
          <a:blip r:embed="rId2"/>
          <a:srcRect r="36574" b="81319"/>
          <a:stretch>
            <a:fillRect/>
          </a:stretch>
        </p:blipFill>
        <p:spPr>
          <a:xfrm>
            <a:off x="-15240" y="-19685"/>
            <a:ext cx="4436745" cy="1965325"/>
          </a:xfrm>
          <a:prstGeom prst="rect">
            <a:avLst/>
          </a:prstGeom>
        </p:spPr>
      </p:pic>
      <p:pic>
        <p:nvPicPr>
          <p:cNvPr id="13" name="图片 12" descr="2019041011"/>
          <p:cNvPicPr>
            <a:picLocks noChangeAspect="1"/>
          </p:cNvPicPr>
          <p:nvPr/>
        </p:nvPicPr>
        <p:blipFill>
          <a:blip r:embed="rId2"/>
          <a:srcRect l="68463" t="38010" r="249" b="48326"/>
          <a:stretch>
            <a:fillRect/>
          </a:stretch>
        </p:blipFill>
        <p:spPr>
          <a:xfrm>
            <a:off x="10416540" y="930275"/>
            <a:ext cx="1774825" cy="1165860"/>
          </a:xfrm>
          <a:prstGeom prst="rect">
            <a:avLst/>
          </a:prstGeom>
        </p:spPr>
      </p:pic>
      <p:pic>
        <p:nvPicPr>
          <p:cNvPr id="6" name="图片 5" descr="2019041011"/>
          <p:cNvPicPr>
            <a:picLocks noChangeAspect="1"/>
          </p:cNvPicPr>
          <p:nvPr/>
        </p:nvPicPr>
        <p:blipFill>
          <a:blip r:embed="rId2"/>
          <a:srcRect l="45009" t="72711" r="67" b="-1448"/>
          <a:stretch>
            <a:fillRect/>
          </a:stretch>
        </p:blipFill>
        <p:spPr>
          <a:xfrm>
            <a:off x="9247505" y="4612640"/>
            <a:ext cx="2959735" cy="232918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7464425" y="1910715"/>
            <a:ext cx="3810000" cy="1176020"/>
          </a:xfrm>
          <a:prstGeom prst="roundRect">
            <a:avLst/>
          </a:prstGeom>
          <a:solidFill>
            <a:srgbClr val="384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486650" y="1887855"/>
            <a:ext cx="39071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720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PART 04</a:t>
            </a:r>
            <a:endParaRPr lang="en-US" altLang="zh-CN" sz="720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24525" y="3277235"/>
            <a:ext cx="56692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5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sym typeface="+mn-ea"/>
              </a:rPr>
              <a:t>在此输入您的题目</a:t>
            </a:r>
            <a:endParaRPr lang="zh-CN" altLang="en-US" sz="5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29175" y="4297045"/>
            <a:ext cx="64452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Loem ipsum dolor sameman tanam casectetur adipiscing elit tamam dalam qoue sampe. dolor sameman tanam casectetur adipiscing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 descr="摄图网_400372394"/>
          <p:cNvPicPr>
            <a:picLocks noChangeAspect="1"/>
          </p:cNvPicPr>
          <p:nvPr/>
        </p:nvPicPr>
        <p:blipFill>
          <a:blip r:embed="rId3"/>
          <a:srcRect b="3126"/>
          <a:stretch>
            <a:fillRect/>
          </a:stretch>
        </p:blipFill>
        <p:spPr>
          <a:xfrm>
            <a:off x="12700" y="897890"/>
            <a:ext cx="6153150" cy="5960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27090" y="4711622"/>
            <a:ext cx="2432925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598624" y="4711622"/>
            <a:ext cx="2432925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70158" y="4711622"/>
            <a:ext cx="2432925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 flipH="1">
            <a:off x="3959014" y="4766957"/>
            <a:ext cx="10091" cy="9476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>
            <a:off x="8070560" y="4766956"/>
            <a:ext cx="10091" cy="94766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2122874" y="2775657"/>
            <a:ext cx="342390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 flipH="1">
            <a:off x="1710022" y="3275431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2"/>
          <p:cNvSpPr txBox="1"/>
          <p:nvPr/>
        </p:nvSpPr>
        <p:spPr>
          <a:xfrm>
            <a:off x="627090" y="5141712"/>
            <a:ext cx="3076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4607758" y="5108027"/>
            <a:ext cx="3076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8561505" y="5141712"/>
            <a:ext cx="3076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TextBox 12"/>
          <p:cNvSpPr txBox="1"/>
          <p:nvPr/>
        </p:nvSpPr>
        <p:spPr>
          <a:xfrm>
            <a:off x="1710022" y="3463142"/>
            <a:ext cx="9125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3" name="TextBox 12"/>
          <p:cNvSpPr txBox="1"/>
          <p:nvPr/>
        </p:nvSpPr>
        <p:spPr>
          <a:xfrm>
            <a:off x="1710022" y="3733998"/>
            <a:ext cx="9125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8" grpId="0"/>
      <p:bldP spid="26" grpId="0"/>
      <p:bldP spid="19" grpId="0"/>
      <p:bldP spid="22" grpId="0"/>
      <p:bldP spid="29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033145" y="1960245"/>
            <a:ext cx="3764280" cy="3784600"/>
          </a:xfrm>
          <a:prstGeom prst="ellipse">
            <a:avLst/>
          </a:prstGeom>
          <a:solidFill>
            <a:srgbClr val="309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48057" y="656492"/>
            <a:ext cx="342390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227378" y="2406654"/>
            <a:ext cx="707829" cy="3681046"/>
            <a:chOff x="5558267" y="1946031"/>
            <a:chExt cx="707829" cy="368104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5558267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266096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7849496" y="2406654"/>
            <a:ext cx="707829" cy="3681046"/>
            <a:chOff x="7180385" y="1946031"/>
            <a:chExt cx="707829" cy="36810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7180385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888214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9609814" y="2406654"/>
            <a:ext cx="707829" cy="3681046"/>
            <a:chOff x="8940703" y="1946031"/>
            <a:chExt cx="707829" cy="3681046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8940703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9648532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直接连接符 21"/>
          <p:cNvCxnSpPr/>
          <p:nvPr/>
        </p:nvCxnSpPr>
        <p:spPr>
          <a:xfrm flipH="1">
            <a:off x="5962518" y="1303611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图片 14" descr="D:\樱花\摄图网_400184536.png摄图网_40018453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 rot="5400000">
            <a:off x="591185" y="1317625"/>
            <a:ext cx="4958715" cy="3895725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5948057" y="1406142"/>
            <a:ext cx="4934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西斋向晓。窗影动、人声悄。梦中行处，数枝临水，幽花相照。把酒长歌，犹记竹间啼鸟。风流易老。更常被、闲愁恼。年年春事，大都探得，欢游多少。一夜狂风，又是海棠过了</a:t>
            </a:r>
            <a:r>
              <a:rPr lang="zh-CN" altLang="en-US" sz="1200" dirty="0"/>
              <a:t>。</a:t>
            </a:r>
            <a:endParaRPr lang="zh-CN" altLang="en-US" sz="1200" dirty="0"/>
          </a:p>
        </p:txBody>
      </p:sp>
      <p:sp>
        <p:nvSpPr>
          <p:cNvPr id="27" name="文本框 26"/>
          <p:cNvSpPr txBox="1"/>
          <p:nvPr/>
        </p:nvSpPr>
        <p:spPr>
          <a:xfrm>
            <a:off x="9614095" y="2368267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8756413" y="2368266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29" name="文本框 28"/>
          <p:cNvSpPr txBox="1"/>
          <p:nvPr/>
        </p:nvSpPr>
        <p:spPr>
          <a:xfrm>
            <a:off x="7886806" y="2368266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7088451" y="2368265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255355" y="2406654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45454622"/>
          <p:cNvPicPr>
            <a:picLocks noChangeAspect="1"/>
          </p:cNvPicPr>
          <p:nvPr/>
        </p:nvPicPr>
        <p:blipFill>
          <a:blip r:embed="rId1"/>
          <a:srcRect l="12562" t="15859" r="16179" b="49274"/>
          <a:stretch>
            <a:fillRect/>
          </a:stretch>
        </p:blipFill>
        <p:spPr>
          <a:xfrm>
            <a:off x="12700" y="-25400"/>
            <a:ext cx="12178665" cy="68840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7175" y="231140"/>
            <a:ext cx="11708765" cy="635381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143885" y="1691005"/>
            <a:ext cx="822960" cy="807720"/>
          </a:xfrm>
          <a:prstGeom prst="ellipse">
            <a:avLst/>
          </a:prstGeom>
          <a:solidFill>
            <a:srgbClr val="384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087495" y="1543685"/>
            <a:ext cx="361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义启简圆体" panose="02010601030101010101" charset="-122"/>
                <a:ea typeface="义启简圆体" panose="02010601030101010101" charset="-122"/>
                <a:sym typeface="+mn-ea"/>
              </a:rPr>
              <a:t>在此单击添加标题</a:t>
            </a:r>
            <a:endParaRPr lang="zh-CN" altLang="en-US" sz="32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义启简圆体" panose="02010601030101010101" charset="-122"/>
              <a:ea typeface="义启简圆体" panose="0201060103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87495" y="2146300"/>
            <a:ext cx="6412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The user can demonstrate on a projector or computer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  <a:p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144520" y="1668780"/>
            <a:ext cx="1800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义启简圆体" panose="02010601030101010101" charset="-122"/>
                <a:ea typeface="义启简圆体" panose="02010601030101010101" charset="-122"/>
              </a:rPr>
              <a:t>01</a:t>
            </a:r>
            <a:endParaRPr lang="en-US" altLang="zh-CN" sz="4800">
              <a:solidFill>
                <a:schemeClr val="bg1"/>
              </a:solidFill>
              <a:latin typeface="义启简圆体" panose="02010601030101010101" charset="-122"/>
              <a:ea typeface="义启简圆体" panose="02010601030101010101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140710" y="2637155"/>
            <a:ext cx="822960" cy="807720"/>
          </a:xfrm>
          <a:prstGeom prst="ellipse">
            <a:avLst/>
          </a:prstGeom>
          <a:solidFill>
            <a:srgbClr val="384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087495" y="2498725"/>
            <a:ext cx="361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义启简圆体" panose="02010601030101010101" charset="-122"/>
                <a:ea typeface="义启简圆体" panose="02010601030101010101" charset="-122"/>
                <a:sym typeface="+mn-ea"/>
              </a:rPr>
              <a:t>在此单击添加标题</a:t>
            </a:r>
            <a:endParaRPr lang="zh-CN" altLang="en-US" sz="32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义启简圆体" panose="02010601030101010101" charset="-122"/>
              <a:ea typeface="义启简圆体" panose="0201060103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87495" y="3101340"/>
            <a:ext cx="6412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The user can demonstrate on a projector or computer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  <a:p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145155" y="2614930"/>
            <a:ext cx="17964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义启简圆体" panose="02010601030101010101" charset="-122"/>
                <a:ea typeface="义启简圆体" panose="02010601030101010101" charset="-122"/>
              </a:rPr>
              <a:t>02</a:t>
            </a:r>
            <a:endParaRPr lang="en-US" altLang="zh-CN" sz="4800">
              <a:solidFill>
                <a:schemeClr val="bg1"/>
              </a:solidFill>
              <a:latin typeface="义启简圆体" panose="02010601030101010101" charset="-122"/>
              <a:ea typeface="义启简圆体" panose="02010601030101010101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3143885" y="3592195"/>
            <a:ext cx="822960" cy="807720"/>
          </a:xfrm>
          <a:prstGeom prst="ellipse">
            <a:avLst/>
          </a:prstGeom>
          <a:solidFill>
            <a:srgbClr val="384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087495" y="3444875"/>
            <a:ext cx="361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义启简圆体" panose="02010601030101010101" charset="-122"/>
                <a:ea typeface="义启简圆体" panose="02010601030101010101" charset="-122"/>
                <a:sym typeface="+mn-ea"/>
              </a:rPr>
              <a:t>在此单击添加标题</a:t>
            </a:r>
            <a:endParaRPr lang="zh-CN" altLang="en-US" sz="32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义启简圆体" panose="02010601030101010101" charset="-122"/>
              <a:ea typeface="义启简圆体" panose="02010601030101010101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87495" y="4047490"/>
            <a:ext cx="6412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The user can demonstrate on a projector or computer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140710" y="3569970"/>
            <a:ext cx="1807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义启简圆体" panose="02010601030101010101" charset="-122"/>
                <a:ea typeface="义启简圆体" panose="02010601030101010101" charset="-122"/>
              </a:rPr>
              <a:t>03</a:t>
            </a:r>
            <a:endParaRPr lang="en-US" altLang="zh-CN" sz="4800">
              <a:solidFill>
                <a:schemeClr val="bg1"/>
              </a:solidFill>
              <a:latin typeface="义启简圆体" panose="02010601030101010101" charset="-122"/>
              <a:ea typeface="义启简圆体" panose="02010601030101010101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143885" y="4547235"/>
            <a:ext cx="822960" cy="807720"/>
          </a:xfrm>
          <a:prstGeom prst="ellipse">
            <a:avLst/>
          </a:prstGeom>
          <a:solidFill>
            <a:srgbClr val="384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4087495" y="4399915"/>
            <a:ext cx="3613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义启简圆体" panose="02010601030101010101" charset="-122"/>
                <a:ea typeface="义启简圆体" panose="02010601030101010101" charset="-122"/>
                <a:sym typeface="+mn-ea"/>
              </a:rPr>
              <a:t>在此单击添加标题</a:t>
            </a:r>
            <a:endParaRPr lang="zh-CN" altLang="en-US" sz="32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义启简圆体" panose="02010601030101010101" charset="-122"/>
              <a:ea typeface="义启简圆体" panose="02010601030101010101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087495" y="5002530"/>
            <a:ext cx="64122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微软雅黑" panose="020B0503020204020204" pitchFamily="34" charset="-122"/>
                <a:sym typeface="+mn-ea"/>
              </a:rPr>
              <a:t>The user can demonstrate on a projector or computer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  <a:p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144520" y="4525010"/>
            <a:ext cx="18002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>
                <a:solidFill>
                  <a:schemeClr val="bg1"/>
                </a:solidFill>
                <a:latin typeface="义启简圆体" panose="02010601030101010101" charset="-122"/>
                <a:ea typeface="义启简圆体" panose="02010601030101010101" charset="-122"/>
              </a:rPr>
              <a:t>04</a:t>
            </a:r>
            <a:endParaRPr lang="en-US" altLang="zh-CN" sz="4800">
              <a:solidFill>
                <a:schemeClr val="bg1"/>
              </a:solidFill>
              <a:latin typeface="义启简圆体" panose="02010601030101010101" charset="-122"/>
              <a:ea typeface="义启简圆体" panose="02010601030101010101" charset="-122"/>
            </a:endParaRPr>
          </a:p>
        </p:txBody>
      </p:sp>
      <p:pic>
        <p:nvPicPr>
          <p:cNvPr id="5" name="图片 4" descr="2019041011"/>
          <p:cNvPicPr>
            <a:picLocks noChangeAspect="1"/>
          </p:cNvPicPr>
          <p:nvPr/>
        </p:nvPicPr>
        <p:blipFill>
          <a:blip r:embed="rId2"/>
          <a:srcRect r="36574" b="81319"/>
          <a:stretch>
            <a:fillRect/>
          </a:stretch>
        </p:blipFill>
        <p:spPr>
          <a:xfrm>
            <a:off x="-15240" y="-19685"/>
            <a:ext cx="4436745" cy="1965325"/>
          </a:xfrm>
          <a:prstGeom prst="rect">
            <a:avLst/>
          </a:prstGeom>
        </p:spPr>
      </p:pic>
      <p:pic>
        <p:nvPicPr>
          <p:cNvPr id="6" name="图片 5" descr="2019041011"/>
          <p:cNvPicPr>
            <a:picLocks noChangeAspect="1"/>
          </p:cNvPicPr>
          <p:nvPr/>
        </p:nvPicPr>
        <p:blipFill>
          <a:blip r:embed="rId2"/>
          <a:srcRect l="45009" t="72711" r="67" b="-1448"/>
          <a:stretch>
            <a:fillRect/>
          </a:stretch>
        </p:blipFill>
        <p:spPr>
          <a:xfrm>
            <a:off x="9247505" y="4612640"/>
            <a:ext cx="2959735" cy="2329180"/>
          </a:xfrm>
          <a:prstGeom prst="rect">
            <a:avLst/>
          </a:prstGeom>
        </p:spPr>
      </p:pic>
      <p:pic>
        <p:nvPicPr>
          <p:cNvPr id="13" name="图片 12" descr="2019041011"/>
          <p:cNvPicPr>
            <a:picLocks noChangeAspect="1"/>
          </p:cNvPicPr>
          <p:nvPr/>
        </p:nvPicPr>
        <p:blipFill>
          <a:blip r:embed="rId2"/>
          <a:srcRect l="68463" t="38010" r="249" b="48326"/>
          <a:stretch>
            <a:fillRect/>
          </a:stretch>
        </p:blipFill>
        <p:spPr>
          <a:xfrm>
            <a:off x="10416540" y="930275"/>
            <a:ext cx="1774825" cy="1165860"/>
          </a:xfrm>
          <a:prstGeom prst="rect">
            <a:avLst/>
          </a:prstGeom>
        </p:spPr>
      </p:pic>
      <p:pic>
        <p:nvPicPr>
          <p:cNvPr id="19" name="图片 18" descr="2019041011"/>
          <p:cNvPicPr>
            <a:picLocks noChangeAspect="1"/>
          </p:cNvPicPr>
          <p:nvPr/>
        </p:nvPicPr>
        <p:blipFill>
          <a:blip r:embed="rId2"/>
          <a:srcRect t="43270" r="67375" b="45288"/>
          <a:stretch>
            <a:fillRect/>
          </a:stretch>
        </p:blipFill>
        <p:spPr>
          <a:xfrm>
            <a:off x="-15240" y="4589780"/>
            <a:ext cx="2005965" cy="105854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 rot="16200000">
            <a:off x="-130809" y="2404745"/>
            <a:ext cx="46678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chemeClr val="bg1"/>
                </a:solidFill>
                <a:latin typeface="义启小魏楷" panose="02010601030101010101" charset="-122"/>
                <a:ea typeface="义启小魏楷" panose="02010601030101010101" charset="-122"/>
              </a:rPr>
              <a:t>CONTENT</a:t>
            </a:r>
            <a:endParaRPr lang="en-US" altLang="zh-CN" sz="6600" dirty="0">
              <a:solidFill>
                <a:schemeClr val="bg1"/>
              </a:solidFill>
              <a:latin typeface="义启小魏楷" panose="02010601030101010101" charset="-122"/>
              <a:ea typeface="义启小魏楷" panose="02010601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/>
      <p:bldP spid="15" grpId="0"/>
      <p:bldP spid="11" grpId="0"/>
      <p:bldP spid="12" grpId="0" bldLvl="0" animBg="1"/>
      <p:bldP spid="8" grpId="0"/>
      <p:bldP spid="16" grpId="0"/>
      <p:bldP spid="17" grpId="0"/>
      <p:bldP spid="18" grpId="0" bldLvl="0" animBg="1"/>
      <p:bldP spid="20" grpId="0"/>
      <p:bldP spid="21" grpId="0"/>
      <p:bldP spid="9" grpId="0"/>
      <p:bldP spid="23" grpId="0" bldLvl="0" animBg="1"/>
      <p:bldP spid="24" grpId="0"/>
      <p:bldP spid="25" grpId="0"/>
      <p:bldP spid="26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7962442" y="1899025"/>
            <a:ext cx="0" cy="35459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090458" y="3672004"/>
            <a:ext cx="57439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4905749" y="2248859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4910868" y="2794790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905749" y="3869931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4910868" y="441586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433123" y="2248859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8438242" y="2794790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433123" y="3869931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8438242" y="441586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图片 2" descr="摄图网_4003655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410" y="823595"/>
            <a:ext cx="4253865" cy="543306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0190410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657475" y="-2692400"/>
            <a:ext cx="6877050" cy="12222480"/>
          </a:xfrm>
          <a:prstGeom prst="rect">
            <a:avLst/>
          </a:prstGeom>
        </p:spPr>
      </p:pic>
      <p:pic>
        <p:nvPicPr>
          <p:cNvPr id="2" name="图片 1" descr="摄图网_4010228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507990" y="492760"/>
            <a:ext cx="6699250" cy="636460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7175" y="231140"/>
            <a:ext cx="11708765" cy="635381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019041011"/>
          <p:cNvPicPr>
            <a:picLocks noChangeAspect="1"/>
          </p:cNvPicPr>
          <p:nvPr/>
        </p:nvPicPr>
        <p:blipFill>
          <a:blip r:embed="rId3"/>
          <a:srcRect r="36574" b="81319"/>
          <a:stretch>
            <a:fillRect/>
          </a:stretch>
        </p:blipFill>
        <p:spPr>
          <a:xfrm>
            <a:off x="-15240" y="-19685"/>
            <a:ext cx="5498465" cy="2435860"/>
          </a:xfrm>
          <a:prstGeom prst="rect">
            <a:avLst/>
          </a:prstGeom>
        </p:spPr>
      </p:pic>
      <p:pic>
        <p:nvPicPr>
          <p:cNvPr id="6" name="图片 5" descr="2019041011"/>
          <p:cNvPicPr>
            <a:picLocks noChangeAspect="1"/>
          </p:cNvPicPr>
          <p:nvPr/>
        </p:nvPicPr>
        <p:blipFill>
          <a:blip r:embed="rId3"/>
          <a:srcRect t="43270" r="67375" b="45288"/>
          <a:stretch>
            <a:fillRect/>
          </a:stretch>
        </p:blipFill>
        <p:spPr>
          <a:xfrm>
            <a:off x="-15240" y="4589780"/>
            <a:ext cx="2005965" cy="1058545"/>
          </a:xfrm>
          <a:prstGeom prst="rect">
            <a:avLst/>
          </a:prstGeom>
        </p:spPr>
      </p:pic>
      <p:pic>
        <p:nvPicPr>
          <p:cNvPr id="7" name="图片 6" descr="2019041011"/>
          <p:cNvPicPr>
            <a:picLocks noChangeAspect="1"/>
          </p:cNvPicPr>
          <p:nvPr/>
        </p:nvPicPr>
        <p:blipFill>
          <a:blip r:embed="rId3"/>
          <a:srcRect l="68463" t="38010" r="249" b="48326"/>
          <a:stretch>
            <a:fillRect/>
          </a:stretch>
        </p:blipFill>
        <p:spPr>
          <a:xfrm>
            <a:off x="10432415" y="1838325"/>
            <a:ext cx="1774825" cy="1165860"/>
          </a:xfrm>
          <a:prstGeom prst="rect">
            <a:avLst/>
          </a:prstGeom>
        </p:spPr>
      </p:pic>
      <p:pic>
        <p:nvPicPr>
          <p:cNvPr id="8" name="图片 7" descr="2019041011"/>
          <p:cNvPicPr>
            <a:picLocks noChangeAspect="1"/>
          </p:cNvPicPr>
          <p:nvPr/>
        </p:nvPicPr>
        <p:blipFill>
          <a:blip r:embed="rId3"/>
          <a:srcRect l="45009" t="72711" r="67" b="-1448"/>
          <a:stretch>
            <a:fillRect/>
          </a:stretch>
        </p:blipFill>
        <p:spPr>
          <a:xfrm>
            <a:off x="8900795" y="4339590"/>
            <a:ext cx="3306445" cy="260223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9615" y="1838325"/>
            <a:ext cx="755078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solidFill>
                  <a:schemeClr val="bg1"/>
                </a:solidFill>
                <a:latin typeface="印品丫丫体-D版" panose="02010601030101010101" charset="-122"/>
                <a:ea typeface="印品丫丫体-D版" panose="02010601030101010101" charset="-122"/>
              </a:rPr>
              <a:t>感谢观看</a:t>
            </a:r>
            <a:endParaRPr lang="zh-CN" altLang="en-US" sz="11500" dirty="0">
              <a:solidFill>
                <a:schemeClr val="bg1"/>
              </a:solidFill>
              <a:latin typeface="印品丫丫体-D版" panose="02010601030101010101" charset="-122"/>
              <a:ea typeface="印品丫丫体-D版" panose="0201060103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29615" y="3601720"/>
            <a:ext cx="6142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solidFill>
                  <a:schemeClr val="bg1"/>
                </a:solidFill>
                <a:cs typeface="宋体" panose="02010600030101010101" pitchFamily="2" charset="-122"/>
                <a:sym typeface="Calibri" panose="020F0502020204030204" charset="0"/>
              </a:rPr>
              <a:t>Loem ipsum dolor sameman tanam casectetur adipiscing elit tamam dalam qoue sampe. dolor sameman tanam casectetur adipiscing</a:t>
            </a:r>
            <a:endParaRPr lang="zh-CN" altLang="en-US" sz="1400" dirty="0">
              <a:solidFill>
                <a:schemeClr val="bg1"/>
              </a:solidFill>
              <a:cs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261745" y="4265930"/>
            <a:ext cx="46824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印品丫丫体-D版" panose="02010601030101010101" charset="-122"/>
                <a:ea typeface="印品丫丫体-D版" panose="02010601030101010101" charset="-122"/>
                <a:cs typeface="印品丫丫体-D版" panose="02010601030101010101" charset="-122"/>
              </a:rPr>
              <a:t>汇报人：好客模板   汇报时间：</a:t>
            </a:r>
            <a:r>
              <a:rPr lang="en-US" altLang="zh-CN" sz="2000" dirty="0">
                <a:solidFill>
                  <a:schemeClr val="bg1"/>
                </a:solidFill>
                <a:latin typeface="印品丫丫体-D版" panose="02010601030101010101" charset="-122"/>
                <a:ea typeface="印品丫丫体-D版" panose="02010601030101010101" charset="-122"/>
                <a:cs typeface="印品丫丫体-D版" panose="02010601030101010101" charset="-122"/>
              </a:rPr>
              <a:t>202X</a:t>
            </a:r>
            <a:r>
              <a:rPr lang="zh-CN" altLang="en-US" sz="2000" dirty="0">
                <a:solidFill>
                  <a:schemeClr val="bg1"/>
                </a:solidFill>
                <a:latin typeface="印品丫丫体-D版" panose="02010601030101010101" charset="-122"/>
                <a:ea typeface="印品丫丫体-D版" panose="02010601030101010101" charset="-122"/>
                <a:cs typeface="印品丫丫体-D版" panose="02010601030101010101" charset="-122"/>
              </a:rPr>
              <a:t>年</a:t>
            </a:r>
            <a:endParaRPr lang="zh-CN" altLang="en-US" sz="2000" dirty="0">
              <a:solidFill>
                <a:schemeClr val="bg1"/>
              </a:solidFill>
              <a:latin typeface="印品丫丫体-D版" panose="02010601030101010101" charset="-122"/>
              <a:ea typeface="印品丫丫体-D版" panose="02010601030101010101" charset="-122"/>
              <a:cs typeface="印品丫丫体-D版" panose="02010601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8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45454622"/>
          <p:cNvPicPr>
            <a:picLocks noChangeAspect="1"/>
          </p:cNvPicPr>
          <p:nvPr/>
        </p:nvPicPr>
        <p:blipFill>
          <a:blip r:embed="rId1"/>
          <a:srcRect l="12562" t="15859" r="16179" b="49274"/>
          <a:stretch>
            <a:fillRect/>
          </a:stretch>
        </p:blipFill>
        <p:spPr>
          <a:xfrm>
            <a:off x="12700" y="-25400"/>
            <a:ext cx="12178665" cy="68840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7175" y="231140"/>
            <a:ext cx="11708765" cy="635381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019041011"/>
          <p:cNvPicPr>
            <a:picLocks noChangeAspect="1"/>
          </p:cNvPicPr>
          <p:nvPr/>
        </p:nvPicPr>
        <p:blipFill>
          <a:blip r:embed="rId2"/>
          <a:srcRect r="36574" b="81319"/>
          <a:stretch>
            <a:fillRect/>
          </a:stretch>
        </p:blipFill>
        <p:spPr>
          <a:xfrm>
            <a:off x="-15240" y="-19685"/>
            <a:ext cx="4436745" cy="1965325"/>
          </a:xfrm>
          <a:prstGeom prst="rect">
            <a:avLst/>
          </a:prstGeom>
        </p:spPr>
      </p:pic>
      <p:pic>
        <p:nvPicPr>
          <p:cNvPr id="13" name="图片 12" descr="2019041011"/>
          <p:cNvPicPr>
            <a:picLocks noChangeAspect="1"/>
          </p:cNvPicPr>
          <p:nvPr/>
        </p:nvPicPr>
        <p:blipFill>
          <a:blip r:embed="rId2"/>
          <a:srcRect l="68463" t="38010" r="249" b="48326"/>
          <a:stretch>
            <a:fillRect/>
          </a:stretch>
        </p:blipFill>
        <p:spPr>
          <a:xfrm>
            <a:off x="10416540" y="930275"/>
            <a:ext cx="1774825" cy="1165860"/>
          </a:xfrm>
          <a:prstGeom prst="rect">
            <a:avLst/>
          </a:prstGeom>
        </p:spPr>
      </p:pic>
      <p:pic>
        <p:nvPicPr>
          <p:cNvPr id="6" name="图片 5" descr="2019041011"/>
          <p:cNvPicPr>
            <a:picLocks noChangeAspect="1"/>
          </p:cNvPicPr>
          <p:nvPr/>
        </p:nvPicPr>
        <p:blipFill>
          <a:blip r:embed="rId2"/>
          <a:srcRect l="45009" t="72711" r="67" b="-1448"/>
          <a:stretch>
            <a:fillRect/>
          </a:stretch>
        </p:blipFill>
        <p:spPr>
          <a:xfrm>
            <a:off x="9247505" y="4612640"/>
            <a:ext cx="2959735" cy="232918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7464425" y="1910715"/>
            <a:ext cx="3810000" cy="1176020"/>
          </a:xfrm>
          <a:prstGeom prst="roundRect">
            <a:avLst/>
          </a:prstGeom>
          <a:solidFill>
            <a:srgbClr val="384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568565" y="1899285"/>
            <a:ext cx="36017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72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PART 01</a:t>
            </a:r>
            <a:endParaRPr lang="en-US" altLang="zh-CN" sz="72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24525" y="3277235"/>
            <a:ext cx="56692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5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sym typeface="+mn-ea"/>
              </a:rPr>
              <a:t>在此输入您的题目</a:t>
            </a:r>
            <a:endParaRPr lang="zh-CN" altLang="en-US" sz="5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29175" y="4297045"/>
            <a:ext cx="64452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Loem ipsum dolor sameman tanam casectetur adipiscing elit tamam dalam qoue sampe. dolor sameman tanam casectetur adipiscing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 descr="摄图网_400372394"/>
          <p:cNvPicPr>
            <a:picLocks noChangeAspect="1"/>
          </p:cNvPicPr>
          <p:nvPr/>
        </p:nvPicPr>
        <p:blipFill>
          <a:blip r:embed="rId3"/>
          <a:srcRect b="3126"/>
          <a:stretch>
            <a:fillRect/>
          </a:stretch>
        </p:blipFill>
        <p:spPr>
          <a:xfrm>
            <a:off x="12700" y="897890"/>
            <a:ext cx="6153150" cy="5960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033145" y="1960245"/>
            <a:ext cx="3764280" cy="3784600"/>
          </a:xfrm>
          <a:prstGeom prst="ellipse">
            <a:avLst/>
          </a:prstGeom>
          <a:solidFill>
            <a:srgbClr val="309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948057" y="656492"/>
            <a:ext cx="3423909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800" dirty="0">
              <a:solidFill>
                <a:schemeClr val="tx1">
                  <a:lumMod val="65000"/>
                  <a:lumOff val="3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227378" y="2406654"/>
            <a:ext cx="707829" cy="3681046"/>
            <a:chOff x="5558267" y="1946031"/>
            <a:chExt cx="707829" cy="3681046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5558267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266096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7849496" y="2406654"/>
            <a:ext cx="707829" cy="3681046"/>
            <a:chOff x="7180385" y="1946031"/>
            <a:chExt cx="707829" cy="36810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7180385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7888214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9609814" y="2406654"/>
            <a:ext cx="707829" cy="3681046"/>
            <a:chOff x="8940703" y="1946031"/>
            <a:chExt cx="707829" cy="3681046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8940703" y="1946031"/>
              <a:ext cx="0" cy="23328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9648532" y="1946031"/>
              <a:ext cx="0" cy="36810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2" name="直接连接符 21"/>
          <p:cNvCxnSpPr/>
          <p:nvPr/>
        </p:nvCxnSpPr>
        <p:spPr>
          <a:xfrm flipH="1">
            <a:off x="5962518" y="1303611"/>
            <a:ext cx="436684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图片 14" descr="D:\樱花\摄图网_400969398.png摄图网_40096939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67330" y="1673198"/>
            <a:ext cx="3630215" cy="3629660"/>
          </a:xfrm>
          <a:prstGeom prst="rect">
            <a:avLst/>
          </a:prstGeom>
        </p:spPr>
      </p:pic>
      <p:sp>
        <p:nvSpPr>
          <p:cNvPr id="23" name="TextBox 12"/>
          <p:cNvSpPr txBox="1"/>
          <p:nvPr/>
        </p:nvSpPr>
        <p:spPr>
          <a:xfrm>
            <a:off x="5948057" y="1406142"/>
            <a:ext cx="4934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西斋向晓。窗影动、人声悄。梦中行处，数枝临水，幽花相照。把酒长歌，犹记竹间啼鸟。风流易老。更常被、闲愁恼。年年春事，大都探得，欢游多少。一夜狂风，又是海棠过了</a:t>
            </a:r>
            <a:r>
              <a:rPr lang="zh-CN" altLang="en-US" sz="1200" dirty="0"/>
              <a:t>。</a:t>
            </a:r>
            <a:endParaRPr lang="zh-CN" altLang="en-US" sz="1200" dirty="0"/>
          </a:p>
        </p:txBody>
      </p:sp>
      <p:sp>
        <p:nvSpPr>
          <p:cNvPr id="27" name="文本框 26"/>
          <p:cNvSpPr txBox="1"/>
          <p:nvPr/>
        </p:nvSpPr>
        <p:spPr>
          <a:xfrm>
            <a:off x="9614095" y="2368267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28" name="文本框 27"/>
          <p:cNvSpPr txBox="1"/>
          <p:nvPr/>
        </p:nvSpPr>
        <p:spPr>
          <a:xfrm>
            <a:off x="8756413" y="2368266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29" name="文本框 28"/>
          <p:cNvSpPr txBox="1"/>
          <p:nvPr/>
        </p:nvSpPr>
        <p:spPr>
          <a:xfrm>
            <a:off x="7886806" y="2368266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30" name="文本框 29"/>
          <p:cNvSpPr txBox="1"/>
          <p:nvPr/>
        </p:nvSpPr>
        <p:spPr>
          <a:xfrm>
            <a:off x="7088451" y="2368265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  <p:sp>
        <p:nvSpPr>
          <p:cNvPr id="31" name="文本框 30"/>
          <p:cNvSpPr txBox="1"/>
          <p:nvPr/>
        </p:nvSpPr>
        <p:spPr>
          <a:xfrm>
            <a:off x="6255355" y="2406654"/>
            <a:ext cx="615553" cy="3719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</a:t>
            </a:r>
            <a:endParaRPr lang="zh-CN" altLang="en-US" sz="1400" dirty="0"/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直接连接符 13"/>
          <p:cNvCxnSpPr/>
          <p:nvPr/>
        </p:nvCxnSpPr>
        <p:spPr>
          <a:xfrm>
            <a:off x="4229277" y="1846955"/>
            <a:ext cx="0" cy="35459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1357293" y="3619934"/>
            <a:ext cx="57439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172584" y="2196789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1177703" y="2742720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172584" y="3817861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3" name="TextBox 12"/>
          <p:cNvSpPr txBox="1"/>
          <p:nvPr/>
        </p:nvSpPr>
        <p:spPr>
          <a:xfrm>
            <a:off x="1177703" y="436379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699958" y="2196789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4705077" y="2742720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99958" y="3817861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4705077" y="436379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图片 2" descr="摄图网_4010228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5644515" y="492760"/>
            <a:ext cx="6457950" cy="6364605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85"/>
          <p:cNvPicPr>
            <a:picLocks noChangeAspect="1"/>
          </p:cNvPicPr>
          <p:nvPr/>
        </p:nvPicPr>
        <p:blipFill>
          <a:blip r:embed="rId1"/>
          <a:srcRect t="67601" r="73850"/>
          <a:stretch>
            <a:fillRect/>
          </a:stretch>
        </p:blipFill>
        <p:spPr>
          <a:xfrm>
            <a:off x="-5080" y="2114550"/>
            <a:ext cx="2469515" cy="4588510"/>
          </a:xfrm>
          <a:prstGeom prst="rect">
            <a:avLst/>
          </a:prstGeom>
        </p:spPr>
      </p:pic>
      <p:pic>
        <p:nvPicPr>
          <p:cNvPr id="6" name="图片 5" descr="00"/>
          <p:cNvPicPr>
            <a:picLocks noChangeAspect="1"/>
          </p:cNvPicPr>
          <p:nvPr/>
        </p:nvPicPr>
        <p:blipFill>
          <a:blip r:embed="rId2"/>
          <a:srcRect l="42125" t="88497" r="10168"/>
          <a:stretch>
            <a:fillRect/>
          </a:stretch>
        </p:blipFill>
        <p:spPr>
          <a:xfrm>
            <a:off x="-5080" y="5287645"/>
            <a:ext cx="6393815" cy="1595120"/>
          </a:xfrm>
          <a:prstGeom prst="rect">
            <a:avLst/>
          </a:prstGeom>
        </p:spPr>
      </p:pic>
      <p:sp>
        <p:nvSpPr>
          <p:cNvPr id="18" name="自由: 形状 17"/>
          <p:cNvSpPr/>
          <p:nvPr/>
        </p:nvSpPr>
        <p:spPr>
          <a:xfrm>
            <a:off x="4383253" y="0"/>
            <a:ext cx="7808747" cy="6858000"/>
          </a:xfrm>
          <a:custGeom>
            <a:avLst/>
            <a:gdLst>
              <a:gd name="connsiteX0" fmla="*/ 1358039 w 7808747"/>
              <a:gd name="connsiteY0" fmla="*/ 0 h 6858000"/>
              <a:gd name="connsiteX1" fmla="*/ 7808747 w 7808747"/>
              <a:gd name="connsiteY1" fmla="*/ 0 h 6858000"/>
              <a:gd name="connsiteX2" fmla="*/ 7808747 w 7808747"/>
              <a:gd name="connsiteY2" fmla="*/ 6858000 h 6858000"/>
              <a:gd name="connsiteX3" fmla="*/ 1427661 w 7808747"/>
              <a:gd name="connsiteY3" fmla="*/ 6858000 h 6858000"/>
              <a:gd name="connsiteX4" fmla="*/ 1278500 w 7808747"/>
              <a:gd name="connsiteY4" fmla="*/ 6701551 h 6858000"/>
              <a:gd name="connsiteX5" fmla="*/ 0 w 7808747"/>
              <a:gd name="connsiteY5" fmla="*/ 3392488 h 6858000"/>
              <a:gd name="connsiteX6" fmla="*/ 1278500 w 7808747"/>
              <a:gd name="connsiteY6" fmla="*/ 834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08747" h="6858000">
                <a:moveTo>
                  <a:pt x="1358039" y="0"/>
                </a:moveTo>
                <a:lnTo>
                  <a:pt x="7808747" y="0"/>
                </a:lnTo>
                <a:lnTo>
                  <a:pt x="7808747" y="6858000"/>
                </a:lnTo>
                <a:lnTo>
                  <a:pt x="1427661" y="6858000"/>
                </a:lnTo>
                <a:lnTo>
                  <a:pt x="1278500" y="6701551"/>
                </a:lnTo>
                <a:cubicBezTo>
                  <a:pt x="484146" y="5827567"/>
                  <a:pt x="0" y="4666567"/>
                  <a:pt x="0" y="3392488"/>
                </a:cubicBezTo>
                <a:cubicBezTo>
                  <a:pt x="0" y="2118410"/>
                  <a:pt x="484146" y="957410"/>
                  <a:pt x="1278500" y="834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683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6508540" y="870243"/>
            <a:ext cx="2934088" cy="574724"/>
            <a:chOff x="6508540" y="870243"/>
            <a:chExt cx="2934088" cy="574724"/>
          </a:xfrm>
        </p:grpSpPr>
        <p:sp>
          <p:nvSpPr>
            <p:cNvPr id="9" name="文本框 8"/>
            <p:cNvSpPr txBox="1"/>
            <p:nvPr/>
          </p:nvSpPr>
          <p:spPr>
            <a:xfrm>
              <a:off x="6508540" y="870243"/>
              <a:ext cx="293408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>
            <a:xfrm flipH="1">
              <a:off x="6508540" y="1444967"/>
              <a:ext cx="28269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6508540" y="2745936"/>
            <a:ext cx="2934088" cy="574724"/>
            <a:chOff x="6508540" y="2745936"/>
            <a:chExt cx="2934088" cy="574724"/>
          </a:xfrm>
        </p:grpSpPr>
        <p:sp>
          <p:nvSpPr>
            <p:cNvPr id="12" name="文本框 11"/>
            <p:cNvSpPr txBox="1"/>
            <p:nvPr/>
          </p:nvSpPr>
          <p:spPr>
            <a:xfrm>
              <a:off x="6508540" y="2745936"/>
              <a:ext cx="293408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flipH="1">
              <a:off x="6508540" y="3320660"/>
              <a:ext cx="28269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/>
        </p:nvGrpSpPr>
        <p:grpSpPr>
          <a:xfrm>
            <a:off x="6508540" y="4586459"/>
            <a:ext cx="2934088" cy="574724"/>
            <a:chOff x="6508540" y="4586459"/>
            <a:chExt cx="2934088" cy="574724"/>
          </a:xfrm>
        </p:grpSpPr>
        <p:sp>
          <p:nvSpPr>
            <p:cNvPr id="15" name="文本框 14"/>
            <p:cNvSpPr txBox="1"/>
            <p:nvPr/>
          </p:nvSpPr>
          <p:spPr>
            <a:xfrm>
              <a:off x="6508540" y="4586459"/>
              <a:ext cx="293408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508540" y="5161183"/>
              <a:ext cx="28269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12"/>
          <p:cNvSpPr txBox="1"/>
          <p:nvPr/>
        </p:nvSpPr>
        <p:spPr>
          <a:xfrm>
            <a:off x="6478560" y="1613060"/>
            <a:ext cx="4934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西斋向晓。窗影动、人声悄。梦中行处，数枝临水，幽花相照。把酒长歌，犹记竹间啼鸟。风流易老。更常被、闲愁恼。年年春事，大都探得，欢游多少。一夜狂风，又是海棠过了</a:t>
            </a:r>
            <a:r>
              <a:rPr lang="zh-CN" altLang="en-US" sz="1200" dirty="0"/>
              <a:t>。</a:t>
            </a:r>
            <a:endParaRPr lang="zh-CN" altLang="en-US" sz="1200" dirty="0"/>
          </a:p>
        </p:txBody>
      </p:sp>
      <p:sp>
        <p:nvSpPr>
          <p:cNvPr id="22" name="TextBox 12"/>
          <p:cNvSpPr txBox="1"/>
          <p:nvPr/>
        </p:nvSpPr>
        <p:spPr>
          <a:xfrm>
            <a:off x="6478559" y="3608209"/>
            <a:ext cx="4934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西斋向晓。窗影动、人声悄。梦中行处，数枝临水，幽花相照。把酒长歌，犹记竹间啼鸟。风流易老。更常被、闲愁恼。年年春事，大都探得，欢游多少。一夜狂风，又是海棠过了</a:t>
            </a:r>
            <a:r>
              <a:rPr lang="zh-CN" altLang="en-US" sz="1200" dirty="0"/>
              <a:t>。</a:t>
            </a:r>
            <a:endParaRPr lang="zh-CN" altLang="en-US" sz="1200" dirty="0"/>
          </a:p>
        </p:txBody>
      </p:sp>
      <p:sp>
        <p:nvSpPr>
          <p:cNvPr id="23" name="TextBox 12"/>
          <p:cNvSpPr txBox="1"/>
          <p:nvPr/>
        </p:nvSpPr>
        <p:spPr>
          <a:xfrm>
            <a:off x="6508540" y="5287710"/>
            <a:ext cx="49341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西斋向晓。窗影动、人声悄。梦中行处，数枝临水，幽花相照。把酒长歌，犹记竹间啼鸟。风流易老。更常被、闲愁恼。年年春事，大都探得，欢游多少。一夜狂风，又是海棠过了</a:t>
            </a:r>
            <a:r>
              <a:rPr lang="zh-CN" altLang="en-US" sz="1200" dirty="0"/>
              <a:t>。</a:t>
            </a:r>
            <a:endParaRPr lang="zh-CN" altLang="en-US" sz="1200" dirty="0"/>
          </a:p>
        </p:txBody>
      </p:sp>
      <p:pic>
        <p:nvPicPr>
          <p:cNvPr id="11" name="图片 10" descr="784"/>
          <p:cNvPicPr>
            <a:picLocks noChangeAspect="1"/>
          </p:cNvPicPr>
          <p:nvPr/>
        </p:nvPicPr>
        <p:blipFill>
          <a:blip r:embed="rId3"/>
          <a:srcRect t="82866" r="52850"/>
          <a:stretch>
            <a:fillRect/>
          </a:stretch>
        </p:blipFill>
        <p:spPr>
          <a:xfrm flipH="1">
            <a:off x="128270" y="4770755"/>
            <a:ext cx="4055745" cy="2098040"/>
          </a:xfrm>
          <a:prstGeom prst="rect">
            <a:avLst/>
          </a:prstGeom>
        </p:spPr>
      </p:pic>
      <p:pic>
        <p:nvPicPr>
          <p:cNvPr id="7" name="图片 6" descr="00"/>
          <p:cNvPicPr>
            <a:picLocks noChangeAspect="1"/>
          </p:cNvPicPr>
          <p:nvPr/>
        </p:nvPicPr>
        <p:blipFill>
          <a:blip r:embed="rId2"/>
          <a:srcRect t="47285" r="68510" b="25253"/>
          <a:stretch>
            <a:fillRect/>
          </a:stretch>
        </p:blipFill>
        <p:spPr>
          <a:xfrm>
            <a:off x="-15240" y="430530"/>
            <a:ext cx="2745740" cy="3949700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8149657" y="1281221"/>
            <a:ext cx="2878112" cy="2878112"/>
          </a:xfrm>
          <a:prstGeom prst="ellipse">
            <a:avLst/>
          </a:prstGeom>
          <a:solidFill>
            <a:srgbClr val="309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D:\樱花\摄图网_400457384.png摄图网_40045738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7649210" y="197485"/>
            <a:ext cx="4063365" cy="4062095"/>
          </a:xfrm>
          <a:prstGeom prst="ellipse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069303" y="1278739"/>
            <a:ext cx="2878112" cy="2878112"/>
          </a:xfrm>
          <a:prstGeom prst="ellipse">
            <a:avLst/>
          </a:prstGeom>
          <a:solidFill>
            <a:srgbClr val="309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50" name="图片 949" descr="D:\樱花\摄图网_401017669.png摄图网_40101766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9105" y="1106805"/>
            <a:ext cx="3223260" cy="3221990"/>
          </a:xfrm>
          <a:prstGeom prst="ellipse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4609480" y="1278739"/>
            <a:ext cx="2878112" cy="2878112"/>
          </a:xfrm>
          <a:prstGeom prst="ellipse">
            <a:avLst/>
          </a:prstGeom>
          <a:solidFill>
            <a:srgbClr val="3096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D:\樱花\摄图网_400372188.png摄图网_40037218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97730" y="640080"/>
            <a:ext cx="2701290" cy="3519170"/>
          </a:xfrm>
          <a:prstGeom prst="ellipse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603747" y="4467882"/>
            <a:ext cx="2934088" cy="574724"/>
            <a:chOff x="6508540" y="870243"/>
            <a:chExt cx="2934088" cy="574724"/>
          </a:xfrm>
        </p:grpSpPr>
        <p:sp>
          <p:nvSpPr>
            <p:cNvPr id="15" name="文本框 14"/>
            <p:cNvSpPr txBox="1"/>
            <p:nvPr/>
          </p:nvSpPr>
          <p:spPr>
            <a:xfrm>
              <a:off x="6508540" y="870243"/>
              <a:ext cx="293408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16" name="直接连接符 15"/>
            <p:cNvCxnSpPr/>
            <p:nvPr/>
          </p:nvCxnSpPr>
          <p:spPr>
            <a:xfrm flipH="1">
              <a:off x="6508540" y="1444967"/>
              <a:ext cx="28269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2"/>
          <p:cNvSpPr txBox="1"/>
          <p:nvPr/>
        </p:nvSpPr>
        <p:spPr>
          <a:xfrm>
            <a:off x="458892" y="5255994"/>
            <a:ext cx="374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</a:t>
            </a:r>
            <a:endParaRPr lang="zh-CN" altLang="en-US" sz="1200" dirty="0"/>
          </a:p>
        </p:txBody>
      </p:sp>
      <p:grpSp>
        <p:nvGrpSpPr>
          <p:cNvPr id="18" name="组合 17"/>
          <p:cNvGrpSpPr/>
          <p:nvPr/>
        </p:nvGrpSpPr>
        <p:grpSpPr>
          <a:xfrm>
            <a:off x="4480746" y="4467882"/>
            <a:ext cx="2934088" cy="574724"/>
            <a:chOff x="6508540" y="870243"/>
            <a:chExt cx="2934088" cy="574724"/>
          </a:xfrm>
        </p:grpSpPr>
        <p:sp>
          <p:nvSpPr>
            <p:cNvPr id="19" name="文本框 18"/>
            <p:cNvSpPr txBox="1"/>
            <p:nvPr/>
          </p:nvSpPr>
          <p:spPr>
            <a:xfrm>
              <a:off x="6508540" y="870243"/>
              <a:ext cx="293408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 flipH="1">
              <a:off x="6508540" y="1444967"/>
              <a:ext cx="28269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12"/>
          <p:cNvSpPr txBox="1"/>
          <p:nvPr/>
        </p:nvSpPr>
        <p:spPr>
          <a:xfrm>
            <a:off x="4335891" y="5255994"/>
            <a:ext cx="374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</a:t>
            </a:r>
            <a:endParaRPr lang="zh-CN" altLang="en-US" sz="1200" dirty="0"/>
          </a:p>
        </p:txBody>
      </p:sp>
      <p:grpSp>
        <p:nvGrpSpPr>
          <p:cNvPr id="22" name="组合 21"/>
          <p:cNvGrpSpPr/>
          <p:nvPr/>
        </p:nvGrpSpPr>
        <p:grpSpPr>
          <a:xfrm>
            <a:off x="8347801" y="4467882"/>
            <a:ext cx="2934088" cy="574724"/>
            <a:chOff x="6508540" y="870243"/>
            <a:chExt cx="2934088" cy="574724"/>
          </a:xfrm>
        </p:grpSpPr>
        <p:sp>
          <p:nvSpPr>
            <p:cNvPr id="23" name="文本框 22"/>
            <p:cNvSpPr txBox="1"/>
            <p:nvPr/>
          </p:nvSpPr>
          <p:spPr>
            <a:xfrm>
              <a:off x="6508540" y="870243"/>
              <a:ext cx="2934088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行楷繁体" panose="02010601030101010101" pitchFamily="65" charset="-122"/>
                  <a:ea typeface="方正行楷繁体" panose="02010601030101010101" pitchFamily="65" charset="-122"/>
                </a:rPr>
                <a:t>填写内容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H="1">
              <a:off x="6508540" y="1444967"/>
              <a:ext cx="282696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12"/>
          <p:cNvSpPr txBox="1"/>
          <p:nvPr/>
        </p:nvSpPr>
        <p:spPr>
          <a:xfrm>
            <a:off x="8202946" y="5255994"/>
            <a:ext cx="3743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西斋向晓。窗影动、人声悄。梦中行处，数枝临水，幽花相照。把酒长歌，犹记竹间啼鸟。</a:t>
            </a:r>
            <a:endParaRPr lang="zh-CN" altLang="en-US" sz="1200" dirty="0"/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9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45454622"/>
          <p:cNvPicPr>
            <a:picLocks noChangeAspect="1"/>
          </p:cNvPicPr>
          <p:nvPr/>
        </p:nvPicPr>
        <p:blipFill>
          <a:blip r:embed="rId1"/>
          <a:srcRect l="12562" t="15859" r="16179" b="49274"/>
          <a:stretch>
            <a:fillRect/>
          </a:stretch>
        </p:blipFill>
        <p:spPr>
          <a:xfrm>
            <a:off x="12700" y="-34290"/>
            <a:ext cx="12178665" cy="688403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7175" y="231140"/>
            <a:ext cx="11708765" cy="6353810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2019041011"/>
          <p:cNvPicPr>
            <a:picLocks noChangeAspect="1"/>
          </p:cNvPicPr>
          <p:nvPr/>
        </p:nvPicPr>
        <p:blipFill>
          <a:blip r:embed="rId2"/>
          <a:srcRect r="36574" b="81319"/>
          <a:stretch>
            <a:fillRect/>
          </a:stretch>
        </p:blipFill>
        <p:spPr>
          <a:xfrm>
            <a:off x="-15240" y="-19685"/>
            <a:ext cx="4436745" cy="1965325"/>
          </a:xfrm>
          <a:prstGeom prst="rect">
            <a:avLst/>
          </a:prstGeom>
        </p:spPr>
      </p:pic>
      <p:pic>
        <p:nvPicPr>
          <p:cNvPr id="13" name="图片 12" descr="2019041011"/>
          <p:cNvPicPr>
            <a:picLocks noChangeAspect="1"/>
          </p:cNvPicPr>
          <p:nvPr/>
        </p:nvPicPr>
        <p:blipFill>
          <a:blip r:embed="rId2"/>
          <a:srcRect l="68463" t="38010" r="249" b="48326"/>
          <a:stretch>
            <a:fillRect/>
          </a:stretch>
        </p:blipFill>
        <p:spPr>
          <a:xfrm>
            <a:off x="10416540" y="930275"/>
            <a:ext cx="1774825" cy="1165860"/>
          </a:xfrm>
          <a:prstGeom prst="rect">
            <a:avLst/>
          </a:prstGeom>
        </p:spPr>
      </p:pic>
      <p:pic>
        <p:nvPicPr>
          <p:cNvPr id="6" name="图片 5" descr="2019041011"/>
          <p:cNvPicPr>
            <a:picLocks noChangeAspect="1"/>
          </p:cNvPicPr>
          <p:nvPr/>
        </p:nvPicPr>
        <p:blipFill>
          <a:blip r:embed="rId2"/>
          <a:srcRect l="45009" t="72711" r="67" b="-1448"/>
          <a:stretch>
            <a:fillRect/>
          </a:stretch>
        </p:blipFill>
        <p:spPr>
          <a:xfrm>
            <a:off x="9247505" y="4612640"/>
            <a:ext cx="2959735" cy="232918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7464425" y="1910715"/>
            <a:ext cx="3810000" cy="1176020"/>
          </a:xfrm>
          <a:prstGeom prst="roundRect">
            <a:avLst/>
          </a:prstGeom>
          <a:solidFill>
            <a:srgbClr val="3847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7536180" y="1887855"/>
            <a:ext cx="36664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720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</a:rPr>
              <a:t>PART 02</a:t>
            </a:r>
            <a:endParaRPr lang="en-US" altLang="zh-CN" sz="720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724525" y="3277235"/>
            <a:ext cx="566928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5400" dirty="0">
                <a:solidFill>
                  <a:schemeClr val="bg1"/>
                </a:solidFill>
                <a:latin typeface="印品嗨宋" panose="02000500000000000000" charset="-122"/>
                <a:ea typeface="印品嗨宋" panose="02000500000000000000" charset="-122"/>
                <a:sym typeface="+mn-ea"/>
              </a:rPr>
              <a:t>在此输入您的题目</a:t>
            </a:r>
            <a:endParaRPr lang="zh-CN" altLang="en-US" sz="5400" dirty="0">
              <a:solidFill>
                <a:schemeClr val="bg1"/>
              </a:solidFill>
              <a:latin typeface="印品嗨宋" panose="02000500000000000000" charset="-122"/>
              <a:ea typeface="印品嗨宋" panose="02000500000000000000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29175" y="4297045"/>
            <a:ext cx="64452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Loem ipsum dolor sameman tanam casectetur adipiscing elit tamam dalam qoue sampe. dolor sameman tanam casectetur adipiscing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  <a:p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 descr="摄图网_400372394"/>
          <p:cNvPicPr>
            <a:picLocks noChangeAspect="1"/>
          </p:cNvPicPr>
          <p:nvPr/>
        </p:nvPicPr>
        <p:blipFill>
          <a:blip r:embed="rId3"/>
          <a:srcRect b="3126"/>
          <a:stretch>
            <a:fillRect/>
          </a:stretch>
        </p:blipFill>
        <p:spPr>
          <a:xfrm>
            <a:off x="12700" y="897890"/>
            <a:ext cx="6153150" cy="5960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574499" y="879230"/>
            <a:ext cx="3249895" cy="5357447"/>
            <a:chOff x="7210222" y="3140035"/>
            <a:chExt cx="1770664" cy="3272488"/>
          </a:xfrm>
          <a:solidFill>
            <a:schemeClr val="bg1"/>
          </a:solidFill>
        </p:grpSpPr>
        <p:sp>
          <p:nvSpPr>
            <p:cNvPr id="6" name="矩形 5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309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407945" y="879230"/>
            <a:ext cx="3249895" cy="5357447"/>
            <a:chOff x="7210222" y="3140035"/>
            <a:chExt cx="1770664" cy="3272488"/>
          </a:xfrm>
          <a:solidFill>
            <a:schemeClr val="bg1"/>
          </a:solidFill>
        </p:grpSpPr>
        <p:sp>
          <p:nvSpPr>
            <p:cNvPr id="9" name="矩形 8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309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241392" y="879230"/>
            <a:ext cx="3249895" cy="5357447"/>
            <a:chOff x="7210222" y="3140035"/>
            <a:chExt cx="1770664" cy="3272488"/>
          </a:xfrm>
          <a:solidFill>
            <a:schemeClr val="bg1"/>
          </a:solidFill>
        </p:grpSpPr>
        <p:sp>
          <p:nvSpPr>
            <p:cNvPr id="12" name="矩形 11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7210222" y="3140035"/>
              <a:ext cx="1770664" cy="3272488"/>
            </a:xfrm>
            <a:prstGeom prst="rect">
              <a:avLst/>
            </a:prstGeom>
            <a:solidFill>
              <a:srgbClr val="3096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794039" y="3771786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bg1"/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 flipH="1">
            <a:off x="785964" y="4346510"/>
            <a:ext cx="28269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4545424" y="3771786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bg1"/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 flipH="1">
            <a:off x="4537349" y="4346510"/>
            <a:ext cx="28269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8390593" y="3771786"/>
            <a:ext cx="2934088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latin typeface="方正行楷繁体" panose="02010601030101010101" pitchFamily="65" charset="-122"/>
                <a:ea typeface="方正行楷繁体" panose="02010601030101010101" pitchFamily="65" charset="-122"/>
              </a:rPr>
              <a:t>填写内容</a:t>
            </a:r>
            <a:endParaRPr lang="zh-CN" altLang="en-US" sz="2400" b="1" dirty="0">
              <a:solidFill>
                <a:schemeClr val="bg1"/>
              </a:solidFill>
              <a:latin typeface="方正行楷繁体" panose="02010601030101010101" pitchFamily="65" charset="-122"/>
              <a:ea typeface="方正行楷繁体" panose="02010601030101010101" pitchFamily="65" charset="-122"/>
            </a:endParaRPr>
          </a:p>
        </p:txBody>
      </p:sp>
      <p:cxnSp>
        <p:nvCxnSpPr>
          <p:cNvPr id="30" name="直接连接符 29"/>
          <p:cNvCxnSpPr/>
          <p:nvPr/>
        </p:nvCxnSpPr>
        <p:spPr>
          <a:xfrm flipH="1">
            <a:off x="8390773" y="4346510"/>
            <a:ext cx="28269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12"/>
          <p:cNvSpPr txBox="1"/>
          <p:nvPr/>
        </p:nvSpPr>
        <p:spPr>
          <a:xfrm>
            <a:off x="785964" y="486573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4627439" y="486573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32" name="TextBox 12"/>
          <p:cNvSpPr txBox="1"/>
          <p:nvPr/>
        </p:nvSpPr>
        <p:spPr>
          <a:xfrm>
            <a:off x="8472608" y="4865732"/>
            <a:ext cx="264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西斋向晓。窗影动、人声悄。梦中行处，数枝临水，幽花相照。把酒长歌，犹记竹间啼鸟。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3" name="图片 2" descr="D:\四月\摄图网_500840729.jpg摄图网_5008407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56958" y="1637665"/>
            <a:ext cx="2262505" cy="1616075"/>
          </a:xfrm>
          <a:prstGeom prst="rect">
            <a:avLst/>
          </a:prstGeom>
        </p:spPr>
      </p:pic>
      <p:pic>
        <p:nvPicPr>
          <p:cNvPr id="14" name="图片 13" descr="D:\四月\摄图网_500838306.jpg摄图网_50083830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20920" y="1651953"/>
            <a:ext cx="2383155" cy="1588135"/>
          </a:xfrm>
          <a:prstGeom prst="rect">
            <a:avLst/>
          </a:prstGeom>
        </p:spPr>
      </p:pic>
      <p:pic>
        <p:nvPicPr>
          <p:cNvPr id="33" name="图片 32" descr="D:\四月\摄图网_500838307.jpg摄图网_50083830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93232" y="1637999"/>
            <a:ext cx="2421255" cy="1614566"/>
          </a:xfrm>
          <a:prstGeom prst="rect">
            <a:avLst/>
          </a:prstGeom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7" grpId="0"/>
      <p:bldP spid="29" grpId="0"/>
      <p:bldP spid="23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好客模板：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好客模板-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3805</Words>
  <Application>WPS 演示</Application>
  <PresentationFormat>自定义</PresentationFormat>
  <Paragraphs>266</Paragraphs>
  <Slides>21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印品丫丫体-D版</vt:lpstr>
      <vt:lpstr>Calibri</vt:lpstr>
      <vt:lpstr>义启简圆体</vt:lpstr>
      <vt:lpstr>Century Gothic</vt:lpstr>
      <vt:lpstr>微软雅黑</vt:lpstr>
      <vt:lpstr>义启小魏楷</vt:lpstr>
      <vt:lpstr>印品嗨宋</vt:lpstr>
      <vt:lpstr>方正行楷繁体</vt:lpstr>
      <vt:lpstr>楷体_GB2312</vt:lpstr>
      <vt:lpstr>等线 Light</vt:lpstr>
      <vt:lpstr>等线</vt:lpstr>
      <vt:lpstr>Calibri Light</vt:lpstr>
      <vt:lpstr>Arial Unicode MS</vt:lpstr>
      <vt:lpstr>好客模板www.haoke.com</vt:lpstr>
      <vt:lpstr>好客模板：www.haoke.com</vt:lpstr>
      <vt:lpstr>好客模板-www.haoke.com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2019-04-22T13:30:00Z</dcterms:created>
  <dcterms:modified xsi:type="dcterms:W3CDTF">2021-09-07T02:24:54Z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30924C84160643069E033959E2B2631E</vt:lpwstr>
  </property>
</Properties>
</file>