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370" r:id="rId14"/>
    <p:sldId id="296" r:id="rId15"/>
    <p:sldId id="297" r:id="rId16"/>
    <p:sldId id="364" r:id="rId17"/>
    <p:sldId id="366" r:id="rId18"/>
    <p:sldId id="367" r:id="rId19"/>
    <p:sldId id="368" r:id="rId20"/>
    <p:sldId id="318" r:id="rId21"/>
    <p:sldId id="360" r:id="rId22"/>
    <p:sldId id="354" r:id="rId23"/>
    <p:sldId id="361" r:id="rId24"/>
    <p:sldId id="362" r:id="rId25"/>
    <p:sldId id="363" r:id="rId26"/>
    <p:sldId id="319" r:id="rId27"/>
    <p:sldId id="355" r:id="rId28"/>
    <p:sldId id="372" r:id="rId29"/>
    <p:sldId id="357" r:id="rId30"/>
    <p:sldId id="369" r:id="rId31"/>
    <p:sldId id="320" r:id="rId32"/>
    <p:sldId id="351" r:id="rId33"/>
    <p:sldId id="322" r:id="rId34"/>
    <p:sldId id="353" r:id="rId35"/>
    <p:sldId id="371" r:id="rId36"/>
    <p:sldId id="348" r:id="rId37"/>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F95"/>
    <a:srgbClr val="4DCEB8"/>
    <a:srgbClr val="F79E5A"/>
    <a:srgbClr val="3B68A1"/>
    <a:srgbClr val="324855"/>
    <a:srgbClr val="202A36"/>
    <a:srgbClr val="03A6AF"/>
    <a:srgbClr val="0170C1"/>
    <a:srgbClr val="1983B7"/>
    <a:srgbClr val="EB5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68" autoAdjust="0"/>
    <p:restoredTop sz="96741" autoAdjust="0"/>
  </p:normalViewPr>
  <p:slideViewPr>
    <p:cSldViewPr snapToGrid="0" showGuides="1">
      <p:cViewPr varScale="1">
        <p:scale>
          <a:sx n="79" d="100"/>
          <a:sy n="79" d="100"/>
        </p:scale>
        <p:origin x="72" y="12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4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3.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6"/>
          <p:cNvSpPr>
            <a:spLocks noChangeArrowheads="1"/>
          </p:cNvSpPr>
          <p:nvPr/>
        </p:nvSpPr>
        <p:spPr bwMode="auto">
          <a:xfrm>
            <a:off x="-9524" y="-1882"/>
            <a:ext cx="3256885" cy="3174052"/>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2" name="矩形 7"/>
          <p:cNvSpPr>
            <a:spLocks noChangeArrowheads="1"/>
          </p:cNvSpPr>
          <p:nvPr/>
        </p:nvSpPr>
        <p:spPr bwMode="auto">
          <a:xfrm>
            <a:off x="2939778" y="1"/>
            <a:ext cx="4520238" cy="3174052"/>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3" name="矩形 8"/>
          <p:cNvSpPr>
            <a:spLocks noChangeArrowheads="1"/>
          </p:cNvSpPr>
          <p:nvPr/>
        </p:nvSpPr>
        <p:spPr bwMode="auto">
          <a:xfrm>
            <a:off x="6103798" y="-19294"/>
            <a:ext cx="3299888" cy="3192467"/>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4" name="矩形 9"/>
          <p:cNvSpPr>
            <a:spLocks noChangeArrowheads="1"/>
          </p:cNvSpPr>
          <p:nvPr/>
        </p:nvSpPr>
        <p:spPr bwMode="auto">
          <a:xfrm>
            <a:off x="9197788" y="-21177"/>
            <a:ext cx="3006072" cy="3192467"/>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 name="矩形 1"/>
          <p:cNvSpPr/>
          <p:nvPr/>
        </p:nvSpPr>
        <p:spPr>
          <a:xfrm>
            <a:off x="-9524" y="3162391"/>
            <a:ext cx="12215601" cy="2672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378941" y="2199166"/>
            <a:ext cx="1801872" cy="2033042"/>
            <a:chOff x="2378941" y="2054386"/>
            <a:chExt cx="1801872" cy="2033042"/>
          </a:xfrm>
        </p:grpSpPr>
        <p:sp>
          <p:nvSpPr>
            <p:cNvPr id="23" name="Freeform 5"/>
            <p:cNvSpPr/>
            <p:nvPr/>
          </p:nvSpPr>
          <p:spPr bwMode="auto">
            <a:xfrm rot="5400000">
              <a:off x="2263356" y="2169971"/>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4" name="Freeform 5"/>
            <p:cNvSpPr/>
            <p:nvPr/>
          </p:nvSpPr>
          <p:spPr bwMode="auto">
            <a:xfrm rot="5400000">
              <a:off x="2539095" y="2414356"/>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25" name="文本框 94"/>
          <p:cNvSpPr txBox="1"/>
          <p:nvPr/>
        </p:nvSpPr>
        <p:spPr>
          <a:xfrm>
            <a:off x="2456698" y="2586401"/>
            <a:ext cx="1646357" cy="1300356"/>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2</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51294" y="2138250"/>
            <a:ext cx="1801872" cy="2033042"/>
            <a:chOff x="4251294" y="1993470"/>
            <a:chExt cx="1801872" cy="2033042"/>
          </a:xfrm>
        </p:grpSpPr>
        <p:sp>
          <p:nvSpPr>
            <p:cNvPr id="40" name="Freeform 5"/>
            <p:cNvSpPr/>
            <p:nvPr/>
          </p:nvSpPr>
          <p:spPr bwMode="auto">
            <a:xfrm rot="5400000">
              <a:off x="4135709"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1" name="Freeform 5"/>
            <p:cNvSpPr/>
            <p:nvPr/>
          </p:nvSpPr>
          <p:spPr bwMode="auto">
            <a:xfrm rot="5400000">
              <a:off x="4411447"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79E5A"/>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42" name="文本框 94"/>
          <p:cNvSpPr txBox="1"/>
          <p:nvPr/>
        </p:nvSpPr>
        <p:spPr>
          <a:xfrm>
            <a:off x="4329051" y="2555965"/>
            <a:ext cx="1646357" cy="1300356"/>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0</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138161" y="2138250"/>
            <a:ext cx="1801872" cy="2033042"/>
            <a:chOff x="6138161" y="1993470"/>
            <a:chExt cx="1801872" cy="2033042"/>
          </a:xfrm>
        </p:grpSpPr>
        <p:sp>
          <p:nvSpPr>
            <p:cNvPr id="44" name="Freeform 5"/>
            <p:cNvSpPr/>
            <p:nvPr/>
          </p:nvSpPr>
          <p:spPr bwMode="auto">
            <a:xfrm rot="5400000">
              <a:off x="6022576"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5" name="Freeform 5"/>
            <p:cNvSpPr/>
            <p:nvPr/>
          </p:nvSpPr>
          <p:spPr bwMode="auto">
            <a:xfrm rot="5400000">
              <a:off x="6298314"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DCEB8"/>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46" name="文本框 94"/>
          <p:cNvSpPr txBox="1"/>
          <p:nvPr/>
        </p:nvSpPr>
        <p:spPr>
          <a:xfrm>
            <a:off x="6246398" y="2540725"/>
            <a:ext cx="1646357" cy="1299210"/>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X</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39542" y="2138250"/>
            <a:ext cx="1801872" cy="2033042"/>
            <a:chOff x="8039542" y="1993470"/>
            <a:chExt cx="1801872" cy="2033042"/>
          </a:xfrm>
        </p:grpSpPr>
        <p:sp>
          <p:nvSpPr>
            <p:cNvPr id="48" name="Freeform 5"/>
            <p:cNvSpPr/>
            <p:nvPr/>
          </p:nvSpPr>
          <p:spPr bwMode="auto">
            <a:xfrm rot="5400000">
              <a:off x="7923957"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9" name="Freeform 5"/>
            <p:cNvSpPr/>
            <p:nvPr/>
          </p:nvSpPr>
          <p:spPr bwMode="auto">
            <a:xfrm rot="5400000">
              <a:off x="8199695"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95F95"/>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50" name="文本框 94"/>
          <p:cNvSpPr txBox="1"/>
          <p:nvPr/>
        </p:nvSpPr>
        <p:spPr>
          <a:xfrm>
            <a:off x="8147779" y="2540725"/>
            <a:ext cx="1646357" cy="1299210"/>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X</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589525" y="4503242"/>
            <a:ext cx="7098392" cy="1589502"/>
          </a:xfrm>
          <a:prstGeom prst="roundRect">
            <a:avLst/>
          </a:prstGeom>
          <a:gradFill>
            <a:gsLst>
              <a:gs pos="49000">
                <a:schemeClr val="bg1"/>
              </a:gs>
              <a:gs pos="52000">
                <a:schemeClr val="bg1">
                  <a:lumMod val="95000"/>
                </a:schemeClr>
              </a:gs>
            </a:gsLst>
            <a:lin ang="5400000" scaled="0"/>
          </a:gradFill>
          <a:ln>
            <a:noFill/>
          </a:ln>
          <a:effectLst>
            <a:outerShdw blurRad="228600" dist="38100" dir="2700000" algn="l" rotWithShape="0">
              <a:prstClr val="black">
                <a:alpha val="62000"/>
              </a:prstClr>
            </a:outerShdw>
          </a:effectLst>
          <a:scene3d>
            <a:camera prst="orthographicFront">
              <a:rot lat="0" lon="0" rev="0"/>
            </a:camera>
            <a:lightRig rig="soft" dir="t">
              <a:rot lat="0" lon="0" rev="0"/>
            </a:lightRig>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30" name="TextBox 42"/>
          <p:cNvSpPr txBox="1"/>
          <p:nvPr/>
        </p:nvSpPr>
        <p:spPr>
          <a:xfrm>
            <a:off x="2960329" y="4605744"/>
            <a:ext cx="6365226" cy="1015663"/>
          </a:xfrm>
          <a:prstGeom prst="rect">
            <a:avLst/>
          </a:prstGeom>
          <a:noFill/>
        </p:spPr>
        <p:txBody>
          <a:bodyPr wrap="square" lIns="91422" tIns="45711" rIns="91422" bIns="45711" rtlCol="0">
            <a:spAutoFit/>
          </a:bodyPr>
          <a:lstStyle/>
          <a:p>
            <a:pPr algn="ctr"/>
            <a:r>
              <a:rPr lang="zh-CN" altLang="en-US" sz="6000" b="1" dirty="0">
                <a:solidFill>
                  <a:srgbClr val="3B68A1"/>
                </a:solidFill>
                <a:latin typeface="微软雅黑" panose="020B0503020204020204" pitchFamily="34" charset="-122"/>
                <a:ea typeface="微软雅黑" panose="020B0503020204020204" pitchFamily="34" charset="-122"/>
              </a:rPr>
              <a:t>工作计划</a:t>
            </a:r>
            <a:r>
              <a:rPr lang="zh-CN" altLang="en-US" sz="6000" b="1" dirty="0">
                <a:solidFill>
                  <a:schemeClr val="tx1">
                    <a:lumMod val="65000"/>
                    <a:lumOff val="35000"/>
                  </a:schemeClr>
                </a:solidFill>
                <a:latin typeface="微软雅黑" panose="020B0503020204020204" pitchFamily="34" charset="-122"/>
                <a:ea typeface="微软雅黑" panose="020B0503020204020204" pitchFamily="34" charset="-122"/>
              </a:rPr>
              <a:t>总结汇报</a:t>
            </a:r>
            <a:endParaRPr lang="zh-CN" altLang="zh-CN" sz="6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原创设计师QQ5858324           _16"/>
          <p:cNvSpPr txBox="1">
            <a:spLocks noChangeArrowheads="1"/>
          </p:cNvSpPr>
          <p:nvPr/>
        </p:nvSpPr>
        <p:spPr bwMode="auto">
          <a:xfrm>
            <a:off x="3915167" y="5637517"/>
            <a:ext cx="4427760" cy="232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solidFill>
                  <a:schemeClr val="bg1">
                    <a:lumMod val="50000"/>
                  </a:schemeClr>
                </a:solidFill>
                <a:latin typeface="微软雅黑" panose="020B0503020204020204" pitchFamily="34" charset="-122"/>
                <a:ea typeface="微软雅黑" panose="020B0503020204020204" pitchFamily="34" charset="-122"/>
              </a:rPr>
              <a:t>点击这里可以加入你的公司名称</a:t>
            </a:r>
            <a:endParaRPr lang="zh-CN" altLang="zh-CN" sz="18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42"/>
          <p:cNvSpPr txBox="1"/>
          <p:nvPr/>
        </p:nvSpPr>
        <p:spPr>
          <a:xfrm>
            <a:off x="3013060" y="609300"/>
            <a:ext cx="6365226" cy="1107977"/>
          </a:xfrm>
          <a:prstGeom prst="rect">
            <a:avLst/>
          </a:prstGeom>
          <a:noFill/>
          <a:effectLst/>
        </p:spPr>
        <p:txBody>
          <a:bodyPr wrap="square" lIns="91422" tIns="45711" rIns="91422" bIns="45711"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L</a:t>
            </a: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O</a:t>
            </a:r>
            <a:r>
              <a:rPr lang="en-US" altLang="zh-CN" sz="6600" b="1" dirty="0">
                <a:solidFill>
                  <a:schemeClr val="bg1"/>
                </a:solidFill>
                <a:latin typeface="微软雅黑" panose="020B0503020204020204" pitchFamily="34" charset="-122"/>
                <a:ea typeface="微软雅黑" panose="020B0503020204020204" pitchFamily="34" charset="-122"/>
              </a:rPr>
              <a:t>G</a:t>
            </a: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O</a:t>
            </a:r>
            <a:endParaRPr lang="zh-CN" altLang="zh-CN"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6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500"/>
                                        <p:tgtEl>
                                          <p:spTgt spid="51"/>
                                        </p:tgtEl>
                                      </p:cBhvr>
                                    </p:animEffect>
                                    <p:anim calcmode="lin" valueType="num">
                                      <p:cBhvr>
                                        <p:cTn id="8" dur="1500" fill="hold"/>
                                        <p:tgtEl>
                                          <p:spTgt spid="51"/>
                                        </p:tgtEl>
                                        <p:attrNameLst>
                                          <p:attrName>ppt_w</p:attrName>
                                        </p:attrNameLst>
                                      </p:cBhvr>
                                      <p:tavLst>
                                        <p:tav tm="0" fmla="#ppt_w*sin(2.5*pi*$)">
                                          <p:val>
                                            <p:fltVal val="0"/>
                                          </p:val>
                                        </p:tav>
                                        <p:tav tm="100000">
                                          <p:val>
                                            <p:fltVal val="1"/>
                                          </p:val>
                                        </p:tav>
                                      </p:tavLst>
                                    </p:anim>
                                    <p:anim calcmode="lin" valueType="num">
                                      <p:cBhvr>
                                        <p:cTn id="9" dur="1500" fill="hold"/>
                                        <p:tgtEl>
                                          <p:spTgt spid="5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6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500"/>
                                        <p:tgtEl>
                                          <p:spTgt spid="52"/>
                                        </p:tgtEl>
                                      </p:cBhvr>
                                    </p:animEffect>
                                    <p:anim calcmode="lin" valueType="num">
                                      <p:cBhvr>
                                        <p:cTn id="13" dur="1500" fill="hold"/>
                                        <p:tgtEl>
                                          <p:spTgt spid="52"/>
                                        </p:tgtEl>
                                        <p:attrNameLst>
                                          <p:attrName>ppt_w</p:attrName>
                                        </p:attrNameLst>
                                      </p:cBhvr>
                                      <p:tavLst>
                                        <p:tav tm="0" fmla="#ppt_w*sin(2.5*pi*$)">
                                          <p:val>
                                            <p:fltVal val="0"/>
                                          </p:val>
                                        </p:tav>
                                        <p:tav tm="100000">
                                          <p:val>
                                            <p:fltVal val="1"/>
                                          </p:val>
                                        </p:tav>
                                      </p:tavLst>
                                    </p:anim>
                                    <p:anim calcmode="lin" valueType="num">
                                      <p:cBhvr>
                                        <p:cTn id="14" dur="1500" fill="hold"/>
                                        <p:tgtEl>
                                          <p:spTgt spid="5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6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500"/>
                                        <p:tgtEl>
                                          <p:spTgt spid="53"/>
                                        </p:tgtEl>
                                      </p:cBhvr>
                                    </p:animEffect>
                                    <p:anim calcmode="lin" valueType="num">
                                      <p:cBhvr>
                                        <p:cTn id="18" dur="1500" fill="hold"/>
                                        <p:tgtEl>
                                          <p:spTgt spid="53"/>
                                        </p:tgtEl>
                                        <p:attrNameLst>
                                          <p:attrName>ppt_w</p:attrName>
                                        </p:attrNameLst>
                                      </p:cBhvr>
                                      <p:tavLst>
                                        <p:tav tm="0" fmla="#ppt_w*sin(2.5*pi*$)">
                                          <p:val>
                                            <p:fltVal val="0"/>
                                          </p:val>
                                        </p:tav>
                                        <p:tav tm="100000">
                                          <p:val>
                                            <p:fltVal val="1"/>
                                          </p:val>
                                        </p:tav>
                                      </p:tavLst>
                                    </p:anim>
                                    <p:anim calcmode="lin" valueType="num">
                                      <p:cBhvr>
                                        <p:cTn id="19" dur="1500" fill="hold"/>
                                        <p:tgtEl>
                                          <p:spTgt spid="5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6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500"/>
                                        <p:tgtEl>
                                          <p:spTgt spid="54"/>
                                        </p:tgtEl>
                                      </p:cBhvr>
                                    </p:animEffect>
                                    <p:anim calcmode="lin" valueType="num">
                                      <p:cBhvr>
                                        <p:cTn id="23" dur="1500" fill="hold"/>
                                        <p:tgtEl>
                                          <p:spTgt spid="54"/>
                                        </p:tgtEl>
                                        <p:attrNameLst>
                                          <p:attrName>ppt_w</p:attrName>
                                        </p:attrNameLst>
                                      </p:cBhvr>
                                      <p:tavLst>
                                        <p:tav tm="0" fmla="#ppt_w*sin(2.5*pi*$)">
                                          <p:val>
                                            <p:fltVal val="0"/>
                                          </p:val>
                                        </p:tav>
                                        <p:tav tm="100000">
                                          <p:val>
                                            <p:fltVal val="1"/>
                                          </p:val>
                                        </p:tav>
                                      </p:tavLst>
                                    </p:anim>
                                    <p:anim calcmode="lin" valueType="num">
                                      <p:cBhvr>
                                        <p:cTn id="24" dur="1500" fill="hold"/>
                                        <p:tgtEl>
                                          <p:spTgt spid="54"/>
                                        </p:tgtEl>
                                        <p:attrNameLst>
                                          <p:attrName>ppt_h</p:attrName>
                                        </p:attrNameLst>
                                      </p:cBhvr>
                                      <p:tavLst>
                                        <p:tav tm="0">
                                          <p:val>
                                            <p:strVal val="#ppt_h"/>
                                          </p:val>
                                        </p:tav>
                                        <p:tav tm="100000">
                                          <p:val>
                                            <p:strVal val="#ppt_h"/>
                                          </p:val>
                                        </p:tav>
                                      </p:tavLst>
                                    </p:anim>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750"/>
                                        <p:tgtEl>
                                          <p:spTgt spid="2"/>
                                        </p:tgtEl>
                                      </p:cBhvr>
                                    </p:animEffect>
                                  </p:childTnLst>
                                </p:cTn>
                              </p:par>
                            </p:childTnLst>
                          </p:cTn>
                        </p:par>
                        <p:par>
                          <p:cTn id="29" fill="hold">
                            <p:stCondLst>
                              <p:cond delay="31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35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36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35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Effect transition="in" filter="fade">
                                      <p:cBhvr>
                                        <p:cTn id="70" dur="500"/>
                                        <p:tgtEl>
                                          <p:spTgt spid="50"/>
                                        </p:tgtEl>
                                      </p:cBhvr>
                                    </p:animEffect>
                                  </p:childTnLst>
                                </p:cTn>
                              </p:par>
                            </p:childTnLst>
                          </p:cTn>
                        </p:par>
                        <p:par>
                          <p:cTn id="71" fill="hold">
                            <p:stCondLst>
                              <p:cond delay="41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46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by="(-#ppt_w*2)" calcmode="lin" valueType="num">
                                      <p:cBhvr rctx="PPT">
                                        <p:cTn id="78" dur="250" autoRev="1" fill="hold">
                                          <p:stCondLst>
                                            <p:cond delay="0"/>
                                          </p:stCondLst>
                                        </p:cTn>
                                        <p:tgtEl>
                                          <p:spTgt spid="30"/>
                                        </p:tgtEl>
                                        <p:attrNameLst>
                                          <p:attrName>ppt_w</p:attrName>
                                        </p:attrNameLst>
                                      </p:cBhvr>
                                    </p:anim>
                                    <p:anim by="(#ppt_w*0.50)" calcmode="lin" valueType="num">
                                      <p:cBhvr>
                                        <p:cTn id="79" dur="250" decel="50000" autoRev="1" fill="hold">
                                          <p:stCondLst>
                                            <p:cond delay="0"/>
                                          </p:stCondLst>
                                        </p:cTn>
                                        <p:tgtEl>
                                          <p:spTgt spid="30"/>
                                        </p:tgtEl>
                                        <p:attrNameLst>
                                          <p:attrName>ppt_x</p:attrName>
                                        </p:attrNameLst>
                                      </p:cBhvr>
                                    </p:anim>
                                    <p:anim from="(-#ppt_h/2)" to="(#ppt_y)" calcmode="lin" valueType="num">
                                      <p:cBhvr>
                                        <p:cTn id="80" dur="500" fill="hold">
                                          <p:stCondLst>
                                            <p:cond delay="0"/>
                                          </p:stCondLst>
                                        </p:cTn>
                                        <p:tgtEl>
                                          <p:spTgt spid="30"/>
                                        </p:tgtEl>
                                        <p:attrNameLst>
                                          <p:attrName>ppt_y</p:attrName>
                                        </p:attrNameLst>
                                      </p:cBhvr>
                                    </p:anim>
                                    <p:animRot by="21600000">
                                      <p:cBhvr>
                                        <p:cTn id="81" dur="500" fill="hold">
                                          <p:stCondLst>
                                            <p:cond delay="0"/>
                                          </p:stCondLst>
                                        </p:cTn>
                                        <p:tgtEl>
                                          <p:spTgt spid="30"/>
                                        </p:tgtEl>
                                        <p:attrNameLst>
                                          <p:attrName>r</p:attrName>
                                        </p:attrNameLst>
                                      </p:cBhvr>
                                    </p:animRot>
                                  </p:childTnLst>
                                </p:cTn>
                              </p:par>
                            </p:childTnLst>
                          </p:cTn>
                        </p:par>
                        <p:par>
                          <p:cTn id="82" fill="hold">
                            <p:stCondLst>
                              <p:cond delay="4099"/>
                            </p:stCondLst>
                            <p:childTnLst>
                              <p:par>
                                <p:cTn id="83" presetID="22" presetClass="entr" presetSubtype="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childTnLst>
                          </p:cTn>
                        </p:par>
                        <p:par>
                          <p:cTn id="86" fill="hold">
                            <p:stCondLst>
                              <p:cond delay="4599"/>
                            </p:stCondLst>
                            <p:childTnLst>
                              <p:par>
                                <p:cTn id="87" presetID="56" presetClass="entr" presetSubtype="0" fill="hold" grpId="0" nodeType="after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 by="(-#ppt_w*2)" calcmode="lin" valueType="num">
                                      <p:cBhvr rctx="PPT">
                                        <p:cTn id="89" dur="250" autoRev="1" fill="hold">
                                          <p:stCondLst>
                                            <p:cond delay="0"/>
                                          </p:stCondLst>
                                        </p:cTn>
                                        <p:tgtEl>
                                          <p:spTgt spid="28"/>
                                        </p:tgtEl>
                                        <p:attrNameLst>
                                          <p:attrName>ppt_w</p:attrName>
                                        </p:attrNameLst>
                                      </p:cBhvr>
                                    </p:anim>
                                    <p:anim by="(#ppt_w*0.50)" calcmode="lin" valueType="num">
                                      <p:cBhvr>
                                        <p:cTn id="90" dur="250" decel="50000" autoRev="1" fill="hold">
                                          <p:stCondLst>
                                            <p:cond delay="0"/>
                                          </p:stCondLst>
                                        </p:cTn>
                                        <p:tgtEl>
                                          <p:spTgt spid="28"/>
                                        </p:tgtEl>
                                        <p:attrNameLst>
                                          <p:attrName>ppt_x</p:attrName>
                                        </p:attrNameLst>
                                      </p:cBhvr>
                                    </p:anim>
                                    <p:anim from="(-#ppt_h/2)" to="(#ppt_y)" calcmode="lin" valueType="num">
                                      <p:cBhvr>
                                        <p:cTn id="91" dur="500" fill="hold">
                                          <p:stCondLst>
                                            <p:cond delay="0"/>
                                          </p:stCondLst>
                                        </p:cTn>
                                        <p:tgtEl>
                                          <p:spTgt spid="28"/>
                                        </p:tgtEl>
                                        <p:attrNameLst>
                                          <p:attrName>ppt_y</p:attrName>
                                        </p:attrNameLst>
                                      </p:cBhvr>
                                    </p:anim>
                                    <p:animRot by="21600000">
                                      <p:cBhvr>
                                        <p:cTn id="92" dur="5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2" grpId="0" animBg="1"/>
      <p:bldP spid="25" grpId="0"/>
      <p:bldP spid="42" grpId="0"/>
      <p:bldP spid="46" grpId="0"/>
      <p:bldP spid="50" grpId="0"/>
      <p:bldP spid="29" grpId="0" animBg="1"/>
      <p:bldP spid="30" grpId="0"/>
      <p:bldP spid="31"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61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2" name="矩形 2"/>
          <p:cNvSpPr>
            <a:spLocks noChangeArrowheads="1"/>
          </p:cNvSpPr>
          <p:nvPr/>
        </p:nvSpPr>
        <p:spPr bwMode="auto">
          <a:xfrm>
            <a:off x="989139" y="5019111"/>
            <a:ext cx="2598962" cy="865590"/>
          </a:xfrm>
          <a:prstGeom prst="rect">
            <a:avLst/>
          </a:prstGeom>
          <a:solidFill>
            <a:srgbClr val="B95F95"/>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14"/>
          <p:cNvSpPr>
            <a:spLocks noChangeArrowheads="1"/>
          </p:cNvSpPr>
          <p:nvPr/>
        </p:nvSpPr>
        <p:spPr bwMode="auto">
          <a:xfrm>
            <a:off x="3564054" y="4655841"/>
            <a:ext cx="2598962" cy="1257168"/>
          </a:xfrm>
          <a:prstGeom prst="rect">
            <a:avLst/>
          </a:prstGeom>
          <a:solidFill>
            <a:srgbClr val="4DCEB8"/>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15"/>
          <p:cNvSpPr>
            <a:spLocks noChangeArrowheads="1"/>
          </p:cNvSpPr>
          <p:nvPr/>
        </p:nvSpPr>
        <p:spPr bwMode="auto">
          <a:xfrm>
            <a:off x="6153688" y="4364096"/>
            <a:ext cx="2596964" cy="1564432"/>
          </a:xfrm>
          <a:prstGeom prst="rect">
            <a:avLst/>
          </a:prstGeom>
          <a:solidFill>
            <a:srgbClr val="F79E5A"/>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矩形 16"/>
          <p:cNvSpPr>
            <a:spLocks noChangeArrowheads="1"/>
          </p:cNvSpPr>
          <p:nvPr/>
        </p:nvSpPr>
        <p:spPr bwMode="auto">
          <a:xfrm>
            <a:off x="8755839" y="3783651"/>
            <a:ext cx="2598962" cy="2201448"/>
          </a:xfrm>
          <a:prstGeom prst="rect">
            <a:avLst/>
          </a:prstGeom>
          <a:solidFill>
            <a:srgbClr val="3B68A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17"/>
          <p:cNvSpPr>
            <a:spLocks noChangeArrowheads="1"/>
          </p:cNvSpPr>
          <p:nvPr/>
        </p:nvSpPr>
        <p:spPr bwMode="auto">
          <a:xfrm>
            <a:off x="6901074" y="4746748"/>
            <a:ext cx="1168868" cy="815004"/>
          </a:xfrm>
          <a:prstGeom prst="ellipse">
            <a:avLst/>
          </a:prstGeom>
          <a:solidFill>
            <a:srgbClr val="FFFFFF">
              <a:alpha val="32156"/>
            </a:srgbClr>
          </a:solidFill>
          <a:ln w="12700">
            <a:solidFill>
              <a:schemeClr val="bg1"/>
            </a:solidFill>
            <a:bevel/>
          </a:ln>
        </p:spPr>
        <p:txBody>
          <a:bodyPr anchor="ctr"/>
          <a:lstStyle/>
          <a:p>
            <a:pPr algn="ctr"/>
            <a:r>
              <a:rPr lang="en-US" altLang="zh-CN" sz="2000">
                <a:solidFill>
                  <a:schemeClr val="bg1"/>
                </a:solidFill>
                <a:latin typeface="方正兰亭粗黑_GBK" pitchFamily="2" charset="-122"/>
                <a:ea typeface="方正兰亭粗黑_GBK" pitchFamily="2" charset="-122"/>
                <a:sym typeface="方正兰亭粗黑_GBK" pitchFamily="2" charset="-122"/>
              </a:rPr>
              <a:t>03</a:t>
            </a:r>
            <a:endParaRPr lang="en-US" altLang="zh-CN" sz="2000">
              <a:solidFill>
                <a:schemeClr val="bg1"/>
              </a:solidFill>
              <a:latin typeface="方正兰亭粗黑_GBK" pitchFamily="2" charset="-122"/>
              <a:ea typeface="方正兰亭粗黑_GBK" pitchFamily="2" charset="-122"/>
              <a:sym typeface="方正兰亭粗黑_GBK" pitchFamily="2" charset="-122"/>
            </a:endParaRPr>
          </a:p>
        </p:txBody>
      </p:sp>
      <p:sp>
        <p:nvSpPr>
          <p:cNvPr id="17" name="椭圆 18"/>
          <p:cNvSpPr>
            <a:spLocks noChangeArrowheads="1"/>
          </p:cNvSpPr>
          <p:nvPr/>
        </p:nvSpPr>
        <p:spPr bwMode="auto">
          <a:xfrm>
            <a:off x="4235472" y="4875335"/>
            <a:ext cx="1254538" cy="815004"/>
          </a:xfrm>
          <a:prstGeom prst="ellipse">
            <a:avLst/>
          </a:prstGeom>
          <a:solidFill>
            <a:srgbClr val="FFFFFF">
              <a:alpha val="32156"/>
            </a:srgbClr>
          </a:solidFill>
          <a:ln w="12700">
            <a:solidFill>
              <a:schemeClr val="bg1"/>
            </a:solidFill>
            <a:bevel/>
          </a:ln>
        </p:spPr>
        <p:txBody>
          <a:bodyPr anchor="ctr"/>
          <a:lstStyle/>
          <a:p>
            <a:pPr algn="ctr"/>
            <a:r>
              <a:rPr lang="en-US" altLang="zh-CN" sz="2000">
                <a:solidFill>
                  <a:schemeClr val="bg1"/>
                </a:solidFill>
                <a:latin typeface="方正兰亭粗黑_GBK" pitchFamily="2" charset="-122"/>
                <a:ea typeface="方正兰亭粗黑_GBK" pitchFamily="2" charset="-122"/>
                <a:sym typeface="方正兰亭粗黑_GBK" pitchFamily="2" charset="-122"/>
              </a:rPr>
              <a:t>02</a:t>
            </a:r>
            <a:endParaRPr lang="en-US" altLang="zh-CN" sz="2000">
              <a:solidFill>
                <a:schemeClr val="bg1"/>
              </a:solidFill>
              <a:latin typeface="方正兰亭粗黑_GBK" pitchFamily="2" charset="-122"/>
              <a:ea typeface="方正兰亭粗黑_GBK" pitchFamily="2" charset="-122"/>
              <a:sym typeface="方正兰亭粗黑_GBK" pitchFamily="2" charset="-122"/>
            </a:endParaRPr>
          </a:p>
        </p:txBody>
      </p:sp>
      <p:sp>
        <p:nvSpPr>
          <p:cNvPr id="18" name="椭圆 19"/>
          <p:cNvSpPr>
            <a:spLocks noChangeArrowheads="1"/>
          </p:cNvSpPr>
          <p:nvPr/>
        </p:nvSpPr>
        <p:spPr bwMode="auto">
          <a:xfrm>
            <a:off x="1964686" y="5146312"/>
            <a:ext cx="804484" cy="566738"/>
          </a:xfrm>
          <a:prstGeom prst="ellipse">
            <a:avLst/>
          </a:prstGeom>
          <a:solidFill>
            <a:srgbClr val="FFFFFF">
              <a:alpha val="32156"/>
            </a:srgbClr>
          </a:solidFill>
          <a:ln w="12700">
            <a:solidFill>
              <a:schemeClr val="bg1"/>
            </a:solidFill>
            <a:bevel/>
          </a:ln>
        </p:spPr>
        <p:txBody>
          <a:bodyPr anchor="ctr"/>
          <a:lstStyle/>
          <a:p>
            <a:pPr algn="ctr"/>
            <a:r>
              <a:rPr lang="en-US" altLang="zh-CN" sz="2000" dirty="0">
                <a:solidFill>
                  <a:schemeClr val="bg1"/>
                </a:solidFill>
                <a:latin typeface="方正兰亭粗黑_GBK" pitchFamily="2" charset="-122"/>
                <a:ea typeface="方正兰亭粗黑_GBK" pitchFamily="2" charset="-122"/>
                <a:sym typeface="方正兰亭粗黑_GBK" pitchFamily="2" charset="-122"/>
              </a:rPr>
              <a:t>01</a:t>
            </a:r>
            <a:endParaRPr lang="en-US" altLang="zh-CN" sz="2000" dirty="0">
              <a:solidFill>
                <a:schemeClr val="bg1"/>
              </a:solidFill>
              <a:latin typeface="方正兰亭粗黑_GBK" pitchFamily="2" charset="-122"/>
              <a:ea typeface="方正兰亭粗黑_GBK" pitchFamily="2" charset="-122"/>
              <a:sym typeface="方正兰亭粗黑_GBK" pitchFamily="2" charset="-122"/>
            </a:endParaRPr>
          </a:p>
        </p:txBody>
      </p:sp>
      <p:sp>
        <p:nvSpPr>
          <p:cNvPr id="19" name="直接连接符 21"/>
          <p:cNvSpPr>
            <a:spLocks noChangeShapeType="1"/>
          </p:cNvSpPr>
          <p:nvPr/>
        </p:nvSpPr>
        <p:spPr bwMode="auto">
          <a:xfrm>
            <a:off x="9664794" y="2297326"/>
            <a:ext cx="0" cy="1791134"/>
          </a:xfrm>
          <a:prstGeom prst="line">
            <a:avLst/>
          </a:prstGeom>
          <a:noFill/>
          <a:ln w="76200">
            <a:solidFill>
              <a:srgbClr val="3B68A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 name="流程图: 资料带 22"/>
          <p:cNvSpPr>
            <a:spLocks noChangeArrowheads="1"/>
          </p:cNvSpPr>
          <p:nvPr/>
        </p:nvSpPr>
        <p:spPr bwMode="auto">
          <a:xfrm>
            <a:off x="9544452" y="2365697"/>
            <a:ext cx="1175722" cy="895568"/>
          </a:xfrm>
          <a:prstGeom prst="flowChartPunchedTape">
            <a:avLst/>
          </a:prstGeom>
          <a:solidFill>
            <a:srgbClr val="3B68A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椭圆 23"/>
          <p:cNvSpPr>
            <a:spLocks noChangeArrowheads="1"/>
          </p:cNvSpPr>
          <p:nvPr/>
        </p:nvSpPr>
        <p:spPr bwMode="auto">
          <a:xfrm>
            <a:off x="9756737" y="2587354"/>
            <a:ext cx="766118" cy="419370"/>
          </a:xfrm>
          <a:prstGeom prst="ellipse">
            <a:avLst/>
          </a:prstGeom>
          <a:solidFill>
            <a:schemeClr val="bg1">
              <a:alpha val="13000"/>
            </a:schemeClr>
          </a:solidFill>
          <a:ln w="12700">
            <a:solidFill>
              <a:schemeClr val="bg1"/>
            </a:solidFill>
            <a:bevel/>
          </a:ln>
        </p:spPr>
        <p:txBody>
          <a:bodyPr anchor="ctr"/>
          <a:lstStyle/>
          <a:p>
            <a:pPr algn="ctr"/>
            <a:r>
              <a:rPr lang="en-US" altLang="zh-CN" sz="1600" b="1">
                <a:solidFill>
                  <a:schemeClr val="bg1"/>
                </a:solidFill>
                <a:latin typeface="方正兰亭粗黑_GBK" pitchFamily="2" charset="-122"/>
                <a:ea typeface="方正兰亭粗黑_GBK" pitchFamily="2" charset="-122"/>
                <a:sym typeface="方正兰亭粗黑_GBK" pitchFamily="2" charset="-122"/>
              </a:rPr>
              <a:t>04</a:t>
            </a:r>
            <a:endParaRPr lang="en-US" altLang="zh-CN" sz="1600" b="1">
              <a:solidFill>
                <a:schemeClr val="bg1"/>
              </a:solidFill>
              <a:latin typeface="方正兰亭粗黑_GBK" pitchFamily="2" charset="-122"/>
              <a:ea typeface="方正兰亭粗黑_GBK" pitchFamily="2" charset="-122"/>
              <a:sym typeface="方正兰亭粗黑_GBK" pitchFamily="2" charset="-122"/>
            </a:endParaRPr>
          </a:p>
        </p:txBody>
      </p:sp>
      <p:sp>
        <p:nvSpPr>
          <p:cNvPr id="22" name="TextBox 24"/>
          <p:cNvSpPr>
            <a:spLocks noChangeArrowheads="1"/>
          </p:cNvSpPr>
          <p:nvPr/>
        </p:nvSpPr>
        <p:spPr bwMode="auto">
          <a:xfrm>
            <a:off x="9015194" y="4005460"/>
            <a:ext cx="2127876" cy="15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solidFill>
                <a:latin typeface="方正兰亭粗黑_GBK" pitchFamily="2" charset="-122"/>
                <a:sym typeface="宋体" panose="02010600030101010101" pitchFamily="2" charset="-122"/>
              </a:rPr>
              <a:t>这里输入简单的文字概述这里输入简单文字概述这里输入简单的文字概述</a:t>
            </a:r>
            <a:endParaRPr lang="zh-CN" altLang="en-US" sz="1600" dirty="0">
              <a:solidFill>
                <a:schemeClr val="bg1"/>
              </a:solidFill>
              <a:latin typeface="方正兰亭粗黑_GBK" pitchFamily="2" charset="-122"/>
              <a:sym typeface="宋体" panose="02010600030101010101" pitchFamily="2" charset="-122"/>
            </a:endParaRPr>
          </a:p>
        </p:txBody>
      </p:sp>
      <p:sp>
        <p:nvSpPr>
          <p:cNvPr id="23" name="Text Box 40"/>
          <p:cNvSpPr>
            <a:spLocks noChangeArrowheads="1"/>
          </p:cNvSpPr>
          <p:nvPr/>
        </p:nvSpPr>
        <p:spPr bwMode="auto">
          <a:xfrm>
            <a:off x="1109032" y="3947983"/>
            <a:ext cx="2249638"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11"/>
          <p:cNvSpPr>
            <a:spLocks noChangeArrowheads="1"/>
          </p:cNvSpPr>
          <p:nvPr/>
        </p:nvSpPr>
        <p:spPr bwMode="auto">
          <a:xfrm>
            <a:off x="1237884" y="3464692"/>
            <a:ext cx="1890334" cy="4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p>
            <a:pPr>
              <a:lnSpc>
                <a:spcPct val="12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 Box 40"/>
          <p:cNvSpPr>
            <a:spLocks noChangeArrowheads="1"/>
          </p:cNvSpPr>
          <p:nvPr/>
        </p:nvSpPr>
        <p:spPr bwMode="auto">
          <a:xfrm>
            <a:off x="3766497" y="3574239"/>
            <a:ext cx="2249638"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11"/>
          <p:cNvSpPr>
            <a:spLocks noChangeArrowheads="1"/>
          </p:cNvSpPr>
          <p:nvPr/>
        </p:nvSpPr>
        <p:spPr bwMode="auto">
          <a:xfrm>
            <a:off x="3893557" y="3090948"/>
            <a:ext cx="1892330" cy="4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p>
            <a:pPr>
              <a:lnSpc>
                <a:spcPct val="1200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 Box 40"/>
          <p:cNvSpPr>
            <a:spLocks noChangeArrowheads="1"/>
          </p:cNvSpPr>
          <p:nvPr/>
        </p:nvSpPr>
        <p:spPr bwMode="auto">
          <a:xfrm>
            <a:off x="6316238" y="3218182"/>
            <a:ext cx="2249640"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11"/>
          <p:cNvSpPr>
            <a:spLocks noChangeArrowheads="1"/>
          </p:cNvSpPr>
          <p:nvPr/>
        </p:nvSpPr>
        <p:spPr bwMode="auto">
          <a:xfrm>
            <a:off x="6445090" y="2736478"/>
            <a:ext cx="1890336" cy="4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p>
            <a:pPr>
              <a:lnSpc>
                <a:spcPct val="1200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0-#ppt_w/2"/>
                                          </p:val>
                                        </p:tav>
                                        <p:tav tm="100000">
                                          <p:val>
                                            <p:strVal val="#ppt_x"/>
                                          </p:val>
                                        </p:tav>
                                      </p:tavLst>
                                    </p:anim>
                                    <p:anim calcmode="lin" valueType="num">
                                      <p:cBhvr>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1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0-#ppt_w/2"/>
                                          </p:val>
                                        </p:tav>
                                        <p:tav tm="100000">
                                          <p:val>
                                            <p:strVal val="#ppt_x"/>
                                          </p:val>
                                        </p:tav>
                                      </p:tavLst>
                                    </p:anim>
                                    <p:anim calcmode="lin" valueType="num">
                                      <p:cBhvr>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0-#ppt_w/2"/>
                                          </p:val>
                                        </p:tav>
                                        <p:tav tm="100000">
                                          <p:val>
                                            <p:strVal val="#ppt_x"/>
                                          </p:val>
                                        </p:tav>
                                      </p:tavLst>
                                    </p:anim>
                                    <p:anim calcmode="lin" valueType="num">
                                      <p:cBhvr>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p:cBhvr>
                                        <p:cTn id="41" dur="500"/>
                                        <p:tgtEl>
                                          <p:spTgt spid="19"/>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p:cBhvr>
                                        <p:cTn id="45" dur="500"/>
                                        <p:tgtEl>
                                          <p:spTgt spid="20"/>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p:cBhvr>
                                        <p:cTn id="49" dur="1300"/>
                                        <p:tgtEl>
                                          <p:spTgt spid="16"/>
                                        </p:tgtEl>
                                      </p:cBhvr>
                                    </p:animEffect>
                                    <p:anim calcmode="lin" valueType="num">
                                      <p:cBhvr>
                                        <p:cTn id="50" dur="1300" fill="hold"/>
                                        <p:tgtEl>
                                          <p:spTgt spid="16"/>
                                        </p:tgtEl>
                                        <p:attrNameLst>
                                          <p:attrName>ppt_x</p:attrName>
                                        </p:attrNameLst>
                                      </p:cBhvr>
                                      <p:tavLst>
                                        <p:tav tm="0">
                                          <p:val>
                                            <p:strVal val="#ppt_x"/>
                                          </p:val>
                                        </p:tav>
                                        <p:tav tm="100000">
                                          <p:val>
                                            <p:strVal val="#ppt_x"/>
                                          </p:val>
                                        </p:tav>
                                      </p:tavLst>
                                    </p:anim>
                                    <p:anim calcmode="lin" valueType="num">
                                      <p:cBhvr>
                                        <p:cTn id="51" dur="13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p:cBhvr>
                                        <p:cTn id="54" dur="1300"/>
                                        <p:tgtEl>
                                          <p:spTgt spid="17"/>
                                        </p:tgtEl>
                                      </p:cBhvr>
                                    </p:animEffect>
                                    <p:anim calcmode="lin" valueType="num">
                                      <p:cBhvr>
                                        <p:cTn id="55" dur="1300" fill="hold"/>
                                        <p:tgtEl>
                                          <p:spTgt spid="17"/>
                                        </p:tgtEl>
                                        <p:attrNameLst>
                                          <p:attrName>ppt_x</p:attrName>
                                        </p:attrNameLst>
                                      </p:cBhvr>
                                      <p:tavLst>
                                        <p:tav tm="0">
                                          <p:val>
                                            <p:strVal val="#ppt_x"/>
                                          </p:val>
                                        </p:tav>
                                        <p:tav tm="100000">
                                          <p:val>
                                            <p:strVal val="#ppt_x"/>
                                          </p:val>
                                        </p:tav>
                                      </p:tavLst>
                                    </p:anim>
                                    <p:anim calcmode="lin" valueType="num">
                                      <p:cBhvr>
                                        <p:cTn id="56" dur="13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p:cBhvr>
                                        <p:cTn id="59" dur="1300"/>
                                        <p:tgtEl>
                                          <p:spTgt spid="18"/>
                                        </p:tgtEl>
                                      </p:cBhvr>
                                    </p:animEffect>
                                    <p:anim calcmode="lin" valueType="num">
                                      <p:cBhvr>
                                        <p:cTn id="60" dur="1300" fill="hold"/>
                                        <p:tgtEl>
                                          <p:spTgt spid="18"/>
                                        </p:tgtEl>
                                        <p:attrNameLst>
                                          <p:attrName>ppt_x</p:attrName>
                                        </p:attrNameLst>
                                      </p:cBhvr>
                                      <p:tavLst>
                                        <p:tav tm="0">
                                          <p:val>
                                            <p:strVal val="#ppt_x"/>
                                          </p:val>
                                        </p:tav>
                                        <p:tav tm="100000">
                                          <p:val>
                                            <p:strVal val="#ppt_x"/>
                                          </p:val>
                                        </p:tav>
                                      </p:tavLst>
                                    </p:anim>
                                    <p:anim calcmode="lin" valueType="num">
                                      <p:cBhvr>
                                        <p:cTn id="61" dur="13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p:cBhvr>
                                        <p:cTn id="64" dur="1300"/>
                                        <p:tgtEl>
                                          <p:spTgt spid="21"/>
                                        </p:tgtEl>
                                      </p:cBhvr>
                                    </p:animEffect>
                                    <p:anim calcmode="lin" valueType="num">
                                      <p:cBhvr>
                                        <p:cTn id="65" dur="1300" fill="hold"/>
                                        <p:tgtEl>
                                          <p:spTgt spid="21"/>
                                        </p:tgtEl>
                                        <p:attrNameLst>
                                          <p:attrName>ppt_x</p:attrName>
                                        </p:attrNameLst>
                                      </p:cBhvr>
                                      <p:tavLst>
                                        <p:tav tm="0">
                                          <p:val>
                                            <p:strVal val="#ppt_x"/>
                                          </p:val>
                                        </p:tav>
                                        <p:tav tm="100000">
                                          <p:val>
                                            <p:strVal val="#ppt_x"/>
                                          </p:val>
                                        </p:tav>
                                      </p:tavLst>
                                    </p:anim>
                                    <p:anim calcmode="lin" valueType="num">
                                      <p:cBhvr>
                                        <p:cTn id="66" dur="13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p:cBhvr>
                                        <p:cTn id="70" dur="750"/>
                                        <p:tgtEl>
                                          <p:spTgt spid="22"/>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24"/>
                                        </p:tgtEl>
                                        <p:attrNameLst>
                                          <p:attrName>style.visibility</p:attrName>
                                        </p:attrNameLst>
                                      </p:cBhvr>
                                      <p:to>
                                        <p:strVal val="visible"/>
                                      </p:to>
                                    </p:set>
                                    <p:anim calcmode="lin" valueType="num">
                                      <p:cBhvr>
                                        <p:cTn id="73"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74" dur="750" fill="hold"/>
                                        <p:tgtEl>
                                          <p:spTgt spid="24"/>
                                        </p:tgtEl>
                                        <p:attrNameLst>
                                          <p:attrName>ppt_y</p:attrName>
                                        </p:attrNameLst>
                                      </p:cBhvr>
                                      <p:tavLst>
                                        <p:tav tm="0">
                                          <p:val>
                                            <p:strVal val="#ppt_y"/>
                                          </p:val>
                                        </p:tav>
                                        <p:tav tm="100000">
                                          <p:val>
                                            <p:strVal val="#ppt_y"/>
                                          </p:val>
                                        </p:tav>
                                      </p:tavLst>
                                    </p:anim>
                                    <p:anim calcmode="lin" valueType="num">
                                      <p:cBhvr>
                                        <p:cTn id="75"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6" dur="75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77" dur="750" tmFilter="0,0; .5, 1; 1, 1"/>
                                        <p:tgtEl>
                                          <p:spTgt spid="24"/>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p:cBhvr>
                                        <p:cTn id="80" dur="750"/>
                                        <p:tgtEl>
                                          <p:spTgt spid="23"/>
                                        </p:tgtEl>
                                      </p:cBhvr>
                                    </p:animEffect>
                                    <p:anim calcmode="lin" valueType="num">
                                      <p:cBhvr>
                                        <p:cTn id="81" dur="750" fill="hold"/>
                                        <p:tgtEl>
                                          <p:spTgt spid="23"/>
                                        </p:tgtEl>
                                        <p:attrNameLst>
                                          <p:attrName>ppt_x</p:attrName>
                                        </p:attrNameLst>
                                      </p:cBhvr>
                                      <p:tavLst>
                                        <p:tav tm="0">
                                          <p:val>
                                            <p:strVal val="#ppt_x"/>
                                          </p:val>
                                        </p:tav>
                                        <p:tav tm="100000">
                                          <p:val>
                                            <p:strVal val="#ppt_x"/>
                                          </p:val>
                                        </p:tav>
                                      </p:tavLst>
                                    </p:anim>
                                    <p:anim calcmode="lin" valueType="num">
                                      <p:cBhvr>
                                        <p:cTn id="82" dur="750" fill="hold"/>
                                        <p:tgtEl>
                                          <p:spTgt spid="23"/>
                                        </p:tgtEl>
                                        <p:attrNameLst>
                                          <p:attrName>ppt_y</p:attrName>
                                        </p:attrNameLst>
                                      </p:cBhvr>
                                      <p:tavLst>
                                        <p:tav tm="0">
                                          <p:val>
                                            <p:strVal val="#ppt_y+.1"/>
                                          </p:val>
                                        </p:tav>
                                        <p:tav tm="100000">
                                          <p:val>
                                            <p:strVal val="#ppt_y"/>
                                          </p:val>
                                        </p:tav>
                                      </p:tavLst>
                                    </p:anim>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6" dur="750" fill="hold"/>
                                        <p:tgtEl>
                                          <p:spTgt spid="26"/>
                                        </p:tgtEl>
                                        <p:attrNameLst>
                                          <p:attrName>ppt_y</p:attrName>
                                        </p:attrNameLst>
                                      </p:cBhvr>
                                      <p:tavLst>
                                        <p:tav tm="0">
                                          <p:val>
                                            <p:strVal val="#ppt_y"/>
                                          </p:val>
                                        </p:tav>
                                        <p:tav tm="100000">
                                          <p:val>
                                            <p:strVal val="#ppt_y"/>
                                          </p:val>
                                        </p:tav>
                                      </p:tavLst>
                                    </p:anim>
                                    <p:anim calcmode="lin" valueType="num">
                                      <p:cBhvr>
                                        <p:cTn id="87"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88" dur="75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89" dur="750" tmFilter="0,0; .5, 1; 1, 1"/>
                                        <p:tgtEl>
                                          <p:spTgt spid="26"/>
                                        </p:tgtEl>
                                      </p:cBhvr>
                                    </p:animEffect>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p:cBhvr>
                                        <p:cTn id="92" dur="750"/>
                                        <p:tgtEl>
                                          <p:spTgt spid="25"/>
                                        </p:tgtEl>
                                      </p:cBhvr>
                                    </p:animEffect>
                                    <p:anim calcmode="lin" valueType="num">
                                      <p:cBhvr>
                                        <p:cTn id="93" dur="750" fill="hold"/>
                                        <p:tgtEl>
                                          <p:spTgt spid="25"/>
                                        </p:tgtEl>
                                        <p:attrNameLst>
                                          <p:attrName>ppt_x</p:attrName>
                                        </p:attrNameLst>
                                      </p:cBhvr>
                                      <p:tavLst>
                                        <p:tav tm="0">
                                          <p:val>
                                            <p:strVal val="#ppt_x"/>
                                          </p:val>
                                        </p:tav>
                                        <p:tav tm="100000">
                                          <p:val>
                                            <p:strVal val="#ppt_x"/>
                                          </p:val>
                                        </p:tav>
                                      </p:tavLst>
                                    </p:anim>
                                    <p:anim calcmode="lin" valueType="num">
                                      <p:cBhvr>
                                        <p:cTn id="94" dur="750" fill="hold"/>
                                        <p:tgtEl>
                                          <p:spTgt spid="25"/>
                                        </p:tgtEl>
                                        <p:attrNameLst>
                                          <p:attrName>ppt_y</p:attrName>
                                        </p:attrNameLst>
                                      </p:cBhvr>
                                      <p:tavLst>
                                        <p:tav tm="0">
                                          <p:val>
                                            <p:strVal val="#ppt_y+.1"/>
                                          </p:val>
                                        </p:tav>
                                        <p:tav tm="100000">
                                          <p:val>
                                            <p:strVal val="#ppt_y"/>
                                          </p:val>
                                        </p:tav>
                                      </p:tavLst>
                                    </p:anim>
                                  </p:childTnLst>
                                </p:cTn>
                              </p:par>
                              <p:par>
                                <p:cTn id="95" presetID="41" presetClass="entr" presetSubtype="0" fill="hold" grpId="0" nodeType="withEffect">
                                  <p:stCondLst>
                                    <p:cond delay="0"/>
                                  </p:stCondLst>
                                  <p:iterate type="lt">
                                    <p:tmPct val="10000"/>
                                  </p:iterate>
                                  <p:childTnLst>
                                    <p:set>
                                      <p:cBhvr>
                                        <p:cTn id="96" dur="1" fill="hold">
                                          <p:stCondLst>
                                            <p:cond delay="0"/>
                                          </p:stCondLst>
                                        </p:cTn>
                                        <p:tgtEl>
                                          <p:spTgt spid="28"/>
                                        </p:tgtEl>
                                        <p:attrNameLst>
                                          <p:attrName>style.visibility</p:attrName>
                                        </p:attrNameLst>
                                      </p:cBhvr>
                                      <p:to>
                                        <p:strVal val="visible"/>
                                      </p:to>
                                    </p:set>
                                    <p:anim calcmode="lin" valueType="num">
                                      <p:cBhvr>
                                        <p:cTn id="97" dur="7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8" dur="750" fill="hold"/>
                                        <p:tgtEl>
                                          <p:spTgt spid="28"/>
                                        </p:tgtEl>
                                        <p:attrNameLst>
                                          <p:attrName>ppt_y</p:attrName>
                                        </p:attrNameLst>
                                      </p:cBhvr>
                                      <p:tavLst>
                                        <p:tav tm="0">
                                          <p:val>
                                            <p:strVal val="#ppt_y"/>
                                          </p:val>
                                        </p:tav>
                                        <p:tav tm="100000">
                                          <p:val>
                                            <p:strVal val="#ppt_y"/>
                                          </p:val>
                                        </p:tav>
                                      </p:tavLst>
                                    </p:anim>
                                    <p:anim calcmode="lin" valueType="num">
                                      <p:cBhvr>
                                        <p:cTn id="99" dur="7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0" dur="75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101" dur="750" tmFilter="0,0; .5, 1; 1, 1"/>
                                        <p:tgtEl>
                                          <p:spTgt spid="28"/>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p:cBhvr>
                                        <p:cTn id="104" dur="750"/>
                                        <p:tgtEl>
                                          <p:spTgt spid="27"/>
                                        </p:tgtEl>
                                      </p:cBhvr>
                                    </p:animEffect>
                                    <p:anim calcmode="lin" valueType="num">
                                      <p:cBhvr>
                                        <p:cTn id="105" dur="750" fill="hold"/>
                                        <p:tgtEl>
                                          <p:spTgt spid="27"/>
                                        </p:tgtEl>
                                        <p:attrNameLst>
                                          <p:attrName>ppt_x</p:attrName>
                                        </p:attrNameLst>
                                      </p:cBhvr>
                                      <p:tavLst>
                                        <p:tav tm="0">
                                          <p:val>
                                            <p:strVal val="#ppt_x"/>
                                          </p:val>
                                        </p:tav>
                                        <p:tav tm="100000">
                                          <p:val>
                                            <p:strVal val="#ppt_x"/>
                                          </p:val>
                                        </p:tav>
                                      </p:tavLst>
                                    </p:anim>
                                    <p:anim calcmode="lin" valueType="num">
                                      <p:cBhvr>
                                        <p:cTn id="10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bldLvl="0" animBg="1" autoUpdateAnimBg="0"/>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18" grpId="0" bldLvl="0" animBg="1" autoUpdateAnimBg="0"/>
      <p:bldP spid="19" grpId="0" animBg="1"/>
      <p:bldP spid="20" grpId="0" bldLvl="0" animBg="1" autoUpdateAnimBg="0"/>
      <p:bldP spid="21" grpId="0" bldLvl="0" animBg="1"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960177" y="2467448"/>
            <a:ext cx="3209632" cy="3209632"/>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12"/>
          <p:cNvSpPr/>
          <p:nvPr/>
        </p:nvSpPr>
        <p:spPr>
          <a:xfrm>
            <a:off x="4502082" y="2520723"/>
            <a:ext cx="2382622" cy="461665"/>
          </a:xfrm>
          <a:prstGeom prst="rect">
            <a:avLst/>
          </a:prstGeom>
        </p:spPr>
        <p:txBody>
          <a:bodyPr wrap="square">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项目</a:t>
            </a:r>
            <a:r>
              <a:rPr lang="en-US" altLang="zh-CN" sz="2400" b="1" dirty="0">
                <a:solidFill>
                  <a:schemeClr val="bg1">
                    <a:lumMod val="50000"/>
                  </a:schemeClr>
                </a:solidFill>
                <a:latin typeface="微软雅黑" panose="020B0503020204020204" pitchFamily="34" charset="-122"/>
                <a:ea typeface="微软雅黑" panose="020B0503020204020204" pitchFamily="34" charset="-122"/>
              </a:rPr>
              <a:t>1</a:t>
            </a: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完成情况</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4502081" y="3067368"/>
            <a:ext cx="7365317" cy="799706"/>
          </a:xfrm>
          <a:prstGeom prst="rect">
            <a:avLst/>
          </a:prstGeom>
        </p:spPr>
        <p:txBody>
          <a:bodyPr wrap="square">
            <a:spAutoFit/>
          </a:bodyPr>
          <a:lstStyle/>
          <a:p>
            <a:pPr>
              <a:lnSpc>
                <a:spcPct val="12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这页可以对分步骤的任务进行说明解释。具体说明每一个步骤中的任务完成情况（还未完成的任务）</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502082" y="4196511"/>
            <a:ext cx="2438291" cy="461665"/>
          </a:xfrm>
          <a:prstGeom prst="rect">
            <a:avLst/>
          </a:prstGeom>
        </p:spPr>
        <p:txBody>
          <a:bodyPr wrap="square">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项目</a:t>
            </a:r>
            <a:r>
              <a:rPr lang="en-US" altLang="zh-CN" sz="2400" b="1" dirty="0">
                <a:solidFill>
                  <a:schemeClr val="bg1">
                    <a:lumMod val="50000"/>
                  </a:schemeClr>
                </a:solidFill>
                <a:latin typeface="微软雅黑" panose="020B0503020204020204" pitchFamily="34" charset="-122"/>
                <a:ea typeface="微软雅黑" panose="020B0503020204020204" pitchFamily="34" charset="-122"/>
              </a:rPr>
              <a:t>2</a:t>
            </a: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完成情况</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502081" y="4743156"/>
            <a:ext cx="7365317" cy="799706"/>
          </a:xfrm>
          <a:prstGeom prst="rect">
            <a:avLst/>
          </a:prstGeom>
        </p:spPr>
        <p:txBody>
          <a:bodyPr wrap="square">
            <a:spAutoFit/>
          </a:bodyPr>
          <a:lstStyle/>
          <a:p>
            <a:pPr>
              <a:lnSpc>
                <a:spcPct val="12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这页可以对分步骤的任务进行说明解释。具体说明每一个步骤中的任务完成情况（还未完成的任务）</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1194728" y="2701999"/>
            <a:ext cx="2740529" cy="2740529"/>
          </a:xfrm>
          <a:prstGeom prst="ellipse">
            <a:avLst/>
          </a:prstGeom>
          <a:blipFill dpi="0" rotWithShape="1">
            <a:blip r:embed="rId1" cstate="print"/>
            <a:srcRect/>
            <a:tile tx="-425450" ty="0" sx="100000" sy="100000" flip="none" algn="tl"/>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p:bldP spid="13" grpId="0"/>
      <p:bldP spid="14" grpId="0"/>
      <p:bldP spid="15" grpId="0"/>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40" name="Rectangle 23"/>
          <p:cNvSpPr>
            <a:spLocks noChangeArrowheads="1"/>
          </p:cNvSpPr>
          <p:nvPr/>
        </p:nvSpPr>
        <p:spPr bwMode="auto">
          <a:xfrm>
            <a:off x="5448692" y="3507352"/>
            <a:ext cx="15724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a:r>
              <a:rPr lang="zh-CN" altLang="en-US" sz="2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 name="组合 30"/>
          <p:cNvGrpSpPr/>
          <p:nvPr/>
        </p:nvGrpSpPr>
        <p:grpSpPr bwMode="auto">
          <a:xfrm>
            <a:off x="3830439" y="2222484"/>
            <a:ext cx="4591466" cy="4242894"/>
            <a:chOff x="0" y="0"/>
            <a:chExt cx="3763541" cy="3478292"/>
          </a:xfrm>
        </p:grpSpPr>
        <p:sp>
          <p:nvSpPr>
            <p:cNvPr id="46" name="AutoShape 4"/>
            <p:cNvSpPr>
              <a:spLocks noChangeArrowheads="1"/>
            </p:cNvSpPr>
            <p:nvPr/>
          </p:nvSpPr>
          <p:spPr bwMode="auto">
            <a:xfrm rot="-2232521">
              <a:off x="0" y="0"/>
              <a:ext cx="3763541" cy="34782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4DCEB8"/>
            </a:solidFill>
            <a:ln w="3175">
              <a:noFill/>
              <a:bevel/>
            </a:ln>
          </p:spPr>
          <p:txBody>
            <a:bodyPr lIns="0" rIns="0" anchor="ctr"/>
            <a:lstStyle/>
            <a:p>
              <a:endParaRPr lang="zh-CN" altLang="en-US"/>
            </a:p>
          </p:txBody>
        </p:sp>
        <p:sp>
          <p:nvSpPr>
            <p:cNvPr id="47" name="WordArt 7"/>
            <p:cNvSpPr>
              <a:spLocks noChangeArrowheads="1" noChangeShapeType="1" noTextEdit="1"/>
            </p:cNvSpPr>
            <p:nvPr/>
          </p:nvSpPr>
          <p:spPr bwMode="auto">
            <a:xfrm rot="3394332">
              <a:off x="1373568" y="482430"/>
              <a:ext cx="2105025" cy="1771650"/>
            </a:xfrm>
            <a:prstGeom prst="rect">
              <a:avLst/>
            </a:prstGeom>
          </p:spPr>
          <p:txBody>
            <a:bodyPr spcFirstLastPara="1" wrap="none" fromWordArt="1">
              <a:prstTxWarp prst="textArchUp">
                <a:avLst>
                  <a:gd name="adj" fmla="val 12546007"/>
                </a:avLst>
              </a:prstTxWarp>
            </a:bodyPr>
            <a:lstStyle/>
            <a:p>
              <a:pPr algn="ctr">
                <a:defRPr/>
              </a:pPr>
              <a:r>
                <a:rPr lang="zh-CN" altLang="en-US" sz="2000" kern="10" dirty="0">
                  <a:ln w="6350" cmpd="sng">
                    <a:noFill/>
                    <a:bevel/>
                  </a:ln>
                  <a:solidFill>
                    <a:srgbClr val="FFFFFF"/>
                  </a:solidFill>
                  <a:latin typeface="微软雅黑" panose="020B0503020204020204" pitchFamily="34" charset="-122"/>
                  <a:ea typeface="微软雅黑" panose="020B0503020204020204" pitchFamily="34" charset="-122"/>
                </a:rPr>
                <a:t>单击此处添加文字</a:t>
              </a:r>
              <a:endParaRPr lang="zh-CN" altLang="en-US" sz="2000" kern="10" dirty="0">
                <a:ln w="6350" cmpd="sng">
                  <a:noFill/>
                  <a:bevel/>
                </a:ln>
                <a:solidFill>
                  <a:srgbClr val="FFFFFF"/>
                </a:solidFill>
                <a:latin typeface="微软雅黑" panose="020B0503020204020204" pitchFamily="34" charset="-122"/>
                <a:ea typeface="微软雅黑" panose="020B0503020204020204" pitchFamily="34" charset="-122"/>
              </a:endParaRPr>
            </a:p>
          </p:txBody>
        </p:sp>
      </p:grpSp>
      <p:grpSp>
        <p:nvGrpSpPr>
          <p:cNvPr id="48" name="组合 33"/>
          <p:cNvGrpSpPr/>
          <p:nvPr/>
        </p:nvGrpSpPr>
        <p:grpSpPr bwMode="auto">
          <a:xfrm>
            <a:off x="7679393" y="2629950"/>
            <a:ext cx="2931876" cy="1802455"/>
            <a:chOff x="0" y="0"/>
            <a:chExt cx="2403475" cy="1478171"/>
          </a:xfrm>
        </p:grpSpPr>
        <p:sp>
          <p:nvSpPr>
            <p:cNvPr id="49" name="Line 19"/>
            <p:cNvSpPr>
              <a:spLocks noChangeShapeType="1"/>
            </p:cNvSpPr>
            <p:nvPr/>
          </p:nvSpPr>
          <p:spPr bwMode="auto">
            <a:xfrm flipH="1">
              <a:off x="0" y="347476"/>
              <a:ext cx="2403475" cy="1"/>
            </a:xfrm>
            <a:prstGeom prst="line">
              <a:avLst/>
            </a:prstGeom>
            <a:noFill/>
            <a:ln w="19050">
              <a:solidFill>
                <a:srgbClr val="4DCEB8"/>
              </a:solidFill>
              <a:bevel/>
              <a:tailEnd type="triangle" w="med" len="med"/>
            </a:ln>
            <a:extLst>
              <a:ext uri="{909E8E84-426E-40DD-AFC4-6F175D3DCCD1}">
                <a14:hiddenFill xmlns:a14="http://schemas.microsoft.com/office/drawing/2010/main">
                  <a:noFill/>
                </a14:hiddenFill>
              </a:ext>
            </a:extLst>
          </p:spPr>
          <p:txBody>
            <a:bodyPr/>
            <a:lstStyle/>
            <a:p>
              <a:endParaRPr lang="zh-CN" altLang="en-US" sz="3200"/>
            </a:p>
          </p:txBody>
        </p:sp>
        <p:sp>
          <p:nvSpPr>
            <p:cNvPr id="50" name="TextBox 19"/>
            <p:cNvSpPr>
              <a:spLocks noChangeArrowheads="1"/>
            </p:cNvSpPr>
            <p:nvPr/>
          </p:nvSpPr>
          <p:spPr bwMode="auto">
            <a:xfrm>
              <a:off x="638688" y="0"/>
              <a:ext cx="1728238" cy="3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000" b="1" dirty="0">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 name="TextBox 20"/>
            <p:cNvSpPr>
              <a:spLocks noChangeArrowheads="1"/>
            </p:cNvSpPr>
            <p:nvPr/>
          </p:nvSpPr>
          <p:spPr bwMode="auto">
            <a:xfrm>
              <a:off x="638688" y="370591"/>
              <a:ext cx="1728787" cy="11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sz="3200" dirty="0"/>
            </a:p>
          </p:txBody>
        </p:sp>
      </p:grpSp>
      <p:grpSp>
        <p:nvGrpSpPr>
          <p:cNvPr id="52" name="组合 1"/>
          <p:cNvGrpSpPr/>
          <p:nvPr/>
        </p:nvGrpSpPr>
        <p:grpSpPr bwMode="auto">
          <a:xfrm>
            <a:off x="4097140" y="2187734"/>
            <a:ext cx="4591464" cy="4240956"/>
            <a:chOff x="0" y="0"/>
            <a:chExt cx="3764584" cy="3477329"/>
          </a:xfrm>
        </p:grpSpPr>
        <p:sp>
          <p:nvSpPr>
            <p:cNvPr id="53" name="AutoShape 6"/>
            <p:cNvSpPr>
              <a:spLocks noChangeArrowheads="1"/>
            </p:cNvSpPr>
            <p:nvPr/>
          </p:nvSpPr>
          <p:spPr bwMode="auto">
            <a:xfrm rot="12146960">
              <a:off x="0" y="0"/>
              <a:ext cx="3764584" cy="34773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79E5A"/>
            </a:solidFill>
            <a:ln w="3175">
              <a:noFill/>
              <a:bevel/>
            </a:ln>
          </p:spPr>
          <p:txBody>
            <a:bodyPr anchor="ctr"/>
            <a:lstStyle/>
            <a:p>
              <a:endParaRPr lang="zh-CN" altLang="en-US"/>
            </a:p>
          </p:txBody>
        </p:sp>
        <p:sp>
          <p:nvSpPr>
            <p:cNvPr id="54" name="WordArt 9"/>
            <p:cNvSpPr>
              <a:spLocks noChangeArrowheads="1" noChangeShapeType="1" noTextEdit="1"/>
            </p:cNvSpPr>
            <p:nvPr/>
          </p:nvSpPr>
          <p:spPr bwMode="auto">
            <a:xfrm rot="17984564">
              <a:off x="219731" y="577468"/>
              <a:ext cx="2105025" cy="1770063"/>
            </a:xfrm>
            <a:prstGeom prst="rect">
              <a:avLst/>
            </a:prstGeom>
          </p:spPr>
          <p:txBody>
            <a:bodyPr spcFirstLastPara="1" wrap="none" fromWordArt="1">
              <a:prstTxWarp prst="textArchUp">
                <a:avLst>
                  <a:gd name="adj" fmla="val 12543391"/>
                </a:avLst>
              </a:prstTxWarp>
            </a:bodyPr>
            <a:lstStyle/>
            <a:p>
              <a:pPr algn="ctr">
                <a:defRPr/>
              </a:pPr>
              <a:r>
                <a:rPr lang="zh-CN" altLang="en-US" sz="2000" kern="10" dirty="0">
                  <a:ln w="6350" cmpd="sng">
                    <a:noFill/>
                    <a:bevel/>
                  </a:ln>
                  <a:solidFill>
                    <a:schemeClr val="bg1"/>
                  </a:solidFill>
                  <a:latin typeface="微软雅黑" panose="020B0503020204020204" pitchFamily="34" charset="-122"/>
                  <a:ea typeface="微软雅黑" panose="020B0503020204020204" pitchFamily="34" charset="-122"/>
                </a:rPr>
                <a:t>单击此处添加文字</a:t>
              </a:r>
              <a:endParaRPr lang="zh-CN" altLang="en-US" sz="2000" kern="10" dirty="0">
                <a:ln w="6350" cmpd="sng">
                  <a:noFill/>
                  <a:bevel/>
                </a:ln>
                <a:solidFill>
                  <a:schemeClr val="bg1"/>
                </a:solidFill>
                <a:latin typeface="微软雅黑" panose="020B0503020204020204" pitchFamily="34" charset="-122"/>
                <a:ea typeface="微软雅黑" panose="020B0503020204020204" pitchFamily="34" charset="-122"/>
              </a:endParaRPr>
            </a:p>
          </p:txBody>
        </p:sp>
      </p:grpSp>
      <p:grpSp>
        <p:nvGrpSpPr>
          <p:cNvPr id="55" name="组合 40"/>
          <p:cNvGrpSpPr/>
          <p:nvPr/>
        </p:nvGrpSpPr>
        <p:grpSpPr bwMode="auto">
          <a:xfrm>
            <a:off x="1653530" y="2627507"/>
            <a:ext cx="2953176" cy="1829348"/>
            <a:chOff x="0" y="0"/>
            <a:chExt cx="2420666" cy="1499966"/>
          </a:xfrm>
        </p:grpSpPr>
        <p:sp>
          <p:nvSpPr>
            <p:cNvPr id="56" name="Line 17"/>
            <p:cNvSpPr>
              <a:spLocks noChangeShapeType="1"/>
            </p:cNvSpPr>
            <p:nvPr/>
          </p:nvSpPr>
          <p:spPr bwMode="auto">
            <a:xfrm>
              <a:off x="15604" y="347476"/>
              <a:ext cx="2405062" cy="1"/>
            </a:xfrm>
            <a:prstGeom prst="line">
              <a:avLst/>
            </a:prstGeom>
            <a:noFill/>
            <a:ln w="19050">
              <a:solidFill>
                <a:srgbClr val="F79E5A"/>
              </a:solidFill>
              <a:bevel/>
              <a:tailEnd type="triangle" w="med" len="med"/>
            </a:ln>
            <a:extLst>
              <a:ext uri="{909E8E84-426E-40DD-AFC4-6F175D3DCCD1}">
                <a14:hiddenFill xmlns:a14="http://schemas.microsoft.com/office/drawing/2010/main">
                  <a:noFill/>
                </a14:hiddenFill>
              </a:ext>
            </a:extLst>
          </p:spPr>
          <p:txBody>
            <a:bodyPr/>
            <a:lstStyle/>
            <a:p>
              <a:endParaRPr lang="zh-CN" altLang="en-US" sz="3200"/>
            </a:p>
          </p:txBody>
        </p:sp>
        <p:sp>
          <p:nvSpPr>
            <p:cNvPr id="57" name="TextBox 42"/>
            <p:cNvSpPr>
              <a:spLocks noChangeArrowheads="1"/>
            </p:cNvSpPr>
            <p:nvPr/>
          </p:nvSpPr>
          <p:spPr bwMode="auto">
            <a:xfrm>
              <a:off x="0" y="0"/>
              <a:ext cx="1728238" cy="3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000"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3200" b="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TextBox 43"/>
            <p:cNvSpPr>
              <a:spLocks noChangeArrowheads="1"/>
            </p:cNvSpPr>
            <p:nvPr/>
          </p:nvSpPr>
          <p:spPr bwMode="auto">
            <a:xfrm>
              <a:off x="0" y="392578"/>
              <a:ext cx="1728787" cy="11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sz="3200"/>
            </a:p>
          </p:txBody>
        </p:sp>
      </p:grpSp>
      <p:grpSp>
        <p:nvGrpSpPr>
          <p:cNvPr id="59" name="组合 3"/>
          <p:cNvGrpSpPr/>
          <p:nvPr/>
        </p:nvGrpSpPr>
        <p:grpSpPr bwMode="auto">
          <a:xfrm>
            <a:off x="4109500" y="1806898"/>
            <a:ext cx="4242894" cy="4591466"/>
            <a:chOff x="0" y="0"/>
            <a:chExt cx="3477329" cy="3764584"/>
          </a:xfrm>
        </p:grpSpPr>
        <p:sp>
          <p:nvSpPr>
            <p:cNvPr id="60" name="AutoShape 5"/>
            <p:cNvSpPr>
              <a:spLocks noChangeArrowheads="1"/>
            </p:cNvSpPr>
            <p:nvPr/>
          </p:nvSpPr>
          <p:spPr bwMode="auto">
            <a:xfrm rot="5078397">
              <a:off x="-143627" y="143626"/>
              <a:ext cx="3764584" cy="34773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B95F95"/>
            </a:solidFill>
            <a:ln w="3175">
              <a:noFill/>
              <a:bevel/>
            </a:ln>
          </p:spPr>
          <p:txBody>
            <a:bodyPr lIns="0" rIns="0" anchor="ctr"/>
            <a:lstStyle/>
            <a:p>
              <a:endParaRPr lang="zh-CN" altLang="en-US"/>
            </a:p>
          </p:txBody>
        </p:sp>
        <p:sp>
          <p:nvSpPr>
            <p:cNvPr id="61" name="WordArt 8"/>
            <p:cNvSpPr>
              <a:spLocks noChangeArrowheads="1" noChangeShapeType="1" noTextEdit="1"/>
            </p:cNvSpPr>
            <p:nvPr/>
          </p:nvSpPr>
          <p:spPr bwMode="auto">
            <a:xfrm rot="79672">
              <a:off x="498799" y="1639250"/>
              <a:ext cx="2474912" cy="1771650"/>
            </a:xfrm>
            <a:prstGeom prst="rect">
              <a:avLst/>
            </a:prstGeom>
          </p:spPr>
          <p:txBody>
            <a:bodyPr spcFirstLastPara="1" wrap="none" fromWordArt="1">
              <a:prstTxWarp prst="textArchDown">
                <a:avLst>
                  <a:gd name="adj" fmla="val 1788643"/>
                </a:avLst>
              </a:prstTxWarp>
            </a:bodyPr>
            <a:lstStyle/>
            <a:p>
              <a:pPr algn="ctr">
                <a:defRPr/>
              </a:pPr>
              <a:r>
                <a:rPr lang="zh-CN" altLang="en-US" sz="2000" kern="10" dirty="0">
                  <a:ln w="6350" cmpd="sng">
                    <a:noFill/>
                    <a:bevel/>
                  </a:ln>
                  <a:solidFill>
                    <a:schemeClr val="bg1"/>
                  </a:solidFill>
                  <a:latin typeface="微软雅黑" panose="020B0503020204020204" pitchFamily="34" charset="-122"/>
                  <a:ea typeface="微软雅黑" panose="020B0503020204020204" pitchFamily="34" charset="-122"/>
                </a:rPr>
                <a:t>单击此处添加文字</a:t>
              </a:r>
              <a:endParaRPr lang="zh-CN" altLang="en-US" sz="2000" kern="10" dirty="0">
                <a:ln w="6350" cmpd="sng">
                  <a:noFill/>
                  <a:bevel/>
                </a:ln>
                <a:solidFill>
                  <a:schemeClr val="bg1"/>
                </a:solidFill>
                <a:latin typeface="微软雅黑" panose="020B0503020204020204" pitchFamily="34" charset="-122"/>
                <a:ea typeface="微软雅黑" panose="020B0503020204020204" pitchFamily="34" charset="-122"/>
              </a:endParaRPr>
            </a:p>
          </p:txBody>
        </p:sp>
      </p:grpSp>
      <p:grpSp>
        <p:nvGrpSpPr>
          <p:cNvPr id="62" name="组合 47"/>
          <p:cNvGrpSpPr/>
          <p:nvPr/>
        </p:nvGrpSpPr>
        <p:grpSpPr bwMode="auto">
          <a:xfrm>
            <a:off x="7542726" y="5089034"/>
            <a:ext cx="3033534" cy="1292675"/>
            <a:chOff x="-11895" y="35706"/>
            <a:chExt cx="2486193" cy="1060017"/>
          </a:xfrm>
        </p:grpSpPr>
        <p:sp>
          <p:nvSpPr>
            <p:cNvPr id="63" name="Line 18"/>
            <p:cNvSpPr>
              <a:spLocks noChangeShapeType="1"/>
            </p:cNvSpPr>
            <p:nvPr/>
          </p:nvSpPr>
          <p:spPr bwMode="auto">
            <a:xfrm flipH="1">
              <a:off x="-11895" y="485535"/>
              <a:ext cx="2405062" cy="1"/>
            </a:xfrm>
            <a:prstGeom prst="line">
              <a:avLst/>
            </a:prstGeom>
            <a:noFill/>
            <a:ln w="19050">
              <a:solidFill>
                <a:srgbClr val="B95F95"/>
              </a:solidFill>
              <a:bevel/>
              <a:tailEnd type="triangle" w="med" len="med"/>
            </a:ln>
            <a:extLst>
              <a:ext uri="{909E8E84-426E-40DD-AFC4-6F175D3DCCD1}">
                <a14:hiddenFill xmlns:a14="http://schemas.microsoft.com/office/drawing/2010/main">
                  <a:noFill/>
                </a14:hiddenFill>
              </a:ext>
            </a:extLst>
          </p:spPr>
          <p:txBody>
            <a:bodyPr/>
            <a:lstStyle/>
            <a:p>
              <a:endParaRPr lang="zh-CN" altLang="en-US" sz="3200"/>
            </a:p>
          </p:txBody>
        </p:sp>
        <p:sp>
          <p:nvSpPr>
            <p:cNvPr id="64" name="TextBox 19"/>
            <p:cNvSpPr>
              <a:spLocks noChangeArrowheads="1"/>
            </p:cNvSpPr>
            <p:nvPr/>
          </p:nvSpPr>
          <p:spPr bwMode="auto">
            <a:xfrm>
              <a:off x="691075" y="35706"/>
              <a:ext cx="1728238" cy="32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2000" b="1" dirty="0">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32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5" name="TextBox 20"/>
            <p:cNvSpPr>
              <a:spLocks noChangeArrowheads="1"/>
            </p:cNvSpPr>
            <p:nvPr/>
          </p:nvSpPr>
          <p:spPr bwMode="auto">
            <a:xfrm>
              <a:off x="745511" y="490005"/>
              <a:ext cx="1728787" cy="60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a:t>
              </a:r>
              <a:endParaRPr lang="zh-CN" altLang="en-US" sz="14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p:cBhvr>
                                        <p:cTn id="21" dur="500"/>
                                        <p:tgtEl>
                                          <p:spTgt spid="40"/>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p:cBhvr>
                                        <p:cTn id="25" dur="500"/>
                                        <p:tgtEl>
                                          <p:spTgt spid="4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p:cBhvr>
                                        <p:cTn id="29" dur="500"/>
                                        <p:tgtEl>
                                          <p:spTgt spid="48"/>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p:cBhvr>
                                        <p:cTn id="33" dur="500"/>
                                        <p:tgtEl>
                                          <p:spTgt spid="59"/>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p:cBhvr>
                                        <p:cTn id="37" dur="500"/>
                                        <p:tgtEl>
                                          <p:spTgt spid="62"/>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p:cBhvr>
                                        <p:cTn id="41" dur="500"/>
                                        <p:tgtEl>
                                          <p:spTgt spid="52"/>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p:cBhvr>
                                        <p:cTn id="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24" name="Freeform 15"/>
          <p:cNvSpPr/>
          <p:nvPr/>
        </p:nvSpPr>
        <p:spPr bwMode="auto">
          <a:xfrm>
            <a:off x="2289079" y="2928442"/>
            <a:ext cx="3937628" cy="887512"/>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Lst>
            <a:ahLst/>
            <a:cxnLst>
              <a:cxn ang="0">
                <a:pos x="T0" y="T1"/>
              </a:cxn>
              <a:cxn ang="0">
                <a:pos x="T2" y="T3"/>
              </a:cxn>
              <a:cxn ang="0">
                <a:pos x="T4" y="T5"/>
              </a:cxn>
              <a:cxn ang="0">
                <a:pos x="T6" y="T7"/>
              </a:cxn>
              <a:cxn ang="0">
                <a:pos x="T8" y="T9"/>
              </a:cxn>
            </a:cxnLst>
            <a:rect l="0" t="0" r="r" b="b"/>
            <a:pathLst>
              <a:path w="2053" h="531">
                <a:moveTo>
                  <a:pt x="0" y="0"/>
                </a:moveTo>
                <a:lnTo>
                  <a:pt x="0" y="531"/>
                </a:lnTo>
                <a:lnTo>
                  <a:pt x="1893" y="531"/>
                </a:lnTo>
                <a:lnTo>
                  <a:pt x="2053" y="273"/>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25" name="Freeform 17"/>
          <p:cNvSpPr/>
          <p:nvPr/>
        </p:nvSpPr>
        <p:spPr bwMode="auto">
          <a:xfrm>
            <a:off x="2289079" y="3869440"/>
            <a:ext cx="3937628" cy="805614"/>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Lst>
            <a:ahLst/>
            <a:cxnLst>
              <a:cxn ang="0">
                <a:pos x="T0" y="T1"/>
              </a:cxn>
              <a:cxn ang="0">
                <a:pos x="T2" y="T3"/>
              </a:cxn>
              <a:cxn ang="0">
                <a:pos x="T4" y="T5"/>
              </a:cxn>
              <a:cxn ang="0">
                <a:pos x="T6" y="T7"/>
              </a:cxn>
              <a:cxn ang="0">
                <a:pos x="T8" y="T9"/>
              </a:cxn>
            </a:cxnLst>
            <a:rect l="0" t="0" r="r" b="b"/>
            <a:pathLst>
              <a:path w="2053" h="482">
                <a:moveTo>
                  <a:pt x="0" y="482"/>
                </a:moveTo>
                <a:lnTo>
                  <a:pt x="0" y="0"/>
                </a:lnTo>
                <a:lnTo>
                  <a:pt x="1893" y="0"/>
                </a:lnTo>
                <a:lnTo>
                  <a:pt x="2053" y="241"/>
                </a:lnTo>
                <a:lnTo>
                  <a:pt x="1893" y="4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26" name="Freeform 9"/>
          <p:cNvSpPr/>
          <p:nvPr/>
        </p:nvSpPr>
        <p:spPr bwMode="auto">
          <a:xfrm>
            <a:off x="1290639" y="2175114"/>
            <a:ext cx="830489" cy="994481"/>
          </a:xfrm>
          <a:custGeom>
            <a:avLst/>
            <a:gdLst>
              <a:gd name="T0" fmla="*/ 0 w 433"/>
              <a:gd name="T1" fmla="*/ 595 h 595"/>
              <a:gd name="T2" fmla="*/ 433 w 433"/>
              <a:gd name="T3" fmla="*/ 450 h 595"/>
              <a:gd name="T4" fmla="*/ 433 w 433"/>
              <a:gd name="T5" fmla="*/ 0 h 595"/>
              <a:gd name="T6" fmla="*/ 0 w 433"/>
              <a:gd name="T7" fmla="*/ 321 h 595"/>
              <a:gd name="T8" fmla="*/ 0 w 433"/>
              <a:gd name="T9" fmla="*/ 595 h 595"/>
            </a:gdLst>
            <a:ahLst/>
            <a:cxnLst>
              <a:cxn ang="0">
                <a:pos x="T0" y="T1"/>
              </a:cxn>
              <a:cxn ang="0">
                <a:pos x="T2" y="T3"/>
              </a:cxn>
              <a:cxn ang="0">
                <a:pos x="T4" y="T5"/>
              </a:cxn>
              <a:cxn ang="0">
                <a:pos x="T6" y="T7"/>
              </a:cxn>
              <a:cxn ang="0">
                <a:pos x="T8" y="T9"/>
              </a:cxn>
            </a:cxnLst>
            <a:rect l="0" t="0" r="r" b="b"/>
            <a:pathLst>
              <a:path w="433" h="595">
                <a:moveTo>
                  <a:pt x="0" y="595"/>
                </a:moveTo>
                <a:lnTo>
                  <a:pt x="433" y="450"/>
                </a:lnTo>
                <a:lnTo>
                  <a:pt x="433" y="0"/>
                </a:lnTo>
                <a:lnTo>
                  <a:pt x="0" y="321"/>
                </a:lnTo>
                <a:lnTo>
                  <a:pt x="0" y="595"/>
                </a:lnTo>
                <a:close/>
              </a:path>
            </a:pathLst>
          </a:custGeom>
          <a:solidFill>
            <a:srgbClr val="3B68A1"/>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 name="Freeform 10"/>
          <p:cNvSpPr/>
          <p:nvPr/>
        </p:nvSpPr>
        <p:spPr bwMode="auto">
          <a:xfrm>
            <a:off x="1290639" y="3215195"/>
            <a:ext cx="830489" cy="887512"/>
          </a:xfrm>
          <a:custGeom>
            <a:avLst/>
            <a:gdLst>
              <a:gd name="T0" fmla="*/ 0 w 433"/>
              <a:gd name="T1" fmla="*/ 418 h 531"/>
              <a:gd name="T2" fmla="*/ 433 w 433"/>
              <a:gd name="T3" fmla="*/ 531 h 531"/>
              <a:gd name="T4" fmla="*/ 433 w 433"/>
              <a:gd name="T5" fmla="*/ 0 h 531"/>
              <a:gd name="T6" fmla="*/ 0 w 433"/>
              <a:gd name="T7" fmla="*/ 145 h 531"/>
              <a:gd name="T8" fmla="*/ 0 w 433"/>
              <a:gd name="T9" fmla="*/ 418 h 531"/>
            </a:gdLst>
            <a:ahLst/>
            <a:cxnLst>
              <a:cxn ang="0">
                <a:pos x="T0" y="T1"/>
              </a:cxn>
              <a:cxn ang="0">
                <a:pos x="T2" y="T3"/>
              </a:cxn>
              <a:cxn ang="0">
                <a:pos x="T4" y="T5"/>
              </a:cxn>
              <a:cxn ang="0">
                <a:pos x="T6" y="T7"/>
              </a:cxn>
              <a:cxn ang="0">
                <a:pos x="T8" y="T9"/>
              </a:cxn>
            </a:cxnLst>
            <a:rect l="0" t="0" r="r" b="b"/>
            <a:pathLst>
              <a:path w="433" h="531">
                <a:moveTo>
                  <a:pt x="0" y="418"/>
                </a:moveTo>
                <a:lnTo>
                  <a:pt x="433" y="531"/>
                </a:lnTo>
                <a:lnTo>
                  <a:pt x="433" y="0"/>
                </a:lnTo>
                <a:lnTo>
                  <a:pt x="0" y="145"/>
                </a:lnTo>
                <a:lnTo>
                  <a:pt x="0" y="418"/>
                </a:lnTo>
                <a:close/>
              </a:path>
            </a:pathLst>
          </a:custGeom>
          <a:solidFill>
            <a:srgbClr val="F79E5A"/>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 name="Freeform 11"/>
          <p:cNvSpPr/>
          <p:nvPr/>
        </p:nvSpPr>
        <p:spPr bwMode="auto">
          <a:xfrm>
            <a:off x="1290639" y="4201791"/>
            <a:ext cx="830489" cy="994481"/>
          </a:xfrm>
          <a:custGeom>
            <a:avLst/>
            <a:gdLst>
              <a:gd name="T0" fmla="*/ 0 w 433"/>
              <a:gd name="T1" fmla="*/ 274 h 595"/>
              <a:gd name="T2" fmla="*/ 433 w 433"/>
              <a:gd name="T3" fmla="*/ 595 h 595"/>
              <a:gd name="T4" fmla="*/ 433 w 433"/>
              <a:gd name="T5" fmla="*/ 113 h 595"/>
              <a:gd name="T6" fmla="*/ 0 w 433"/>
              <a:gd name="T7" fmla="*/ 0 h 595"/>
              <a:gd name="T8" fmla="*/ 0 w 433"/>
              <a:gd name="T9" fmla="*/ 274 h 595"/>
            </a:gdLst>
            <a:ahLst/>
            <a:cxnLst>
              <a:cxn ang="0">
                <a:pos x="T0" y="T1"/>
              </a:cxn>
              <a:cxn ang="0">
                <a:pos x="T2" y="T3"/>
              </a:cxn>
              <a:cxn ang="0">
                <a:pos x="T4" y="T5"/>
              </a:cxn>
              <a:cxn ang="0">
                <a:pos x="T6" y="T7"/>
              </a:cxn>
              <a:cxn ang="0">
                <a:pos x="T8" y="T9"/>
              </a:cxn>
            </a:cxnLst>
            <a:rect l="0" t="0" r="r" b="b"/>
            <a:pathLst>
              <a:path w="433" h="595">
                <a:moveTo>
                  <a:pt x="0" y="274"/>
                </a:moveTo>
                <a:lnTo>
                  <a:pt x="433" y="595"/>
                </a:lnTo>
                <a:lnTo>
                  <a:pt x="433" y="113"/>
                </a:lnTo>
                <a:lnTo>
                  <a:pt x="0" y="0"/>
                </a:lnTo>
                <a:lnTo>
                  <a:pt x="0" y="274"/>
                </a:lnTo>
                <a:close/>
              </a:path>
            </a:pathLst>
          </a:custGeom>
          <a:solidFill>
            <a:srgbClr val="4DCEB8"/>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0" name="Freeform 12"/>
          <p:cNvSpPr/>
          <p:nvPr/>
        </p:nvSpPr>
        <p:spPr bwMode="auto">
          <a:xfrm>
            <a:off x="1290639" y="4947709"/>
            <a:ext cx="830489" cy="1261904"/>
          </a:xfrm>
          <a:custGeom>
            <a:avLst/>
            <a:gdLst>
              <a:gd name="T0" fmla="*/ 0 w 433"/>
              <a:gd name="T1" fmla="*/ 273 h 755"/>
              <a:gd name="T2" fmla="*/ 433 w 433"/>
              <a:gd name="T3" fmla="*/ 755 h 755"/>
              <a:gd name="T4" fmla="*/ 433 w 433"/>
              <a:gd name="T5" fmla="*/ 321 h 755"/>
              <a:gd name="T6" fmla="*/ 0 w 433"/>
              <a:gd name="T7" fmla="*/ 0 h 755"/>
              <a:gd name="T8" fmla="*/ 0 w 433"/>
              <a:gd name="T9" fmla="*/ 273 h 755"/>
            </a:gdLst>
            <a:ahLst/>
            <a:cxnLst>
              <a:cxn ang="0">
                <a:pos x="T0" y="T1"/>
              </a:cxn>
              <a:cxn ang="0">
                <a:pos x="T2" y="T3"/>
              </a:cxn>
              <a:cxn ang="0">
                <a:pos x="T4" y="T5"/>
              </a:cxn>
              <a:cxn ang="0">
                <a:pos x="T6" y="T7"/>
              </a:cxn>
              <a:cxn ang="0">
                <a:pos x="T8" y="T9"/>
              </a:cxn>
            </a:cxnLst>
            <a:rect l="0" t="0" r="r" b="b"/>
            <a:pathLst>
              <a:path w="433" h="755">
                <a:moveTo>
                  <a:pt x="0" y="273"/>
                </a:moveTo>
                <a:lnTo>
                  <a:pt x="433" y="755"/>
                </a:lnTo>
                <a:lnTo>
                  <a:pt x="433" y="321"/>
                </a:lnTo>
                <a:lnTo>
                  <a:pt x="0" y="0"/>
                </a:lnTo>
                <a:lnTo>
                  <a:pt x="0" y="273"/>
                </a:lnTo>
                <a:close/>
              </a:path>
            </a:pathLst>
          </a:custGeom>
          <a:solidFill>
            <a:srgbClr val="B95F9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31" name="Freeform 19"/>
          <p:cNvSpPr/>
          <p:nvPr/>
        </p:nvSpPr>
        <p:spPr bwMode="auto">
          <a:xfrm>
            <a:off x="2289079" y="4728539"/>
            <a:ext cx="3937628" cy="725387"/>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Lst>
            <a:ahLst/>
            <a:cxnLst>
              <a:cxn ang="0">
                <a:pos x="T0" y="T1"/>
              </a:cxn>
              <a:cxn ang="0">
                <a:pos x="T2" y="T3"/>
              </a:cxn>
              <a:cxn ang="0">
                <a:pos x="T4" y="T5"/>
              </a:cxn>
              <a:cxn ang="0">
                <a:pos x="T6" y="T7"/>
              </a:cxn>
              <a:cxn ang="0">
                <a:pos x="T8" y="T9"/>
              </a:cxn>
            </a:cxnLst>
            <a:rect l="0" t="0" r="r" b="b"/>
            <a:pathLst>
              <a:path w="2053" h="434">
                <a:moveTo>
                  <a:pt x="0" y="0"/>
                </a:moveTo>
                <a:lnTo>
                  <a:pt x="0" y="434"/>
                </a:lnTo>
                <a:lnTo>
                  <a:pt x="1893" y="434"/>
                </a:lnTo>
                <a:lnTo>
                  <a:pt x="2053" y="225"/>
                </a:lnTo>
                <a:lnTo>
                  <a:pt x="18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8502" tIns="49250" rIns="98502" bIns="49250" numCol="1" anchor="t" anchorCtr="0" compatLnSpc="1"/>
          <a:lstStyle/>
          <a:p>
            <a:endParaRPr lang="id-ID">
              <a:latin typeface="+mn-ea"/>
            </a:endParaRPr>
          </a:p>
        </p:txBody>
      </p:sp>
      <p:sp>
        <p:nvSpPr>
          <p:cNvPr id="32" name="Rectangle 5"/>
          <p:cNvSpPr>
            <a:spLocks noChangeArrowheads="1"/>
          </p:cNvSpPr>
          <p:nvPr/>
        </p:nvSpPr>
        <p:spPr bwMode="auto">
          <a:xfrm>
            <a:off x="430537" y="2711633"/>
            <a:ext cx="825771" cy="457962"/>
          </a:xfrm>
          <a:prstGeom prst="rect">
            <a:avLst/>
          </a:prstGeom>
          <a:solidFill>
            <a:srgbClr val="3B68A1"/>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3" name="Rectangle 6"/>
          <p:cNvSpPr>
            <a:spLocks noChangeArrowheads="1"/>
          </p:cNvSpPr>
          <p:nvPr/>
        </p:nvSpPr>
        <p:spPr bwMode="auto">
          <a:xfrm>
            <a:off x="430537" y="3457549"/>
            <a:ext cx="825771" cy="456293"/>
          </a:xfrm>
          <a:prstGeom prst="rect">
            <a:avLst/>
          </a:prstGeom>
          <a:solidFill>
            <a:srgbClr val="F79E5A"/>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4" name="Rectangle 7"/>
          <p:cNvSpPr>
            <a:spLocks noChangeArrowheads="1"/>
          </p:cNvSpPr>
          <p:nvPr/>
        </p:nvSpPr>
        <p:spPr bwMode="auto">
          <a:xfrm>
            <a:off x="430537" y="4201791"/>
            <a:ext cx="825771" cy="457962"/>
          </a:xfrm>
          <a:prstGeom prst="rect">
            <a:avLst/>
          </a:prstGeom>
          <a:solidFill>
            <a:srgbClr val="4DCEB8"/>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40" name="Rectangle 8"/>
          <p:cNvSpPr>
            <a:spLocks noChangeArrowheads="1"/>
          </p:cNvSpPr>
          <p:nvPr/>
        </p:nvSpPr>
        <p:spPr bwMode="auto">
          <a:xfrm>
            <a:off x="430537" y="4947707"/>
            <a:ext cx="825771" cy="456293"/>
          </a:xfrm>
          <a:prstGeom prst="rect">
            <a:avLst/>
          </a:prstGeom>
          <a:solidFill>
            <a:srgbClr val="B95F9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45" name="Freeform 13"/>
          <p:cNvSpPr/>
          <p:nvPr/>
        </p:nvSpPr>
        <p:spPr bwMode="auto">
          <a:xfrm>
            <a:off x="2160412" y="2175114"/>
            <a:ext cx="3209974" cy="752129"/>
          </a:xfrm>
          <a:custGeom>
            <a:avLst/>
            <a:gdLst>
              <a:gd name="T0" fmla="*/ 0 w 2053"/>
              <a:gd name="T1" fmla="*/ 450 h 450"/>
              <a:gd name="T2" fmla="*/ 0 w 2053"/>
              <a:gd name="T3" fmla="*/ 0 h 450"/>
              <a:gd name="T4" fmla="*/ 1893 w 2053"/>
              <a:gd name="T5" fmla="*/ 0 h 450"/>
              <a:gd name="T6" fmla="*/ 2053 w 2053"/>
              <a:gd name="T7" fmla="*/ 225 h 450"/>
              <a:gd name="T8" fmla="*/ 1893 w 2053"/>
              <a:gd name="T9" fmla="*/ 450 h 450"/>
              <a:gd name="T10" fmla="*/ 0 w 2053"/>
              <a:gd name="T11" fmla="*/ 450 h 450"/>
            </a:gdLst>
            <a:ahLst/>
            <a:cxnLst>
              <a:cxn ang="0">
                <a:pos x="T0" y="T1"/>
              </a:cxn>
              <a:cxn ang="0">
                <a:pos x="T2" y="T3"/>
              </a:cxn>
              <a:cxn ang="0">
                <a:pos x="T4" y="T5"/>
              </a:cxn>
              <a:cxn ang="0">
                <a:pos x="T6" y="T7"/>
              </a:cxn>
              <a:cxn ang="0">
                <a:pos x="T8" y="T9"/>
              </a:cxn>
              <a:cxn ang="0">
                <a:pos x="T10" y="T11"/>
              </a:cxn>
            </a:cxnLst>
            <a:rect l="0" t="0" r="r" b="b"/>
            <a:pathLst>
              <a:path w="2053" h="450">
                <a:moveTo>
                  <a:pt x="0" y="450"/>
                </a:moveTo>
                <a:lnTo>
                  <a:pt x="0" y="0"/>
                </a:lnTo>
                <a:lnTo>
                  <a:pt x="1893" y="0"/>
                </a:lnTo>
                <a:lnTo>
                  <a:pt x="2053" y="225"/>
                </a:lnTo>
                <a:lnTo>
                  <a:pt x="1893" y="450"/>
                </a:lnTo>
                <a:lnTo>
                  <a:pt x="0" y="450"/>
                </a:lnTo>
                <a:close/>
              </a:path>
            </a:pathLst>
          </a:custGeom>
          <a:solidFill>
            <a:srgbClr val="3B68A1"/>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46" name="Rectangle 63"/>
          <p:cNvSpPr/>
          <p:nvPr/>
        </p:nvSpPr>
        <p:spPr>
          <a:xfrm>
            <a:off x="2442393" y="2225691"/>
            <a:ext cx="1840403" cy="591904"/>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kumimoji="0" lang="id-ID" sz="3200" b="1" i="0" u="none" strike="noStrike" kern="0" cap="none" spc="0" normalizeH="0" baseline="0" noProof="0" dirty="0">
              <a:ln>
                <a:noFill/>
              </a:ln>
              <a:solidFill>
                <a:srgbClr val="FFFFFF"/>
              </a:solidFill>
              <a:effectLst/>
              <a:uLnTx/>
              <a:uFillTx/>
              <a:latin typeface="微软雅黑" panose="020B0503020204020204" pitchFamily="34" charset="-122"/>
            </a:endParaRPr>
          </a:p>
        </p:txBody>
      </p:sp>
      <p:sp>
        <p:nvSpPr>
          <p:cNvPr id="47" name="Rectangle 64"/>
          <p:cNvSpPr/>
          <p:nvPr/>
        </p:nvSpPr>
        <p:spPr>
          <a:xfrm>
            <a:off x="6370221" y="2154817"/>
            <a:ext cx="4779508" cy="791959"/>
          </a:xfrm>
          <a:prstGeom prst="rect">
            <a:avLst/>
          </a:prstGeom>
        </p:spPr>
        <p:txBody>
          <a:bodyPr wrap="square" lIns="98502" tIns="49250" rIns="98502" bIns="4925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字以内</a:t>
            </a:r>
            <a:endPar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48" name="Freeform 14"/>
          <p:cNvSpPr/>
          <p:nvPr/>
        </p:nvSpPr>
        <p:spPr bwMode="auto">
          <a:xfrm>
            <a:off x="2160412" y="3215195"/>
            <a:ext cx="3209974" cy="887512"/>
          </a:xfrm>
          <a:custGeom>
            <a:avLst/>
            <a:gdLst>
              <a:gd name="T0" fmla="*/ 0 w 2053"/>
              <a:gd name="T1" fmla="*/ 0 h 531"/>
              <a:gd name="T2" fmla="*/ 0 w 2053"/>
              <a:gd name="T3" fmla="*/ 531 h 531"/>
              <a:gd name="T4" fmla="*/ 1893 w 2053"/>
              <a:gd name="T5" fmla="*/ 531 h 531"/>
              <a:gd name="T6" fmla="*/ 2053 w 2053"/>
              <a:gd name="T7" fmla="*/ 273 h 531"/>
              <a:gd name="T8" fmla="*/ 1893 w 2053"/>
              <a:gd name="T9" fmla="*/ 0 h 531"/>
              <a:gd name="T10" fmla="*/ 0 w 2053"/>
              <a:gd name="T11" fmla="*/ 0 h 531"/>
            </a:gdLst>
            <a:ahLst/>
            <a:cxnLst>
              <a:cxn ang="0">
                <a:pos x="T0" y="T1"/>
              </a:cxn>
              <a:cxn ang="0">
                <a:pos x="T2" y="T3"/>
              </a:cxn>
              <a:cxn ang="0">
                <a:pos x="T4" y="T5"/>
              </a:cxn>
              <a:cxn ang="0">
                <a:pos x="T6" y="T7"/>
              </a:cxn>
              <a:cxn ang="0">
                <a:pos x="T8" y="T9"/>
              </a:cxn>
              <a:cxn ang="0">
                <a:pos x="T10" y="T11"/>
              </a:cxn>
            </a:cxnLst>
            <a:rect l="0" t="0" r="r" b="b"/>
            <a:pathLst>
              <a:path w="2053" h="531">
                <a:moveTo>
                  <a:pt x="0" y="0"/>
                </a:moveTo>
                <a:lnTo>
                  <a:pt x="0" y="531"/>
                </a:lnTo>
                <a:lnTo>
                  <a:pt x="1893" y="531"/>
                </a:lnTo>
                <a:lnTo>
                  <a:pt x="2053" y="273"/>
                </a:lnTo>
                <a:lnTo>
                  <a:pt x="1893" y="0"/>
                </a:lnTo>
                <a:lnTo>
                  <a:pt x="0" y="0"/>
                </a:lnTo>
                <a:close/>
              </a:path>
            </a:pathLst>
          </a:custGeom>
          <a:solidFill>
            <a:srgbClr val="F79E5A"/>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49" name="Rectangle 67"/>
          <p:cNvSpPr/>
          <p:nvPr/>
        </p:nvSpPr>
        <p:spPr>
          <a:xfrm>
            <a:off x="2442393" y="3329256"/>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50" name="Rectangle 68"/>
          <p:cNvSpPr/>
          <p:nvPr/>
        </p:nvSpPr>
        <p:spPr>
          <a:xfrm>
            <a:off x="6370221" y="3226287"/>
            <a:ext cx="4779508" cy="791959"/>
          </a:xfrm>
          <a:prstGeom prst="rect">
            <a:avLst/>
          </a:prstGeom>
        </p:spPr>
        <p:txBody>
          <a:bodyPr wrap="square" lIns="98502" tIns="49250" rIns="98502" bIns="4925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字以内</a:t>
            </a:r>
            <a:endPar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51" name="Freeform 16"/>
          <p:cNvSpPr/>
          <p:nvPr/>
        </p:nvSpPr>
        <p:spPr bwMode="auto">
          <a:xfrm>
            <a:off x="2160412" y="4390658"/>
            <a:ext cx="3209974" cy="805614"/>
          </a:xfrm>
          <a:custGeom>
            <a:avLst/>
            <a:gdLst>
              <a:gd name="T0" fmla="*/ 0 w 2053"/>
              <a:gd name="T1" fmla="*/ 482 h 482"/>
              <a:gd name="T2" fmla="*/ 0 w 2053"/>
              <a:gd name="T3" fmla="*/ 0 h 482"/>
              <a:gd name="T4" fmla="*/ 1893 w 2053"/>
              <a:gd name="T5" fmla="*/ 0 h 482"/>
              <a:gd name="T6" fmla="*/ 2053 w 2053"/>
              <a:gd name="T7" fmla="*/ 241 h 482"/>
              <a:gd name="T8" fmla="*/ 1893 w 2053"/>
              <a:gd name="T9" fmla="*/ 482 h 482"/>
              <a:gd name="T10" fmla="*/ 0 w 2053"/>
              <a:gd name="T11" fmla="*/ 482 h 482"/>
            </a:gdLst>
            <a:ahLst/>
            <a:cxnLst>
              <a:cxn ang="0">
                <a:pos x="T0" y="T1"/>
              </a:cxn>
              <a:cxn ang="0">
                <a:pos x="T2" y="T3"/>
              </a:cxn>
              <a:cxn ang="0">
                <a:pos x="T4" y="T5"/>
              </a:cxn>
              <a:cxn ang="0">
                <a:pos x="T6" y="T7"/>
              </a:cxn>
              <a:cxn ang="0">
                <a:pos x="T8" y="T9"/>
              </a:cxn>
              <a:cxn ang="0">
                <a:pos x="T10" y="T11"/>
              </a:cxn>
            </a:cxnLst>
            <a:rect l="0" t="0" r="r" b="b"/>
            <a:pathLst>
              <a:path w="2053" h="482">
                <a:moveTo>
                  <a:pt x="0" y="482"/>
                </a:moveTo>
                <a:lnTo>
                  <a:pt x="0" y="0"/>
                </a:lnTo>
                <a:lnTo>
                  <a:pt x="1893" y="0"/>
                </a:lnTo>
                <a:lnTo>
                  <a:pt x="2053" y="241"/>
                </a:lnTo>
                <a:lnTo>
                  <a:pt x="1893" y="482"/>
                </a:lnTo>
                <a:lnTo>
                  <a:pt x="0" y="482"/>
                </a:lnTo>
                <a:close/>
              </a:path>
            </a:pathLst>
          </a:custGeom>
          <a:solidFill>
            <a:srgbClr val="4DCEB8"/>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52" name="Rectangle 71"/>
          <p:cNvSpPr/>
          <p:nvPr/>
        </p:nvSpPr>
        <p:spPr>
          <a:xfrm>
            <a:off x="2442393" y="4467979"/>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53" name="Rectangle 72"/>
          <p:cNvSpPr/>
          <p:nvPr/>
        </p:nvSpPr>
        <p:spPr>
          <a:xfrm>
            <a:off x="6370221" y="4389803"/>
            <a:ext cx="4779508" cy="791959"/>
          </a:xfrm>
          <a:prstGeom prst="rect">
            <a:avLst/>
          </a:prstGeom>
        </p:spPr>
        <p:txBody>
          <a:bodyPr wrap="square" lIns="98502" tIns="49250" rIns="98502" bIns="4925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字以内</a:t>
            </a:r>
            <a:endPar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54" name="Freeform 18"/>
          <p:cNvSpPr/>
          <p:nvPr/>
        </p:nvSpPr>
        <p:spPr bwMode="auto">
          <a:xfrm>
            <a:off x="2160412" y="5484227"/>
            <a:ext cx="3209974" cy="725387"/>
          </a:xfrm>
          <a:custGeom>
            <a:avLst/>
            <a:gdLst>
              <a:gd name="T0" fmla="*/ 0 w 2053"/>
              <a:gd name="T1" fmla="*/ 0 h 434"/>
              <a:gd name="T2" fmla="*/ 0 w 2053"/>
              <a:gd name="T3" fmla="*/ 434 h 434"/>
              <a:gd name="T4" fmla="*/ 1893 w 2053"/>
              <a:gd name="T5" fmla="*/ 434 h 434"/>
              <a:gd name="T6" fmla="*/ 2053 w 2053"/>
              <a:gd name="T7" fmla="*/ 225 h 434"/>
              <a:gd name="T8" fmla="*/ 1893 w 2053"/>
              <a:gd name="T9" fmla="*/ 0 h 434"/>
              <a:gd name="T10" fmla="*/ 0 w 2053"/>
              <a:gd name="T11" fmla="*/ 0 h 434"/>
            </a:gdLst>
            <a:ahLst/>
            <a:cxnLst>
              <a:cxn ang="0">
                <a:pos x="T0" y="T1"/>
              </a:cxn>
              <a:cxn ang="0">
                <a:pos x="T2" y="T3"/>
              </a:cxn>
              <a:cxn ang="0">
                <a:pos x="T4" y="T5"/>
              </a:cxn>
              <a:cxn ang="0">
                <a:pos x="T6" y="T7"/>
              </a:cxn>
              <a:cxn ang="0">
                <a:pos x="T8" y="T9"/>
              </a:cxn>
              <a:cxn ang="0">
                <a:pos x="T10" y="T11"/>
              </a:cxn>
            </a:cxnLst>
            <a:rect l="0" t="0" r="r" b="b"/>
            <a:pathLst>
              <a:path w="2053" h="434">
                <a:moveTo>
                  <a:pt x="0" y="0"/>
                </a:moveTo>
                <a:lnTo>
                  <a:pt x="0" y="434"/>
                </a:lnTo>
                <a:lnTo>
                  <a:pt x="1893" y="434"/>
                </a:lnTo>
                <a:lnTo>
                  <a:pt x="2053" y="225"/>
                </a:lnTo>
                <a:lnTo>
                  <a:pt x="1893" y="0"/>
                </a:lnTo>
                <a:lnTo>
                  <a:pt x="0" y="0"/>
                </a:lnTo>
                <a:close/>
              </a:path>
            </a:pathLst>
          </a:custGeom>
          <a:solidFill>
            <a:srgbClr val="B95F95"/>
          </a:solidFill>
          <a:ln>
            <a:noFill/>
          </a:ln>
        </p:spPr>
        <p:txBody>
          <a:bodyPr vert="horz" wrap="square" lIns="98502" tIns="49250" rIns="98502" bIns="49250" numCol="1" anchor="t" anchorCtr="0" compatLnSpc="1"/>
          <a:lstStyle/>
          <a:p>
            <a:pPr defTabSz="914400"/>
            <a:endParaRPr lang="id-ID" sz="1800" kern="0" dirty="0">
              <a:solidFill>
                <a:sysClr val="windowText" lastClr="000000"/>
              </a:solidFill>
              <a:latin typeface="微软雅黑" panose="020B0503020204020204" pitchFamily="34" charset="-122"/>
            </a:endParaRPr>
          </a:p>
        </p:txBody>
      </p:sp>
      <p:sp>
        <p:nvSpPr>
          <p:cNvPr id="55" name="Rectangle 75"/>
          <p:cNvSpPr/>
          <p:nvPr/>
        </p:nvSpPr>
        <p:spPr>
          <a:xfrm>
            <a:off x="2442393" y="5533156"/>
            <a:ext cx="1840403" cy="591904"/>
          </a:xfrm>
          <a:prstGeom prst="rect">
            <a:avLst/>
          </a:prstGeom>
        </p:spPr>
        <p:txBody>
          <a:bodyPr wrap="none" lIns="98502" tIns="49250" rIns="98502" bIns="49250">
            <a:spAutoFit/>
          </a:bodyPr>
          <a:lstStyle/>
          <a:p>
            <a:pPr lvl="0">
              <a:defRPr/>
            </a:pPr>
            <a:r>
              <a:rPr lang="zh-CN" altLang="en-US" sz="3200" b="1" kern="0" dirty="0">
                <a:solidFill>
                  <a:srgbClr val="FFFFFF"/>
                </a:solidFill>
                <a:latin typeface="微软雅黑" panose="020B0503020204020204" pitchFamily="34" charset="-122"/>
                <a:ea typeface="微软雅黑" panose="020B0503020204020204" pitchFamily="34" charset="-122"/>
              </a:rPr>
              <a:t>加入标题</a:t>
            </a:r>
            <a:endParaRPr lang="id-ID" altLang="zh-CN" sz="3200" b="1" kern="0" dirty="0">
              <a:solidFill>
                <a:srgbClr val="FFFFFF"/>
              </a:solidFill>
              <a:latin typeface="微软雅黑" panose="020B0503020204020204" pitchFamily="34" charset="-122"/>
            </a:endParaRPr>
          </a:p>
        </p:txBody>
      </p:sp>
      <p:sp>
        <p:nvSpPr>
          <p:cNvPr id="56" name="Rectangle 76"/>
          <p:cNvSpPr/>
          <p:nvPr/>
        </p:nvSpPr>
        <p:spPr>
          <a:xfrm>
            <a:off x="6370221" y="5473762"/>
            <a:ext cx="4779508" cy="791959"/>
          </a:xfrm>
          <a:prstGeom prst="rect">
            <a:avLst/>
          </a:prstGeom>
        </p:spPr>
        <p:txBody>
          <a:bodyPr wrap="square" lIns="98502" tIns="49250" rIns="98502" bIns="4925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kumimoji="0" lang="en-US" altLang="zh-CN"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r>
              <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字以内</a:t>
            </a:r>
            <a:endParaRPr kumimoji="0" lang="zh-CN" altLang="en-US" sz="15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57" name="Freeform 26"/>
          <p:cNvSpPr>
            <a:spLocks noEditPoints="1"/>
          </p:cNvSpPr>
          <p:nvPr/>
        </p:nvSpPr>
        <p:spPr bwMode="auto">
          <a:xfrm rot="2700000">
            <a:off x="5729133" y="2317760"/>
            <a:ext cx="275092" cy="488524"/>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lumMod val="50000"/>
            </a:schemeClr>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58" name="Group 97"/>
          <p:cNvGrpSpPr/>
          <p:nvPr/>
        </p:nvGrpSpPr>
        <p:grpSpPr>
          <a:xfrm>
            <a:off x="5663660" y="4596656"/>
            <a:ext cx="406036" cy="400707"/>
            <a:chOff x="6719888" y="887413"/>
            <a:chExt cx="492125" cy="468312"/>
          </a:xfrm>
          <a:solidFill>
            <a:schemeClr val="bg1">
              <a:lumMod val="50000"/>
            </a:schemeClr>
          </a:solidFill>
        </p:grpSpPr>
        <p:sp>
          <p:nvSpPr>
            <p:cNvPr id="59"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0"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1"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2"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3"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4"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65" name="Freeform 22"/>
          <p:cNvSpPr>
            <a:spLocks noEditPoints="1"/>
          </p:cNvSpPr>
          <p:nvPr/>
        </p:nvSpPr>
        <p:spPr bwMode="auto">
          <a:xfrm>
            <a:off x="5660746" y="3418618"/>
            <a:ext cx="411867" cy="42974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lumMod val="50000"/>
            </a:schemeClr>
          </a:solidFill>
          <a:ln>
            <a:noFill/>
          </a:ln>
        </p:spPr>
        <p:txBody>
          <a:bodyPr vert="horz" wrap="square" lIns="98502" tIns="49250" rIns="98502" bIns="4925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66" name="Group 105"/>
          <p:cNvGrpSpPr/>
          <p:nvPr/>
        </p:nvGrpSpPr>
        <p:grpSpPr>
          <a:xfrm rot="2700000">
            <a:off x="5726511" y="5645427"/>
            <a:ext cx="280339" cy="471080"/>
            <a:chOff x="4732338" y="4783138"/>
            <a:chExt cx="703263" cy="1225550"/>
          </a:xfrm>
          <a:solidFill>
            <a:schemeClr val="bg1">
              <a:lumMod val="50000"/>
            </a:schemeClr>
          </a:solidFill>
        </p:grpSpPr>
        <p:sp>
          <p:nvSpPr>
            <p:cNvPr id="67"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8"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9"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70" name="Rectangle 109"/>
          <p:cNvSpPr/>
          <p:nvPr/>
        </p:nvSpPr>
        <p:spPr>
          <a:xfrm>
            <a:off x="564610" y="2656687"/>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01</a:t>
            </a:r>
            <a:endPar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endParaRPr>
          </a:p>
        </p:txBody>
      </p:sp>
      <p:sp>
        <p:nvSpPr>
          <p:cNvPr id="71" name="Rectangle 110"/>
          <p:cNvSpPr/>
          <p:nvPr/>
        </p:nvSpPr>
        <p:spPr>
          <a:xfrm>
            <a:off x="551827" y="3402029"/>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02</a:t>
            </a:r>
            <a:endPar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endParaRPr>
          </a:p>
        </p:txBody>
      </p:sp>
      <p:sp>
        <p:nvSpPr>
          <p:cNvPr id="72" name="Rectangle 111"/>
          <p:cNvSpPr/>
          <p:nvPr/>
        </p:nvSpPr>
        <p:spPr>
          <a:xfrm>
            <a:off x="553530" y="4157178"/>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03</a:t>
            </a:r>
            <a:endPar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endParaRPr>
          </a:p>
        </p:txBody>
      </p:sp>
      <p:sp>
        <p:nvSpPr>
          <p:cNvPr id="73" name="Rectangle 112"/>
          <p:cNvSpPr/>
          <p:nvPr/>
        </p:nvSpPr>
        <p:spPr>
          <a:xfrm>
            <a:off x="552679" y="4902520"/>
            <a:ext cx="609297" cy="499571"/>
          </a:xfrm>
          <a:prstGeom prst="rect">
            <a:avLst/>
          </a:prstGeom>
        </p:spPr>
        <p:txBody>
          <a:bodyPr wrap="none" lIns="98502" tIns="49250" rIns="98502" bIns="4925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rPr>
              <a:t>04</a:t>
            </a:r>
            <a:endParaRPr kumimoji="0" lang="id-ID" sz="2600" b="1" i="0" u="none" strike="noStrike" kern="0" cap="none" spc="0" normalizeH="0" baseline="0" noProof="0" dirty="0">
              <a:ln>
                <a:noFill/>
              </a:ln>
              <a:solidFill>
                <a:srgbClr val="FFFFFF"/>
              </a:solidFill>
              <a:effectLst/>
              <a:uLnTx/>
              <a:uFillTx/>
              <a:latin typeface="微软雅黑" panose="020B0503020204020204" pitchFamily="34" charset="-122"/>
            </a:endParaRPr>
          </a:p>
        </p:txBody>
      </p:sp>
      <p:cxnSp>
        <p:nvCxnSpPr>
          <p:cNvPr id="74" name="Straight Connector 114"/>
          <p:cNvCxnSpPr/>
          <p:nvPr/>
        </p:nvCxnSpPr>
        <p:spPr>
          <a:xfrm>
            <a:off x="6340911" y="2145604"/>
            <a:ext cx="707" cy="832835"/>
          </a:xfrm>
          <a:prstGeom prst="line">
            <a:avLst/>
          </a:prstGeom>
          <a:noFill/>
          <a:ln w="19050" cap="flat" cmpd="sng" algn="ctr">
            <a:solidFill>
              <a:schemeClr val="bg1">
                <a:lumMod val="50000"/>
              </a:schemeClr>
            </a:solidFill>
            <a:prstDash val="solid"/>
            <a:miter lim="800000"/>
          </a:ln>
          <a:effectLst/>
        </p:spPr>
      </p:cxnSp>
      <p:cxnSp>
        <p:nvCxnSpPr>
          <p:cNvPr id="75" name="Straight Connector 115"/>
          <p:cNvCxnSpPr/>
          <p:nvPr/>
        </p:nvCxnSpPr>
        <p:spPr>
          <a:xfrm>
            <a:off x="6340911" y="3217075"/>
            <a:ext cx="707" cy="832835"/>
          </a:xfrm>
          <a:prstGeom prst="line">
            <a:avLst/>
          </a:prstGeom>
          <a:noFill/>
          <a:ln w="19050" cap="flat" cmpd="sng" algn="ctr">
            <a:solidFill>
              <a:schemeClr val="bg1">
                <a:lumMod val="50000"/>
              </a:schemeClr>
            </a:solidFill>
            <a:prstDash val="solid"/>
            <a:miter lim="800000"/>
          </a:ln>
          <a:effectLst/>
        </p:spPr>
      </p:cxnSp>
      <p:cxnSp>
        <p:nvCxnSpPr>
          <p:cNvPr id="76" name="Straight Connector 116"/>
          <p:cNvCxnSpPr/>
          <p:nvPr/>
        </p:nvCxnSpPr>
        <p:spPr>
          <a:xfrm>
            <a:off x="6340911" y="4380591"/>
            <a:ext cx="707" cy="832835"/>
          </a:xfrm>
          <a:prstGeom prst="line">
            <a:avLst/>
          </a:prstGeom>
          <a:noFill/>
          <a:ln w="19050" cap="flat" cmpd="sng" algn="ctr">
            <a:solidFill>
              <a:schemeClr val="bg1">
                <a:lumMod val="50000"/>
              </a:schemeClr>
            </a:solidFill>
            <a:prstDash val="solid"/>
            <a:miter lim="800000"/>
          </a:ln>
          <a:effectLst/>
        </p:spPr>
      </p:cxnSp>
      <p:cxnSp>
        <p:nvCxnSpPr>
          <p:cNvPr id="77" name="Straight Connector 117"/>
          <p:cNvCxnSpPr/>
          <p:nvPr/>
        </p:nvCxnSpPr>
        <p:spPr>
          <a:xfrm>
            <a:off x="6340911" y="5464550"/>
            <a:ext cx="707" cy="832835"/>
          </a:xfrm>
          <a:prstGeom prst="line">
            <a:avLst/>
          </a:prstGeom>
          <a:noFill/>
          <a:ln w="19050" cap="flat" cmpd="sng" algn="ctr">
            <a:solidFill>
              <a:schemeClr val="bg1">
                <a:lumMod val="50000"/>
              </a:schemeClr>
            </a:solidFill>
            <a:prstDash val="solid"/>
            <a:miter lim="800000"/>
          </a:ln>
          <a:effectLst/>
        </p:spPr>
      </p:cxn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30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300"/>
                                        <p:tgtEl>
                                          <p:spTgt spid="3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3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3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300"/>
                                        <p:tgtEl>
                                          <p:spTgt spid="7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300"/>
                                        <p:tgtEl>
                                          <p:spTgt spid="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3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300"/>
                                        <p:tgtEl>
                                          <p:spTgt spid="73"/>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3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300"/>
                                        <p:tgtEl>
                                          <p:spTgt spid="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300"/>
                                        <p:tgtEl>
                                          <p:spTgt spid="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300"/>
                                        <p:tgtEl>
                                          <p:spTgt spid="30"/>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300"/>
                                        <p:tgtEl>
                                          <p:spTgt spid="4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300"/>
                                        <p:tgtEl>
                                          <p:spTgt spid="4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left)">
                                      <p:cBhvr>
                                        <p:cTn id="65" dur="300"/>
                                        <p:tgtEl>
                                          <p:spTgt spid="5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300"/>
                                        <p:tgtEl>
                                          <p:spTgt spid="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3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300"/>
                                        <p:tgtEl>
                                          <p:spTgt spid="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3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300"/>
                                        <p:tgtEl>
                                          <p:spTgt spid="55"/>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300"/>
                                        <p:tgtEl>
                                          <p:spTgt spid="5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300"/>
                                        <p:tgtEl>
                                          <p:spTgt spid="65"/>
                                        </p:tgtEl>
                                      </p:cBhvr>
                                    </p:animEffect>
                                  </p:childTnLst>
                                </p:cTn>
                              </p:par>
                              <p:par>
                                <p:cTn id="88" presetID="10" presetClass="entr" presetSubtype="0" fill="hold"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300"/>
                                        <p:tgtEl>
                                          <p:spTgt spid="58"/>
                                        </p:tgtEl>
                                      </p:cBhvr>
                                    </p:animEffect>
                                  </p:childTnLst>
                                </p:cTn>
                              </p:par>
                              <p:par>
                                <p:cTn id="91" presetID="10"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300"/>
                                        <p:tgtEl>
                                          <p:spTgt spid="66"/>
                                        </p:tgtEl>
                                      </p:cBhvr>
                                    </p:animEffect>
                                  </p:childTnLst>
                                </p:cTn>
                              </p:par>
                              <p:par>
                                <p:cTn id="94" presetID="16" presetClass="entr" presetSubtype="42"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barn(outHorizontal)">
                                      <p:cBhvr>
                                        <p:cTn id="96" dur="300"/>
                                        <p:tgtEl>
                                          <p:spTgt spid="74"/>
                                        </p:tgtEl>
                                      </p:cBhvr>
                                    </p:animEffect>
                                  </p:childTnLst>
                                </p:cTn>
                              </p:par>
                              <p:par>
                                <p:cTn id="97" presetID="16" presetClass="entr" presetSubtype="42" fill="hold"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barn(outHorizontal)">
                                      <p:cBhvr>
                                        <p:cTn id="99" dur="300"/>
                                        <p:tgtEl>
                                          <p:spTgt spid="75"/>
                                        </p:tgtEl>
                                      </p:cBhvr>
                                    </p:animEffect>
                                  </p:childTnLst>
                                </p:cTn>
                              </p:par>
                              <p:par>
                                <p:cTn id="100" presetID="16" presetClass="entr" presetSubtype="42" fill="hold"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barn(outHorizontal)">
                                      <p:cBhvr>
                                        <p:cTn id="102" dur="300"/>
                                        <p:tgtEl>
                                          <p:spTgt spid="76"/>
                                        </p:tgtEl>
                                      </p:cBhvr>
                                    </p:animEffect>
                                  </p:childTnLst>
                                </p:cTn>
                              </p:par>
                              <p:par>
                                <p:cTn id="103" presetID="16" presetClass="entr" presetSubtype="42" fill="hold"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arn(outHorizontal)">
                                      <p:cBhvr>
                                        <p:cTn id="105" dur="300"/>
                                        <p:tgtEl>
                                          <p:spTgt spid="7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300"/>
                                        <p:tgtEl>
                                          <p:spTgt spid="4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300"/>
                                        <p:tgtEl>
                                          <p:spTgt spid="5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3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animBg="1"/>
      <p:bldP spid="27" grpId="0" animBg="1"/>
      <p:bldP spid="28" grpId="0" animBg="1"/>
      <p:bldP spid="30" grpId="0" animBg="1"/>
      <p:bldP spid="32" grpId="0" animBg="1"/>
      <p:bldP spid="33" grpId="0" animBg="1"/>
      <p:bldP spid="34" grpId="0" animBg="1"/>
      <p:bldP spid="40" grpId="0" animBg="1"/>
      <p:bldP spid="45" grpId="0" animBg="1"/>
      <p:bldP spid="46" grpId="0"/>
      <p:bldP spid="47" grpId="0"/>
      <p:bldP spid="48" grpId="0" animBg="1"/>
      <p:bldP spid="49" grpId="0"/>
      <p:bldP spid="50" grpId="0"/>
      <p:bldP spid="51" grpId="0" animBg="1"/>
      <p:bldP spid="52" grpId="0"/>
      <p:bldP spid="53" grpId="0"/>
      <p:bldP spid="54" grpId="0" animBg="1"/>
      <p:bldP spid="55" grpId="0"/>
      <p:bldP spid="56" grpId="0"/>
      <p:bldP spid="57" grpId="0" animBg="1"/>
      <p:bldP spid="65" grpId="0" animBg="1"/>
      <p:bldP spid="70" grpId="0"/>
      <p:bldP spid="71"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19017" y="225916"/>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5</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2" name="TextBox 10"/>
          <p:cNvSpPr>
            <a:spLocks noChangeArrowheads="1"/>
          </p:cNvSpPr>
          <p:nvPr/>
        </p:nvSpPr>
        <p:spPr bwMode="auto">
          <a:xfrm>
            <a:off x="5561000" y="4754169"/>
            <a:ext cx="2740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buFont typeface="Arial" panose="020B0604020202020204"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1"/>
          <p:cNvSpPr>
            <a:spLocks noChangeArrowheads="1"/>
          </p:cNvSpPr>
          <p:nvPr/>
        </p:nvSpPr>
        <p:spPr bwMode="auto">
          <a:xfrm>
            <a:off x="3432399" y="5731313"/>
            <a:ext cx="2999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buFont typeface="Arial" panose="020B0604020202020204" pitchFamily="34" charset="0"/>
              <a:buChar cha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2"/>
          <p:cNvSpPr>
            <a:spLocks noChangeArrowheads="1"/>
          </p:cNvSpPr>
          <p:nvPr/>
        </p:nvSpPr>
        <p:spPr bwMode="auto">
          <a:xfrm>
            <a:off x="7415957" y="3843282"/>
            <a:ext cx="2480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3"/>
          <p:cNvGrpSpPr/>
          <p:nvPr/>
        </p:nvGrpSpPr>
        <p:grpSpPr bwMode="auto">
          <a:xfrm>
            <a:off x="1990494" y="2722566"/>
            <a:ext cx="2452622" cy="3087308"/>
            <a:chOff x="0" y="0"/>
            <a:chExt cx="1944688" cy="2447925"/>
          </a:xfrm>
        </p:grpSpPr>
        <p:sp>
          <p:nvSpPr>
            <p:cNvPr id="16" name="椭圆​​ 2"/>
            <p:cNvSpPr>
              <a:spLocks noChangeArrowheads="1"/>
            </p:cNvSpPr>
            <p:nvPr/>
          </p:nvSpPr>
          <p:spPr bwMode="auto">
            <a:xfrm>
              <a:off x="0" y="0"/>
              <a:ext cx="1944688" cy="2447925"/>
            </a:xfrm>
            <a:custGeom>
              <a:avLst/>
              <a:gdLst>
                <a:gd name="T0" fmla="*/ 972900 w 1944132"/>
                <a:gd name="T1" fmla="*/ 0 h 2448272"/>
                <a:gd name="T2" fmla="*/ 1945800 w 1944132"/>
                <a:gd name="T3" fmla="*/ 971652 h 2448272"/>
                <a:gd name="T4" fmla="*/ 1101425 w 1944132"/>
                <a:gd name="T5" fmla="*/ 1933862 h 2448272"/>
                <a:gd name="T6" fmla="*/ 972900 w 1944132"/>
                <a:gd name="T7" fmla="*/ 2447229 h 2448272"/>
                <a:gd name="T8" fmla="*/ 844375 w 1944132"/>
                <a:gd name="T9" fmla="*/ 1933862 h 2448272"/>
                <a:gd name="T10" fmla="*/ 0 w 1944132"/>
                <a:gd name="T11" fmla="*/ 971652 h 2448272"/>
                <a:gd name="T12" fmla="*/ 972900 w 1944132"/>
                <a:gd name="T13" fmla="*/ 0 h 2448272"/>
                <a:gd name="T14" fmla="*/ 0 60000 65536"/>
                <a:gd name="T15" fmla="*/ 0 60000 65536"/>
                <a:gd name="T16" fmla="*/ 0 60000 65536"/>
                <a:gd name="T17" fmla="*/ 0 60000 65536"/>
                <a:gd name="T18" fmla="*/ 0 60000 65536"/>
                <a:gd name="T19" fmla="*/ 0 60000 65536"/>
                <a:gd name="T20" fmla="*/ 0 60000 65536"/>
                <a:gd name="T21" fmla="*/ 0 w 1944132"/>
                <a:gd name="T22" fmla="*/ 0 h 2448272"/>
                <a:gd name="T23" fmla="*/ 1944132 w 1944132"/>
                <a:gd name="T24" fmla="*/ 2448272 h 2448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3B68A1"/>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17" name="矩形​​ 16"/>
            <p:cNvSpPr>
              <a:spLocks noChangeArrowheads="1"/>
            </p:cNvSpPr>
            <p:nvPr/>
          </p:nvSpPr>
          <p:spPr bwMode="auto">
            <a:xfrm>
              <a:off x="406729" y="51070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2400" b="1" i="1">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2400" b="1" i="1">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2400" b="1" i="1">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a:p>
          </p:txBody>
        </p:sp>
      </p:grpSp>
      <p:grpSp>
        <p:nvGrpSpPr>
          <p:cNvPr id="18" name="组合 17"/>
          <p:cNvGrpSpPr/>
          <p:nvPr/>
        </p:nvGrpSpPr>
        <p:grpSpPr bwMode="auto">
          <a:xfrm>
            <a:off x="4760675" y="2294743"/>
            <a:ext cx="1813940" cy="2286463"/>
            <a:chOff x="0" y="0"/>
            <a:chExt cx="1439862" cy="1812925"/>
          </a:xfrm>
        </p:grpSpPr>
        <p:sp>
          <p:nvSpPr>
            <p:cNvPr id="19" name="椭圆​​ 2"/>
            <p:cNvSpPr>
              <a:spLocks noChangeArrowheads="1"/>
            </p:cNvSpPr>
            <p:nvPr/>
          </p:nvSpPr>
          <p:spPr bwMode="auto">
            <a:xfrm>
              <a:off x="0" y="0"/>
              <a:ext cx="1439862" cy="1812925"/>
            </a:xfrm>
            <a:custGeom>
              <a:avLst/>
              <a:gdLst>
                <a:gd name="T0" fmla="*/ 394895 w 1944132"/>
                <a:gd name="T1" fmla="*/ 0 h 2448272"/>
                <a:gd name="T2" fmla="*/ 789789 w 1944132"/>
                <a:gd name="T3" fmla="*/ 394690 h 2448272"/>
                <a:gd name="T4" fmla="*/ 447062 w 1944132"/>
                <a:gd name="T5" fmla="*/ 785544 h 2448272"/>
                <a:gd name="T6" fmla="*/ 394895 w 1944132"/>
                <a:gd name="T7" fmla="*/ 994077 h 2448272"/>
                <a:gd name="T8" fmla="*/ 342728 w 1944132"/>
                <a:gd name="T9" fmla="*/ 785544 h 2448272"/>
                <a:gd name="T10" fmla="*/ 0 w 1944132"/>
                <a:gd name="T11" fmla="*/ 394690 h 2448272"/>
                <a:gd name="T12" fmla="*/ 394895 w 1944132"/>
                <a:gd name="T13" fmla="*/ 0 h 2448272"/>
                <a:gd name="T14" fmla="*/ 0 60000 65536"/>
                <a:gd name="T15" fmla="*/ 0 60000 65536"/>
                <a:gd name="T16" fmla="*/ 0 60000 65536"/>
                <a:gd name="T17" fmla="*/ 0 60000 65536"/>
                <a:gd name="T18" fmla="*/ 0 60000 65536"/>
                <a:gd name="T19" fmla="*/ 0 60000 65536"/>
                <a:gd name="T20" fmla="*/ 0 60000 65536"/>
                <a:gd name="T21" fmla="*/ 0 w 1944132"/>
                <a:gd name="T22" fmla="*/ 0 h 2448272"/>
                <a:gd name="T23" fmla="*/ 1944132 w 1944132"/>
                <a:gd name="T24" fmla="*/ 2448272 h 2448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79E5A"/>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20" name="矩形​​ 17"/>
            <p:cNvSpPr>
              <a:spLocks noChangeArrowheads="1"/>
            </p:cNvSpPr>
            <p:nvPr/>
          </p:nvSpPr>
          <p:spPr bwMode="auto">
            <a:xfrm>
              <a:off x="213892" y="326679"/>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2000" b="1">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a:p>
          </p:txBody>
        </p:sp>
      </p:grpSp>
      <p:grpSp>
        <p:nvGrpSpPr>
          <p:cNvPr id="21" name="组合 21"/>
          <p:cNvGrpSpPr/>
          <p:nvPr/>
        </p:nvGrpSpPr>
        <p:grpSpPr bwMode="auto">
          <a:xfrm>
            <a:off x="6931465" y="1922471"/>
            <a:ext cx="1277366" cy="1609168"/>
            <a:chOff x="0" y="0"/>
            <a:chExt cx="1012825" cy="1274762"/>
          </a:xfrm>
        </p:grpSpPr>
        <p:sp>
          <p:nvSpPr>
            <p:cNvPr id="22" name="椭圆​​ 2"/>
            <p:cNvSpPr>
              <a:spLocks noChangeArrowheads="1"/>
            </p:cNvSpPr>
            <p:nvPr/>
          </p:nvSpPr>
          <p:spPr bwMode="auto">
            <a:xfrm>
              <a:off x="0" y="0"/>
              <a:ext cx="1012825" cy="1274762"/>
            </a:xfrm>
            <a:custGeom>
              <a:avLst/>
              <a:gdLst>
                <a:gd name="T0" fmla="*/ 137443 w 1944132"/>
                <a:gd name="T1" fmla="*/ 0 h 2448272"/>
                <a:gd name="T2" fmla="*/ 274886 w 1944132"/>
                <a:gd name="T3" fmla="*/ 137216 h 2448272"/>
                <a:gd name="T4" fmla="*/ 155600 w 1944132"/>
                <a:gd name="T5" fmla="*/ 273098 h 2448272"/>
                <a:gd name="T6" fmla="*/ 137443 w 1944132"/>
                <a:gd name="T7" fmla="*/ 345595 h 2448272"/>
                <a:gd name="T8" fmla="*/ 119286 w 1944132"/>
                <a:gd name="T9" fmla="*/ 273098 h 2448272"/>
                <a:gd name="T10" fmla="*/ 0 w 1944132"/>
                <a:gd name="T11" fmla="*/ 137216 h 2448272"/>
                <a:gd name="T12" fmla="*/ 137443 w 1944132"/>
                <a:gd name="T13" fmla="*/ 0 h 2448272"/>
                <a:gd name="T14" fmla="*/ 0 60000 65536"/>
                <a:gd name="T15" fmla="*/ 0 60000 65536"/>
                <a:gd name="T16" fmla="*/ 0 60000 65536"/>
                <a:gd name="T17" fmla="*/ 0 60000 65536"/>
                <a:gd name="T18" fmla="*/ 0 60000 65536"/>
                <a:gd name="T19" fmla="*/ 0 60000 65536"/>
                <a:gd name="T20" fmla="*/ 0 60000 65536"/>
                <a:gd name="T21" fmla="*/ 0 w 1944132"/>
                <a:gd name="T22" fmla="*/ 0 h 2448272"/>
                <a:gd name="T23" fmla="*/ 1944132 w 1944132"/>
                <a:gd name="T24" fmla="*/ 2448272 h 2448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4DCEB8"/>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23" name="矩形​​ 18"/>
            <p:cNvSpPr>
              <a:spLocks noChangeArrowheads="1"/>
            </p:cNvSpPr>
            <p:nvPr/>
          </p:nvSpPr>
          <p:spPr bwMode="auto">
            <a:xfrm>
              <a:off x="105509" y="210633"/>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600" b="1">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a:p>
          </p:txBody>
        </p:sp>
      </p:grpSp>
      <p:sp>
        <p:nvSpPr>
          <p:cNvPr id="24" name="TextBox 25"/>
          <p:cNvSpPr>
            <a:spLocks noChangeArrowheads="1"/>
          </p:cNvSpPr>
          <p:nvPr/>
        </p:nvSpPr>
        <p:spPr bwMode="auto">
          <a:xfrm>
            <a:off x="9090914" y="3123465"/>
            <a:ext cx="2480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buFont typeface="Arial" panose="020B0604020202020204" pitchFamily="34" charset="0"/>
              <a:buChar char="•"/>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6"/>
          <p:cNvGrpSpPr/>
          <p:nvPr/>
        </p:nvGrpSpPr>
        <p:grpSpPr bwMode="auto">
          <a:xfrm>
            <a:off x="8671817" y="1620763"/>
            <a:ext cx="1065139" cy="1342227"/>
            <a:chOff x="0" y="0"/>
            <a:chExt cx="1012825" cy="1274762"/>
          </a:xfrm>
        </p:grpSpPr>
        <p:sp>
          <p:nvSpPr>
            <p:cNvPr id="26" name="椭圆​​ 2"/>
            <p:cNvSpPr>
              <a:spLocks noChangeArrowheads="1"/>
            </p:cNvSpPr>
            <p:nvPr/>
          </p:nvSpPr>
          <p:spPr bwMode="auto">
            <a:xfrm>
              <a:off x="0" y="0"/>
              <a:ext cx="1012825" cy="1274762"/>
            </a:xfrm>
            <a:custGeom>
              <a:avLst/>
              <a:gdLst>
                <a:gd name="T0" fmla="*/ 137443 w 1944132"/>
                <a:gd name="T1" fmla="*/ 0 h 2448272"/>
                <a:gd name="T2" fmla="*/ 274886 w 1944132"/>
                <a:gd name="T3" fmla="*/ 137216 h 2448272"/>
                <a:gd name="T4" fmla="*/ 155600 w 1944132"/>
                <a:gd name="T5" fmla="*/ 273098 h 2448272"/>
                <a:gd name="T6" fmla="*/ 137443 w 1944132"/>
                <a:gd name="T7" fmla="*/ 345595 h 2448272"/>
                <a:gd name="T8" fmla="*/ 119286 w 1944132"/>
                <a:gd name="T9" fmla="*/ 273098 h 2448272"/>
                <a:gd name="T10" fmla="*/ 0 w 1944132"/>
                <a:gd name="T11" fmla="*/ 137216 h 2448272"/>
                <a:gd name="T12" fmla="*/ 137443 w 1944132"/>
                <a:gd name="T13" fmla="*/ 0 h 2448272"/>
                <a:gd name="T14" fmla="*/ 0 60000 65536"/>
                <a:gd name="T15" fmla="*/ 0 60000 65536"/>
                <a:gd name="T16" fmla="*/ 0 60000 65536"/>
                <a:gd name="T17" fmla="*/ 0 60000 65536"/>
                <a:gd name="T18" fmla="*/ 0 60000 65536"/>
                <a:gd name="T19" fmla="*/ 0 60000 65536"/>
                <a:gd name="T20" fmla="*/ 0 60000 65536"/>
                <a:gd name="T21" fmla="*/ 0 w 1944132"/>
                <a:gd name="T22" fmla="*/ 0 h 2448272"/>
                <a:gd name="T23" fmla="*/ 1944132 w 1944132"/>
                <a:gd name="T24" fmla="*/ 2448272 h 2448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B95F95"/>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a:p>
          </p:txBody>
        </p:sp>
        <p:sp>
          <p:nvSpPr>
            <p:cNvPr id="27" name="矩形​​ 18"/>
            <p:cNvSpPr>
              <a:spLocks noChangeArrowheads="1"/>
            </p:cNvSpPr>
            <p:nvPr/>
          </p:nvSpPr>
          <p:spPr bwMode="auto">
            <a:xfrm>
              <a:off x="105509" y="210633"/>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600" b="1">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p:cBhvr>
                                        <p:cTn id="21" dur="362">
                                          <p:stCondLst>
                                            <p:cond delay="0"/>
                                          </p:stCondLst>
                                        </p:cTn>
                                        <p:tgtEl>
                                          <p:spTgt spid="15"/>
                                        </p:tgtEl>
                                      </p:cBhvr>
                                    </p:animEffect>
                                    <p:anim calcmode="lin" valueType="num">
                                      <p:cBhvr>
                                        <p:cTn id="22"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25"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26"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27" dur="16">
                                          <p:stCondLst>
                                            <p:cond delay="406"/>
                                          </p:stCondLst>
                                        </p:cTn>
                                        <p:tgtEl>
                                          <p:spTgt spid="15"/>
                                        </p:tgtEl>
                                      </p:cBhvr>
                                      <p:to x="100000" y="60000"/>
                                    </p:animScale>
                                    <p:animScale>
                                      <p:cBhvr>
                                        <p:cTn id="28" dur="104" decel="50000">
                                          <p:stCondLst>
                                            <p:cond delay="423"/>
                                          </p:stCondLst>
                                        </p:cTn>
                                        <p:tgtEl>
                                          <p:spTgt spid="15"/>
                                        </p:tgtEl>
                                      </p:cBhvr>
                                      <p:to x="100000" y="100000"/>
                                    </p:animScale>
                                    <p:animScale>
                                      <p:cBhvr>
                                        <p:cTn id="29" dur="16">
                                          <p:stCondLst>
                                            <p:cond delay="820"/>
                                          </p:stCondLst>
                                        </p:cTn>
                                        <p:tgtEl>
                                          <p:spTgt spid="15"/>
                                        </p:tgtEl>
                                      </p:cBhvr>
                                      <p:to x="100000" y="80000"/>
                                    </p:animScale>
                                    <p:animScale>
                                      <p:cBhvr>
                                        <p:cTn id="30" dur="104" decel="50000">
                                          <p:stCondLst>
                                            <p:cond delay="836"/>
                                          </p:stCondLst>
                                        </p:cTn>
                                        <p:tgtEl>
                                          <p:spTgt spid="15"/>
                                        </p:tgtEl>
                                      </p:cBhvr>
                                      <p:to x="100000" y="100000"/>
                                    </p:animScale>
                                    <p:animScale>
                                      <p:cBhvr>
                                        <p:cTn id="31" dur="16">
                                          <p:stCondLst>
                                            <p:cond delay="1026"/>
                                          </p:stCondLst>
                                        </p:cTn>
                                        <p:tgtEl>
                                          <p:spTgt spid="15"/>
                                        </p:tgtEl>
                                      </p:cBhvr>
                                      <p:to x="100000" y="90000"/>
                                    </p:animScale>
                                    <p:animScale>
                                      <p:cBhvr>
                                        <p:cTn id="32" dur="104" decel="50000">
                                          <p:stCondLst>
                                            <p:cond delay="1042"/>
                                          </p:stCondLst>
                                        </p:cTn>
                                        <p:tgtEl>
                                          <p:spTgt spid="15"/>
                                        </p:tgtEl>
                                      </p:cBhvr>
                                      <p:to x="100000" y="100000"/>
                                    </p:animScale>
                                    <p:animScale>
                                      <p:cBhvr>
                                        <p:cTn id="33" dur="16">
                                          <p:stCondLst>
                                            <p:cond delay="1130"/>
                                          </p:stCondLst>
                                        </p:cTn>
                                        <p:tgtEl>
                                          <p:spTgt spid="15"/>
                                        </p:tgtEl>
                                      </p:cBhvr>
                                      <p:to x="100000" y="95000"/>
                                    </p:animScale>
                                    <p:animScale>
                                      <p:cBhvr>
                                        <p:cTn id="34" dur="104" decel="50000">
                                          <p:stCondLst>
                                            <p:cond delay="1146"/>
                                          </p:stCondLst>
                                        </p:cTn>
                                        <p:tgtEl>
                                          <p:spTgt spid="15"/>
                                        </p:tgtEl>
                                      </p:cBhvr>
                                      <p:to x="100000" y="100000"/>
                                    </p:animScale>
                                  </p:childTnLst>
                                </p:cTn>
                              </p:par>
                              <p:par>
                                <p:cTn id="35" presetID="26" presetClass="entr" presetSubtype="0" fill="hold" nodeType="withEffect">
                                  <p:stCondLst>
                                    <p:cond delay="250"/>
                                  </p:stCondLst>
                                  <p:childTnLst>
                                    <p:set>
                                      <p:cBhvr>
                                        <p:cTn id="36" dur="1" fill="hold">
                                          <p:stCondLst>
                                            <p:cond delay="0"/>
                                          </p:stCondLst>
                                        </p:cTn>
                                        <p:tgtEl>
                                          <p:spTgt spid="18"/>
                                        </p:tgtEl>
                                        <p:attrNameLst>
                                          <p:attrName>style.visibility</p:attrName>
                                        </p:attrNameLst>
                                      </p:cBhvr>
                                      <p:to>
                                        <p:strVal val="visible"/>
                                      </p:to>
                                    </p:set>
                                    <p:animEffect>
                                      <p:cBhvr>
                                        <p:cTn id="37" dur="362">
                                          <p:stCondLst>
                                            <p:cond delay="0"/>
                                          </p:stCondLst>
                                        </p:cTn>
                                        <p:tgtEl>
                                          <p:spTgt spid="18"/>
                                        </p:tgtEl>
                                      </p:cBhvr>
                                    </p:animEffect>
                                    <p:anim calcmode="lin" valueType="num">
                                      <p:cBhvr>
                                        <p:cTn id="38"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9"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0"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41"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42"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43" dur="16">
                                          <p:stCondLst>
                                            <p:cond delay="406"/>
                                          </p:stCondLst>
                                        </p:cTn>
                                        <p:tgtEl>
                                          <p:spTgt spid="18"/>
                                        </p:tgtEl>
                                      </p:cBhvr>
                                      <p:to x="100000" y="60000"/>
                                    </p:animScale>
                                    <p:animScale>
                                      <p:cBhvr>
                                        <p:cTn id="44" dur="104" decel="50000">
                                          <p:stCondLst>
                                            <p:cond delay="423"/>
                                          </p:stCondLst>
                                        </p:cTn>
                                        <p:tgtEl>
                                          <p:spTgt spid="18"/>
                                        </p:tgtEl>
                                      </p:cBhvr>
                                      <p:to x="100000" y="100000"/>
                                    </p:animScale>
                                    <p:animScale>
                                      <p:cBhvr>
                                        <p:cTn id="45" dur="16">
                                          <p:stCondLst>
                                            <p:cond delay="820"/>
                                          </p:stCondLst>
                                        </p:cTn>
                                        <p:tgtEl>
                                          <p:spTgt spid="18"/>
                                        </p:tgtEl>
                                      </p:cBhvr>
                                      <p:to x="100000" y="80000"/>
                                    </p:animScale>
                                    <p:animScale>
                                      <p:cBhvr>
                                        <p:cTn id="46" dur="104" decel="50000">
                                          <p:stCondLst>
                                            <p:cond delay="836"/>
                                          </p:stCondLst>
                                        </p:cTn>
                                        <p:tgtEl>
                                          <p:spTgt spid="18"/>
                                        </p:tgtEl>
                                      </p:cBhvr>
                                      <p:to x="100000" y="100000"/>
                                    </p:animScale>
                                    <p:animScale>
                                      <p:cBhvr>
                                        <p:cTn id="47" dur="16">
                                          <p:stCondLst>
                                            <p:cond delay="1026"/>
                                          </p:stCondLst>
                                        </p:cTn>
                                        <p:tgtEl>
                                          <p:spTgt spid="18"/>
                                        </p:tgtEl>
                                      </p:cBhvr>
                                      <p:to x="100000" y="90000"/>
                                    </p:animScale>
                                    <p:animScale>
                                      <p:cBhvr>
                                        <p:cTn id="48" dur="104" decel="50000">
                                          <p:stCondLst>
                                            <p:cond delay="1042"/>
                                          </p:stCondLst>
                                        </p:cTn>
                                        <p:tgtEl>
                                          <p:spTgt spid="18"/>
                                        </p:tgtEl>
                                      </p:cBhvr>
                                      <p:to x="100000" y="100000"/>
                                    </p:animScale>
                                    <p:animScale>
                                      <p:cBhvr>
                                        <p:cTn id="49" dur="16">
                                          <p:stCondLst>
                                            <p:cond delay="1130"/>
                                          </p:stCondLst>
                                        </p:cTn>
                                        <p:tgtEl>
                                          <p:spTgt spid="18"/>
                                        </p:tgtEl>
                                      </p:cBhvr>
                                      <p:to x="100000" y="95000"/>
                                    </p:animScale>
                                    <p:animScale>
                                      <p:cBhvr>
                                        <p:cTn id="50" dur="104" decel="50000">
                                          <p:stCondLst>
                                            <p:cond delay="1146"/>
                                          </p:stCondLst>
                                        </p:cTn>
                                        <p:tgtEl>
                                          <p:spTgt spid="18"/>
                                        </p:tgtEl>
                                      </p:cBhvr>
                                      <p:to x="100000" y="100000"/>
                                    </p:animScale>
                                  </p:childTnLst>
                                </p:cTn>
                              </p:par>
                              <p:par>
                                <p:cTn id="51" presetID="26" presetClass="entr" presetSubtype="0" fill="hold"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p:cBhvr>
                                        <p:cTn id="53" dur="362">
                                          <p:stCondLst>
                                            <p:cond delay="0"/>
                                          </p:stCondLst>
                                        </p:cTn>
                                        <p:tgtEl>
                                          <p:spTgt spid="21"/>
                                        </p:tgtEl>
                                      </p:cBhvr>
                                    </p:animEffect>
                                    <p:anim calcmode="lin" valueType="num">
                                      <p:cBhvr>
                                        <p:cTn id="54"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5"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6"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57"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58"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59" dur="16">
                                          <p:stCondLst>
                                            <p:cond delay="406"/>
                                          </p:stCondLst>
                                        </p:cTn>
                                        <p:tgtEl>
                                          <p:spTgt spid="21"/>
                                        </p:tgtEl>
                                      </p:cBhvr>
                                      <p:to x="100000" y="60000"/>
                                    </p:animScale>
                                    <p:animScale>
                                      <p:cBhvr>
                                        <p:cTn id="60" dur="104" decel="50000">
                                          <p:stCondLst>
                                            <p:cond delay="423"/>
                                          </p:stCondLst>
                                        </p:cTn>
                                        <p:tgtEl>
                                          <p:spTgt spid="21"/>
                                        </p:tgtEl>
                                      </p:cBhvr>
                                      <p:to x="100000" y="100000"/>
                                    </p:animScale>
                                    <p:animScale>
                                      <p:cBhvr>
                                        <p:cTn id="61" dur="16">
                                          <p:stCondLst>
                                            <p:cond delay="820"/>
                                          </p:stCondLst>
                                        </p:cTn>
                                        <p:tgtEl>
                                          <p:spTgt spid="21"/>
                                        </p:tgtEl>
                                      </p:cBhvr>
                                      <p:to x="100000" y="80000"/>
                                    </p:animScale>
                                    <p:animScale>
                                      <p:cBhvr>
                                        <p:cTn id="62" dur="104" decel="50000">
                                          <p:stCondLst>
                                            <p:cond delay="836"/>
                                          </p:stCondLst>
                                        </p:cTn>
                                        <p:tgtEl>
                                          <p:spTgt spid="21"/>
                                        </p:tgtEl>
                                      </p:cBhvr>
                                      <p:to x="100000" y="100000"/>
                                    </p:animScale>
                                    <p:animScale>
                                      <p:cBhvr>
                                        <p:cTn id="63" dur="16">
                                          <p:stCondLst>
                                            <p:cond delay="1026"/>
                                          </p:stCondLst>
                                        </p:cTn>
                                        <p:tgtEl>
                                          <p:spTgt spid="21"/>
                                        </p:tgtEl>
                                      </p:cBhvr>
                                      <p:to x="100000" y="90000"/>
                                    </p:animScale>
                                    <p:animScale>
                                      <p:cBhvr>
                                        <p:cTn id="64" dur="104" decel="50000">
                                          <p:stCondLst>
                                            <p:cond delay="1042"/>
                                          </p:stCondLst>
                                        </p:cTn>
                                        <p:tgtEl>
                                          <p:spTgt spid="21"/>
                                        </p:tgtEl>
                                      </p:cBhvr>
                                      <p:to x="100000" y="100000"/>
                                    </p:animScale>
                                    <p:animScale>
                                      <p:cBhvr>
                                        <p:cTn id="65" dur="16">
                                          <p:stCondLst>
                                            <p:cond delay="1130"/>
                                          </p:stCondLst>
                                        </p:cTn>
                                        <p:tgtEl>
                                          <p:spTgt spid="21"/>
                                        </p:tgtEl>
                                      </p:cBhvr>
                                      <p:to x="100000" y="95000"/>
                                    </p:animScale>
                                    <p:animScale>
                                      <p:cBhvr>
                                        <p:cTn id="66" dur="104" decel="50000">
                                          <p:stCondLst>
                                            <p:cond delay="1146"/>
                                          </p:stCondLst>
                                        </p:cTn>
                                        <p:tgtEl>
                                          <p:spTgt spid="21"/>
                                        </p:tgtEl>
                                      </p:cBhvr>
                                      <p:to x="100000" y="100000"/>
                                    </p:animScale>
                                  </p:childTnLst>
                                </p:cTn>
                              </p:par>
                              <p:par>
                                <p:cTn id="67" presetID="26" presetClass="entr" presetSubtype="0" fill="hold" nodeType="withEffect">
                                  <p:stCondLst>
                                    <p:cond delay="950"/>
                                  </p:stCondLst>
                                  <p:childTnLst>
                                    <p:set>
                                      <p:cBhvr>
                                        <p:cTn id="68" dur="1" fill="hold">
                                          <p:stCondLst>
                                            <p:cond delay="0"/>
                                          </p:stCondLst>
                                        </p:cTn>
                                        <p:tgtEl>
                                          <p:spTgt spid="25"/>
                                        </p:tgtEl>
                                        <p:attrNameLst>
                                          <p:attrName>style.visibility</p:attrName>
                                        </p:attrNameLst>
                                      </p:cBhvr>
                                      <p:to>
                                        <p:strVal val="visible"/>
                                      </p:to>
                                    </p:set>
                                    <p:animEffect>
                                      <p:cBhvr>
                                        <p:cTn id="69" dur="376">
                                          <p:stCondLst>
                                            <p:cond delay="0"/>
                                          </p:stCondLst>
                                        </p:cTn>
                                        <p:tgtEl>
                                          <p:spTgt spid="25"/>
                                        </p:tgtEl>
                                      </p:cBhvr>
                                    </p:animEffect>
                                    <p:anim calcmode="lin" valueType="num">
                                      <p:cBhvr>
                                        <p:cTn id="70" dur="1185"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1" dur="4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2" dur="432" tmFilter="0, 0; 0.125,0.2665; 0.25,0.4; 0.375,0.465; 0.5,0.5;  0.625,0.535; 0.75,0.6; 0.875,0.7335; 1,1">
                                          <p:stCondLst>
                                            <p:cond delay="432"/>
                                          </p:stCondLst>
                                        </p:cTn>
                                        <p:tgtEl>
                                          <p:spTgt spid="25"/>
                                        </p:tgtEl>
                                        <p:attrNameLst>
                                          <p:attrName>ppt_y</p:attrName>
                                        </p:attrNameLst>
                                      </p:cBhvr>
                                      <p:tavLst>
                                        <p:tav tm="0" fmla="#ppt_y-sin(pi*$)/9">
                                          <p:val>
                                            <p:fltVal val="0"/>
                                          </p:val>
                                        </p:tav>
                                        <p:tav tm="100000">
                                          <p:val>
                                            <p:fltVal val="1"/>
                                          </p:val>
                                        </p:tav>
                                      </p:tavLst>
                                    </p:anim>
                                    <p:anim calcmode="lin" valueType="num">
                                      <p:cBhvr>
                                        <p:cTn id="73" dur="215" tmFilter="0, 0; 0.125,0.2665; 0.25,0.4; 0.375,0.465; 0.5,0.5;  0.625,0.535; 0.75,0.6; 0.875,0.7335; 1,1">
                                          <p:stCondLst>
                                            <p:cond delay="861"/>
                                          </p:stCondLst>
                                        </p:cTn>
                                        <p:tgtEl>
                                          <p:spTgt spid="25"/>
                                        </p:tgtEl>
                                        <p:attrNameLst>
                                          <p:attrName>ppt_y</p:attrName>
                                        </p:attrNameLst>
                                      </p:cBhvr>
                                      <p:tavLst>
                                        <p:tav tm="0" fmla="#ppt_y-sin(pi*$)/27">
                                          <p:val>
                                            <p:fltVal val="0"/>
                                          </p:val>
                                        </p:tav>
                                        <p:tav tm="100000">
                                          <p:val>
                                            <p:fltVal val="1"/>
                                          </p:val>
                                        </p:tav>
                                      </p:tavLst>
                                    </p:anim>
                                    <p:anim calcmode="lin" valueType="num">
                                      <p:cBhvr>
                                        <p:cTn id="74" dur="107" tmFilter="0, 0; 0.125,0.2665; 0.25,0.4; 0.375,0.465; 0.5,0.5;  0.625,0.535; 0.75,0.6; 0.875,0.7335; 1,1">
                                          <p:stCondLst>
                                            <p:cond delay="1076"/>
                                          </p:stCondLst>
                                        </p:cTn>
                                        <p:tgtEl>
                                          <p:spTgt spid="25"/>
                                        </p:tgtEl>
                                        <p:attrNameLst>
                                          <p:attrName>ppt_y</p:attrName>
                                        </p:attrNameLst>
                                      </p:cBhvr>
                                      <p:tavLst>
                                        <p:tav tm="0" fmla="#ppt_y-sin(pi*$)/81">
                                          <p:val>
                                            <p:fltVal val="0"/>
                                          </p:val>
                                        </p:tav>
                                        <p:tav tm="100000">
                                          <p:val>
                                            <p:fltVal val="1"/>
                                          </p:val>
                                        </p:tav>
                                      </p:tavLst>
                                    </p:anim>
                                    <p:animScale>
                                      <p:cBhvr>
                                        <p:cTn id="75" dur="17">
                                          <p:stCondLst>
                                            <p:cond delay="422"/>
                                          </p:stCondLst>
                                        </p:cTn>
                                        <p:tgtEl>
                                          <p:spTgt spid="25"/>
                                        </p:tgtEl>
                                      </p:cBhvr>
                                      <p:to x="100000" y="60000"/>
                                    </p:animScale>
                                    <p:animScale>
                                      <p:cBhvr>
                                        <p:cTn id="76" dur="108" decel="50000">
                                          <p:stCondLst>
                                            <p:cond delay="440"/>
                                          </p:stCondLst>
                                        </p:cTn>
                                        <p:tgtEl>
                                          <p:spTgt spid="25"/>
                                        </p:tgtEl>
                                      </p:cBhvr>
                                      <p:to x="100000" y="100000"/>
                                    </p:animScale>
                                    <p:animScale>
                                      <p:cBhvr>
                                        <p:cTn id="77" dur="17">
                                          <p:stCondLst>
                                            <p:cond delay="853"/>
                                          </p:stCondLst>
                                        </p:cTn>
                                        <p:tgtEl>
                                          <p:spTgt spid="25"/>
                                        </p:tgtEl>
                                      </p:cBhvr>
                                      <p:to x="100000" y="80000"/>
                                    </p:animScale>
                                    <p:animScale>
                                      <p:cBhvr>
                                        <p:cTn id="78" dur="108" decel="50000">
                                          <p:stCondLst>
                                            <p:cond delay="869"/>
                                          </p:stCondLst>
                                        </p:cTn>
                                        <p:tgtEl>
                                          <p:spTgt spid="25"/>
                                        </p:tgtEl>
                                      </p:cBhvr>
                                      <p:to x="100000" y="100000"/>
                                    </p:animScale>
                                    <p:animScale>
                                      <p:cBhvr>
                                        <p:cTn id="79" dur="17">
                                          <p:stCondLst>
                                            <p:cond delay="1067"/>
                                          </p:stCondLst>
                                        </p:cTn>
                                        <p:tgtEl>
                                          <p:spTgt spid="25"/>
                                        </p:tgtEl>
                                      </p:cBhvr>
                                      <p:to x="100000" y="90000"/>
                                    </p:animScale>
                                    <p:animScale>
                                      <p:cBhvr>
                                        <p:cTn id="80" dur="108" decel="50000">
                                          <p:stCondLst>
                                            <p:cond delay="1084"/>
                                          </p:stCondLst>
                                        </p:cTn>
                                        <p:tgtEl>
                                          <p:spTgt spid="25"/>
                                        </p:tgtEl>
                                      </p:cBhvr>
                                      <p:to x="100000" y="100000"/>
                                    </p:animScale>
                                    <p:animScale>
                                      <p:cBhvr>
                                        <p:cTn id="81" dur="17">
                                          <p:stCondLst>
                                            <p:cond delay="1175"/>
                                          </p:stCondLst>
                                        </p:cTn>
                                        <p:tgtEl>
                                          <p:spTgt spid="25"/>
                                        </p:tgtEl>
                                      </p:cBhvr>
                                      <p:to x="100000" y="95000"/>
                                    </p:animScale>
                                    <p:animScale>
                                      <p:cBhvr>
                                        <p:cTn id="82" dur="108" decel="50000">
                                          <p:stCondLst>
                                            <p:cond delay="1192"/>
                                          </p:stCondLst>
                                        </p:cTn>
                                        <p:tgtEl>
                                          <p:spTgt spid="25"/>
                                        </p:tgtEl>
                                      </p:cBhvr>
                                      <p:to x="100000" y="100000"/>
                                    </p:animScale>
                                  </p:childTnLst>
                                </p:cTn>
                              </p:par>
                            </p:childTnLst>
                          </p:cTn>
                        </p:par>
                        <p:par>
                          <p:cTn id="83" fill="hold">
                            <p:stCondLst>
                              <p:cond delay="2500"/>
                            </p:stCondLst>
                            <p:childTnLst>
                              <p:par>
                                <p:cTn id="84" presetID="2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p:cBhvr>
                                        <p:cTn id="86" dur="250"/>
                                        <p:tgtEl>
                                          <p:spTgt spid="24"/>
                                        </p:tgtEl>
                                      </p:cBhvr>
                                    </p:animEffect>
                                  </p:childTnLst>
                                </p:cTn>
                              </p:par>
                            </p:childTnLst>
                          </p:cTn>
                        </p:par>
                        <p:par>
                          <p:cTn id="87" fill="hold">
                            <p:stCondLst>
                              <p:cond delay="3000"/>
                            </p:stCondLst>
                            <p:childTnLst>
                              <p:par>
                                <p:cTn id="88" presetID="22" presetClass="entr" presetSubtype="2"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p:cBhvr>
                                        <p:cTn id="90" dur="250"/>
                                        <p:tgtEl>
                                          <p:spTgt spid="14"/>
                                        </p:tgtEl>
                                      </p:cBhvr>
                                    </p:animEffect>
                                  </p:childTnLst>
                                </p:cTn>
                              </p:par>
                              <p:par>
                                <p:cTn id="91" presetID="22" presetClass="entr" presetSubtype="2" fill="hold" grpId="0" nodeType="withEffect">
                                  <p:stCondLst>
                                    <p:cond delay="250"/>
                                  </p:stCondLst>
                                  <p:childTnLst>
                                    <p:set>
                                      <p:cBhvr>
                                        <p:cTn id="92" dur="1" fill="hold">
                                          <p:stCondLst>
                                            <p:cond delay="0"/>
                                          </p:stCondLst>
                                        </p:cTn>
                                        <p:tgtEl>
                                          <p:spTgt spid="12"/>
                                        </p:tgtEl>
                                        <p:attrNameLst>
                                          <p:attrName>style.visibility</p:attrName>
                                        </p:attrNameLst>
                                      </p:cBhvr>
                                      <p:to>
                                        <p:strVal val="visible"/>
                                      </p:to>
                                    </p:set>
                                    <p:animEffect>
                                      <p:cBhvr>
                                        <p:cTn id="93" dur="250"/>
                                        <p:tgtEl>
                                          <p:spTgt spid="12"/>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13"/>
                                        </p:tgtEl>
                                        <p:attrNameLst>
                                          <p:attrName>style.visibility</p:attrName>
                                        </p:attrNameLst>
                                      </p:cBhvr>
                                      <p:to>
                                        <p:strVal val="visible"/>
                                      </p:to>
                                    </p:set>
                                    <p:animEffect>
                                      <p:cBhvr>
                                        <p:cTn id="9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bldLvl="0" autoUpdateAnimBg="0"/>
      <p:bldP spid="13" grpId="0" bldLvl="0" autoUpdateAnimBg="0"/>
      <p:bldP spid="14" grpId="0" bldLvl="0" autoUpdateAnimBg="0"/>
      <p:bldP spid="24"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9524" y="-1883"/>
            <a:ext cx="3256885" cy="6859587"/>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7"/>
          <p:cNvSpPr>
            <a:spLocks noChangeArrowheads="1"/>
          </p:cNvSpPr>
          <p:nvPr/>
        </p:nvSpPr>
        <p:spPr bwMode="auto">
          <a:xfrm>
            <a:off x="2939778" y="0"/>
            <a:ext cx="4520238" cy="6859587"/>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13"/>
          <p:cNvSpPr/>
          <p:nvPr/>
        </p:nvSpPr>
        <p:spPr>
          <a:xfrm>
            <a:off x="0" y="1842213"/>
            <a:ext cx="12203860"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766125"/>
            <a:ext cx="4563403" cy="830993"/>
          </a:xfrm>
          <a:prstGeom prst="rect">
            <a:avLst/>
          </a:prstGeom>
        </p:spPr>
        <p:txBody>
          <a:bodyPr wrap="square" lIns="91437" tIns="45718" rIns="91437" bIns="45718">
            <a:spAutoFit/>
          </a:bodyPr>
          <a:lstStyle/>
          <a:p>
            <a:r>
              <a:rPr lang="zh-CN" altLang="en-US" sz="4800" b="1" dirty="0">
                <a:solidFill>
                  <a:srgbClr val="3B68A1"/>
                </a:solidFill>
                <a:latin typeface="微软雅黑" panose="020B0503020204020204" pitchFamily="34" charset="-122"/>
                <a:ea typeface="微软雅黑" panose="020B0503020204020204" pitchFamily="34" charset="-122"/>
              </a:rPr>
              <a:t>成果展示及问题</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661106" y="2014355"/>
            <a:ext cx="2157526" cy="2434324"/>
            <a:chOff x="1632857" y="1363189"/>
            <a:chExt cx="1684422" cy="1900524"/>
          </a:xfrm>
        </p:grpSpPr>
        <p:sp>
          <p:nvSpPr>
            <p:cNvPr id="21"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2"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23"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C</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vertical)">
                                      <p:cBhvr>
                                        <p:cTn id="10" dur="500"/>
                                        <p:tgtEl>
                                          <p:spTgt spid="1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vertical)">
                                      <p:cBhvr>
                                        <p:cTn id="13" dur="500"/>
                                        <p:tgtEl>
                                          <p:spTgt spid="1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vertical)">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250" fill="hold"/>
                                        <p:tgtEl>
                                          <p:spTgt spid="19"/>
                                        </p:tgtEl>
                                        <p:attrNameLst>
                                          <p:attrName>ppt_w</p:attrName>
                                        </p:attrNameLst>
                                      </p:cBhvr>
                                      <p:tavLst>
                                        <p:tav tm="0">
                                          <p:val>
                                            <p:fltVal val="0"/>
                                          </p:val>
                                        </p:tav>
                                        <p:tav tm="100000">
                                          <p:val>
                                            <p:strVal val="#ppt_w"/>
                                          </p:val>
                                        </p:tav>
                                      </p:tavLst>
                                    </p:anim>
                                    <p:anim calcmode="lin" valueType="num">
                                      <p:cBhvr>
                                        <p:cTn id="30" dur="1250" fill="hold"/>
                                        <p:tgtEl>
                                          <p:spTgt spid="19"/>
                                        </p:tgtEl>
                                        <p:attrNameLst>
                                          <p:attrName>ppt_h</p:attrName>
                                        </p:attrNameLst>
                                      </p:cBhvr>
                                      <p:tavLst>
                                        <p:tav tm="0">
                                          <p:val>
                                            <p:fltVal val="0"/>
                                          </p:val>
                                        </p:tav>
                                        <p:tav tm="100000">
                                          <p:val>
                                            <p:strVal val="#ppt_h"/>
                                          </p:val>
                                        </p:tav>
                                      </p:tavLst>
                                    </p:anim>
                                    <p:anim calcmode="lin" valueType="num">
                                      <p:cBhvr>
                                        <p:cTn id="31" dur="1250" fill="hold"/>
                                        <p:tgtEl>
                                          <p:spTgt spid="19"/>
                                        </p:tgtEl>
                                        <p:attrNameLst>
                                          <p:attrName>style.rotation</p:attrName>
                                        </p:attrNameLst>
                                      </p:cBhvr>
                                      <p:tavLst>
                                        <p:tav tm="0">
                                          <p:val>
                                            <p:fltVal val="90"/>
                                          </p:val>
                                        </p:tav>
                                        <p:tav tm="100000">
                                          <p:val>
                                            <p:fltVal val="0"/>
                                          </p:val>
                                        </p:tav>
                                      </p:tavLst>
                                    </p:anim>
                                    <p:animEffect transition="in" filter="fade">
                                      <p:cBhvr>
                                        <p:cTn id="3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28"/>
          <p:cNvGrpSpPr/>
          <p:nvPr/>
        </p:nvGrpSpPr>
        <p:grpSpPr bwMode="auto">
          <a:xfrm>
            <a:off x="1501333" y="2923633"/>
            <a:ext cx="9172928" cy="1227526"/>
            <a:chOff x="0" y="0"/>
            <a:chExt cx="6032665" cy="1152128"/>
          </a:xfrm>
        </p:grpSpPr>
        <p:sp>
          <p:nvSpPr>
            <p:cNvPr id="13"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14"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5"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6"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7"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8"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9" name="TextBox 29"/>
          <p:cNvSpPr>
            <a:spLocks noChangeArrowheads="1"/>
          </p:cNvSpPr>
          <p:nvPr/>
        </p:nvSpPr>
        <p:spPr bwMode="auto">
          <a:xfrm>
            <a:off x="533558" y="4792705"/>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dirty="0">
              <a:solidFill>
                <a:schemeClr val="bg1">
                  <a:lumMod val="50000"/>
                </a:schemeClr>
              </a:solidFill>
              <a:latin typeface="方正兰亭粗黑_GBK" pitchFamily="2" charset="-122"/>
              <a:sym typeface="Calibri" panose="020F0502020204030204" pitchFamily="34" charset="0"/>
            </a:endParaRPr>
          </a:p>
        </p:txBody>
      </p:sp>
      <p:sp>
        <p:nvSpPr>
          <p:cNvPr id="20" name="TextBox 30"/>
          <p:cNvSpPr>
            <a:spLocks noChangeArrowheads="1"/>
          </p:cNvSpPr>
          <p:nvPr/>
        </p:nvSpPr>
        <p:spPr bwMode="auto">
          <a:xfrm>
            <a:off x="3304411" y="4792705"/>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sp>
        <p:nvSpPr>
          <p:cNvPr id="21" name="TextBox 31"/>
          <p:cNvSpPr>
            <a:spLocks noChangeArrowheads="1"/>
          </p:cNvSpPr>
          <p:nvPr/>
        </p:nvSpPr>
        <p:spPr bwMode="auto">
          <a:xfrm>
            <a:off x="6206345" y="4810116"/>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sp>
        <p:nvSpPr>
          <p:cNvPr id="22" name="TextBox 32"/>
          <p:cNvSpPr>
            <a:spLocks noChangeArrowheads="1"/>
          </p:cNvSpPr>
          <p:nvPr/>
        </p:nvSpPr>
        <p:spPr bwMode="auto">
          <a:xfrm>
            <a:off x="9179716" y="4786303"/>
            <a:ext cx="25187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a:solidFill>
                  <a:schemeClr val="bg1">
                    <a:lumMod val="50000"/>
                  </a:schemeClr>
                </a:solidFill>
                <a:latin typeface="方正兰亭粗黑_GBK" pitchFamily="2" charset="-122"/>
                <a:sym typeface="宋体" panose="02010600030101010101" pitchFamily="2" charset="-122"/>
              </a:rPr>
              <a:t>这里输入简单的文字概述里输入简单文字概述</a:t>
            </a:r>
            <a:endParaRPr lang="en-US" altLang="zh-CN" sz="1600">
              <a:solidFill>
                <a:schemeClr val="bg1">
                  <a:lumMod val="50000"/>
                </a:schemeClr>
              </a:solidFill>
              <a:latin typeface="方正兰亭粗黑_GBK" pitchFamily="2" charset="-122"/>
              <a:sym typeface="Calibri" panose="020F0502020204030204" pitchFamily="34" charset="0"/>
            </a:endParaRPr>
          </a:p>
        </p:txBody>
      </p:sp>
      <p:grpSp>
        <p:nvGrpSpPr>
          <p:cNvPr id="23" name="组合 40"/>
          <p:cNvGrpSpPr/>
          <p:nvPr/>
        </p:nvGrpSpPr>
        <p:grpSpPr bwMode="auto">
          <a:xfrm>
            <a:off x="4434754" y="2366120"/>
            <a:ext cx="3850255" cy="613764"/>
            <a:chOff x="0" y="0"/>
            <a:chExt cx="2533102" cy="576064"/>
          </a:xfrm>
        </p:grpSpPr>
        <p:sp>
          <p:nvSpPr>
            <p:cNvPr id="24" name="矩形 1"/>
            <p:cNvSpPr>
              <a:spLocks noChangeArrowheads="1"/>
            </p:cNvSpPr>
            <p:nvPr/>
          </p:nvSpPr>
          <p:spPr bwMode="auto">
            <a:xfrm>
              <a:off x="0" y="0"/>
              <a:ext cx="2320263" cy="576064"/>
            </a:xfrm>
            <a:prstGeom prst="rect">
              <a:avLst/>
            </a:prstGeom>
            <a:solidFill>
              <a:srgbClr val="3B68A1"/>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TextBox 35"/>
            <p:cNvSpPr>
              <a:spLocks noChangeArrowheads="1"/>
            </p:cNvSpPr>
            <p:nvPr/>
          </p:nvSpPr>
          <p:spPr bwMode="auto">
            <a:xfrm>
              <a:off x="578721" y="87977"/>
              <a:ext cx="1954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42"/>
          <p:cNvGrpSpPr/>
          <p:nvPr/>
        </p:nvGrpSpPr>
        <p:grpSpPr bwMode="auto">
          <a:xfrm>
            <a:off x="360472" y="4167478"/>
            <a:ext cx="2896714" cy="613762"/>
            <a:chOff x="0" y="0"/>
            <a:chExt cx="1904222" cy="576064"/>
          </a:xfrm>
        </p:grpSpPr>
        <p:sp>
          <p:nvSpPr>
            <p:cNvPr id="27" name="矩形 10"/>
            <p:cNvSpPr>
              <a:spLocks noChangeArrowheads="1"/>
            </p:cNvSpPr>
            <p:nvPr/>
          </p:nvSpPr>
          <p:spPr bwMode="auto">
            <a:xfrm>
              <a:off x="0" y="0"/>
              <a:ext cx="1904222" cy="576064"/>
            </a:xfrm>
            <a:prstGeom prst="rect">
              <a:avLst/>
            </a:prstGeom>
            <a:solidFill>
              <a:srgbClr val="3B68A1"/>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TextBox 36"/>
            <p:cNvSpPr>
              <a:spLocks noChangeArrowheads="1"/>
            </p:cNvSpPr>
            <p:nvPr/>
          </p:nvSpPr>
          <p:spPr bwMode="auto">
            <a:xfrm>
              <a:off x="78140" y="1131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41"/>
          <p:cNvGrpSpPr/>
          <p:nvPr/>
        </p:nvGrpSpPr>
        <p:grpSpPr bwMode="auto">
          <a:xfrm>
            <a:off x="3173013" y="4167478"/>
            <a:ext cx="2894302" cy="613762"/>
            <a:chOff x="0" y="0"/>
            <a:chExt cx="1904222" cy="576064"/>
          </a:xfrm>
        </p:grpSpPr>
        <p:sp>
          <p:nvSpPr>
            <p:cNvPr id="31" name="矩形 11"/>
            <p:cNvSpPr>
              <a:spLocks noChangeArrowheads="1"/>
            </p:cNvSpPr>
            <p:nvPr/>
          </p:nvSpPr>
          <p:spPr bwMode="auto">
            <a:xfrm>
              <a:off x="0" y="0"/>
              <a:ext cx="1904222" cy="576064"/>
            </a:xfrm>
            <a:prstGeom prst="rect">
              <a:avLst/>
            </a:prstGeom>
            <a:solidFill>
              <a:srgbClr val="F79E5A"/>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TextBox 37"/>
            <p:cNvSpPr>
              <a:spLocks noChangeArrowheads="1"/>
            </p:cNvSpPr>
            <p:nvPr/>
          </p:nvSpPr>
          <p:spPr bwMode="auto">
            <a:xfrm>
              <a:off x="125759" y="134724"/>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43"/>
          <p:cNvGrpSpPr/>
          <p:nvPr/>
        </p:nvGrpSpPr>
        <p:grpSpPr bwMode="auto">
          <a:xfrm>
            <a:off x="6072947" y="4167478"/>
            <a:ext cx="2896714" cy="613762"/>
            <a:chOff x="0" y="0"/>
            <a:chExt cx="1904222" cy="576064"/>
          </a:xfrm>
        </p:grpSpPr>
        <p:sp>
          <p:nvSpPr>
            <p:cNvPr id="34" name="矩形 12"/>
            <p:cNvSpPr>
              <a:spLocks noChangeArrowheads="1"/>
            </p:cNvSpPr>
            <p:nvPr/>
          </p:nvSpPr>
          <p:spPr bwMode="auto">
            <a:xfrm>
              <a:off x="0" y="0"/>
              <a:ext cx="1904222" cy="576064"/>
            </a:xfrm>
            <a:prstGeom prst="rect">
              <a:avLst/>
            </a:prstGeom>
            <a:solidFill>
              <a:srgbClr val="4DCEB8"/>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TextBox 38"/>
            <p:cNvSpPr>
              <a:spLocks noChangeArrowheads="1"/>
            </p:cNvSpPr>
            <p:nvPr/>
          </p:nvSpPr>
          <p:spPr bwMode="auto">
            <a:xfrm>
              <a:off x="99989" y="121076"/>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组合 44"/>
          <p:cNvGrpSpPr/>
          <p:nvPr/>
        </p:nvGrpSpPr>
        <p:grpSpPr bwMode="auto">
          <a:xfrm>
            <a:off x="8975294" y="4167478"/>
            <a:ext cx="2894300" cy="613762"/>
            <a:chOff x="0" y="0"/>
            <a:chExt cx="1904222" cy="576064"/>
          </a:xfrm>
        </p:grpSpPr>
        <p:sp>
          <p:nvSpPr>
            <p:cNvPr id="46" name="矩形 13"/>
            <p:cNvSpPr>
              <a:spLocks noChangeArrowheads="1"/>
            </p:cNvSpPr>
            <p:nvPr/>
          </p:nvSpPr>
          <p:spPr bwMode="auto">
            <a:xfrm>
              <a:off x="0" y="0"/>
              <a:ext cx="1904222" cy="576064"/>
            </a:xfrm>
            <a:prstGeom prst="rect">
              <a:avLst/>
            </a:prstGeom>
            <a:solidFill>
              <a:srgbClr val="B95F95"/>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7" name="TextBox 39"/>
            <p:cNvSpPr>
              <a:spLocks noChangeArrowheads="1"/>
            </p:cNvSpPr>
            <p:nvPr/>
          </p:nvSpPr>
          <p:spPr bwMode="auto">
            <a:xfrm>
              <a:off x="118538" y="9504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p:cBhvr>
                                        <p:cTn id="21" dur="500"/>
                                        <p:tgtEl>
                                          <p:spTgt spid="23"/>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p:cBhvr>
                                        <p:cTn id="25" dur="500"/>
                                        <p:tgtEl>
                                          <p:spTgt spid="12"/>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p:cBhvr>
                                        <p:cTn id="50" dur="500"/>
                                        <p:tgtEl>
                                          <p:spTgt spid="19"/>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p:cBhvr>
                                        <p:cTn id="54" dur="500"/>
                                        <p:tgtEl>
                                          <p:spTgt spid="20"/>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p:cBhvr>
                                        <p:cTn id="58" dur="500"/>
                                        <p:tgtEl>
                                          <p:spTgt spid="21"/>
                                        </p:tgtEl>
                                      </p:cBhvr>
                                    </p:animEffec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9" grpId="0" bldLvl="0" autoUpdateAnimBg="0"/>
      <p:bldP spid="20" grpId="0" bldLvl="0" autoUpdateAnimBg="0"/>
      <p:bldP spid="21" grpId="0" bldLvl="0" autoUpdateAnimBg="0"/>
      <p:bldP spid="22"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24" name="对角圆角矩形 23"/>
          <p:cNvSpPr/>
          <p:nvPr/>
        </p:nvSpPr>
        <p:spPr>
          <a:xfrm>
            <a:off x="798490" y="2845865"/>
            <a:ext cx="3501782" cy="1770206"/>
          </a:xfrm>
          <a:prstGeom prst="round2DiagRect">
            <a:avLst/>
          </a:prstGeom>
          <a:blipFill dpi="0" rotWithShape="0">
            <a:blip r:embed="rId1"/>
            <a:srcRect/>
            <a:tile tx="0" ty="0" sx="40000" sy="40000" flip="none" algn="tl"/>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5" name="对角圆角矩形 24"/>
          <p:cNvSpPr/>
          <p:nvPr/>
        </p:nvSpPr>
        <p:spPr>
          <a:xfrm>
            <a:off x="4432176" y="2845865"/>
            <a:ext cx="3501782" cy="1770206"/>
          </a:xfrm>
          <a:prstGeom prst="round2DiagRect">
            <a:avLst/>
          </a:prstGeom>
          <a:blipFill dpi="0" rotWithShape="0">
            <a:blip r:embed="rId2"/>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6" name="对角圆角矩形 25"/>
          <p:cNvSpPr/>
          <p:nvPr/>
        </p:nvSpPr>
        <p:spPr>
          <a:xfrm>
            <a:off x="8051586" y="2845865"/>
            <a:ext cx="3501782" cy="1770206"/>
          </a:xfrm>
          <a:prstGeom prst="round2DiagRect">
            <a:avLst/>
          </a:prstGeom>
          <a:blipFill dpi="0" rotWithShape="0">
            <a:blip r:embed="rId3"/>
            <a:srcRect/>
            <a:stretch>
              <a:fillRect/>
            </a:stretch>
          </a:blip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27" name="矩形 26"/>
          <p:cNvSpPr/>
          <p:nvPr/>
        </p:nvSpPr>
        <p:spPr>
          <a:xfrm>
            <a:off x="1759253" y="2561242"/>
            <a:ext cx="1580254" cy="473872"/>
          </a:xfrm>
          <a:prstGeom prst="rect">
            <a:avLst/>
          </a:prstGeom>
          <a:solidFill>
            <a:srgbClr val="F79E5A"/>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28" name="矩形 27"/>
          <p:cNvSpPr/>
          <p:nvPr/>
        </p:nvSpPr>
        <p:spPr>
          <a:xfrm>
            <a:off x="5392939" y="2561242"/>
            <a:ext cx="1580254" cy="473872"/>
          </a:xfrm>
          <a:prstGeom prst="rect">
            <a:avLst/>
          </a:prstGeom>
          <a:solidFill>
            <a:srgbClr val="4DCEB8"/>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30" name="矩形 29"/>
          <p:cNvSpPr/>
          <p:nvPr/>
        </p:nvSpPr>
        <p:spPr>
          <a:xfrm>
            <a:off x="9012349" y="2561242"/>
            <a:ext cx="1580254" cy="473872"/>
          </a:xfrm>
          <a:prstGeom prst="rect">
            <a:avLst/>
          </a:prstGeom>
          <a:solidFill>
            <a:srgbClr val="B95F95"/>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bg1"/>
                </a:solidFill>
                <a:latin typeface="Avant GardeBook" pitchFamily="50" charset="0"/>
                <a:ea typeface="微软雅黑" panose="020B0503020204020204" pitchFamily="34" charset="-122"/>
              </a:rPr>
              <a:t>添加标题</a:t>
            </a:r>
            <a:endParaRPr lang="zh-CN" altLang="en-US" sz="1400" dirty="0">
              <a:solidFill>
                <a:schemeClr val="bg1"/>
              </a:solidFill>
              <a:latin typeface="Avant GardeBook" pitchFamily="50" charset="0"/>
              <a:ea typeface="微软雅黑" panose="020B0503020204020204" pitchFamily="34" charset="-122"/>
            </a:endParaRPr>
          </a:p>
        </p:txBody>
      </p:sp>
      <p:sp>
        <p:nvSpPr>
          <p:cNvPr id="31" name="TextBox 30"/>
          <p:cNvSpPr txBox="1"/>
          <p:nvPr/>
        </p:nvSpPr>
        <p:spPr>
          <a:xfrm>
            <a:off x="837024" y="4883971"/>
            <a:ext cx="332705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561909" y="4913134"/>
            <a:ext cx="3228202"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196725" y="4913133"/>
            <a:ext cx="321150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2"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1+#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2" presetClass="entr" presetSubtype="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down)">
                                      <p:cBhvr>
                                        <p:cTn id="35" dur="500"/>
                                        <p:tgtEl>
                                          <p:spTgt spid="27"/>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ppt_y</p:attrName>
                                        </p:attrNameLst>
                                      </p:cBhvr>
                                      <p:tavLst>
                                        <p:tav tm="0">
                                          <p:val>
                                            <p:strVal val="#ppt_y-#ppt_h*1.125000"/>
                                          </p:val>
                                        </p:tav>
                                        <p:tav tm="100000">
                                          <p:val>
                                            <p:strVal val="#ppt_y"/>
                                          </p:val>
                                        </p:tav>
                                      </p:tavLst>
                                    </p:anim>
                                    <p:animEffect transition="in" filter="wipe(down)">
                                      <p:cBhvr>
                                        <p:cTn id="39" dur="500"/>
                                        <p:tgtEl>
                                          <p:spTgt spid="28"/>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p:tgtEl>
                                          <p:spTgt spid="30"/>
                                        </p:tgtEl>
                                        <p:attrNameLst>
                                          <p:attrName>ppt_y</p:attrName>
                                        </p:attrNameLst>
                                      </p:cBhvr>
                                      <p:tavLst>
                                        <p:tav tm="0">
                                          <p:val>
                                            <p:strVal val="#ppt_y-#ppt_h*1.125000"/>
                                          </p:val>
                                        </p:tav>
                                        <p:tav tm="100000">
                                          <p:val>
                                            <p:strVal val="#ppt_y"/>
                                          </p:val>
                                        </p:tav>
                                      </p:tavLst>
                                    </p:anim>
                                    <p:animEffect transition="in" filter="wipe(down)">
                                      <p:cBhvr>
                                        <p:cTn id="43" dur="500"/>
                                        <p:tgtEl>
                                          <p:spTgt spid="30"/>
                                        </p:tgtEl>
                                      </p:cBhvr>
                                    </p:animEffect>
                                  </p:childTnLst>
                                </p:cTn>
                              </p:par>
                            </p:childTnLst>
                          </p:cTn>
                        </p:par>
                        <p:par>
                          <p:cTn id="44" fill="hold">
                            <p:stCondLst>
                              <p:cond delay="2000"/>
                            </p:stCondLst>
                            <p:childTnLst>
                              <p:par>
                                <p:cTn id="45" presetID="12" presetClass="entr" presetSubtype="1"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down)">
                                      <p:cBhvr>
                                        <p:cTn id="48" dur="500"/>
                                        <p:tgtEl>
                                          <p:spTgt spid="31"/>
                                        </p:tgtEl>
                                      </p:cBhvr>
                                    </p:animEffect>
                                  </p:childTnLst>
                                </p:cTn>
                              </p:par>
                            </p:childTnLst>
                          </p:cTn>
                        </p:par>
                        <p:par>
                          <p:cTn id="49" fill="hold">
                            <p:stCondLst>
                              <p:cond delay="2500"/>
                            </p:stCondLst>
                            <p:childTnLst>
                              <p:par>
                                <p:cTn id="50" presetID="12" presetClass="entr" presetSubtype="1"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p:tgtEl>
                                          <p:spTgt spid="32"/>
                                        </p:tgtEl>
                                        <p:attrNameLst>
                                          <p:attrName>ppt_y</p:attrName>
                                        </p:attrNameLst>
                                      </p:cBhvr>
                                      <p:tavLst>
                                        <p:tav tm="0">
                                          <p:val>
                                            <p:strVal val="#ppt_y-#ppt_h*1.125000"/>
                                          </p:val>
                                        </p:tav>
                                        <p:tav tm="100000">
                                          <p:val>
                                            <p:strVal val="#ppt_y"/>
                                          </p:val>
                                        </p:tav>
                                      </p:tavLst>
                                    </p:anim>
                                    <p:animEffect transition="in" filter="wipe(down)">
                                      <p:cBhvr>
                                        <p:cTn id="53" dur="500"/>
                                        <p:tgtEl>
                                          <p:spTgt spid="32"/>
                                        </p:tgtEl>
                                      </p:cBhvr>
                                    </p:animEffect>
                                  </p:childTnLst>
                                </p:cTn>
                              </p:par>
                            </p:childTnLst>
                          </p:cTn>
                        </p:par>
                        <p:par>
                          <p:cTn id="54" fill="hold">
                            <p:stCondLst>
                              <p:cond delay="3000"/>
                            </p:stCondLst>
                            <p:childTnLst>
                              <p:par>
                                <p:cTn id="55" presetID="12" presetClass="entr" presetSubtype="1"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p:tgtEl>
                                          <p:spTgt spid="33"/>
                                        </p:tgtEl>
                                        <p:attrNameLst>
                                          <p:attrName>ppt_y</p:attrName>
                                        </p:attrNameLst>
                                      </p:cBhvr>
                                      <p:tavLst>
                                        <p:tav tm="0">
                                          <p:val>
                                            <p:strVal val="#ppt_y-#ppt_h*1.125000"/>
                                          </p:val>
                                        </p:tav>
                                        <p:tav tm="100000">
                                          <p:val>
                                            <p:strVal val="#ppt_y"/>
                                          </p:val>
                                        </p:tav>
                                      </p:tavLst>
                                    </p:anim>
                                    <p:animEffect transition="in" filter="wipe(down)">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animBg="1"/>
      <p:bldP spid="25" grpId="0" animBg="1"/>
      <p:bldP spid="26" grpId="0" animBg="1"/>
      <p:bldP spid="27" grpId="0" animBg="1"/>
      <p:bldP spid="28" grpId="0" animBg="1"/>
      <p:bldP spid="30" grpId="0" animBg="1"/>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6"/>
          <p:cNvGrpSpPr/>
          <p:nvPr/>
        </p:nvGrpSpPr>
        <p:grpSpPr>
          <a:xfrm>
            <a:off x="7349062" y="3612458"/>
            <a:ext cx="3999701" cy="644533"/>
            <a:chOff x="7125311" y="3386950"/>
            <a:chExt cx="3485499" cy="644384"/>
          </a:xfrm>
          <a:solidFill>
            <a:srgbClr val="F79E5A"/>
          </a:solidFill>
          <a:scene3d>
            <a:camera prst="orthographicFront">
              <a:rot lat="0" lon="0" rev="0"/>
            </a:camera>
            <a:lightRig rig="balanced" dir="t">
              <a:rot lat="0" lon="0" rev="8700000"/>
            </a:lightRig>
          </a:scene3d>
        </p:grpSpPr>
        <p:sp>
          <p:nvSpPr>
            <p:cNvPr id="13"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0"/>
          <p:cNvGrpSpPr/>
          <p:nvPr/>
        </p:nvGrpSpPr>
        <p:grpSpPr>
          <a:xfrm>
            <a:off x="946381" y="3612458"/>
            <a:ext cx="4009383" cy="644533"/>
            <a:chOff x="1545760" y="3386950"/>
            <a:chExt cx="3493936" cy="644384"/>
          </a:xfrm>
          <a:solidFill>
            <a:srgbClr val="4DCEB8"/>
          </a:solidFill>
          <a:scene3d>
            <a:camera prst="orthographicFront">
              <a:rot lat="0" lon="0" rev="0"/>
            </a:camera>
            <a:lightRig rig="balanced" dir="t">
              <a:rot lat="0" lon="0" rev="8700000"/>
            </a:lightRig>
          </a:scene3d>
        </p:grpSpPr>
        <p:sp>
          <p:nvSpPr>
            <p:cNvPr id="16"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14"/>
          <p:cNvGrpSpPr/>
          <p:nvPr/>
        </p:nvGrpSpPr>
        <p:grpSpPr>
          <a:xfrm>
            <a:off x="6944379" y="2185804"/>
            <a:ext cx="4406630" cy="860271"/>
            <a:chOff x="6772654" y="2152648"/>
            <a:chExt cx="3840113" cy="860072"/>
          </a:xfrm>
          <a:solidFill>
            <a:srgbClr val="B95F95"/>
          </a:solidFill>
          <a:scene3d>
            <a:camera prst="orthographicFront">
              <a:rot lat="0" lon="0" rev="0"/>
            </a:camera>
            <a:lightRig rig="balanced" dir="t">
              <a:rot lat="0" lon="0" rev="8700000"/>
            </a:lightRig>
          </a:scene3d>
        </p:grpSpPr>
        <p:sp>
          <p:nvSpPr>
            <p:cNvPr id="19"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18"/>
          <p:cNvGrpSpPr/>
          <p:nvPr/>
        </p:nvGrpSpPr>
        <p:grpSpPr>
          <a:xfrm>
            <a:off x="946382" y="2185804"/>
            <a:ext cx="4422353" cy="860271"/>
            <a:chOff x="1545760" y="2152648"/>
            <a:chExt cx="3853814" cy="860072"/>
          </a:xfrm>
          <a:solidFill>
            <a:srgbClr val="F79E5A"/>
          </a:solidFill>
          <a:scene3d>
            <a:camera prst="orthographicFront">
              <a:rot lat="0" lon="0" rev="0"/>
            </a:camera>
            <a:lightRig rig="balanced" dir="t">
              <a:rot lat="0" lon="0" rev="8700000"/>
            </a:lightRig>
          </a:scene3d>
        </p:grpSpPr>
        <p:sp>
          <p:nvSpPr>
            <p:cNvPr id="22"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4" name="Group 21"/>
          <p:cNvGrpSpPr/>
          <p:nvPr/>
        </p:nvGrpSpPr>
        <p:grpSpPr>
          <a:xfrm>
            <a:off x="6929926" y="4879843"/>
            <a:ext cx="4440744" cy="860271"/>
            <a:chOff x="6760059" y="4457519"/>
            <a:chExt cx="3869841" cy="860072"/>
          </a:xfrm>
          <a:solidFill>
            <a:srgbClr val="4DCEB8"/>
          </a:solidFill>
          <a:scene3d>
            <a:camera prst="orthographicFront">
              <a:rot lat="0" lon="0" rev="0"/>
            </a:camera>
            <a:lightRig rig="balanced" dir="t">
              <a:rot lat="0" lon="0" rev="8700000"/>
            </a:lightRig>
          </a:scene3d>
        </p:grpSpPr>
        <p:sp>
          <p:nvSpPr>
            <p:cNvPr id="25"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7" name="Group 24"/>
          <p:cNvGrpSpPr/>
          <p:nvPr/>
        </p:nvGrpSpPr>
        <p:grpSpPr>
          <a:xfrm>
            <a:off x="946381" y="4879843"/>
            <a:ext cx="4422345" cy="860271"/>
            <a:chOff x="1545760" y="4457519"/>
            <a:chExt cx="3853808" cy="860072"/>
          </a:xfrm>
          <a:solidFill>
            <a:srgbClr val="B95F95"/>
          </a:solidFill>
          <a:scene3d>
            <a:camera prst="orthographicFront">
              <a:rot lat="0" lon="0" rev="0"/>
            </a:camera>
            <a:lightRig rig="balanced" dir="t">
              <a:rot lat="0" lon="0" rev="8700000"/>
            </a:lightRig>
          </a:scene3d>
        </p:grpSpPr>
        <p:sp>
          <p:nvSpPr>
            <p:cNvPr id="28"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0"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a:outerShdw blurRad="44450" dist="27940" dir="5400000" algn="ctr">
                <a:srgbClr val="000000">
                  <a:alpha val="32000"/>
                </a:srgbClr>
              </a:outerShdw>
            </a:effectLst>
            <a:sp3d/>
          </p:spPr>
          <p:txBody>
            <a:bodyPr wrap="square" lIns="38100" tIns="38100" rIns="38100" bIns="38100" numCol="1" anchor="ctr">
              <a:noAutofit/>
            </a:bodyPr>
            <a:lstStyle/>
            <a:p>
              <a:pPr>
                <a:spcBef>
                  <a:spcPts val="492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31" name="Text Placeholder 12"/>
          <p:cNvSpPr txBox="1"/>
          <p:nvPr/>
        </p:nvSpPr>
        <p:spPr>
          <a:xfrm>
            <a:off x="1467920" y="2339677"/>
            <a:ext cx="2997620" cy="382991"/>
          </a:xfrm>
          <a:prstGeom prst="rect">
            <a:avLst/>
          </a:prstGeom>
        </p:spPr>
        <p:txBody>
          <a:bodyPr lIns="0" tIns="66706" rIns="0" bIns="66706">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467920" y="3763221"/>
            <a:ext cx="2997620" cy="382991"/>
          </a:xfrm>
          <a:prstGeom prst="rect">
            <a:avLst/>
          </a:prstGeom>
        </p:spPr>
        <p:txBody>
          <a:bodyPr lIns="0" tIns="66706" rIns="0" bIns="66706">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1467918" y="5244205"/>
            <a:ext cx="2997620" cy="382991"/>
          </a:xfrm>
          <a:prstGeom prst="rect">
            <a:avLst/>
          </a:prstGeom>
        </p:spPr>
        <p:txBody>
          <a:bodyPr lIns="0" tIns="66706" rIns="0" bIns="66706">
            <a:normAutofit lnSpcReduction="1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7832886" y="2339677"/>
            <a:ext cx="2997620" cy="382991"/>
          </a:xfrm>
          <a:prstGeom prst="rect">
            <a:avLst/>
          </a:prstGeom>
        </p:spPr>
        <p:txBody>
          <a:bodyPr lIns="0" tIns="66706" rIns="0" bIns="66706">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7832886" y="3763221"/>
            <a:ext cx="2997620" cy="382991"/>
          </a:xfrm>
          <a:prstGeom prst="rect">
            <a:avLst/>
          </a:prstGeom>
        </p:spPr>
        <p:txBody>
          <a:bodyPr lIns="0" tIns="66706" rIns="0" bIns="66706">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45" name="Text Placeholder 12"/>
          <p:cNvSpPr txBox="1"/>
          <p:nvPr/>
        </p:nvSpPr>
        <p:spPr>
          <a:xfrm>
            <a:off x="7832884" y="5244205"/>
            <a:ext cx="2997620" cy="382991"/>
          </a:xfrm>
          <a:prstGeom prst="rect">
            <a:avLst/>
          </a:prstGeom>
        </p:spPr>
        <p:txBody>
          <a:bodyPr lIns="0" tIns="66706" rIns="0" bIns="66706">
            <a:normAutofit lnSpcReduction="1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8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46" name="Text Placeholder 12"/>
          <p:cNvSpPr txBox="1"/>
          <p:nvPr/>
        </p:nvSpPr>
        <p:spPr>
          <a:xfrm>
            <a:off x="1467918" y="3107062"/>
            <a:ext cx="2716838" cy="165290"/>
          </a:xfrm>
          <a:prstGeom prst="rect">
            <a:avLst/>
          </a:prstGeom>
        </p:spPr>
        <p:txBody>
          <a:bodyPr lIns="0" tIns="66706" rIns="0" bIns="66706"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 Placeholder 12"/>
          <p:cNvSpPr txBox="1"/>
          <p:nvPr/>
        </p:nvSpPr>
        <p:spPr>
          <a:xfrm>
            <a:off x="1467916" y="4537753"/>
            <a:ext cx="2716838" cy="165290"/>
          </a:xfrm>
          <a:prstGeom prst="rect">
            <a:avLst/>
          </a:prstGeom>
        </p:spPr>
        <p:txBody>
          <a:bodyPr lIns="0" tIns="66706" rIns="0" bIns="66706"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 Placeholder 12"/>
          <p:cNvSpPr txBox="1"/>
          <p:nvPr/>
        </p:nvSpPr>
        <p:spPr>
          <a:xfrm>
            <a:off x="1467916" y="6054847"/>
            <a:ext cx="2716838" cy="165290"/>
          </a:xfrm>
          <a:prstGeom prst="rect">
            <a:avLst/>
          </a:prstGeom>
        </p:spPr>
        <p:txBody>
          <a:bodyPr lIns="0" tIns="66706" rIns="0" bIns="66706"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 Placeholder 12"/>
          <p:cNvSpPr txBox="1"/>
          <p:nvPr/>
        </p:nvSpPr>
        <p:spPr>
          <a:xfrm>
            <a:off x="8261221" y="3111236"/>
            <a:ext cx="2574158" cy="161116"/>
          </a:xfrm>
          <a:prstGeom prst="rect">
            <a:avLst/>
          </a:prstGeom>
        </p:spPr>
        <p:txBody>
          <a:bodyPr lIns="0" tIns="66706" rIns="0" bIns="66706"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 Placeholder 12"/>
          <p:cNvSpPr txBox="1"/>
          <p:nvPr/>
        </p:nvSpPr>
        <p:spPr>
          <a:xfrm>
            <a:off x="8261219" y="4541927"/>
            <a:ext cx="2574158" cy="161116"/>
          </a:xfrm>
          <a:prstGeom prst="rect">
            <a:avLst/>
          </a:prstGeom>
        </p:spPr>
        <p:txBody>
          <a:bodyPr lIns="0" tIns="66706" rIns="0" bIns="66706"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 Placeholder 12"/>
          <p:cNvSpPr txBox="1"/>
          <p:nvPr/>
        </p:nvSpPr>
        <p:spPr>
          <a:xfrm>
            <a:off x="8261219" y="6059021"/>
            <a:ext cx="2574158" cy="161116"/>
          </a:xfrm>
          <a:prstGeom prst="rect">
            <a:avLst/>
          </a:prstGeom>
        </p:spPr>
        <p:txBody>
          <a:bodyPr lIns="0" tIns="66706" rIns="0" bIns="66706"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4765377" y="2755152"/>
            <a:ext cx="2781750" cy="2424688"/>
          </a:xfrm>
          <a:prstGeom prst="ellipse">
            <a:avLst/>
          </a:prstGeom>
          <a:solidFill>
            <a:srgbClr val="3B68A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zh-CN" altLang="en-US" sz="2900" b="1" dirty="0">
                <a:solidFill>
                  <a:schemeClr val="bg1"/>
                </a:solidFill>
                <a:latin typeface="微软雅黑" panose="020B0503020204020204" pitchFamily="34" charset="-122"/>
                <a:ea typeface="微软雅黑" panose="020B0503020204020204" pitchFamily="34" charset="-122"/>
              </a:rPr>
              <a:t>重点工作</a:t>
            </a:r>
            <a:endParaRPr lang="en-US" altLang="zh-CN" sz="2900" b="1" dirty="0">
              <a:solidFill>
                <a:schemeClr val="bg1"/>
              </a:solidFill>
              <a:latin typeface="微软雅黑" panose="020B0503020204020204" pitchFamily="34" charset="-122"/>
              <a:ea typeface="微软雅黑" panose="020B0503020204020204" pitchFamily="34" charset="-122"/>
            </a:endParaRPr>
          </a:p>
          <a:p>
            <a:pPr algn="ctr"/>
            <a:r>
              <a:rPr lang="zh-CN" altLang="en-US" sz="2900" b="1" dirty="0">
                <a:solidFill>
                  <a:schemeClr val="bg1"/>
                </a:solidFill>
                <a:latin typeface="微软雅黑" panose="020B0503020204020204" pitchFamily="34" charset="-122"/>
                <a:ea typeface="微软雅黑" panose="020B0503020204020204" pitchFamily="34" charset="-122"/>
              </a:rPr>
              <a:t>事件回顾</a:t>
            </a:r>
            <a:endParaRPr lang="en-US" altLang="zh-CN" sz="2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fade">
                                      <p:cBhvr>
                                        <p:cTn id="31" dur="500"/>
                                        <p:tgtEl>
                                          <p:spTgt spid="31">
                                            <p:txEl>
                                              <p:pRg st="0" end="0"/>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6">
                                            <p:txEl>
                                              <p:pRg st="0" end="0"/>
                                            </p:txEl>
                                          </p:spTgt>
                                        </p:tgtEl>
                                        <p:attrNameLst>
                                          <p:attrName>style.visibility</p:attrName>
                                        </p:attrNameLst>
                                      </p:cBhvr>
                                      <p:to>
                                        <p:strVal val="visible"/>
                                      </p:to>
                                    </p:set>
                                    <p:animEffect transition="in" filter="fade">
                                      <p:cBhvr>
                                        <p:cTn id="35" dur="500"/>
                                        <p:tgtEl>
                                          <p:spTgt spid="46">
                                            <p:txEl>
                                              <p:pRg st="0" end="0"/>
                                            </p:txEl>
                                          </p:spTgt>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fade">
                                      <p:cBhvr>
                                        <p:cTn id="43" dur="500"/>
                                        <p:tgtEl>
                                          <p:spTgt spid="32">
                                            <p:txEl>
                                              <p:pRg st="0" end="0"/>
                                            </p:tx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7">
                                            <p:txEl>
                                              <p:pRg st="0" end="0"/>
                                            </p:txEl>
                                          </p:spTgt>
                                        </p:tgtEl>
                                        <p:attrNameLst>
                                          <p:attrName>style.visibility</p:attrName>
                                        </p:attrNameLst>
                                      </p:cBhvr>
                                      <p:to>
                                        <p:strVal val="visible"/>
                                      </p:to>
                                    </p:set>
                                    <p:animEffect transition="in" filter="fade">
                                      <p:cBhvr>
                                        <p:cTn id="47" dur="500"/>
                                        <p:tgtEl>
                                          <p:spTgt spid="47">
                                            <p:txEl>
                                              <p:pRg st="0" end="0"/>
                                            </p:txEl>
                                          </p:spTgt>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48">
                                            <p:txEl>
                                              <p:pRg st="0" end="0"/>
                                            </p:txEl>
                                          </p:spTgt>
                                        </p:tgtEl>
                                        <p:attrNameLst>
                                          <p:attrName>style.visibility</p:attrName>
                                        </p:attrNameLst>
                                      </p:cBhvr>
                                      <p:to>
                                        <p:strVal val="visible"/>
                                      </p:to>
                                    </p:set>
                                    <p:animEffect transition="in" filter="fade">
                                      <p:cBhvr>
                                        <p:cTn id="59" dur="500"/>
                                        <p:tgtEl>
                                          <p:spTgt spid="48">
                                            <p:txEl>
                                              <p:pRg st="0" end="0"/>
                                            </p:txEl>
                                          </p:spTgt>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fade">
                                      <p:cBhvr>
                                        <p:cTn id="71" dur="500"/>
                                        <p:tgtEl>
                                          <p:spTgt spid="49">
                                            <p:txEl>
                                              <p:pRg st="0" end="0"/>
                                            </p:txEl>
                                          </p:spTgt>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40">
                                            <p:txEl>
                                              <p:pRg st="0" end="0"/>
                                            </p:txEl>
                                          </p:spTgt>
                                        </p:tgtEl>
                                        <p:attrNameLst>
                                          <p:attrName>style.visibility</p:attrName>
                                        </p:attrNameLst>
                                      </p:cBhvr>
                                      <p:to>
                                        <p:strVal val="visible"/>
                                      </p:to>
                                    </p:set>
                                    <p:animEffect transition="in" filter="fade">
                                      <p:cBhvr>
                                        <p:cTn id="79" dur="500"/>
                                        <p:tgtEl>
                                          <p:spTgt spid="40">
                                            <p:txEl>
                                              <p:pRg st="0" end="0"/>
                                            </p:txEl>
                                          </p:spTgt>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50">
                                            <p:txEl>
                                              <p:pRg st="0" end="0"/>
                                            </p:txEl>
                                          </p:spTgt>
                                        </p:tgtEl>
                                        <p:attrNameLst>
                                          <p:attrName>style.visibility</p:attrName>
                                        </p:attrNameLst>
                                      </p:cBhvr>
                                      <p:to>
                                        <p:strVal val="visible"/>
                                      </p:to>
                                    </p:set>
                                    <p:animEffect transition="in" filter="fade">
                                      <p:cBhvr>
                                        <p:cTn id="83" dur="500"/>
                                        <p:tgtEl>
                                          <p:spTgt spid="50">
                                            <p:txEl>
                                              <p:pRg st="0" end="0"/>
                                            </p:txEl>
                                          </p:spTgt>
                                        </p:tgtEl>
                                      </p:cBhvr>
                                    </p:animEffect>
                                  </p:childTnLst>
                                </p:cTn>
                              </p:par>
                            </p:childTnLst>
                          </p:cTn>
                        </p:par>
                        <p:par>
                          <p:cTn id="84" fill="hold">
                            <p:stCondLst>
                              <p:cond delay="9500"/>
                            </p:stCondLst>
                            <p:childTnLst>
                              <p:par>
                                <p:cTn id="85" presetID="22" presetClass="entr" presetSubtype="8"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par>
                          <p:cTn id="88" fill="hold">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fade">
                                      <p:cBhvr>
                                        <p:cTn id="91" dur="500"/>
                                        <p:tgtEl>
                                          <p:spTgt spid="45">
                                            <p:txEl>
                                              <p:pRg st="0" end="0"/>
                                            </p:txEl>
                                          </p:spTgt>
                                        </p:tgtEl>
                                      </p:cBhvr>
                                    </p:animEffect>
                                  </p:childTnLst>
                                </p:cTn>
                              </p:par>
                            </p:childTnLst>
                          </p:cTn>
                        </p:par>
                        <p:par>
                          <p:cTn id="92" fill="hold">
                            <p:stCondLst>
                              <p:cond delay="10500"/>
                            </p:stCondLst>
                            <p:childTnLst>
                              <p:par>
                                <p:cTn id="93" presetID="10" presetClass="entr" presetSubtype="0" fill="hold" grpId="0" nodeType="afterEffect">
                                  <p:stCondLst>
                                    <p:cond delay="0"/>
                                  </p:stCondLst>
                                  <p:childTnLst>
                                    <p:set>
                                      <p:cBhvr>
                                        <p:cTn id="94" dur="1" fill="hold">
                                          <p:stCondLst>
                                            <p:cond delay="0"/>
                                          </p:stCondLst>
                                        </p:cTn>
                                        <p:tgtEl>
                                          <p:spTgt spid="51">
                                            <p:txEl>
                                              <p:pRg st="0" end="0"/>
                                            </p:txEl>
                                          </p:spTgt>
                                        </p:tgtEl>
                                        <p:attrNameLst>
                                          <p:attrName>style.visibility</p:attrName>
                                        </p:attrNameLst>
                                      </p:cBhvr>
                                      <p:to>
                                        <p:strVal val="visible"/>
                                      </p:to>
                                    </p:set>
                                    <p:animEffect transition="in" filter="fade">
                                      <p:cBhvr>
                                        <p:cTn id="9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337"/>
          <p:cNvGrpSpPr/>
          <p:nvPr/>
        </p:nvGrpSpPr>
        <p:grpSpPr>
          <a:xfrm>
            <a:off x="1557188" y="2417426"/>
            <a:ext cx="2520461" cy="1436457"/>
            <a:chOff x="1" y="0"/>
            <a:chExt cx="4392857" cy="2872250"/>
          </a:xfrm>
          <a:solidFill>
            <a:srgbClr val="3B68A1"/>
          </a:solidFill>
          <a:scene3d>
            <a:camera prst="orthographicFront">
              <a:rot lat="0" lon="0" rev="0"/>
            </a:camera>
            <a:lightRig rig="balanced" dir="t">
              <a:rot lat="0" lon="0" rev="8700000"/>
            </a:lightRig>
          </a:scene3d>
        </p:grpSpPr>
        <p:sp>
          <p:nvSpPr>
            <p:cNvPr id="13" name="Shape 333"/>
            <p:cNvSpPr/>
            <p:nvPr/>
          </p:nvSpPr>
          <p:spPr>
            <a:xfrm>
              <a:off x="1" y="0"/>
              <a:ext cx="4392857" cy="287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a:outerShdw blurRad="44450" dist="27940" dir="5400000" algn="ctr">
                <a:srgbClr val="000000">
                  <a:alpha val="32000"/>
                </a:srgbClr>
              </a:outerShdw>
            </a:effectLst>
            <a:sp3d/>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4" name="Shape 335"/>
            <p:cNvSpPr/>
            <p:nvPr/>
          </p:nvSpPr>
          <p:spPr>
            <a:xfrm>
              <a:off x="1313082" y="1176932"/>
              <a:ext cx="2413878" cy="553870"/>
            </a:xfrm>
            <a:prstGeom prst="rect">
              <a:avLst/>
            </a:prstGeom>
            <a:grpFill/>
            <a:ln w="12700" cap="flat">
              <a:noFill/>
              <a:miter lim="400000"/>
            </a:ln>
            <a:effectLst>
              <a:outerShdw blurRad="44450" dist="27940" dir="5400000" algn="ctr">
                <a:srgbClr val="000000">
                  <a:alpha val="32000"/>
                </a:srgbClr>
              </a:outerShdw>
            </a:effectLst>
            <a:sp3d>
              <a:bevelT w="190500" h="38100"/>
            </a:sp3d>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8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5" name="Group 342"/>
          <p:cNvGrpSpPr/>
          <p:nvPr/>
        </p:nvGrpSpPr>
        <p:grpSpPr>
          <a:xfrm>
            <a:off x="3752382" y="2417426"/>
            <a:ext cx="2520461" cy="1436457"/>
            <a:chOff x="0" y="0"/>
            <a:chExt cx="4392859" cy="2872248"/>
          </a:xfrm>
          <a:solidFill>
            <a:srgbClr val="F79E5A"/>
          </a:solidFill>
          <a:scene3d>
            <a:camera prst="orthographicFront">
              <a:rot lat="0" lon="0" rev="0"/>
            </a:camera>
            <a:lightRig rig="balanced" dir="t">
              <a:rot lat="0" lon="0" rev="8700000"/>
            </a:lightRig>
          </a:scene3d>
        </p:grpSpPr>
        <p:sp>
          <p:nvSpPr>
            <p:cNvPr id="16"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a:outerShdw blurRad="44450" dist="27940" dir="5400000" algn="ctr">
                <a:srgbClr val="000000">
                  <a:alpha val="32000"/>
                </a:srgbClr>
              </a:outerShdw>
            </a:effectLst>
            <a:sp3d/>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17" name="Shape 340"/>
            <p:cNvSpPr/>
            <p:nvPr/>
          </p:nvSpPr>
          <p:spPr>
            <a:xfrm>
              <a:off x="1194479" y="1289712"/>
              <a:ext cx="2852436" cy="431800"/>
            </a:xfrm>
            <a:prstGeom prst="rect">
              <a:avLst/>
            </a:prstGeom>
            <a:grpFill/>
            <a:ln w="12700" cap="flat">
              <a:noFill/>
              <a:miter lim="400000"/>
            </a:ln>
            <a:effectLst>
              <a:outerShdw blurRad="44450" dist="27940" dir="5400000" algn="ctr">
                <a:srgbClr val="000000">
                  <a:alpha val="32000"/>
                </a:srgbClr>
              </a:outerShdw>
            </a:effectLst>
            <a:sp3d>
              <a:bevelT w="190500" h="38100"/>
            </a:sp3d>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8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8" name="Group 347"/>
          <p:cNvGrpSpPr/>
          <p:nvPr/>
        </p:nvGrpSpPr>
        <p:grpSpPr>
          <a:xfrm>
            <a:off x="6001810" y="2417426"/>
            <a:ext cx="2520461" cy="1436457"/>
            <a:chOff x="0" y="0"/>
            <a:chExt cx="4392859" cy="2872248"/>
          </a:xfrm>
          <a:solidFill>
            <a:srgbClr val="4DCEB8"/>
          </a:solidFill>
          <a:scene3d>
            <a:camera prst="orthographicFront">
              <a:rot lat="0" lon="0" rev="0"/>
            </a:camera>
            <a:lightRig rig="balanced" dir="t">
              <a:rot lat="0" lon="0" rev="8700000"/>
            </a:lightRig>
          </a:scene3d>
        </p:grpSpPr>
        <p:sp>
          <p:nvSpPr>
            <p:cNvPr id="19"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a:outerShdw blurRad="44450" dist="27940" dir="5400000" algn="ctr">
                <a:srgbClr val="000000">
                  <a:alpha val="32000"/>
                </a:srgbClr>
              </a:outerShdw>
            </a:effectLst>
            <a:sp3d/>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0" name="Shape 345"/>
            <p:cNvSpPr/>
            <p:nvPr/>
          </p:nvSpPr>
          <p:spPr>
            <a:xfrm>
              <a:off x="1086541" y="1289712"/>
              <a:ext cx="2972476" cy="431800"/>
            </a:xfrm>
            <a:prstGeom prst="rect">
              <a:avLst/>
            </a:prstGeom>
            <a:grpFill/>
            <a:ln w="12700" cap="flat">
              <a:noFill/>
              <a:miter lim="400000"/>
            </a:ln>
            <a:effectLst>
              <a:outerShdw blurRad="44450" dist="27940" dir="5400000" algn="ctr">
                <a:srgbClr val="000000">
                  <a:alpha val="32000"/>
                </a:srgbClr>
              </a:outerShdw>
            </a:effectLst>
            <a:sp3d>
              <a:bevelT w="190500" h="38100"/>
            </a:sp3d>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8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1" name="Group 352"/>
          <p:cNvGrpSpPr/>
          <p:nvPr/>
        </p:nvGrpSpPr>
        <p:grpSpPr>
          <a:xfrm>
            <a:off x="8232706" y="2417426"/>
            <a:ext cx="2520460" cy="1436457"/>
            <a:chOff x="0" y="0"/>
            <a:chExt cx="4392859" cy="2872248"/>
          </a:xfrm>
          <a:solidFill>
            <a:srgbClr val="B95F95"/>
          </a:solidFill>
          <a:scene3d>
            <a:camera prst="orthographicFront">
              <a:rot lat="0" lon="0" rev="0"/>
            </a:camera>
            <a:lightRig rig="balanced" dir="t">
              <a:rot lat="0" lon="0" rev="8700000"/>
            </a:lightRig>
          </a:scene3d>
        </p:grpSpPr>
        <p:sp>
          <p:nvSpPr>
            <p:cNvPr id="22"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a:outerShdw blurRad="44450" dist="27940" dir="5400000" algn="ctr">
                <a:srgbClr val="000000">
                  <a:alpha val="32000"/>
                </a:srgbClr>
              </a:outerShdw>
            </a:effectLst>
            <a:sp3d/>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3" name="Shape 350"/>
            <p:cNvSpPr/>
            <p:nvPr/>
          </p:nvSpPr>
          <p:spPr>
            <a:xfrm>
              <a:off x="1186403" y="1289712"/>
              <a:ext cx="2924718" cy="431800"/>
            </a:xfrm>
            <a:prstGeom prst="rect">
              <a:avLst/>
            </a:prstGeom>
            <a:grpFill/>
            <a:ln w="12700" cap="flat">
              <a:noFill/>
              <a:miter lim="400000"/>
            </a:ln>
            <a:effectLst>
              <a:outerShdw blurRad="44450" dist="27940" dir="5400000" algn="ctr">
                <a:srgbClr val="000000">
                  <a:alpha val="32000"/>
                </a:srgbClr>
              </a:outerShdw>
            </a:effectLst>
            <a:sp3d>
              <a:bevelT w="190500" h="38100"/>
            </a:sp3d>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8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4" name="Group 360"/>
          <p:cNvGrpSpPr/>
          <p:nvPr/>
        </p:nvGrpSpPr>
        <p:grpSpPr>
          <a:xfrm>
            <a:off x="2573399" y="3648585"/>
            <a:ext cx="488040" cy="425396"/>
            <a:chOff x="0" y="0"/>
            <a:chExt cx="850594" cy="850594"/>
          </a:xfrm>
          <a:solidFill>
            <a:srgbClr val="3B68A1"/>
          </a:solidFill>
        </p:grpSpPr>
        <p:sp>
          <p:nvSpPr>
            <p:cNvPr id="25"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6" name="Shape 359"/>
            <p:cNvSpPr/>
            <p:nvPr/>
          </p:nvSpPr>
          <p:spPr>
            <a:xfrm>
              <a:off x="300082" y="114147"/>
              <a:ext cx="250430" cy="622301"/>
            </a:xfrm>
            <a:prstGeom prst="rect">
              <a:avLst/>
            </a:prstGeom>
            <a:grp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800">
                  <a:solidFill>
                    <a:schemeClr val="bg1"/>
                  </a:solidFill>
                  <a:latin typeface="Arial" panose="020B0604020202020204" pitchFamily="34" charset="0"/>
                  <a:cs typeface="Arial" panose="020B0604020202020204" pitchFamily="34" charset="0"/>
                </a:rPr>
                <a:t>1</a:t>
              </a:r>
              <a:endParaRPr sz="1800">
                <a:solidFill>
                  <a:schemeClr val="bg1"/>
                </a:solidFill>
                <a:latin typeface="Arial" panose="020B0604020202020204" pitchFamily="34" charset="0"/>
                <a:cs typeface="Arial" panose="020B0604020202020204" pitchFamily="34" charset="0"/>
              </a:endParaRPr>
            </a:p>
          </p:txBody>
        </p:sp>
      </p:grpSp>
      <p:grpSp>
        <p:nvGrpSpPr>
          <p:cNvPr id="27" name="Group 363"/>
          <p:cNvGrpSpPr/>
          <p:nvPr/>
        </p:nvGrpSpPr>
        <p:grpSpPr>
          <a:xfrm>
            <a:off x="4773225" y="3648585"/>
            <a:ext cx="488040" cy="425396"/>
            <a:chOff x="0" y="0"/>
            <a:chExt cx="850594" cy="850594"/>
          </a:xfrm>
          <a:solidFill>
            <a:srgbClr val="F79E5A"/>
          </a:solidFill>
        </p:grpSpPr>
        <p:sp>
          <p:nvSpPr>
            <p:cNvPr id="28"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0" name="Shape 362"/>
            <p:cNvSpPr/>
            <p:nvPr/>
          </p:nvSpPr>
          <p:spPr>
            <a:xfrm>
              <a:off x="311484" y="148363"/>
              <a:ext cx="223507" cy="553869"/>
            </a:xfrm>
            <a:prstGeom prst="rect">
              <a:avLst/>
            </a:prstGeom>
            <a:grp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800">
                  <a:solidFill>
                    <a:schemeClr val="bg1"/>
                  </a:solidFill>
                  <a:latin typeface="Arial" panose="020B0604020202020204" pitchFamily="34" charset="0"/>
                  <a:cs typeface="Arial" panose="020B0604020202020204" pitchFamily="34" charset="0"/>
                </a:rPr>
                <a:t>2</a:t>
              </a:r>
              <a:endParaRPr sz="1800">
                <a:solidFill>
                  <a:schemeClr val="bg1"/>
                </a:solidFill>
                <a:latin typeface="Arial" panose="020B0604020202020204" pitchFamily="34" charset="0"/>
                <a:cs typeface="Arial" panose="020B0604020202020204" pitchFamily="34" charset="0"/>
              </a:endParaRPr>
            </a:p>
          </p:txBody>
        </p:sp>
      </p:grpSp>
      <p:grpSp>
        <p:nvGrpSpPr>
          <p:cNvPr id="31" name="Group 366"/>
          <p:cNvGrpSpPr/>
          <p:nvPr/>
        </p:nvGrpSpPr>
        <p:grpSpPr>
          <a:xfrm>
            <a:off x="7018020" y="3648585"/>
            <a:ext cx="488040" cy="425396"/>
            <a:chOff x="0" y="0"/>
            <a:chExt cx="850594" cy="850594"/>
          </a:xfrm>
          <a:solidFill>
            <a:srgbClr val="4DCEB8"/>
          </a:solidFill>
        </p:grpSpPr>
        <p:sp>
          <p:nvSpPr>
            <p:cNvPr id="32"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3" name="Shape 365"/>
            <p:cNvSpPr/>
            <p:nvPr/>
          </p:nvSpPr>
          <p:spPr>
            <a:xfrm>
              <a:off x="311484" y="148363"/>
              <a:ext cx="223507" cy="553869"/>
            </a:xfrm>
            <a:prstGeom prst="rect">
              <a:avLst/>
            </a:prstGeom>
            <a:grp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800">
                  <a:solidFill>
                    <a:schemeClr val="bg1"/>
                  </a:solidFill>
                  <a:latin typeface="Arial" panose="020B0604020202020204" pitchFamily="34" charset="0"/>
                  <a:cs typeface="Arial" panose="020B0604020202020204" pitchFamily="34" charset="0"/>
                </a:rPr>
                <a:t>3</a:t>
              </a:r>
              <a:endParaRPr sz="1800">
                <a:solidFill>
                  <a:schemeClr val="bg1"/>
                </a:solidFill>
                <a:latin typeface="Arial" panose="020B0604020202020204" pitchFamily="34" charset="0"/>
                <a:cs typeface="Arial" panose="020B0604020202020204" pitchFamily="34" charset="0"/>
              </a:endParaRPr>
            </a:p>
          </p:txBody>
        </p:sp>
      </p:grpSp>
      <p:grpSp>
        <p:nvGrpSpPr>
          <p:cNvPr id="34" name="Group 369"/>
          <p:cNvGrpSpPr/>
          <p:nvPr/>
        </p:nvGrpSpPr>
        <p:grpSpPr>
          <a:xfrm>
            <a:off x="9248916" y="3648585"/>
            <a:ext cx="488040" cy="425396"/>
            <a:chOff x="0" y="0"/>
            <a:chExt cx="850594" cy="850594"/>
          </a:xfrm>
          <a:solidFill>
            <a:srgbClr val="B95F95"/>
          </a:solidFill>
        </p:grpSpPr>
        <p:sp>
          <p:nvSpPr>
            <p:cNvPr id="40"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5" name="Shape 368"/>
            <p:cNvSpPr/>
            <p:nvPr/>
          </p:nvSpPr>
          <p:spPr>
            <a:xfrm>
              <a:off x="292120" y="114147"/>
              <a:ext cx="362944" cy="622301"/>
            </a:xfrm>
            <a:prstGeom prst="rect">
              <a:avLst/>
            </a:prstGeom>
            <a:grp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800" dirty="0">
                  <a:solidFill>
                    <a:schemeClr val="bg1"/>
                  </a:solidFill>
                  <a:latin typeface="Arial" panose="020B0604020202020204" pitchFamily="34" charset="0"/>
                  <a:cs typeface="Arial" panose="020B0604020202020204" pitchFamily="34" charset="0"/>
                </a:rPr>
                <a:t>4</a:t>
              </a:r>
              <a:endParaRPr sz="1800" dirty="0">
                <a:solidFill>
                  <a:schemeClr val="bg1"/>
                </a:solidFill>
                <a:latin typeface="Arial" panose="020B0604020202020204" pitchFamily="34" charset="0"/>
                <a:cs typeface="Arial" panose="020B0604020202020204" pitchFamily="34" charset="0"/>
              </a:endParaRPr>
            </a:p>
          </p:txBody>
        </p:sp>
      </p:grpSp>
      <p:sp>
        <p:nvSpPr>
          <p:cNvPr id="46" name="Shape 373"/>
          <p:cNvSpPr/>
          <p:nvPr/>
        </p:nvSpPr>
        <p:spPr>
          <a:xfrm>
            <a:off x="1915423" y="4422285"/>
            <a:ext cx="1801943" cy="166199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5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Shape 376"/>
          <p:cNvSpPr/>
          <p:nvPr/>
        </p:nvSpPr>
        <p:spPr>
          <a:xfrm>
            <a:off x="4158065" y="4422285"/>
            <a:ext cx="1801942" cy="166199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5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Shape 379"/>
          <p:cNvSpPr/>
          <p:nvPr/>
        </p:nvSpPr>
        <p:spPr>
          <a:xfrm>
            <a:off x="6361559" y="4422285"/>
            <a:ext cx="1801942" cy="166199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5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5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Shape 382"/>
          <p:cNvSpPr/>
          <p:nvPr/>
        </p:nvSpPr>
        <p:spPr>
          <a:xfrm>
            <a:off x="8636082" y="4422285"/>
            <a:ext cx="1801943" cy="1661993"/>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5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5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5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400"/>
                                  </p:stCondLst>
                                  <p:childTnLst>
                                    <p:set>
                                      <p:cBhvr>
                                        <p:cTn id="19" dur="indefinite" fill="hold"/>
                                        <p:tgtEl>
                                          <p:spTgt spid="21"/>
                                        </p:tgtEl>
                                        <p:attrNameLst>
                                          <p:attrName>style.visibility</p:attrName>
                                        </p:attrNameLst>
                                      </p:cBhvr>
                                      <p:to>
                                        <p:strVal val="visible"/>
                                      </p:to>
                                    </p:set>
                                    <p:anim calcmode="lin" valueType="num">
                                      <p:cBhvr>
                                        <p:cTn id="20" dur="800" fill="hold"/>
                                        <p:tgtEl>
                                          <p:spTgt spid="21"/>
                                        </p:tgtEl>
                                        <p:attrNameLst>
                                          <p:attrName>ppt_x</p:attrName>
                                        </p:attrNameLst>
                                      </p:cBhvr>
                                      <p:tavLst>
                                        <p:tav tm="0">
                                          <p:val>
                                            <p:strVal val="0-#ppt_w/2"/>
                                          </p:val>
                                        </p:tav>
                                        <p:tav tm="100000">
                                          <p:val>
                                            <p:strVal val="#ppt_x"/>
                                          </p:val>
                                        </p:tav>
                                      </p:tavLst>
                                    </p:anim>
                                    <p:anim calcmode="lin" valueType="num">
                                      <p:cBhvr>
                                        <p:cTn id="21" dur="8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800"/>
                                  </p:stCondLst>
                                  <p:childTnLst>
                                    <p:set>
                                      <p:cBhvr>
                                        <p:cTn id="23" dur="indefinite" fill="hold"/>
                                        <p:tgtEl>
                                          <p:spTgt spid="18"/>
                                        </p:tgtEl>
                                        <p:attrNameLst>
                                          <p:attrName>style.visibility</p:attrName>
                                        </p:attrNameLst>
                                      </p:cBhvr>
                                      <p:to>
                                        <p:strVal val="visible"/>
                                      </p:to>
                                    </p:set>
                                    <p:anim calcmode="lin" valueType="num">
                                      <p:cBhvr>
                                        <p:cTn id="24" dur="800" fill="hold"/>
                                        <p:tgtEl>
                                          <p:spTgt spid="18"/>
                                        </p:tgtEl>
                                        <p:attrNameLst>
                                          <p:attrName>ppt_x</p:attrName>
                                        </p:attrNameLst>
                                      </p:cBhvr>
                                      <p:tavLst>
                                        <p:tav tm="0">
                                          <p:val>
                                            <p:strVal val="0-#ppt_w/2"/>
                                          </p:val>
                                        </p:tav>
                                        <p:tav tm="100000">
                                          <p:val>
                                            <p:strVal val="#ppt_x"/>
                                          </p:val>
                                        </p:tav>
                                      </p:tavLst>
                                    </p:anim>
                                    <p:anim calcmode="lin" valueType="num">
                                      <p:cBhvr>
                                        <p:cTn id="25" dur="8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200"/>
                                  </p:stCondLst>
                                  <p:childTnLst>
                                    <p:set>
                                      <p:cBhvr>
                                        <p:cTn id="27" dur="indefinite" fill="hold"/>
                                        <p:tgtEl>
                                          <p:spTgt spid="15"/>
                                        </p:tgtEl>
                                        <p:attrNameLst>
                                          <p:attrName>style.visibility</p:attrName>
                                        </p:attrNameLst>
                                      </p:cBhvr>
                                      <p:to>
                                        <p:strVal val="visible"/>
                                      </p:to>
                                    </p:set>
                                    <p:anim calcmode="lin" valueType="num">
                                      <p:cBhvr>
                                        <p:cTn id="28" dur="800" fill="hold"/>
                                        <p:tgtEl>
                                          <p:spTgt spid="15"/>
                                        </p:tgtEl>
                                        <p:attrNameLst>
                                          <p:attrName>ppt_x</p:attrName>
                                        </p:attrNameLst>
                                      </p:cBhvr>
                                      <p:tavLst>
                                        <p:tav tm="0">
                                          <p:val>
                                            <p:strVal val="0-#ppt_w/2"/>
                                          </p:val>
                                        </p:tav>
                                        <p:tav tm="100000">
                                          <p:val>
                                            <p:strVal val="#ppt_x"/>
                                          </p:val>
                                        </p:tav>
                                      </p:tavLst>
                                    </p:anim>
                                    <p:anim calcmode="lin" valueType="num">
                                      <p:cBhvr>
                                        <p:cTn id="29" dur="8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600"/>
                                  </p:stCondLst>
                                  <p:childTnLst>
                                    <p:set>
                                      <p:cBhvr>
                                        <p:cTn id="31" dur="indefinite" fill="hold"/>
                                        <p:tgtEl>
                                          <p:spTgt spid="12"/>
                                        </p:tgtEl>
                                        <p:attrNameLst>
                                          <p:attrName>style.visibility</p:attrName>
                                        </p:attrNameLst>
                                      </p:cBhvr>
                                      <p:to>
                                        <p:strVal val="visible"/>
                                      </p:to>
                                    </p:set>
                                    <p:anim calcmode="lin" valueType="num">
                                      <p:cBhvr>
                                        <p:cTn id="32" dur="800" fill="hold"/>
                                        <p:tgtEl>
                                          <p:spTgt spid="12"/>
                                        </p:tgtEl>
                                        <p:attrNameLst>
                                          <p:attrName>ppt_x</p:attrName>
                                        </p:attrNameLst>
                                      </p:cBhvr>
                                      <p:tavLst>
                                        <p:tav tm="0">
                                          <p:val>
                                            <p:strVal val="0-#ppt_w/2"/>
                                          </p:val>
                                        </p:tav>
                                        <p:tav tm="100000">
                                          <p:val>
                                            <p:strVal val="#ppt_x"/>
                                          </p:val>
                                        </p:tav>
                                      </p:tavLst>
                                    </p:anim>
                                    <p:anim calcmode="lin" valueType="num">
                                      <p:cBhvr>
                                        <p:cTn id="33" dur="8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indefinite" fill="hold"/>
                                        <p:tgtEl>
                                          <p:spTgt spid="24"/>
                                        </p:tgtEl>
                                        <p:attrNameLst>
                                          <p:attrName>style.visibility</p:attrName>
                                        </p:attrNameLst>
                                      </p:cBhvr>
                                      <p:to>
                                        <p:strVal val="visible"/>
                                      </p:to>
                                    </p:set>
                                    <p:anim calcmode="lin" valueType="num">
                                      <p:cBhvr>
                                        <p:cTn id="37" dur="600" fill="hold"/>
                                        <p:tgtEl>
                                          <p:spTgt spid="24"/>
                                        </p:tgtEl>
                                        <p:attrNameLst>
                                          <p:attrName>ppt_x</p:attrName>
                                        </p:attrNameLst>
                                      </p:cBhvr>
                                      <p:tavLst>
                                        <p:tav tm="0">
                                          <p:val>
                                            <p:strVal val="#ppt_x"/>
                                          </p:val>
                                        </p:tav>
                                        <p:tav tm="100000">
                                          <p:val>
                                            <p:strVal val="#ppt_x"/>
                                          </p:val>
                                        </p:tav>
                                      </p:tavLst>
                                    </p:anim>
                                    <p:anim calcmode="lin" valueType="num">
                                      <p:cBhvr>
                                        <p:cTn id="38" dur="6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indefinite" fill="hold"/>
                                        <p:tgtEl>
                                          <p:spTgt spid="27"/>
                                        </p:tgtEl>
                                        <p:attrNameLst>
                                          <p:attrName>style.visibility</p:attrName>
                                        </p:attrNameLst>
                                      </p:cBhvr>
                                      <p:to>
                                        <p:strVal val="visible"/>
                                      </p:to>
                                    </p:set>
                                    <p:anim calcmode="lin" valueType="num">
                                      <p:cBhvr>
                                        <p:cTn id="41" dur="600" fill="hold"/>
                                        <p:tgtEl>
                                          <p:spTgt spid="27"/>
                                        </p:tgtEl>
                                        <p:attrNameLst>
                                          <p:attrName>ppt_x</p:attrName>
                                        </p:attrNameLst>
                                      </p:cBhvr>
                                      <p:tavLst>
                                        <p:tav tm="0">
                                          <p:val>
                                            <p:strVal val="#ppt_x"/>
                                          </p:val>
                                        </p:tav>
                                        <p:tav tm="100000">
                                          <p:val>
                                            <p:strVal val="#ppt_x"/>
                                          </p:val>
                                        </p:tav>
                                      </p:tavLst>
                                    </p:anim>
                                    <p:anim calcmode="lin" valueType="num">
                                      <p:cBhvr>
                                        <p:cTn id="42" dur="6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400"/>
                                  </p:stCondLst>
                                  <p:childTnLst>
                                    <p:set>
                                      <p:cBhvr>
                                        <p:cTn id="44" dur="indefinite" fill="hold"/>
                                        <p:tgtEl>
                                          <p:spTgt spid="31"/>
                                        </p:tgtEl>
                                        <p:attrNameLst>
                                          <p:attrName>style.visibility</p:attrName>
                                        </p:attrNameLst>
                                      </p:cBhvr>
                                      <p:to>
                                        <p:strVal val="visible"/>
                                      </p:to>
                                    </p:set>
                                    <p:anim calcmode="lin" valueType="num">
                                      <p:cBhvr>
                                        <p:cTn id="45" dur="600" fill="hold"/>
                                        <p:tgtEl>
                                          <p:spTgt spid="31"/>
                                        </p:tgtEl>
                                        <p:attrNameLst>
                                          <p:attrName>ppt_x</p:attrName>
                                        </p:attrNameLst>
                                      </p:cBhvr>
                                      <p:tavLst>
                                        <p:tav tm="0">
                                          <p:val>
                                            <p:strVal val="#ppt_x"/>
                                          </p:val>
                                        </p:tav>
                                        <p:tav tm="100000">
                                          <p:val>
                                            <p:strVal val="#ppt_x"/>
                                          </p:val>
                                        </p:tav>
                                      </p:tavLst>
                                    </p:anim>
                                    <p:anim calcmode="lin" valueType="num">
                                      <p:cBhvr>
                                        <p:cTn id="46" dur="6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indefinite" fill="hold"/>
                                        <p:tgtEl>
                                          <p:spTgt spid="34"/>
                                        </p:tgtEl>
                                        <p:attrNameLst>
                                          <p:attrName>style.visibility</p:attrName>
                                        </p:attrNameLst>
                                      </p:cBhvr>
                                      <p:to>
                                        <p:strVal val="visible"/>
                                      </p:to>
                                    </p:set>
                                    <p:anim calcmode="lin" valueType="num">
                                      <p:cBhvr>
                                        <p:cTn id="49" dur="600" fill="hold"/>
                                        <p:tgtEl>
                                          <p:spTgt spid="34"/>
                                        </p:tgtEl>
                                        <p:attrNameLst>
                                          <p:attrName>ppt_x</p:attrName>
                                        </p:attrNameLst>
                                      </p:cBhvr>
                                      <p:tavLst>
                                        <p:tav tm="0">
                                          <p:val>
                                            <p:strVal val="#ppt_x"/>
                                          </p:val>
                                        </p:tav>
                                        <p:tav tm="100000">
                                          <p:val>
                                            <p:strVal val="#ppt_x"/>
                                          </p:val>
                                        </p:tav>
                                      </p:tavLst>
                                    </p:anim>
                                    <p:anim calcmode="lin" valueType="num">
                                      <p:cBhvr>
                                        <p:cTn id="50" dur="60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advAuto="0"/>
      <p:bldP spid="15" grpId="0" animBg="1" advAuto="0"/>
      <p:bldP spid="18" grpId="0" animBg="1" advAuto="0"/>
      <p:bldP spid="21" grpId="0" animBg="1" advAuto="0"/>
      <p:bldP spid="24" grpId="0" animBg="1" advAuto="0"/>
      <p:bldP spid="27" grpId="0" animBg="1" advAuto="0"/>
      <p:bldP spid="31" grpId="0" animBg="1" advAuto="0"/>
      <p:bldP spid="34" grpId="0" animBg="1" advAuto="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80031" y="0"/>
            <a:ext cx="3310382" cy="6859588"/>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7450748" y="1817142"/>
            <a:ext cx="2858566" cy="3225304"/>
            <a:chOff x="1632857" y="1363189"/>
            <a:chExt cx="1684422" cy="1900524"/>
          </a:xfrm>
        </p:grpSpPr>
        <p:sp>
          <p:nvSpPr>
            <p:cNvPr id="9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9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94"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前言</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29" name="TextBox 504"/>
          <p:cNvSpPr txBox="1"/>
          <p:nvPr/>
        </p:nvSpPr>
        <p:spPr>
          <a:xfrm>
            <a:off x="1022962" y="1566090"/>
            <a:ext cx="5777888" cy="415498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3600" b="1" dirty="0">
                <a:solidFill>
                  <a:schemeClr val="bg1">
                    <a:lumMod val="50000"/>
                  </a:schemeClr>
                </a:solidFill>
                <a:sym typeface="微软雅黑" panose="020B0503020204020204" pitchFamily="34" charset="-122"/>
              </a:rPr>
              <a:t>     首先 </a:t>
            </a:r>
            <a:r>
              <a:rPr lang="zh-CN" altLang="en-US" sz="2000" dirty="0">
                <a:solidFill>
                  <a:schemeClr val="bg1">
                    <a:lumMod val="50000"/>
                  </a:schemeClr>
                </a:solidFill>
                <a:sym typeface="微软雅黑" panose="020B0503020204020204" pitchFamily="34" charset="-122"/>
              </a:rPr>
              <a:t>感谢您在百忙之中审阅我，当您打开这个文件时，您将开始对我的能力进行评估，对我的经历进行阅读；希望您关闭这个胶片时，我能够契合您的要求，加入一个新的家庭，共同奋斗！在此录入上述图表的综合描述说明。在此录入上述图表的综合描述说明，在此录入上述图表的综合描述说明，在此录入上述图表的综合描述说明，在此录入上述图表的综合描述说明。</a:t>
            </a:r>
            <a:endParaRPr lang="en-US" altLang="zh-CN" sz="2000"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9"/>
                                        </p:tgtEl>
                                        <p:attrNameLst>
                                          <p:attrName>style.visibility</p:attrName>
                                        </p:attrNameLst>
                                      </p:cBhvr>
                                      <p:to>
                                        <p:strVal val="visible"/>
                                      </p:to>
                                    </p:set>
                                    <p:animEffect transition="in" filter="fade">
                                      <p:cBhvr>
                                        <p:cTn id="16"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9524" y="-1883"/>
            <a:ext cx="3256885" cy="6859587"/>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7"/>
          <p:cNvSpPr>
            <a:spLocks noChangeArrowheads="1"/>
          </p:cNvSpPr>
          <p:nvPr/>
        </p:nvSpPr>
        <p:spPr bwMode="auto">
          <a:xfrm>
            <a:off x="2939778" y="0"/>
            <a:ext cx="4520238" cy="6859587"/>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13"/>
          <p:cNvSpPr/>
          <p:nvPr/>
        </p:nvSpPr>
        <p:spPr>
          <a:xfrm>
            <a:off x="0" y="1823163"/>
            <a:ext cx="12203860"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747075"/>
            <a:ext cx="4532923" cy="830993"/>
          </a:xfrm>
          <a:prstGeom prst="rect">
            <a:avLst/>
          </a:prstGeom>
        </p:spPr>
        <p:txBody>
          <a:bodyPr wrap="square" lIns="91437" tIns="45718" rIns="91437" bIns="45718">
            <a:spAutoFit/>
          </a:bodyPr>
          <a:lstStyle/>
          <a:p>
            <a:r>
              <a:rPr lang="zh-CN" altLang="en-US" sz="4800" b="1" dirty="0">
                <a:solidFill>
                  <a:srgbClr val="3B68A1"/>
                </a:solidFill>
                <a:latin typeface="微软雅黑" panose="020B0503020204020204" pitchFamily="34" charset="-122"/>
                <a:ea typeface="微软雅黑" panose="020B0503020204020204" pitchFamily="34" charset="-122"/>
              </a:rPr>
              <a:t>下季度工作规划</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661106" y="1995305"/>
            <a:ext cx="2157526" cy="2434324"/>
            <a:chOff x="1632857" y="1363189"/>
            <a:chExt cx="1684422" cy="1900524"/>
          </a:xfrm>
        </p:grpSpPr>
        <p:sp>
          <p:nvSpPr>
            <p:cNvPr id="21"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2"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23"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D</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vertical)">
                                      <p:cBhvr>
                                        <p:cTn id="10" dur="500"/>
                                        <p:tgtEl>
                                          <p:spTgt spid="1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vertical)">
                                      <p:cBhvr>
                                        <p:cTn id="13" dur="500"/>
                                        <p:tgtEl>
                                          <p:spTgt spid="1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vertical)">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250" fill="hold"/>
                                        <p:tgtEl>
                                          <p:spTgt spid="19"/>
                                        </p:tgtEl>
                                        <p:attrNameLst>
                                          <p:attrName>ppt_w</p:attrName>
                                        </p:attrNameLst>
                                      </p:cBhvr>
                                      <p:tavLst>
                                        <p:tav tm="0">
                                          <p:val>
                                            <p:fltVal val="0"/>
                                          </p:val>
                                        </p:tav>
                                        <p:tav tm="100000">
                                          <p:val>
                                            <p:strVal val="#ppt_w"/>
                                          </p:val>
                                        </p:tav>
                                      </p:tavLst>
                                    </p:anim>
                                    <p:anim calcmode="lin" valueType="num">
                                      <p:cBhvr>
                                        <p:cTn id="30" dur="1250" fill="hold"/>
                                        <p:tgtEl>
                                          <p:spTgt spid="19"/>
                                        </p:tgtEl>
                                        <p:attrNameLst>
                                          <p:attrName>ppt_h</p:attrName>
                                        </p:attrNameLst>
                                      </p:cBhvr>
                                      <p:tavLst>
                                        <p:tav tm="0">
                                          <p:val>
                                            <p:fltVal val="0"/>
                                          </p:val>
                                        </p:tav>
                                        <p:tav tm="100000">
                                          <p:val>
                                            <p:strVal val="#ppt_h"/>
                                          </p:val>
                                        </p:tav>
                                      </p:tavLst>
                                    </p:anim>
                                    <p:anim calcmode="lin" valueType="num">
                                      <p:cBhvr>
                                        <p:cTn id="31" dur="1250" fill="hold"/>
                                        <p:tgtEl>
                                          <p:spTgt spid="19"/>
                                        </p:tgtEl>
                                        <p:attrNameLst>
                                          <p:attrName>style.rotation</p:attrName>
                                        </p:attrNameLst>
                                      </p:cBhvr>
                                      <p:tavLst>
                                        <p:tav tm="0">
                                          <p:val>
                                            <p:fltVal val="90"/>
                                          </p:val>
                                        </p:tav>
                                        <p:tav tm="100000">
                                          <p:val>
                                            <p:fltVal val="0"/>
                                          </p:val>
                                        </p:tav>
                                      </p:tavLst>
                                    </p:anim>
                                    <p:animEffect transition="in" filter="fade">
                                      <p:cBhvr>
                                        <p:cTn id="3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61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2358551" y="2212759"/>
            <a:ext cx="5178126"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总体目标顺利完成</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360453" y="3579619"/>
            <a:ext cx="5178126"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团队建设更加完善</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360453" y="4955530"/>
            <a:ext cx="5178126" cy="861774"/>
          </a:xfrm>
          <a:prstGeom prst="rect">
            <a:avLst/>
          </a:prstGeom>
          <a:noFill/>
        </p:spPr>
        <p:txBody>
          <a:bodyPr wrap="square" lIns="91422" tIns="45711" rIns="91422" bIns="45711"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工作能力直线上升</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602737" y="3319320"/>
            <a:ext cx="3356997" cy="1"/>
          </a:xfrm>
          <a:prstGeom prst="line">
            <a:avLst/>
          </a:prstGeom>
          <a:noFill/>
          <a:ln w="9525" cap="flat" cmpd="sng" algn="ctr">
            <a:solidFill>
              <a:schemeClr val="tx1">
                <a:lumMod val="65000"/>
                <a:lumOff val="35000"/>
              </a:schemeClr>
            </a:solidFill>
            <a:prstDash val="dash"/>
          </a:ln>
          <a:effectLst/>
        </p:spPr>
      </p:cxnSp>
      <p:cxnSp>
        <p:nvCxnSpPr>
          <p:cNvPr id="16" name="直接连接符 15"/>
          <p:cNvCxnSpPr/>
          <p:nvPr/>
        </p:nvCxnSpPr>
        <p:spPr>
          <a:xfrm>
            <a:off x="2602126" y="4660693"/>
            <a:ext cx="3357615" cy="1"/>
          </a:xfrm>
          <a:prstGeom prst="line">
            <a:avLst/>
          </a:prstGeom>
          <a:noFill/>
          <a:ln w="9525" cap="flat" cmpd="sng" algn="ctr">
            <a:solidFill>
              <a:schemeClr val="tx1">
                <a:lumMod val="65000"/>
                <a:lumOff val="35000"/>
              </a:schemeClr>
            </a:solidFill>
            <a:prstDash val="dash"/>
          </a:ln>
          <a:effectLst/>
        </p:spPr>
      </p:cxnSp>
      <p:grpSp>
        <p:nvGrpSpPr>
          <p:cNvPr id="17" name="组合 16"/>
          <p:cNvGrpSpPr/>
          <p:nvPr/>
        </p:nvGrpSpPr>
        <p:grpSpPr>
          <a:xfrm>
            <a:off x="1130748" y="2136464"/>
            <a:ext cx="1116630" cy="1116630"/>
            <a:chOff x="4955424" y="1457564"/>
            <a:chExt cx="599448" cy="599448"/>
          </a:xfrm>
        </p:grpSpPr>
        <p:sp>
          <p:nvSpPr>
            <p:cNvPr id="18" name="椭圆 17"/>
            <p:cNvSpPr/>
            <p:nvPr/>
          </p:nvSpPr>
          <p:spPr>
            <a:xfrm>
              <a:off x="4955424" y="1457564"/>
              <a:ext cx="599448" cy="599448"/>
            </a:xfrm>
            <a:prstGeom prst="ellipse">
              <a:avLst/>
            </a:prstGeom>
            <a:solidFill>
              <a:srgbClr val="F79E5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1146178" y="3465382"/>
            <a:ext cx="1116630" cy="1116630"/>
            <a:chOff x="4970854" y="2513407"/>
            <a:chExt cx="599448" cy="599448"/>
          </a:xfrm>
        </p:grpSpPr>
        <p:sp>
          <p:nvSpPr>
            <p:cNvPr id="21" name="椭圆 20"/>
            <p:cNvSpPr/>
            <p:nvPr/>
          </p:nvSpPr>
          <p:spPr>
            <a:xfrm>
              <a:off x="4970854" y="2513407"/>
              <a:ext cx="599448" cy="599448"/>
            </a:xfrm>
            <a:prstGeom prst="ellipse">
              <a:avLst/>
            </a:prstGeom>
            <a:solidFill>
              <a:srgbClr val="4DCEB8"/>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163933" y="4820349"/>
            <a:ext cx="1116630" cy="1116630"/>
            <a:chOff x="4988609" y="3551062"/>
            <a:chExt cx="599448" cy="599448"/>
          </a:xfrm>
        </p:grpSpPr>
        <p:sp>
          <p:nvSpPr>
            <p:cNvPr id="24" name="椭圆 23"/>
            <p:cNvSpPr/>
            <p:nvPr/>
          </p:nvSpPr>
          <p:spPr>
            <a:xfrm>
              <a:off x="4988609" y="3551062"/>
              <a:ext cx="599448" cy="599448"/>
            </a:xfrm>
            <a:prstGeom prst="ellipse">
              <a:avLst/>
            </a:prstGeom>
            <a:solidFill>
              <a:srgbClr val="B95F9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6" name="矩形 25"/>
          <p:cNvSpPr/>
          <p:nvPr/>
        </p:nvSpPr>
        <p:spPr>
          <a:xfrm>
            <a:off x="6639570" y="2150978"/>
            <a:ext cx="4722069" cy="3677176"/>
          </a:xfrm>
          <a:prstGeom prst="rect">
            <a:avLst/>
          </a:prstGeom>
          <a:blipFill dpi="0" rotWithShape="1">
            <a:blip r:embed="rId1"/>
            <a:srcRect/>
            <a:tile tx="-736600" ty="0" sx="60000" sy="60000" flip="none" algn="tl"/>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100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000" fill="hold"/>
                                        <p:tgtEl>
                                          <p:spTgt spid="26"/>
                                        </p:tgtEl>
                                        <p:attrNameLst>
                                          <p:attrName>ppt_x</p:attrName>
                                        </p:attrNameLst>
                                      </p:cBhvr>
                                      <p:tavLst>
                                        <p:tav tm="0">
                                          <p:val>
                                            <p:strVal val="0-#ppt_w/2"/>
                                          </p:val>
                                        </p:tav>
                                        <p:tav tm="100000">
                                          <p:val>
                                            <p:strVal val="#ppt_x"/>
                                          </p:val>
                                        </p:tav>
                                      </p:tavLst>
                                    </p:anim>
                                    <p:anim calcmode="lin" valueType="num">
                                      <p:cBhvr additive="base">
                                        <p:cTn id="22" dur="10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63" presetClass="path" presetSubtype="0" fill="hold" nodeType="withEffect">
                                  <p:stCondLst>
                                    <p:cond delay="0"/>
                                  </p:stCondLst>
                                  <p:childTnLst>
                                    <p:animMotion origin="layout" path="M -0.26371 0.15031 L -2.77778E-6 -1.35802E-6 " pathEditMode="relative" rAng="0" ptsTypes="AA">
                                      <p:cBhvr>
                                        <p:cTn id="34" dur="1000" fill="hold"/>
                                        <p:tgtEl>
                                          <p:spTgt spid="17"/>
                                        </p:tgtEl>
                                        <p:attrNameLst>
                                          <p:attrName>ppt_x</p:attrName>
                                          <p:attrName>ppt_y</p:attrName>
                                        </p:attrNameLst>
                                      </p:cBhvr>
                                      <p:rCtr x="13177" y="-7531"/>
                                    </p:animMotion>
                                  </p:childTnLst>
                                </p:cTn>
                              </p:par>
                              <p:par>
                                <p:cTn id="35" presetID="63" presetClass="path" presetSubtype="0" fill="hold" nodeType="withEffect">
                                  <p:stCondLst>
                                    <p:cond delay="0"/>
                                  </p:stCondLst>
                                  <p:childTnLst>
                                    <p:animMotion origin="layout" path="M -0.26545 -0.00123 L 1.11111E-6 1.23457E-7 " pathEditMode="relative" rAng="0" ptsTypes="AA">
                                      <p:cBhvr>
                                        <p:cTn id="36" dur="1000" fill="hold"/>
                                        <p:tgtEl>
                                          <p:spTgt spid="20"/>
                                        </p:tgtEl>
                                        <p:attrNameLst>
                                          <p:attrName>ppt_x</p:attrName>
                                          <p:attrName>ppt_y</p:attrName>
                                        </p:attrNameLst>
                                      </p:cBhvr>
                                      <p:rCtr x="13264" y="62"/>
                                    </p:animMotion>
                                  </p:childTnLst>
                                </p:cTn>
                              </p:par>
                              <p:par>
                                <p:cTn id="37" presetID="63" presetClass="path" presetSubtype="0" fill="hold" nodeType="withEffect">
                                  <p:stCondLst>
                                    <p:cond delay="0"/>
                                  </p:stCondLst>
                                  <p:childTnLst>
                                    <p:animMotion origin="layout" path="M -0.26736 -0.1605 L 1.38889E-6 4.44444E-6 " pathEditMode="relative" rAng="0" ptsTypes="AA">
                                      <p:cBhvr>
                                        <p:cTn id="38" dur="1000" fill="hold"/>
                                        <p:tgtEl>
                                          <p:spTgt spid="23"/>
                                        </p:tgtEl>
                                        <p:attrNameLst>
                                          <p:attrName>ppt_x</p:attrName>
                                          <p:attrName>ppt_y</p:attrName>
                                        </p:attrNameLst>
                                      </p:cBhvr>
                                      <p:rCtr x="13368" y="8025"/>
                                    </p:animMotion>
                                  </p:childTnLst>
                                </p:cTn>
                              </p:par>
                              <p:par>
                                <p:cTn id="39" presetID="8" presetClass="emph" presetSubtype="0" fill="hold" nodeType="withEffect">
                                  <p:stCondLst>
                                    <p:cond delay="0"/>
                                  </p:stCondLst>
                                  <p:childTnLst>
                                    <p:animRot by="21600000">
                                      <p:cBhvr>
                                        <p:cTn id="40" dur="1000" fill="hold"/>
                                        <p:tgtEl>
                                          <p:spTgt spid="20"/>
                                        </p:tgtEl>
                                        <p:attrNameLst>
                                          <p:attrName>r</p:attrName>
                                        </p:attrNameLst>
                                      </p:cBhvr>
                                    </p:animRot>
                                  </p:childTnLst>
                                </p:cTn>
                              </p:par>
                              <p:par>
                                <p:cTn id="41" presetID="8" presetClass="emph" presetSubtype="0" fill="hold" nodeType="withEffect">
                                  <p:stCondLst>
                                    <p:cond delay="0"/>
                                  </p:stCondLst>
                                  <p:childTnLst>
                                    <p:animRot by="21600000">
                                      <p:cBhvr>
                                        <p:cTn id="42" dur="1000" fill="hold"/>
                                        <p:tgtEl>
                                          <p:spTgt spid="17"/>
                                        </p:tgtEl>
                                        <p:attrNameLst>
                                          <p:attrName>r</p:attrName>
                                        </p:attrNameLst>
                                      </p:cBhvr>
                                    </p:animRot>
                                  </p:childTnLst>
                                </p:cTn>
                              </p:par>
                              <p:par>
                                <p:cTn id="43" presetID="8" presetClass="emph" presetSubtype="0" fill="hold" nodeType="withEffect">
                                  <p:stCondLst>
                                    <p:cond delay="0"/>
                                  </p:stCondLst>
                                  <p:childTnLst>
                                    <p:animRot by="21600000">
                                      <p:cBhvr>
                                        <p:cTn id="44" dur="1000" fill="hold"/>
                                        <p:tgtEl>
                                          <p:spTgt spid="23"/>
                                        </p:tgtEl>
                                        <p:attrNameLst>
                                          <p:attrName>r</p:attrName>
                                        </p:attrNameLst>
                                      </p:cBhvr>
                                    </p:animRo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22" presetClass="entr" presetSubtype="8"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8" fill="hold" nodeType="with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p:bldP spid="13" grpId="0"/>
      <p:bldP spid="14"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61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57" name="椭圆 56"/>
          <p:cNvSpPr/>
          <p:nvPr/>
        </p:nvSpPr>
        <p:spPr>
          <a:xfrm>
            <a:off x="1148881" y="2361090"/>
            <a:ext cx="2294454" cy="22944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椭圆 58"/>
          <p:cNvSpPr/>
          <p:nvPr/>
        </p:nvSpPr>
        <p:spPr>
          <a:xfrm>
            <a:off x="1328878" y="2541085"/>
            <a:ext cx="1934460" cy="1934460"/>
          </a:xfrm>
          <a:prstGeom prst="ellipse">
            <a:avLst/>
          </a:prstGeom>
          <a:blipFill dpi="0" rotWithShape="1">
            <a:blip r:embed="rId1" cstate="print"/>
            <a:srcRect/>
            <a:tile tx="0" ty="0" sx="100000" sy="100000" flip="none" algn="tl"/>
          </a:blipFill>
          <a:ln>
            <a:solidFill>
              <a:srgbClr val="3B6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730131" y="2361090"/>
            <a:ext cx="2294454" cy="22944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8" name="椭圆 67"/>
          <p:cNvSpPr/>
          <p:nvPr/>
        </p:nvSpPr>
        <p:spPr>
          <a:xfrm>
            <a:off x="3910128" y="2541085"/>
            <a:ext cx="1934460" cy="1934460"/>
          </a:xfrm>
          <a:prstGeom prst="ellipse">
            <a:avLst/>
          </a:prstGeom>
          <a:blipFill dpi="0" rotWithShape="1">
            <a:blip r:embed="rId2" cstate="print"/>
            <a:srcRect/>
            <a:tile tx="-527050" ty="0" sx="100000" sy="100000" flip="none" algn="tl"/>
          </a:blipFill>
          <a:ln>
            <a:solidFill>
              <a:srgbClr val="F79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303357" y="2361090"/>
            <a:ext cx="2294454" cy="22944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0" name="椭圆 69"/>
          <p:cNvSpPr/>
          <p:nvPr/>
        </p:nvSpPr>
        <p:spPr>
          <a:xfrm>
            <a:off x="6483354" y="2541085"/>
            <a:ext cx="1934460" cy="1934460"/>
          </a:xfrm>
          <a:prstGeom prst="ellipse">
            <a:avLst/>
          </a:prstGeom>
          <a:blipFill dpi="0" rotWithShape="1">
            <a:blip r:embed="rId3" cstate="print"/>
            <a:srcRect/>
            <a:tile tx="-527050" ty="0" sx="100000" sy="100000" flip="none" algn="tl"/>
          </a:blipFill>
          <a:ln>
            <a:solidFill>
              <a:srgbClr val="4DC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889621" y="2361090"/>
            <a:ext cx="2294454" cy="22944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2" name="椭圆 71"/>
          <p:cNvSpPr/>
          <p:nvPr/>
        </p:nvSpPr>
        <p:spPr>
          <a:xfrm>
            <a:off x="9069618" y="2541085"/>
            <a:ext cx="1934460" cy="1934460"/>
          </a:xfrm>
          <a:prstGeom prst="ellipse">
            <a:avLst/>
          </a:prstGeom>
          <a:blipFill dpi="0" rotWithShape="1">
            <a:blip r:embed="rId4" cstate="print"/>
            <a:srcRect/>
            <a:tile tx="-527050" ty="0" sx="100000" sy="100000" flip="none" algn="tl"/>
          </a:blipFill>
          <a:ln>
            <a:solidFill>
              <a:srgbClr val="B95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590992" y="4840647"/>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业务方面</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1558402" y="5231012"/>
            <a:ext cx="1738266" cy="86614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20XX</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年的业务方面情况只写完任务说明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4130597" y="4840647"/>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技能方面</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6703823" y="4840647"/>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业绩方面</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9290087" y="4840647"/>
            <a:ext cx="1806354" cy="400110"/>
          </a:xfrm>
          <a:prstGeom prst="rect">
            <a:avLst/>
          </a:prstGeom>
        </p:spPr>
        <p:txBody>
          <a:bodyPr wrap="square">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管理方面</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4139651" y="5231013"/>
            <a:ext cx="1730419" cy="86614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20XX</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年的技能方面情况只写完任务说明</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6712877" y="5231012"/>
            <a:ext cx="1781429" cy="86614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20XX</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年的业绩方面情况只写完任务说明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9299142" y="5231013"/>
            <a:ext cx="1757891" cy="86614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在这里填写</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20XX</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年的管理方面情况只写完任务说明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anim calcmode="lin" valueType="num">
                                      <p:cBhvr>
                                        <p:cTn id="22" dur="500" fill="hold"/>
                                        <p:tgtEl>
                                          <p:spTgt spid="57"/>
                                        </p:tgtEl>
                                        <p:attrNameLst>
                                          <p:attrName>ppt_x</p:attrName>
                                        </p:attrNameLst>
                                      </p:cBhvr>
                                      <p:tavLst>
                                        <p:tav tm="0">
                                          <p:val>
                                            <p:strVal val="#ppt_x"/>
                                          </p:val>
                                        </p:tav>
                                        <p:tav tm="100000">
                                          <p:val>
                                            <p:strVal val="#ppt_x"/>
                                          </p:val>
                                        </p:tav>
                                      </p:tavLst>
                                    </p:anim>
                                    <p:anim calcmode="lin" valueType="num">
                                      <p:cBhvr>
                                        <p:cTn id="23" dur="500" fill="hold"/>
                                        <p:tgtEl>
                                          <p:spTgt spid="5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ppt_x</p:attrName>
                                        </p:attrNameLst>
                                      </p:cBhvr>
                                      <p:tavLst>
                                        <p:tav tm="0">
                                          <p:val>
                                            <p:strVal val="#ppt_x"/>
                                          </p:val>
                                        </p:tav>
                                        <p:tav tm="100000">
                                          <p:val>
                                            <p:strVal val="#ppt_x"/>
                                          </p:val>
                                        </p:tav>
                                      </p:tavLst>
                                    </p:anim>
                                    <p:anim calcmode="lin" valueType="num">
                                      <p:cBhvr>
                                        <p:cTn id="35" dur="5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anim calcmode="lin" valueType="num">
                                      <p:cBhvr>
                                        <p:cTn id="46" dur="500" fill="hold"/>
                                        <p:tgtEl>
                                          <p:spTgt spid="69"/>
                                        </p:tgtEl>
                                        <p:attrNameLst>
                                          <p:attrName>ppt_x</p:attrName>
                                        </p:attrNameLst>
                                      </p:cBhvr>
                                      <p:tavLst>
                                        <p:tav tm="0">
                                          <p:val>
                                            <p:strVal val="#ppt_x"/>
                                          </p:val>
                                        </p:tav>
                                        <p:tav tm="100000">
                                          <p:val>
                                            <p:strVal val="#ppt_x"/>
                                          </p:val>
                                        </p:tav>
                                      </p:tavLst>
                                    </p:anim>
                                    <p:anim calcmode="lin" valueType="num">
                                      <p:cBhvr>
                                        <p:cTn id="47" dur="500" fill="hold"/>
                                        <p:tgtEl>
                                          <p:spTgt spid="69"/>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anim calcmode="lin" valueType="num">
                                      <p:cBhvr>
                                        <p:cTn id="58" dur="500" fill="hold"/>
                                        <p:tgtEl>
                                          <p:spTgt spid="71"/>
                                        </p:tgtEl>
                                        <p:attrNameLst>
                                          <p:attrName>ppt_x</p:attrName>
                                        </p:attrNameLst>
                                      </p:cBhvr>
                                      <p:tavLst>
                                        <p:tav tm="0">
                                          <p:val>
                                            <p:strVal val="#ppt_x"/>
                                          </p:val>
                                        </p:tav>
                                        <p:tav tm="100000">
                                          <p:val>
                                            <p:strVal val="#ppt_x"/>
                                          </p:val>
                                        </p:tav>
                                      </p:tavLst>
                                    </p:anim>
                                    <p:anim calcmode="lin" valueType="num">
                                      <p:cBhvr>
                                        <p:cTn id="59" dur="5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left)">
                                      <p:cBhvr>
                                        <p:cTn id="69" dur="500"/>
                                        <p:tgtEl>
                                          <p:spTgt spid="7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500"/>
                                        <p:tgtEl>
                                          <p:spTgt spid="7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wipe(left)">
                                      <p:cBhvr>
                                        <p:cTn id="81" dur="500"/>
                                        <p:tgtEl>
                                          <p:spTgt spid="7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wipe(left)">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7" grpId="0" animBg="1"/>
      <p:bldP spid="59" grpId="0"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30"/>
          <p:cNvGrpSpPr/>
          <p:nvPr/>
        </p:nvGrpSpPr>
        <p:grpSpPr>
          <a:xfrm>
            <a:off x="1375498" y="2496721"/>
            <a:ext cx="1920346" cy="3746376"/>
            <a:chOff x="838200" y="1428750"/>
            <a:chExt cx="1524000" cy="2973603"/>
          </a:xfrm>
        </p:grpSpPr>
        <p:sp>
          <p:nvSpPr>
            <p:cNvPr id="16" name="Rounded Rectangle 5"/>
            <p:cNvSpPr/>
            <p:nvPr/>
          </p:nvSpPr>
          <p:spPr>
            <a:xfrm>
              <a:off x="838200" y="1428750"/>
              <a:ext cx="1524000" cy="1524000"/>
            </a:xfrm>
            <a:prstGeom prst="roundRect">
              <a:avLst/>
            </a:prstGeom>
            <a:solidFill>
              <a:srgbClr val="3B68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Rectangle 18"/>
            <p:cNvSpPr/>
            <p:nvPr/>
          </p:nvSpPr>
          <p:spPr>
            <a:xfrm>
              <a:off x="838200" y="3363032"/>
              <a:ext cx="1524000" cy="92830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200</a:t>
              </a:r>
              <a:endParaRPr kumimoji="0" lang="ms-MY"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5" name="Rounded Rectangle 22"/>
            <p:cNvSpPr/>
            <p:nvPr/>
          </p:nvSpPr>
          <p:spPr>
            <a:xfrm>
              <a:off x="838200" y="4326153"/>
              <a:ext cx="1524000" cy="76200"/>
            </a:xfrm>
            <a:prstGeom prst="roundRect">
              <a:avLst/>
            </a:prstGeom>
            <a:solidFill>
              <a:srgbClr val="3B68A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Group 31"/>
          <p:cNvGrpSpPr/>
          <p:nvPr/>
        </p:nvGrpSpPr>
        <p:grpSpPr>
          <a:xfrm>
            <a:off x="3871948" y="2496721"/>
            <a:ext cx="1920346" cy="3731859"/>
            <a:chOff x="2819400" y="1428750"/>
            <a:chExt cx="1524000" cy="2962080"/>
          </a:xfrm>
        </p:grpSpPr>
        <p:sp>
          <p:nvSpPr>
            <p:cNvPr id="22" name="Rounded Rectangle 6"/>
            <p:cNvSpPr/>
            <p:nvPr/>
          </p:nvSpPr>
          <p:spPr>
            <a:xfrm>
              <a:off x="2819400" y="1428750"/>
              <a:ext cx="1524000" cy="1524000"/>
            </a:xfrm>
            <a:prstGeom prst="roundRect">
              <a:avLst/>
            </a:prstGeom>
            <a:solidFill>
              <a:srgbClr val="F79E5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2819400" y="3363031"/>
              <a:ext cx="1524000" cy="928306"/>
            </a:xfrm>
            <a:prstGeom prst="rect">
              <a:avLst/>
            </a:prstGeom>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ounded Rectangle 23"/>
            <p:cNvSpPr/>
            <p:nvPr/>
          </p:nvSpPr>
          <p:spPr>
            <a:xfrm>
              <a:off x="2819400" y="4314630"/>
              <a:ext cx="1524000" cy="76200"/>
            </a:xfrm>
            <a:prstGeom prst="roundRect">
              <a:avLst/>
            </a:prstGeom>
            <a:solidFill>
              <a:srgbClr val="F79E5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Group 32"/>
          <p:cNvGrpSpPr/>
          <p:nvPr/>
        </p:nvGrpSpPr>
        <p:grpSpPr>
          <a:xfrm>
            <a:off x="6368397" y="2496721"/>
            <a:ext cx="1920346" cy="3746373"/>
            <a:chOff x="4800600" y="1428750"/>
            <a:chExt cx="1524000" cy="2973600"/>
          </a:xfrm>
          <a:solidFill>
            <a:srgbClr val="4DCEB8"/>
          </a:solidFill>
        </p:grpSpPr>
        <p:sp>
          <p:nvSpPr>
            <p:cNvPr id="28" name="Rounded Rectangle 7"/>
            <p:cNvSpPr/>
            <p:nvPr/>
          </p:nvSpPr>
          <p:spPr>
            <a:xfrm>
              <a:off x="4800600" y="1428750"/>
              <a:ext cx="1524000" cy="15240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6" name="Rectangle 20"/>
            <p:cNvSpPr/>
            <p:nvPr/>
          </p:nvSpPr>
          <p:spPr>
            <a:xfrm>
              <a:off x="4800600" y="3351513"/>
              <a:ext cx="1524000" cy="928306"/>
            </a:xfrm>
            <a:prstGeom prst="rect">
              <a:avLst/>
            </a:prstGeom>
            <a:noFill/>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ounded Rectangle 24"/>
            <p:cNvSpPr/>
            <p:nvPr/>
          </p:nvSpPr>
          <p:spPr>
            <a:xfrm>
              <a:off x="4800600" y="4326150"/>
              <a:ext cx="1524000" cy="762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Group 33"/>
          <p:cNvGrpSpPr/>
          <p:nvPr/>
        </p:nvGrpSpPr>
        <p:grpSpPr>
          <a:xfrm>
            <a:off x="8864847" y="2496721"/>
            <a:ext cx="1920346" cy="3731859"/>
            <a:chOff x="6781800" y="1428750"/>
            <a:chExt cx="1524000" cy="2962080"/>
          </a:xfrm>
          <a:solidFill>
            <a:srgbClr val="B95F95"/>
          </a:solidFill>
        </p:grpSpPr>
        <p:sp>
          <p:nvSpPr>
            <p:cNvPr id="40" name="Rounded Rectangle 8"/>
            <p:cNvSpPr/>
            <p:nvPr/>
          </p:nvSpPr>
          <p:spPr>
            <a:xfrm>
              <a:off x="6781800" y="1428750"/>
              <a:ext cx="1524000" cy="15240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Rectangle 21"/>
            <p:cNvSpPr/>
            <p:nvPr/>
          </p:nvSpPr>
          <p:spPr>
            <a:xfrm>
              <a:off x="6781800" y="3339991"/>
              <a:ext cx="1524000" cy="928306"/>
            </a:xfrm>
            <a:prstGeom prst="rect">
              <a:avLst/>
            </a:prstGeom>
            <a:noFill/>
          </p:spPr>
          <p:txBody>
            <a:bodyPr wrap="square">
              <a:spAutoFit/>
            </a:bodyPr>
            <a:lstStyle/>
            <a:p>
              <a:pPr lvl="0" algn="ctr">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此处添加详细文本描述，建议与标题相关并符合整体语言风格，语言描述尽量简洁生动。的字数控制在</a:t>
              </a:r>
              <a:r>
                <a:rPr lang="en-US" altLang="zh-CN" sz="1400" kern="0" dirty="0">
                  <a:solidFill>
                    <a:schemeClr val="bg1">
                      <a:lumMod val="50000"/>
                    </a:schemeClr>
                  </a:solidFill>
                  <a:latin typeface="微软雅黑" panose="020B0503020204020204" pitchFamily="34" charset="-122"/>
                  <a:ea typeface="微软雅黑" panose="020B0503020204020204" pitchFamily="34" charset="-122"/>
                </a:rPr>
                <a:t>200</a:t>
              </a:r>
              <a:endParaRPr lang="ms-MY" altLang="zh-CN"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ounded Rectangle 25"/>
            <p:cNvSpPr/>
            <p:nvPr/>
          </p:nvSpPr>
          <p:spPr>
            <a:xfrm>
              <a:off x="6781800" y="4314630"/>
              <a:ext cx="1524000" cy="76200"/>
            </a:xfrm>
            <a:prstGeom prst="round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77" name="矩形 76"/>
          <p:cNvSpPr>
            <a:spLocks noChangeArrowheads="1"/>
          </p:cNvSpPr>
          <p:nvPr/>
        </p:nvSpPr>
        <p:spPr bwMode="auto">
          <a:xfrm>
            <a:off x="1719931" y="458322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cs typeface="+mj-cs"/>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cs typeface="+mj-cs"/>
            </a:endParaRPr>
          </a:p>
        </p:txBody>
      </p:sp>
      <p:sp>
        <p:nvSpPr>
          <p:cNvPr id="78" name="矩形 77"/>
          <p:cNvSpPr>
            <a:spLocks noChangeArrowheads="1"/>
          </p:cNvSpPr>
          <p:nvPr/>
        </p:nvSpPr>
        <p:spPr bwMode="auto">
          <a:xfrm>
            <a:off x="4317720" y="458322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矩形 78"/>
          <p:cNvSpPr>
            <a:spLocks noChangeArrowheads="1"/>
          </p:cNvSpPr>
          <p:nvPr/>
        </p:nvSpPr>
        <p:spPr bwMode="auto">
          <a:xfrm>
            <a:off x="6842940" y="458322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矩形 79"/>
          <p:cNvSpPr>
            <a:spLocks noChangeArrowheads="1"/>
          </p:cNvSpPr>
          <p:nvPr/>
        </p:nvSpPr>
        <p:spPr bwMode="auto">
          <a:xfrm>
            <a:off x="9326448" y="4583224"/>
            <a:ext cx="1025788" cy="307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b="1" cap="all" dirty="0">
                <a:solidFill>
                  <a:schemeClr val="bg1">
                    <a:lumMod val="50000"/>
                  </a:schemeClr>
                </a:solidFill>
                <a:latin typeface="微软雅黑" panose="020B0503020204020204" pitchFamily="34" charset="-122"/>
                <a:ea typeface="微软雅黑" panose="020B0503020204020204" pitchFamily="34" charset="-122"/>
              </a:rPr>
              <a:t>通用名</a:t>
            </a:r>
            <a:endParaRPr lang="en-US" altLang="zh-CN" b="1" cap="all"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decel="5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300" fill="hold"/>
                                        <p:tgtEl>
                                          <p:spTgt spid="12"/>
                                        </p:tgtEl>
                                        <p:attrNameLst>
                                          <p:attrName>ppt_x</p:attrName>
                                        </p:attrNameLst>
                                      </p:cBhvr>
                                      <p:tavLst>
                                        <p:tav tm="0">
                                          <p:val>
                                            <p:strVal val="#ppt_x"/>
                                          </p:val>
                                        </p:tav>
                                        <p:tav tm="100000">
                                          <p:val>
                                            <p:strVal val="#ppt_x"/>
                                          </p:val>
                                        </p:tav>
                                      </p:tavLst>
                                    </p:anim>
                                    <p:anim calcmode="lin" valueType="num">
                                      <p:cBhvr additive="base">
                                        <p:cTn id="22" dur="3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decel="5000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300" fill="hold"/>
                                        <p:tgtEl>
                                          <p:spTgt spid="18"/>
                                        </p:tgtEl>
                                        <p:attrNameLst>
                                          <p:attrName>ppt_x</p:attrName>
                                        </p:attrNameLst>
                                      </p:cBhvr>
                                      <p:tavLst>
                                        <p:tav tm="0">
                                          <p:val>
                                            <p:strVal val="#ppt_x"/>
                                          </p:val>
                                        </p:tav>
                                        <p:tav tm="100000">
                                          <p:val>
                                            <p:strVal val="#ppt_x"/>
                                          </p:val>
                                        </p:tav>
                                      </p:tavLst>
                                    </p:anim>
                                    <p:anim calcmode="lin" valueType="num">
                                      <p:cBhvr additive="base">
                                        <p:cTn id="27" dur="3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decel="5000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300" fill="hold"/>
                                        <p:tgtEl>
                                          <p:spTgt spid="24"/>
                                        </p:tgtEl>
                                        <p:attrNameLst>
                                          <p:attrName>ppt_x</p:attrName>
                                        </p:attrNameLst>
                                      </p:cBhvr>
                                      <p:tavLst>
                                        <p:tav tm="0">
                                          <p:val>
                                            <p:strVal val="#ppt_x"/>
                                          </p:val>
                                        </p:tav>
                                        <p:tav tm="100000">
                                          <p:val>
                                            <p:strVal val="#ppt_x"/>
                                          </p:val>
                                        </p:tav>
                                      </p:tavLst>
                                    </p:anim>
                                    <p:anim calcmode="lin" valueType="num">
                                      <p:cBhvr additive="base">
                                        <p:cTn id="32" dur="3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decel="5000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300" fill="hold"/>
                                        <p:tgtEl>
                                          <p:spTgt spid="31"/>
                                        </p:tgtEl>
                                        <p:attrNameLst>
                                          <p:attrName>ppt_x</p:attrName>
                                        </p:attrNameLst>
                                      </p:cBhvr>
                                      <p:tavLst>
                                        <p:tav tm="0">
                                          <p:val>
                                            <p:strVal val="#ppt_x"/>
                                          </p:val>
                                        </p:tav>
                                        <p:tav tm="100000">
                                          <p:val>
                                            <p:strVal val="#ppt_x"/>
                                          </p:val>
                                        </p:tav>
                                      </p:tavLst>
                                    </p:anim>
                                    <p:anim calcmode="lin" valueType="num">
                                      <p:cBhvr additive="base">
                                        <p:cTn id="37" dur="300" fill="hold"/>
                                        <p:tgtEl>
                                          <p:spTgt spid="31"/>
                                        </p:tgtEl>
                                        <p:attrNameLst>
                                          <p:attrName>ppt_y</p:attrName>
                                        </p:attrNameLst>
                                      </p:cBhvr>
                                      <p:tavLst>
                                        <p:tav tm="0">
                                          <p:val>
                                            <p:strVal val="1+#ppt_h/2"/>
                                          </p:val>
                                        </p:tav>
                                        <p:tav tm="100000">
                                          <p:val>
                                            <p:strVal val="#ppt_y"/>
                                          </p:val>
                                        </p:tav>
                                      </p:tavLst>
                                    </p:anim>
                                  </p:childTnLst>
                                </p:cTn>
                              </p:par>
                              <p:par>
                                <p:cTn id="38" presetID="12" presetClass="entr" presetSubtype="4"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additive="base">
                                        <p:cTn id="40" dur="500"/>
                                        <p:tgtEl>
                                          <p:spTgt spid="77"/>
                                        </p:tgtEl>
                                        <p:attrNameLst>
                                          <p:attrName>ppt_y</p:attrName>
                                        </p:attrNameLst>
                                      </p:cBhvr>
                                      <p:tavLst>
                                        <p:tav tm="0">
                                          <p:val>
                                            <p:strVal val="#ppt_y+#ppt_h*1.125000"/>
                                          </p:val>
                                        </p:tav>
                                        <p:tav tm="100000">
                                          <p:val>
                                            <p:strVal val="#ppt_y"/>
                                          </p:val>
                                        </p:tav>
                                      </p:tavLst>
                                    </p:anim>
                                    <p:animEffect transition="in" filter="wipe(up)">
                                      <p:cBhvr>
                                        <p:cTn id="41" dur="500"/>
                                        <p:tgtEl>
                                          <p:spTgt spid="77"/>
                                        </p:tgtEl>
                                      </p:cBhvr>
                                    </p:animEffect>
                                  </p:childTnLst>
                                </p:cTn>
                              </p:par>
                              <p:par>
                                <p:cTn id="42" presetID="12" presetClass="entr" presetSubtype="4" fill="hold" grpId="0" nodeType="withEffect">
                                  <p:stCondLst>
                                    <p:cond delay="10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p:tgtEl>
                                          <p:spTgt spid="78"/>
                                        </p:tgtEl>
                                        <p:attrNameLst>
                                          <p:attrName>ppt_y</p:attrName>
                                        </p:attrNameLst>
                                      </p:cBhvr>
                                      <p:tavLst>
                                        <p:tav tm="0">
                                          <p:val>
                                            <p:strVal val="#ppt_y+#ppt_h*1.125000"/>
                                          </p:val>
                                        </p:tav>
                                        <p:tav tm="100000">
                                          <p:val>
                                            <p:strVal val="#ppt_y"/>
                                          </p:val>
                                        </p:tav>
                                      </p:tavLst>
                                    </p:anim>
                                    <p:animEffect transition="in" filter="wipe(up)">
                                      <p:cBhvr>
                                        <p:cTn id="45" dur="500"/>
                                        <p:tgtEl>
                                          <p:spTgt spid="78"/>
                                        </p:tgtEl>
                                      </p:cBhvr>
                                    </p:animEffect>
                                  </p:childTnLst>
                                </p:cTn>
                              </p:par>
                              <p:par>
                                <p:cTn id="46" presetID="12" presetClass="entr" presetSubtype="4" fill="hold" grpId="0" nodeType="withEffect">
                                  <p:stCondLst>
                                    <p:cond delay="20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p:tgtEl>
                                          <p:spTgt spid="79"/>
                                        </p:tgtEl>
                                        <p:attrNameLst>
                                          <p:attrName>ppt_y</p:attrName>
                                        </p:attrNameLst>
                                      </p:cBhvr>
                                      <p:tavLst>
                                        <p:tav tm="0">
                                          <p:val>
                                            <p:strVal val="#ppt_y+#ppt_h*1.125000"/>
                                          </p:val>
                                        </p:tav>
                                        <p:tav tm="100000">
                                          <p:val>
                                            <p:strVal val="#ppt_y"/>
                                          </p:val>
                                        </p:tav>
                                      </p:tavLst>
                                    </p:anim>
                                    <p:animEffect transition="in" filter="wipe(up)">
                                      <p:cBhvr>
                                        <p:cTn id="49" dur="500"/>
                                        <p:tgtEl>
                                          <p:spTgt spid="79"/>
                                        </p:tgtEl>
                                      </p:cBhvr>
                                    </p:animEffect>
                                  </p:childTnLst>
                                </p:cTn>
                              </p:par>
                              <p:par>
                                <p:cTn id="50" presetID="12" presetClass="entr" presetSubtype="4" fill="hold" grpId="0" nodeType="withEffect">
                                  <p:stCondLst>
                                    <p:cond delay="30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p:tgtEl>
                                          <p:spTgt spid="80"/>
                                        </p:tgtEl>
                                        <p:attrNameLst>
                                          <p:attrName>ppt_y</p:attrName>
                                        </p:attrNameLst>
                                      </p:cBhvr>
                                      <p:tavLst>
                                        <p:tav tm="0">
                                          <p:val>
                                            <p:strVal val="#ppt_y+#ppt_h*1.125000"/>
                                          </p:val>
                                        </p:tav>
                                        <p:tav tm="100000">
                                          <p:val>
                                            <p:strVal val="#ppt_y"/>
                                          </p:val>
                                        </p:tav>
                                      </p:tavLst>
                                    </p:anim>
                                    <p:animEffect transition="in" filter="wipe(up)">
                                      <p:cBhvr>
                                        <p:cTn id="5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7" grpId="0"/>
      <p:bldP spid="78" grpId="0"/>
      <p:bldP spid="79"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80031" y="0"/>
            <a:ext cx="3310382" cy="6859588"/>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7450748" y="1817142"/>
            <a:ext cx="2858566" cy="3225304"/>
            <a:chOff x="1632857" y="1363189"/>
            <a:chExt cx="1684422" cy="1900524"/>
          </a:xfrm>
        </p:grpSpPr>
        <p:sp>
          <p:nvSpPr>
            <p:cNvPr id="9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9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94"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结语</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sp>
        <p:nvSpPr>
          <p:cNvPr id="29" name="TextBox 504"/>
          <p:cNvSpPr txBox="1"/>
          <p:nvPr/>
        </p:nvSpPr>
        <p:spPr>
          <a:xfrm>
            <a:off x="1022962" y="1566090"/>
            <a:ext cx="5777888" cy="415498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3600" b="1" dirty="0">
                <a:solidFill>
                  <a:schemeClr val="bg1">
                    <a:lumMod val="50000"/>
                  </a:schemeClr>
                </a:solidFill>
                <a:sym typeface="微软雅黑" panose="020B0503020204020204" pitchFamily="34" charset="-122"/>
              </a:rPr>
              <a:t>     首先 </a:t>
            </a:r>
            <a:r>
              <a:rPr lang="zh-CN" altLang="en-US" sz="2000" dirty="0">
                <a:solidFill>
                  <a:schemeClr val="bg1">
                    <a:lumMod val="50000"/>
                  </a:schemeClr>
                </a:solidFill>
                <a:sym typeface="微软雅黑" panose="020B0503020204020204" pitchFamily="34" charset="-122"/>
              </a:rPr>
              <a:t>感谢您在百忙之中审阅我，当您打开这个文件时，您将开始对我的能力进行评估，对我的经历进行阅读；希望您关闭这个胶片时，我能够契合您的要求，加入一个新的家庭，共同奋斗！在此录入上述图表的综合描述说明。在此录入上述图表的综合描述说明，在此录入上述图表的综合描述说明，在此录入上述图表的综合描述说明，在此录入上述图表的综合描述说明。</a:t>
            </a:r>
            <a:endParaRPr lang="en-US" altLang="zh-CN" sz="2000"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9"/>
                                        </p:tgtEl>
                                        <p:attrNameLst>
                                          <p:attrName>style.visibility</p:attrName>
                                        </p:attrNameLst>
                                      </p:cBhvr>
                                      <p:to>
                                        <p:strVal val="visible"/>
                                      </p:to>
                                    </p:set>
                                    <p:animEffect transition="in" filter="fade">
                                      <p:cBhvr>
                                        <p:cTn id="16"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6"/>
          <p:cNvSpPr>
            <a:spLocks noChangeArrowheads="1"/>
          </p:cNvSpPr>
          <p:nvPr/>
        </p:nvSpPr>
        <p:spPr bwMode="auto">
          <a:xfrm>
            <a:off x="-9524" y="-1882"/>
            <a:ext cx="3256885" cy="3174052"/>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2" name="矩形 7"/>
          <p:cNvSpPr>
            <a:spLocks noChangeArrowheads="1"/>
          </p:cNvSpPr>
          <p:nvPr/>
        </p:nvSpPr>
        <p:spPr bwMode="auto">
          <a:xfrm>
            <a:off x="2939778" y="1"/>
            <a:ext cx="4520238" cy="3174052"/>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3" name="矩形 8"/>
          <p:cNvSpPr>
            <a:spLocks noChangeArrowheads="1"/>
          </p:cNvSpPr>
          <p:nvPr/>
        </p:nvSpPr>
        <p:spPr bwMode="auto">
          <a:xfrm>
            <a:off x="6103798" y="-19294"/>
            <a:ext cx="3299888" cy="3192467"/>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4" name="矩形 9"/>
          <p:cNvSpPr>
            <a:spLocks noChangeArrowheads="1"/>
          </p:cNvSpPr>
          <p:nvPr/>
        </p:nvSpPr>
        <p:spPr bwMode="auto">
          <a:xfrm>
            <a:off x="9197788" y="-21177"/>
            <a:ext cx="3006072" cy="3192467"/>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 name="矩形 1"/>
          <p:cNvSpPr/>
          <p:nvPr/>
        </p:nvSpPr>
        <p:spPr>
          <a:xfrm>
            <a:off x="-9524" y="3162391"/>
            <a:ext cx="12215601" cy="2672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378941" y="2199166"/>
            <a:ext cx="1801872" cy="2033042"/>
            <a:chOff x="2378941" y="2054386"/>
            <a:chExt cx="1801872" cy="2033042"/>
          </a:xfrm>
        </p:grpSpPr>
        <p:sp>
          <p:nvSpPr>
            <p:cNvPr id="23" name="Freeform 5"/>
            <p:cNvSpPr/>
            <p:nvPr/>
          </p:nvSpPr>
          <p:spPr bwMode="auto">
            <a:xfrm rot="5400000">
              <a:off x="2263356" y="2169971"/>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4" name="Freeform 5"/>
            <p:cNvSpPr/>
            <p:nvPr/>
          </p:nvSpPr>
          <p:spPr bwMode="auto">
            <a:xfrm rot="5400000">
              <a:off x="2539095" y="2414356"/>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25" name="文本框 94"/>
          <p:cNvSpPr txBox="1"/>
          <p:nvPr/>
        </p:nvSpPr>
        <p:spPr>
          <a:xfrm>
            <a:off x="2456698" y="2586401"/>
            <a:ext cx="1646357" cy="1300356"/>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2</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251294" y="2138250"/>
            <a:ext cx="1801872" cy="2033042"/>
            <a:chOff x="4251294" y="1993470"/>
            <a:chExt cx="1801872" cy="2033042"/>
          </a:xfrm>
        </p:grpSpPr>
        <p:sp>
          <p:nvSpPr>
            <p:cNvPr id="40" name="Freeform 5"/>
            <p:cNvSpPr/>
            <p:nvPr/>
          </p:nvSpPr>
          <p:spPr bwMode="auto">
            <a:xfrm rot="5400000">
              <a:off x="4135709"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1" name="Freeform 5"/>
            <p:cNvSpPr/>
            <p:nvPr/>
          </p:nvSpPr>
          <p:spPr bwMode="auto">
            <a:xfrm rot="5400000">
              <a:off x="4411447"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79E5A"/>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42" name="文本框 94"/>
          <p:cNvSpPr txBox="1"/>
          <p:nvPr/>
        </p:nvSpPr>
        <p:spPr>
          <a:xfrm>
            <a:off x="4329051" y="2555965"/>
            <a:ext cx="1646357" cy="1300356"/>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0</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138161" y="2138250"/>
            <a:ext cx="1801872" cy="2033042"/>
            <a:chOff x="6138161" y="1993470"/>
            <a:chExt cx="1801872" cy="2033042"/>
          </a:xfrm>
        </p:grpSpPr>
        <p:sp>
          <p:nvSpPr>
            <p:cNvPr id="44" name="Freeform 5"/>
            <p:cNvSpPr/>
            <p:nvPr/>
          </p:nvSpPr>
          <p:spPr bwMode="auto">
            <a:xfrm rot="5400000">
              <a:off x="6022576"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5" name="Freeform 5"/>
            <p:cNvSpPr/>
            <p:nvPr/>
          </p:nvSpPr>
          <p:spPr bwMode="auto">
            <a:xfrm rot="5400000">
              <a:off x="6298314"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DCEB8"/>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46" name="文本框 94"/>
          <p:cNvSpPr txBox="1"/>
          <p:nvPr/>
        </p:nvSpPr>
        <p:spPr>
          <a:xfrm>
            <a:off x="6246398" y="2540725"/>
            <a:ext cx="1646357" cy="1299210"/>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X</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39542" y="2138250"/>
            <a:ext cx="1801872" cy="2033042"/>
            <a:chOff x="8039542" y="1993470"/>
            <a:chExt cx="1801872" cy="2033042"/>
          </a:xfrm>
        </p:grpSpPr>
        <p:sp>
          <p:nvSpPr>
            <p:cNvPr id="48" name="Freeform 5"/>
            <p:cNvSpPr/>
            <p:nvPr/>
          </p:nvSpPr>
          <p:spPr bwMode="auto">
            <a:xfrm rot="5400000">
              <a:off x="7923957" y="2109055"/>
              <a:ext cx="2033042" cy="180187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49" name="Freeform 5"/>
            <p:cNvSpPr/>
            <p:nvPr/>
          </p:nvSpPr>
          <p:spPr bwMode="auto">
            <a:xfrm rot="5400000">
              <a:off x="8199695" y="2353440"/>
              <a:ext cx="1481565" cy="1313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95F95"/>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grpSp>
      <p:sp>
        <p:nvSpPr>
          <p:cNvPr id="50" name="文本框 94"/>
          <p:cNvSpPr txBox="1"/>
          <p:nvPr/>
        </p:nvSpPr>
        <p:spPr>
          <a:xfrm>
            <a:off x="8147779" y="2540725"/>
            <a:ext cx="1646357" cy="1299210"/>
          </a:xfrm>
          <a:prstGeom prst="rect">
            <a:avLst/>
          </a:prstGeom>
          <a:noFill/>
        </p:spPr>
        <p:txBody>
          <a:bodyPr wrap="square" lIns="68580" tIns="34290" rIns="68580" bIns="34290" rtlCol="0">
            <a:spAutoFit/>
          </a:bodyPr>
          <a:lstStyle/>
          <a:p>
            <a:pPr algn="ctr"/>
            <a:r>
              <a:rPr lang="en-US" altLang="zh-CN" sz="8000" b="1" dirty="0">
                <a:solidFill>
                  <a:schemeClr val="bg1"/>
                </a:solidFill>
                <a:latin typeface="微软雅黑" panose="020B0503020204020204" pitchFamily="34" charset="-122"/>
                <a:ea typeface="微软雅黑" panose="020B0503020204020204" pitchFamily="34" charset="-122"/>
              </a:rPr>
              <a:t>X</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2589525" y="4503242"/>
            <a:ext cx="7098392" cy="1589502"/>
          </a:xfrm>
          <a:prstGeom prst="roundRect">
            <a:avLst/>
          </a:prstGeom>
          <a:gradFill>
            <a:gsLst>
              <a:gs pos="49000">
                <a:schemeClr val="bg1"/>
              </a:gs>
              <a:gs pos="52000">
                <a:schemeClr val="bg1">
                  <a:lumMod val="95000"/>
                </a:schemeClr>
              </a:gs>
            </a:gsLst>
            <a:lin ang="5400000" scaled="0"/>
          </a:gradFill>
          <a:ln>
            <a:noFill/>
          </a:ln>
          <a:effectLst>
            <a:outerShdw blurRad="228600" dist="38100" dir="2700000" algn="l" rotWithShape="0">
              <a:prstClr val="black">
                <a:alpha val="62000"/>
              </a:prstClr>
            </a:outerShdw>
          </a:effectLst>
          <a:scene3d>
            <a:camera prst="orthographicFront">
              <a:rot lat="0" lon="0" rev="0"/>
            </a:camera>
            <a:lightRig rig="soft" dir="t">
              <a:rot lat="0" lon="0" rev="0"/>
            </a:lightRig>
          </a:scene3d>
          <a:sp3d contourW="44450" prstMaterial="matte">
            <a:bevelT w="1270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30" name="TextBox 42"/>
          <p:cNvSpPr txBox="1"/>
          <p:nvPr/>
        </p:nvSpPr>
        <p:spPr>
          <a:xfrm>
            <a:off x="2960329" y="4605744"/>
            <a:ext cx="6365226" cy="1015663"/>
          </a:xfrm>
          <a:prstGeom prst="rect">
            <a:avLst/>
          </a:prstGeom>
          <a:noFill/>
        </p:spPr>
        <p:txBody>
          <a:bodyPr wrap="square" lIns="91422" tIns="45711" rIns="91422" bIns="45711" rtlCol="0">
            <a:spAutoFit/>
          </a:bodyPr>
          <a:lstStyle/>
          <a:p>
            <a:pPr algn="ctr"/>
            <a:r>
              <a:rPr lang="zh-CN" altLang="en-US" sz="6000" b="1" dirty="0">
                <a:solidFill>
                  <a:srgbClr val="3B68A1"/>
                </a:solidFill>
                <a:latin typeface="微软雅黑" panose="020B0503020204020204" pitchFamily="34" charset="-122"/>
                <a:ea typeface="微软雅黑" panose="020B0503020204020204" pitchFamily="34" charset="-122"/>
              </a:rPr>
              <a:t>谢谢您的</a:t>
            </a:r>
            <a:r>
              <a:rPr lang="zh-CN" altLang="en-US" sz="6000" b="1" dirty="0">
                <a:solidFill>
                  <a:schemeClr val="tx1">
                    <a:lumMod val="65000"/>
                    <a:lumOff val="35000"/>
                  </a:schemeClr>
                </a:solidFill>
                <a:latin typeface="微软雅黑" panose="020B0503020204020204" pitchFamily="34" charset="-122"/>
                <a:ea typeface="微软雅黑" panose="020B0503020204020204" pitchFamily="34" charset="-122"/>
              </a:rPr>
              <a:t>观看指导</a:t>
            </a:r>
            <a:endParaRPr lang="zh-CN" altLang="zh-CN" sz="6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2"/>
          <p:cNvSpPr txBox="1"/>
          <p:nvPr/>
        </p:nvSpPr>
        <p:spPr>
          <a:xfrm>
            <a:off x="3013060" y="609300"/>
            <a:ext cx="6365226" cy="1107977"/>
          </a:xfrm>
          <a:prstGeom prst="rect">
            <a:avLst/>
          </a:prstGeom>
          <a:noFill/>
          <a:effectLst/>
        </p:spPr>
        <p:txBody>
          <a:bodyPr wrap="square" lIns="91422" tIns="45711" rIns="91422" bIns="45711"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L</a:t>
            </a: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O</a:t>
            </a:r>
            <a:r>
              <a:rPr lang="en-US" altLang="zh-CN" sz="6600" b="1" dirty="0">
                <a:solidFill>
                  <a:schemeClr val="bg1"/>
                </a:solidFill>
                <a:latin typeface="微软雅黑" panose="020B0503020204020204" pitchFamily="34" charset="-122"/>
                <a:ea typeface="微软雅黑" panose="020B0503020204020204" pitchFamily="34" charset="-122"/>
              </a:rPr>
              <a:t>G</a:t>
            </a: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O</a:t>
            </a:r>
            <a:endParaRPr lang="zh-CN" altLang="zh-CN"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6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500"/>
                                        <p:tgtEl>
                                          <p:spTgt spid="51"/>
                                        </p:tgtEl>
                                      </p:cBhvr>
                                    </p:animEffect>
                                    <p:anim calcmode="lin" valueType="num">
                                      <p:cBhvr>
                                        <p:cTn id="8" dur="1500" fill="hold"/>
                                        <p:tgtEl>
                                          <p:spTgt spid="51"/>
                                        </p:tgtEl>
                                        <p:attrNameLst>
                                          <p:attrName>ppt_w</p:attrName>
                                        </p:attrNameLst>
                                      </p:cBhvr>
                                      <p:tavLst>
                                        <p:tav tm="0" fmla="#ppt_w*sin(2.5*pi*$)">
                                          <p:val>
                                            <p:fltVal val="0"/>
                                          </p:val>
                                        </p:tav>
                                        <p:tav tm="100000">
                                          <p:val>
                                            <p:fltVal val="1"/>
                                          </p:val>
                                        </p:tav>
                                      </p:tavLst>
                                    </p:anim>
                                    <p:anim calcmode="lin" valueType="num">
                                      <p:cBhvr>
                                        <p:cTn id="9" dur="1500" fill="hold"/>
                                        <p:tgtEl>
                                          <p:spTgt spid="5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6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500"/>
                                        <p:tgtEl>
                                          <p:spTgt spid="52"/>
                                        </p:tgtEl>
                                      </p:cBhvr>
                                    </p:animEffect>
                                    <p:anim calcmode="lin" valueType="num">
                                      <p:cBhvr>
                                        <p:cTn id="13" dur="1500" fill="hold"/>
                                        <p:tgtEl>
                                          <p:spTgt spid="52"/>
                                        </p:tgtEl>
                                        <p:attrNameLst>
                                          <p:attrName>ppt_w</p:attrName>
                                        </p:attrNameLst>
                                      </p:cBhvr>
                                      <p:tavLst>
                                        <p:tav tm="0" fmla="#ppt_w*sin(2.5*pi*$)">
                                          <p:val>
                                            <p:fltVal val="0"/>
                                          </p:val>
                                        </p:tav>
                                        <p:tav tm="100000">
                                          <p:val>
                                            <p:fltVal val="1"/>
                                          </p:val>
                                        </p:tav>
                                      </p:tavLst>
                                    </p:anim>
                                    <p:anim calcmode="lin" valueType="num">
                                      <p:cBhvr>
                                        <p:cTn id="14" dur="1500" fill="hold"/>
                                        <p:tgtEl>
                                          <p:spTgt spid="5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6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500"/>
                                        <p:tgtEl>
                                          <p:spTgt spid="53"/>
                                        </p:tgtEl>
                                      </p:cBhvr>
                                    </p:animEffect>
                                    <p:anim calcmode="lin" valueType="num">
                                      <p:cBhvr>
                                        <p:cTn id="18" dur="1500" fill="hold"/>
                                        <p:tgtEl>
                                          <p:spTgt spid="53"/>
                                        </p:tgtEl>
                                        <p:attrNameLst>
                                          <p:attrName>ppt_w</p:attrName>
                                        </p:attrNameLst>
                                      </p:cBhvr>
                                      <p:tavLst>
                                        <p:tav tm="0" fmla="#ppt_w*sin(2.5*pi*$)">
                                          <p:val>
                                            <p:fltVal val="0"/>
                                          </p:val>
                                        </p:tav>
                                        <p:tav tm="100000">
                                          <p:val>
                                            <p:fltVal val="1"/>
                                          </p:val>
                                        </p:tav>
                                      </p:tavLst>
                                    </p:anim>
                                    <p:anim calcmode="lin" valueType="num">
                                      <p:cBhvr>
                                        <p:cTn id="19" dur="1500" fill="hold"/>
                                        <p:tgtEl>
                                          <p:spTgt spid="5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6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500"/>
                                        <p:tgtEl>
                                          <p:spTgt spid="54"/>
                                        </p:tgtEl>
                                      </p:cBhvr>
                                    </p:animEffect>
                                    <p:anim calcmode="lin" valueType="num">
                                      <p:cBhvr>
                                        <p:cTn id="23" dur="1500" fill="hold"/>
                                        <p:tgtEl>
                                          <p:spTgt spid="54"/>
                                        </p:tgtEl>
                                        <p:attrNameLst>
                                          <p:attrName>ppt_w</p:attrName>
                                        </p:attrNameLst>
                                      </p:cBhvr>
                                      <p:tavLst>
                                        <p:tav tm="0" fmla="#ppt_w*sin(2.5*pi*$)">
                                          <p:val>
                                            <p:fltVal val="0"/>
                                          </p:val>
                                        </p:tav>
                                        <p:tav tm="100000">
                                          <p:val>
                                            <p:fltVal val="1"/>
                                          </p:val>
                                        </p:tav>
                                      </p:tavLst>
                                    </p:anim>
                                    <p:anim calcmode="lin" valueType="num">
                                      <p:cBhvr>
                                        <p:cTn id="24" dur="1500" fill="hold"/>
                                        <p:tgtEl>
                                          <p:spTgt spid="54"/>
                                        </p:tgtEl>
                                        <p:attrNameLst>
                                          <p:attrName>ppt_h</p:attrName>
                                        </p:attrNameLst>
                                      </p:cBhvr>
                                      <p:tavLst>
                                        <p:tav tm="0">
                                          <p:val>
                                            <p:strVal val="#ppt_h"/>
                                          </p:val>
                                        </p:tav>
                                        <p:tav tm="100000">
                                          <p:val>
                                            <p:strVal val="#ppt_h"/>
                                          </p:val>
                                        </p:tav>
                                      </p:tavLst>
                                    </p:anim>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750"/>
                                        <p:tgtEl>
                                          <p:spTgt spid="2"/>
                                        </p:tgtEl>
                                      </p:cBhvr>
                                    </p:animEffect>
                                  </p:childTnLst>
                                </p:cTn>
                              </p:par>
                            </p:childTnLst>
                          </p:cTn>
                        </p:par>
                        <p:par>
                          <p:cTn id="29" fill="hold">
                            <p:stCondLst>
                              <p:cond delay="31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35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36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35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Effect transition="in" filter="fade">
                                      <p:cBhvr>
                                        <p:cTn id="70" dur="500"/>
                                        <p:tgtEl>
                                          <p:spTgt spid="50"/>
                                        </p:tgtEl>
                                      </p:cBhvr>
                                    </p:animEffect>
                                  </p:childTnLst>
                                </p:cTn>
                              </p:par>
                            </p:childTnLst>
                          </p:cTn>
                        </p:par>
                        <p:par>
                          <p:cTn id="71" fill="hold">
                            <p:stCondLst>
                              <p:cond delay="41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46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by="(-#ppt_w*2)" calcmode="lin" valueType="num">
                                      <p:cBhvr rctx="PPT">
                                        <p:cTn id="78" dur="250" autoRev="1" fill="hold">
                                          <p:stCondLst>
                                            <p:cond delay="0"/>
                                          </p:stCondLst>
                                        </p:cTn>
                                        <p:tgtEl>
                                          <p:spTgt spid="30"/>
                                        </p:tgtEl>
                                        <p:attrNameLst>
                                          <p:attrName>ppt_w</p:attrName>
                                        </p:attrNameLst>
                                      </p:cBhvr>
                                    </p:anim>
                                    <p:anim by="(#ppt_w*0.50)" calcmode="lin" valueType="num">
                                      <p:cBhvr>
                                        <p:cTn id="79" dur="250" decel="50000" autoRev="1" fill="hold">
                                          <p:stCondLst>
                                            <p:cond delay="0"/>
                                          </p:stCondLst>
                                        </p:cTn>
                                        <p:tgtEl>
                                          <p:spTgt spid="30"/>
                                        </p:tgtEl>
                                        <p:attrNameLst>
                                          <p:attrName>ppt_x</p:attrName>
                                        </p:attrNameLst>
                                      </p:cBhvr>
                                    </p:anim>
                                    <p:anim from="(-#ppt_h/2)" to="(#ppt_y)" calcmode="lin" valueType="num">
                                      <p:cBhvr>
                                        <p:cTn id="80" dur="500" fill="hold">
                                          <p:stCondLst>
                                            <p:cond delay="0"/>
                                          </p:stCondLst>
                                        </p:cTn>
                                        <p:tgtEl>
                                          <p:spTgt spid="30"/>
                                        </p:tgtEl>
                                        <p:attrNameLst>
                                          <p:attrName>ppt_y</p:attrName>
                                        </p:attrNameLst>
                                      </p:cBhvr>
                                    </p:anim>
                                    <p:animRot by="21600000">
                                      <p:cBhvr>
                                        <p:cTn id="81" dur="500" fill="hold">
                                          <p:stCondLst>
                                            <p:cond delay="0"/>
                                          </p:stCondLst>
                                        </p:cTn>
                                        <p:tgtEl>
                                          <p:spTgt spid="30"/>
                                        </p:tgtEl>
                                        <p:attrNameLst>
                                          <p:attrName>r</p:attrName>
                                        </p:attrNameLst>
                                      </p:cBhvr>
                                    </p:animRot>
                                  </p:childTnLst>
                                </p:cTn>
                              </p:par>
                            </p:childTnLst>
                          </p:cTn>
                        </p:par>
                        <p:par>
                          <p:cTn id="82" fill="hold">
                            <p:stCondLst>
                              <p:cond delay="4099"/>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27"/>
                                        </p:tgtEl>
                                        <p:attrNameLst>
                                          <p:attrName>style.visibility</p:attrName>
                                        </p:attrNameLst>
                                      </p:cBhvr>
                                      <p:to>
                                        <p:strVal val="visible"/>
                                      </p:to>
                                    </p:set>
                                    <p:anim by="(-#ppt_w*2)" calcmode="lin" valueType="num">
                                      <p:cBhvr rctx="PPT">
                                        <p:cTn id="85" dur="250" autoRev="1" fill="hold">
                                          <p:stCondLst>
                                            <p:cond delay="0"/>
                                          </p:stCondLst>
                                        </p:cTn>
                                        <p:tgtEl>
                                          <p:spTgt spid="27"/>
                                        </p:tgtEl>
                                        <p:attrNameLst>
                                          <p:attrName>ppt_w</p:attrName>
                                        </p:attrNameLst>
                                      </p:cBhvr>
                                    </p:anim>
                                    <p:anim by="(#ppt_w*0.50)" calcmode="lin" valueType="num">
                                      <p:cBhvr>
                                        <p:cTn id="86" dur="250" decel="50000" autoRev="1" fill="hold">
                                          <p:stCondLst>
                                            <p:cond delay="0"/>
                                          </p:stCondLst>
                                        </p:cTn>
                                        <p:tgtEl>
                                          <p:spTgt spid="27"/>
                                        </p:tgtEl>
                                        <p:attrNameLst>
                                          <p:attrName>ppt_x</p:attrName>
                                        </p:attrNameLst>
                                      </p:cBhvr>
                                    </p:anim>
                                    <p:anim from="(-#ppt_h/2)" to="(#ppt_y)" calcmode="lin" valueType="num">
                                      <p:cBhvr>
                                        <p:cTn id="87" dur="500" fill="hold">
                                          <p:stCondLst>
                                            <p:cond delay="0"/>
                                          </p:stCondLst>
                                        </p:cTn>
                                        <p:tgtEl>
                                          <p:spTgt spid="27"/>
                                        </p:tgtEl>
                                        <p:attrNameLst>
                                          <p:attrName>ppt_y</p:attrName>
                                        </p:attrNameLst>
                                      </p:cBhvr>
                                    </p:anim>
                                    <p:animRot by="21600000">
                                      <p:cBhvr>
                                        <p:cTn id="88"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2" grpId="0" animBg="1"/>
      <p:bldP spid="25" grpId="0"/>
      <p:bldP spid="42" grpId="0"/>
      <p:bldP spid="46" grpId="0"/>
      <p:bldP spid="50" grpId="0"/>
      <p:bldP spid="29" grpId="0" animBg="1"/>
      <p:bldP spid="3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10382" cy="6859588"/>
          </a:xfrm>
          <a:prstGeom prst="rect">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7091353" y="1280969"/>
            <a:ext cx="3153616"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季度工作概述</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88" name="矩形 87"/>
          <p:cNvSpPr/>
          <p:nvPr/>
        </p:nvSpPr>
        <p:spPr>
          <a:xfrm>
            <a:off x="7091353" y="2482104"/>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89" name="矩形 88"/>
          <p:cNvSpPr/>
          <p:nvPr/>
        </p:nvSpPr>
        <p:spPr>
          <a:xfrm>
            <a:off x="7091353" y="3735460"/>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成果展示及问题</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90" name="矩形 89"/>
          <p:cNvSpPr/>
          <p:nvPr/>
        </p:nvSpPr>
        <p:spPr>
          <a:xfrm>
            <a:off x="7091353" y="4981423"/>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下季度工作规划</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grpSp>
        <p:nvGrpSpPr>
          <p:cNvPr id="91" name="组合 90"/>
          <p:cNvGrpSpPr/>
          <p:nvPr/>
        </p:nvGrpSpPr>
        <p:grpSpPr>
          <a:xfrm>
            <a:off x="1881074" y="1747815"/>
            <a:ext cx="2858566" cy="3225304"/>
            <a:chOff x="1632857" y="1363189"/>
            <a:chExt cx="1684422" cy="1900524"/>
          </a:xfrm>
        </p:grpSpPr>
        <p:sp>
          <p:nvSpPr>
            <p:cNvPr id="9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9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94" name="文本框 94"/>
            <p:cNvSpPr txBox="1"/>
            <p:nvPr/>
          </p:nvSpPr>
          <p:spPr>
            <a:xfrm>
              <a:off x="1705546" y="2007617"/>
              <a:ext cx="1539044" cy="584881"/>
            </a:xfrm>
            <a:prstGeom prst="rect">
              <a:avLst/>
            </a:prstGeom>
            <a:noFill/>
          </p:spPr>
          <p:txBody>
            <a:bodyPr wrap="square" lIns="68580" tIns="34290" rIns="68580" bIns="34290"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目录</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5764541" y="1047113"/>
            <a:ext cx="950344" cy="1072267"/>
            <a:chOff x="1632857" y="1363189"/>
            <a:chExt cx="1684422" cy="1900524"/>
          </a:xfrm>
        </p:grpSpPr>
        <p:sp>
          <p:nvSpPr>
            <p:cNvPr id="96"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97"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98" name="文本框 94"/>
            <p:cNvSpPr txBox="1"/>
            <p:nvPr/>
          </p:nvSpPr>
          <p:spPr>
            <a:xfrm>
              <a:off x="1753214" y="1740677"/>
              <a:ext cx="1539043" cy="1159217"/>
            </a:xfrm>
            <a:prstGeom prst="rect">
              <a:avLst/>
            </a:prstGeom>
            <a:noFill/>
          </p:spPr>
          <p:txBody>
            <a:bodyPr wrap="square" lIns="68580" tIns="34290" rIns="68580" bIns="34290" rtlCol="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A</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5759832" y="2289944"/>
            <a:ext cx="950344" cy="1072267"/>
            <a:chOff x="1632857" y="1363189"/>
            <a:chExt cx="1684422" cy="1900524"/>
          </a:xfrm>
        </p:grpSpPr>
        <p:sp>
          <p:nvSpPr>
            <p:cNvPr id="100"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1"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79E5A"/>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102"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B</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775072" y="3537340"/>
            <a:ext cx="950344" cy="1072267"/>
            <a:chOff x="1632857" y="1363189"/>
            <a:chExt cx="1684422" cy="1900524"/>
          </a:xfrm>
        </p:grpSpPr>
        <p:sp>
          <p:nvSpPr>
            <p:cNvPr id="104"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5"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DCEB8"/>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106" name="文本框 94"/>
            <p:cNvSpPr txBox="1"/>
            <p:nvPr/>
          </p:nvSpPr>
          <p:spPr>
            <a:xfrm>
              <a:off x="1729380" y="1767689"/>
              <a:ext cx="1539043" cy="1159217"/>
            </a:xfrm>
            <a:prstGeom prst="rect">
              <a:avLst/>
            </a:prstGeom>
            <a:noFill/>
          </p:spPr>
          <p:txBody>
            <a:bodyPr wrap="square" lIns="68580" tIns="34290" rIns="68580" bIns="34290" rtlCol="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C</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5802686" y="4751161"/>
            <a:ext cx="950344" cy="1072267"/>
            <a:chOff x="1632857" y="1363189"/>
            <a:chExt cx="1684422" cy="1900524"/>
          </a:xfrm>
        </p:grpSpPr>
        <p:sp>
          <p:nvSpPr>
            <p:cNvPr id="108"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09"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95F95"/>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110"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D</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20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par>
                                    <p:cTn id="25" presetID="53" presetClass="entr" presetSubtype="16" fill="hold" nodeType="withEffect">
                                      <p:stCondLst>
                                        <p:cond delay="35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500" fill="hold"/>
                                            <p:tgtEl>
                                              <p:spTgt spid="103"/>
                                            </p:tgtEl>
                                            <p:attrNameLst>
                                              <p:attrName>ppt_w</p:attrName>
                                            </p:attrNameLst>
                                          </p:cBhvr>
                                          <p:tavLst>
                                            <p:tav tm="0">
                                              <p:val>
                                                <p:fltVal val="0"/>
                                              </p:val>
                                            </p:tav>
                                            <p:tav tm="100000">
                                              <p:val>
                                                <p:strVal val="#ppt_w"/>
                                              </p:val>
                                            </p:tav>
                                          </p:tavLst>
                                        </p:anim>
                                        <p:anim calcmode="lin" valueType="num">
                                          <p:cBhvr>
                                            <p:cTn id="28" dur="500" fill="hold"/>
                                            <p:tgtEl>
                                              <p:spTgt spid="103"/>
                                            </p:tgtEl>
                                            <p:attrNameLst>
                                              <p:attrName>ppt_h</p:attrName>
                                            </p:attrNameLst>
                                          </p:cBhvr>
                                          <p:tavLst>
                                            <p:tav tm="0">
                                              <p:val>
                                                <p:fltVal val="0"/>
                                              </p:val>
                                            </p:tav>
                                            <p:tav tm="100000">
                                              <p:val>
                                                <p:strVal val="#ppt_h"/>
                                              </p:val>
                                            </p:tav>
                                          </p:tavLst>
                                        </p:anim>
                                        <p:animEffect transition="in" filter="fade">
                                          <p:cBhvr>
                                            <p:cTn id="29" dur="500"/>
                                            <p:tgtEl>
                                              <p:spTgt spid="103"/>
                                            </p:tgtEl>
                                          </p:cBhvr>
                                        </p:animEffect>
                                      </p:childTnLst>
                                    </p:cTn>
                                  </p:par>
                                  <p:par>
                                    <p:cTn id="30" presetID="53" presetClass="entr" presetSubtype="16" fill="hold" nodeType="withEffect">
                                      <p:stCondLst>
                                        <p:cond delay="50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childTnLst>
                              </p:cTn>
                            </p:par>
                            <p:par>
                              <p:cTn id="35" fill="hold">
                                <p:stCondLst>
                                  <p:cond delay="1500"/>
                                </p:stCondLst>
                                <p:childTnLst>
                                  <p:par>
                                    <p:cTn id="36" presetID="2" presetClass="entr" presetSubtype="2" fill="hold" grpId="0" nodeType="afterEffect" p14:presetBounceEnd="58000">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14:bounceEnd="58000">
                                          <p:cBhvr additive="base">
                                            <p:cTn id="38" dur="600" fill="hold"/>
                                            <p:tgtEl>
                                              <p:spTgt spid="87"/>
                                            </p:tgtEl>
                                            <p:attrNameLst>
                                              <p:attrName>ppt_x</p:attrName>
                                            </p:attrNameLst>
                                          </p:cBhvr>
                                          <p:tavLst>
                                            <p:tav tm="0">
                                              <p:val>
                                                <p:strVal val="1+#ppt_w/2"/>
                                              </p:val>
                                            </p:tav>
                                            <p:tav tm="100000">
                                              <p:val>
                                                <p:strVal val="#ppt_x"/>
                                              </p:val>
                                            </p:tav>
                                          </p:tavLst>
                                        </p:anim>
                                        <p:anim calcmode="lin" valueType="num" p14:bounceEnd="58000">
                                          <p:cBhvr additive="base">
                                            <p:cTn id="39" dur="600" fill="hold"/>
                                            <p:tgtEl>
                                              <p:spTgt spid="8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58000">
                                      <p:stCondLst>
                                        <p:cond delay="200"/>
                                      </p:stCondLst>
                                      <p:childTnLst>
                                        <p:set>
                                          <p:cBhvr>
                                            <p:cTn id="41" dur="1" fill="hold">
                                              <p:stCondLst>
                                                <p:cond delay="0"/>
                                              </p:stCondLst>
                                            </p:cTn>
                                            <p:tgtEl>
                                              <p:spTgt spid="88"/>
                                            </p:tgtEl>
                                            <p:attrNameLst>
                                              <p:attrName>style.visibility</p:attrName>
                                            </p:attrNameLst>
                                          </p:cBhvr>
                                          <p:to>
                                            <p:strVal val="visible"/>
                                          </p:to>
                                        </p:set>
                                        <p:anim calcmode="lin" valueType="num" p14:bounceEnd="58000">
                                          <p:cBhvr additive="base">
                                            <p:cTn id="42" dur="600" fill="hold"/>
                                            <p:tgtEl>
                                              <p:spTgt spid="88"/>
                                            </p:tgtEl>
                                            <p:attrNameLst>
                                              <p:attrName>ppt_x</p:attrName>
                                            </p:attrNameLst>
                                          </p:cBhvr>
                                          <p:tavLst>
                                            <p:tav tm="0">
                                              <p:val>
                                                <p:strVal val="1+#ppt_w/2"/>
                                              </p:val>
                                            </p:tav>
                                            <p:tav tm="100000">
                                              <p:val>
                                                <p:strVal val="#ppt_x"/>
                                              </p:val>
                                            </p:tav>
                                          </p:tavLst>
                                        </p:anim>
                                        <p:anim calcmode="lin" valueType="num" p14:bounceEnd="58000">
                                          <p:cBhvr additive="base">
                                            <p:cTn id="43" dur="600" fill="hold"/>
                                            <p:tgtEl>
                                              <p:spTgt spid="8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58000">
                                      <p:stCondLst>
                                        <p:cond delay="350"/>
                                      </p:stCondLst>
                                      <p:childTnLst>
                                        <p:set>
                                          <p:cBhvr>
                                            <p:cTn id="45" dur="1" fill="hold">
                                              <p:stCondLst>
                                                <p:cond delay="0"/>
                                              </p:stCondLst>
                                            </p:cTn>
                                            <p:tgtEl>
                                              <p:spTgt spid="89"/>
                                            </p:tgtEl>
                                            <p:attrNameLst>
                                              <p:attrName>style.visibility</p:attrName>
                                            </p:attrNameLst>
                                          </p:cBhvr>
                                          <p:to>
                                            <p:strVal val="visible"/>
                                          </p:to>
                                        </p:set>
                                        <p:anim calcmode="lin" valueType="num" p14:bounceEnd="58000">
                                          <p:cBhvr additive="base">
                                            <p:cTn id="46" dur="600" fill="hold"/>
                                            <p:tgtEl>
                                              <p:spTgt spid="89"/>
                                            </p:tgtEl>
                                            <p:attrNameLst>
                                              <p:attrName>ppt_x</p:attrName>
                                            </p:attrNameLst>
                                          </p:cBhvr>
                                          <p:tavLst>
                                            <p:tav tm="0">
                                              <p:val>
                                                <p:strVal val="1+#ppt_w/2"/>
                                              </p:val>
                                            </p:tav>
                                            <p:tav tm="100000">
                                              <p:val>
                                                <p:strVal val="#ppt_x"/>
                                              </p:val>
                                            </p:tav>
                                          </p:tavLst>
                                        </p:anim>
                                        <p:anim calcmode="lin" valueType="num" p14:bounceEnd="58000">
                                          <p:cBhvr additive="base">
                                            <p:cTn id="47" dur="600" fill="hold"/>
                                            <p:tgtEl>
                                              <p:spTgt spid="8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8000">
                                      <p:stCondLst>
                                        <p:cond delay="500"/>
                                      </p:stCondLst>
                                      <p:childTnLst>
                                        <p:set>
                                          <p:cBhvr>
                                            <p:cTn id="49" dur="1" fill="hold">
                                              <p:stCondLst>
                                                <p:cond delay="0"/>
                                              </p:stCondLst>
                                            </p:cTn>
                                            <p:tgtEl>
                                              <p:spTgt spid="90"/>
                                            </p:tgtEl>
                                            <p:attrNameLst>
                                              <p:attrName>style.visibility</p:attrName>
                                            </p:attrNameLst>
                                          </p:cBhvr>
                                          <p:to>
                                            <p:strVal val="visible"/>
                                          </p:to>
                                        </p:set>
                                        <p:anim calcmode="lin" valueType="num" p14:bounceEnd="58000">
                                          <p:cBhvr additive="base">
                                            <p:cTn id="50" dur="600" fill="hold"/>
                                            <p:tgtEl>
                                              <p:spTgt spid="90"/>
                                            </p:tgtEl>
                                            <p:attrNameLst>
                                              <p:attrName>ppt_x</p:attrName>
                                            </p:attrNameLst>
                                          </p:cBhvr>
                                          <p:tavLst>
                                            <p:tav tm="0">
                                              <p:val>
                                                <p:strVal val="1+#ppt_w/2"/>
                                              </p:val>
                                            </p:tav>
                                            <p:tav tm="100000">
                                              <p:val>
                                                <p:strVal val="#ppt_x"/>
                                              </p:val>
                                            </p:tav>
                                          </p:tavLst>
                                        </p:anim>
                                        <p:anim calcmode="lin" valueType="num" p14:bounceEnd="58000">
                                          <p:cBhvr additive="base">
                                            <p:cTn id="51" dur="6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p:bldP spid="88" grpId="0"/>
          <p:bldP spid="89" grpId="0"/>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20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par>
                                    <p:cTn id="25" presetID="53" presetClass="entr" presetSubtype="16" fill="hold" nodeType="withEffect">
                                      <p:stCondLst>
                                        <p:cond delay="350"/>
                                      </p:stCondLst>
                                      <p:childTnLst>
                                        <p:set>
                                          <p:cBhvr>
                                            <p:cTn id="26" dur="1" fill="hold">
                                              <p:stCondLst>
                                                <p:cond delay="0"/>
                                              </p:stCondLst>
                                            </p:cTn>
                                            <p:tgtEl>
                                              <p:spTgt spid="103"/>
                                            </p:tgtEl>
                                            <p:attrNameLst>
                                              <p:attrName>style.visibility</p:attrName>
                                            </p:attrNameLst>
                                          </p:cBhvr>
                                          <p:to>
                                            <p:strVal val="visible"/>
                                          </p:to>
                                        </p:set>
                                        <p:anim calcmode="lin" valueType="num">
                                          <p:cBhvr>
                                            <p:cTn id="27" dur="500" fill="hold"/>
                                            <p:tgtEl>
                                              <p:spTgt spid="103"/>
                                            </p:tgtEl>
                                            <p:attrNameLst>
                                              <p:attrName>ppt_w</p:attrName>
                                            </p:attrNameLst>
                                          </p:cBhvr>
                                          <p:tavLst>
                                            <p:tav tm="0">
                                              <p:val>
                                                <p:fltVal val="0"/>
                                              </p:val>
                                            </p:tav>
                                            <p:tav tm="100000">
                                              <p:val>
                                                <p:strVal val="#ppt_w"/>
                                              </p:val>
                                            </p:tav>
                                          </p:tavLst>
                                        </p:anim>
                                        <p:anim calcmode="lin" valueType="num">
                                          <p:cBhvr>
                                            <p:cTn id="28" dur="500" fill="hold"/>
                                            <p:tgtEl>
                                              <p:spTgt spid="103"/>
                                            </p:tgtEl>
                                            <p:attrNameLst>
                                              <p:attrName>ppt_h</p:attrName>
                                            </p:attrNameLst>
                                          </p:cBhvr>
                                          <p:tavLst>
                                            <p:tav tm="0">
                                              <p:val>
                                                <p:fltVal val="0"/>
                                              </p:val>
                                            </p:tav>
                                            <p:tav tm="100000">
                                              <p:val>
                                                <p:strVal val="#ppt_h"/>
                                              </p:val>
                                            </p:tav>
                                          </p:tavLst>
                                        </p:anim>
                                        <p:animEffect transition="in" filter="fade">
                                          <p:cBhvr>
                                            <p:cTn id="29" dur="500"/>
                                            <p:tgtEl>
                                              <p:spTgt spid="103"/>
                                            </p:tgtEl>
                                          </p:cBhvr>
                                        </p:animEffect>
                                      </p:childTnLst>
                                    </p:cTn>
                                  </p:par>
                                  <p:par>
                                    <p:cTn id="30" presetID="53" presetClass="entr" presetSubtype="16" fill="hold" nodeType="withEffect">
                                      <p:stCondLst>
                                        <p:cond delay="50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87"/>
                                            </p:tgtEl>
                                            <p:attrNameLst>
                                              <p:attrName>style.visibility</p:attrName>
                                            </p:attrNameLst>
                                          </p:cBhvr>
                                          <p:to>
                                            <p:strVal val="visible"/>
                                          </p:to>
                                        </p:set>
                                        <p:anim calcmode="lin" valueType="num">
                                          <p:cBhvr additive="base">
                                            <p:cTn id="38" dur="600" fill="hold"/>
                                            <p:tgtEl>
                                              <p:spTgt spid="87"/>
                                            </p:tgtEl>
                                            <p:attrNameLst>
                                              <p:attrName>ppt_x</p:attrName>
                                            </p:attrNameLst>
                                          </p:cBhvr>
                                          <p:tavLst>
                                            <p:tav tm="0">
                                              <p:val>
                                                <p:strVal val="1+#ppt_w/2"/>
                                              </p:val>
                                            </p:tav>
                                            <p:tav tm="100000">
                                              <p:val>
                                                <p:strVal val="#ppt_x"/>
                                              </p:val>
                                            </p:tav>
                                          </p:tavLst>
                                        </p:anim>
                                        <p:anim calcmode="lin" valueType="num">
                                          <p:cBhvr additive="base">
                                            <p:cTn id="39" dur="600" fill="hold"/>
                                            <p:tgtEl>
                                              <p:spTgt spid="8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88"/>
                                            </p:tgtEl>
                                            <p:attrNameLst>
                                              <p:attrName>style.visibility</p:attrName>
                                            </p:attrNameLst>
                                          </p:cBhvr>
                                          <p:to>
                                            <p:strVal val="visible"/>
                                          </p:to>
                                        </p:set>
                                        <p:anim calcmode="lin" valueType="num">
                                          <p:cBhvr additive="base">
                                            <p:cTn id="42" dur="600" fill="hold"/>
                                            <p:tgtEl>
                                              <p:spTgt spid="88"/>
                                            </p:tgtEl>
                                            <p:attrNameLst>
                                              <p:attrName>ppt_x</p:attrName>
                                            </p:attrNameLst>
                                          </p:cBhvr>
                                          <p:tavLst>
                                            <p:tav tm="0">
                                              <p:val>
                                                <p:strVal val="1+#ppt_w/2"/>
                                              </p:val>
                                            </p:tav>
                                            <p:tav tm="100000">
                                              <p:val>
                                                <p:strVal val="#ppt_x"/>
                                              </p:val>
                                            </p:tav>
                                          </p:tavLst>
                                        </p:anim>
                                        <p:anim calcmode="lin" valueType="num">
                                          <p:cBhvr additive="base">
                                            <p:cTn id="43" dur="600" fill="hold"/>
                                            <p:tgtEl>
                                              <p:spTgt spid="8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
                                      </p:stCondLst>
                                      <p:childTnLst>
                                        <p:set>
                                          <p:cBhvr>
                                            <p:cTn id="45" dur="1" fill="hold">
                                              <p:stCondLst>
                                                <p:cond delay="0"/>
                                              </p:stCondLst>
                                            </p:cTn>
                                            <p:tgtEl>
                                              <p:spTgt spid="89"/>
                                            </p:tgtEl>
                                            <p:attrNameLst>
                                              <p:attrName>style.visibility</p:attrName>
                                            </p:attrNameLst>
                                          </p:cBhvr>
                                          <p:to>
                                            <p:strVal val="visible"/>
                                          </p:to>
                                        </p:set>
                                        <p:anim calcmode="lin" valueType="num">
                                          <p:cBhvr additive="base">
                                            <p:cTn id="46" dur="600" fill="hold"/>
                                            <p:tgtEl>
                                              <p:spTgt spid="89"/>
                                            </p:tgtEl>
                                            <p:attrNameLst>
                                              <p:attrName>ppt_x</p:attrName>
                                            </p:attrNameLst>
                                          </p:cBhvr>
                                          <p:tavLst>
                                            <p:tav tm="0">
                                              <p:val>
                                                <p:strVal val="1+#ppt_w/2"/>
                                              </p:val>
                                            </p:tav>
                                            <p:tav tm="100000">
                                              <p:val>
                                                <p:strVal val="#ppt_x"/>
                                              </p:val>
                                            </p:tav>
                                          </p:tavLst>
                                        </p:anim>
                                        <p:anim calcmode="lin" valueType="num">
                                          <p:cBhvr additive="base">
                                            <p:cTn id="47" dur="600" fill="hold"/>
                                            <p:tgtEl>
                                              <p:spTgt spid="8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90"/>
                                            </p:tgtEl>
                                            <p:attrNameLst>
                                              <p:attrName>style.visibility</p:attrName>
                                            </p:attrNameLst>
                                          </p:cBhvr>
                                          <p:to>
                                            <p:strVal val="visible"/>
                                          </p:to>
                                        </p:set>
                                        <p:anim calcmode="lin" valueType="num">
                                          <p:cBhvr additive="base">
                                            <p:cTn id="50" dur="600" fill="hold"/>
                                            <p:tgtEl>
                                              <p:spTgt spid="90"/>
                                            </p:tgtEl>
                                            <p:attrNameLst>
                                              <p:attrName>ppt_x</p:attrName>
                                            </p:attrNameLst>
                                          </p:cBhvr>
                                          <p:tavLst>
                                            <p:tav tm="0">
                                              <p:val>
                                                <p:strVal val="1+#ppt_w/2"/>
                                              </p:val>
                                            </p:tav>
                                            <p:tav tm="100000">
                                              <p:val>
                                                <p:strVal val="#ppt_x"/>
                                              </p:val>
                                            </p:tav>
                                          </p:tavLst>
                                        </p:anim>
                                        <p:anim calcmode="lin" valueType="num">
                                          <p:cBhvr additive="base">
                                            <p:cTn id="51" dur="6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p:bldP spid="88" grpId="0"/>
          <p:bldP spid="89" grpId="0"/>
          <p:bldP spid="9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a:spLocks noChangeArrowheads="1"/>
          </p:cNvSpPr>
          <p:nvPr/>
        </p:nvSpPr>
        <p:spPr bwMode="auto">
          <a:xfrm>
            <a:off x="-9524" y="-1883"/>
            <a:ext cx="3256885" cy="6859587"/>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7"/>
          <p:cNvSpPr>
            <a:spLocks noChangeArrowheads="1"/>
          </p:cNvSpPr>
          <p:nvPr/>
        </p:nvSpPr>
        <p:spPr bwMode="auto">
          <a:xfrm>
            <a:off x="2939778" y="0"/>
            <a:ext cx="4520238" cy="6859587"/>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7"/>
          <p:cNvSpPr/>
          <p:nvPr/>
        </p:nvSpPr>
        <p:spPr>
          <a:xfrm>
            <a:off x="0" y="1842213"/>
            <a:ext cx="12203860"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296877" y="2766125"/>
            <a:ext cx="4285273" cy="830993"/>
          </a:xfrm>
          <a:prstGeom prst="rect">
            <a:avLst/>
          </a:prstGeom>
        </p:spPr>
        <p:txBody>
          <a:bodyPr wrap="square" lIns="91437" tIns="45718" rIns="91437" bIns="45718">
            <a:spAutoFit/>
          </a:bodyPr>
          <a:lstStyle/>
          <a:p>
            <a:r>
              <a:rPr lang="zh-CN" altLang="en-US" sz="4800" b="1" dirty="0">
                <a:solidFill>
                  <a:srgbClr val="3B68A1"/>
                </a:solidFill>
                <a:latin typeface="微软雅黑" panose="020B0503020204020204" pitchFamily="34" charset="-122"/>
                <a:ea typeface="微软雅黑" panose="020B0503020204020204" pitchFamily="34" charset="-122"/>
              </a:rPr>
              <a:t>季度工作概述</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661106" y="2014355"/>
            <a:ext cx="2157526" cy="2434324"/>
            <a:chOff x="1632857" y="1363189"/>
            <a:chExt cx="1684422" cy="1900524"/>
          </a:xfrm>
        </p:grpSpPr>
        <p:sp>
          <p:nvSpPr>
            <p:cNvPr id="15"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1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18" name="文本框 94"/>
            <p:cNvSpPr txBox="1"/>
            <p:nvPr/>
          </p:nvSpPr>
          <p:spPr>
            <a:xfrm>
              <a:off x="1705546" y="1721159"/>
              <a:ext cx="1539044" cy="838784"/>
            </a:xfrm>
            <a:prstGeom prst="rect">
              <a:avLst/>
            </a:prstGeom>
            <a:noFill/>
          </p:spPr>
          <p:txBody>
            <a:bodyPr wrap="square" lIns="68580" tIns="34290" rIns="68580" bIns="34290"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A</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vertical)">
                                      <p:cBhvr>
                                        <p:cTn id="10" dur="500"/>
                                        <p:tgtEl>
                                          <p:spTgt spid="24"/>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vertical)">
                                      <p:cBhvr>
                                        <p:cTn id="13" dur="500"/>
                                        <p:tgtEl>
                                          <p:spTgt spid="2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vertical)">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53" presetClass="entr" presetSubtype="16" fill="hold"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250" fill="hold"/>
                                        <p:tgtEl>
                                          <p:spTgt spid="17"/>
                                        </p:tgtEl>
                                        <p:attrNameLst>
                                          <p:attrName>ppt_w</p:attrName>
                                        </p:attrNameLst>
                                      </p:cBhvr>
                                      <p:tavLst>
                                        <p:tav tm="0">
                                          <p:val>
                                            <p:fltVal val="0"/>
                                          </p:val>
                                        </p:tav>
                                        <p:tav tm="100000">
                                          <p:val>
                                            <p:strVal val="#ppt_w"/>
                                          </p:val>
                                        </p:tav>
                                      </p:tavLst>
                                    </p:anim>
                                    <p:anim calcmode="lin" valueType="num">
                                      <p:cBhvr>
                                        <p:cTn id="30" dur="1250" fill="hold"/>
                                        <p:tgtEl>
                                          <p:spTgt spid="17"/>
                                        </p:tgtEl>
                                        <p:attrNameLst>
                                          <p:attrName>ppt_h</p:attrName>
                                        </p:attrNameLst>
                                      </p:cBhvr>
                                      <p:tavLst>
                                        <p:tav tm="0">
                                          <p:val>
                                            <p:fltVal val="0"/>
                                          </p:val>
                                        </p:tav>
                                        <p:tav tm="100000">
                                          <p:val>
                                            <p:strVal val="#ppt_h"/>
                                          </p:val>
                                        </p:tav>
                                      </p:tavLst>
                                    </p:anim>
                                    <p:anim calcmode="lin" valueType="num">
                                      <p:cBhvr>
                                        <p:cTn id="31" dur="1250" fill="hold"/>
                                        <p:tgtEl>
                                          <p:spTgt spid="17"/>
                                        </p:tgtEl>
                                        <p:attrNameLst>
                                          <p:attrName>style.rotation</p:attrName>
                                        </p:attrNameLst>
                                      </p:cBhvr>
                                      <p:tavLst>
                                        <p:tav tm="0">
                                          <p:val>
                                            <p:fltVal val="90"/>
                                          </p:val>
                                        </p:tav>
                                        <p:tav tm="100000">
                                          <p:val>
                                            <p:fltVal val="0"/>
                                          </p:val>
                                        </p:tav>
                                      </p:tavLst>
                                    </p:anim>
                                    <p:animEffect transition="in" filter="fade">
                                      <p:cBhvr>
                                        <p:cTn id="32"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8"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61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2" name="六边形 11"/>
          <p:cNvSpPr/>
          <p:nvPr/>
        </p:nvSpPr>
        <p:spPr>
          <a:xfrm>
            <a:off x="1114387" y="3777879"/>
            <a:ext cx="1598280" cy="1377827"/>
          </a:xfrm>
          <a:prstGeom prst="hexagon">
            <a:avLst/>
          </a:prstGeom>
          <a:blipFill>
            <a:blip r:embed="rId1"/>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3814687" y="2283020"/>
            <a:ext cx="1598280" cy="1377827"/>
          </a:xfrm>
          <a:prstGeom prst="hexagon">
            <a:avLst/>
          </a:prstGeom>
          <a:blipFill>
            <a:blip r:embed="rId2"/>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3814687" y="3772354"/>
            <a:ext cx="1598280" cy="1377827"/>
          </a:xfrm>
          <a:prstGeom prst="hexagon">
            <a:avLst/>
          </a:prstGeom>
          <a:solidFill>
            <a:srgbClr val="F79E5A"/>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激情</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a:xfrm>
            <a:off x="2464537" y="3027687"/>
            <a:ext cx="1598280" cy="1377827"/>
          </a:xfrm>
          <a:prstGeom prst="hexagon">
            <a:avLst/>
          </a:prstGeom>
          <a:solidFill>
            <a:srgbClr val="3B68A1"/>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创新</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六边形 15"/>
          <p:cNvSpPr/>
          <p:nvPr/>
        </p:nvSpPr>
        <p:spPr>
          <a:xfrm>
            <a:off x="2464537" y="4528071"/>
            <a:ext cx="1598280" cy="1377827"/>
          </a:xfrm>
          <a:prstGeom prst="hexagon">
            <a:avLst/>
          </a:prstGeom>
          <a:blipFill>
            <a:blip r:embed="rId3"/>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5164837" y="3027687"/>
            <a:ext cx="1598280" cy="1377827"/>
          </a:xfrm>
          <a:prstGeom prst="hexagon">
            <a:avLst/>
          </a:prstGeom>
          <a:solidFill>
            <a:srgbClr val="4DCEB8"/>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latin typeface="微软雅黑" panose="020B0503020204020204" pitchFamily="34" charset="-122"/>
                <a:ea typeface="微软雅黑" panose="020B0503020204020204" pitchFamily="34" charset="-122"/>
              </a:rPr>
              <a:t>远见</a:t>
            </a:r>
            <a:endParaRPr lang="zh-CN" altLang="en-US" sz="2000" dirty="0">
              <a:latin typeface="微软雅黑" panose="020B0503020204020204" pitchFamily="34" charset="-122"/>
              <a:ea typeface="微软雅黑" panose="020B0503020204020204" pitchFamily="34" charset="-122"/>
            </a:endParaRPr>
          </a:p>
        </p:txBody>
      </p:sp>
      <p:sp>
        <p:nvSpPr>
          <p:cNvPr id="18" name="六边形 17"/>
          <p:cNvSpPr/>
          <p:nvPr/>
        </p:nvSpPr>
        <p:spPr>
          <a:xfrm>
            <a:off x="5164837" y="4528071"/>
            <a:ext cx="1598280" cy="1377827"/>
          </a:xfrm>
          <a:prstGeom prst="hexagon">
            <a:avLst/>
          </a:prstGeom>
          <a:blipFill>
            <a:blip r:embed="rId4"/>
            <a:stretch>
              <a:fillRect/>
            </a:stretch>
          </a:blipFill>
          <a:ln>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514988" y="3777879"/>
            <a:ext cx="1598280" cy="1377827"/>
          </a:xfrm>
          <a:prstGeom prst="hexagon">
            <a:avLst/>
          </a:prstGeom>
          <a:solidFill>
            <a:srgbClr val="B95F95"/>
          </a:solidFill>
          <a:ln w="19050">
            <a:solidFill>
              <a:schemeClr val="bg1"/>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专业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587582" y="2921984"/>
            <a:ext cx="2552062" cy="1185324"/>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587583" y="2438194"/>
            <a:ext cx="1732072" cy="553998"/>
          </a:xfrm>
          <a:prstGeom prst="rect">
            <a:avLst/>
          </a:prstGeom>
          <a:noFill/>
        </p:spPr>
        <p:txBody>
          <a:bodyPr wrap="square" tIns="0" bIns="0" rtlCol="0" anchor="t">
            <a:spAutoFit/>
          </a:bodyPr>
          <a:lstStyle/>
          <a:p>
            <a:pPr>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6" name="TextBox 25"/>
          <p:cNvSpPr txBox="1"/>
          <p:nvPr/>
        </p:nvSpPr>
        <p:spPr>
          <a:xfrm>
            <a:off x="8587582" y="4821363"/>
            <a:ext cx="2552062" cy="1185324"/>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587583" y="4294031"/>
            <a:ext cx="1732072" cy="553998"/>
          </a:xfrm>
          <a:prstGeom prst="rect">
            <a:avLst/>
          </a:prstGeom>
          <a:noFill/>
        </p:spPr>
        <p:txBody>
          <a:bodyPr wrap="square" tIns="0" bIns="0" rtlCol="0" anchor="t">
            <a:spAutoFit/>
          </a:bodyPr>
          <a:lstStyle/>
          <a:p>
            <a:pPr>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300" fill="hold"/>
                                        <p:tgtEl>
                                          <p:spTgt spid="12"/>
                                        </p:tgtEl>
                                        <p:attrNameLst>
                                          <p:attrName>ppt_w</p:attrName>
                                        </p:attrNameLst>
                                      </p:cBhvr>
                                      <p:tavLst>
                                        <p:tav tm="0">
                                          <p:val>
                                            <p:fltVal val="0"/>
                                          </p:val>
                                        </p:tav>
                                        <p:tav tm="100000">
                                          <p:val>
                                            <p:strVal val="#ppt_w"/>
                                          </p:val>
                                        </p:tav>
                                      </p:tavLst>
                                    </p:anim>
                                    <p:anim calcmode="lin" valueType="num">
                                      <p:cBhvr>
                                        <p:cTn id="22" dur="300" fill="hold"/>
                                        <p:tgtEl>
                                          <p:spTgt spid="12"/>
                                        </p:tgtEl>
                                        <p:attrNameLst>
                                          <p:attrName>ppt_h</p:attrName>
                                        </p:attrNameLst>
                                      </p:cBhvr>
                                      <p:tavLst>
                                        <p:tav tm="0">
                                          <p:val>
                                            <p:fltVal val="0"/>
                                          </p:val>
                                        </p:tav>
                                        <p:tav tm="100000">
                                          <p:val>
                                            <p:strVal val="#ppt_h"/>
                                          </p:val>
                                        </p:tav>
                                      </p:tavLst>
                                    </p:anim>
                                    <p:anim calcmode="lin" valueType="num">
                                      <p:cBhvr>
                                        <p:cTn id="23" dur="300" fill="hold"/>
                                        <p:tgtEl>
                                          <p:spTgt spid="12"/>
                                        </p:tgtEl>
                                        <p:attrNameLst>
                                          <p:attrName>ppt_x</p:attrName>
                                        </p:attrNameLst>
                                      </p:cBhvr>
                                      <p:tavLst>
                                        <p:tav tm="0">
                                          <p:val>
                                            <p:fltVal val="0.5"/>
                                          </p:val>
                                        </p:tav>
                                        <p:tav tm="100000">
                                          <p:val>
                                            <p:strVal val="#ppt_x"/>
                                          </p:val>
                                        </p:tav>
                                      </p:tavLst>
                                    </p:anim>
                                    <p:anim calcmode="lin" valueType="num">
                                      <p:cBhvr>
                                        <p:cTn id="24" dur="300" fill="hold"/>
                                        <p:tgtEl>
                                          <p:spTgt spid="12"/>
                                        </p:tgtEl>
                                        <p:attrNameLst>
                                          <p:attrName>ppt_y</p:attrName>
                                        </p:attrNameLst>
                                      </p:cBhvr>
                                      <p:tavLst>
                                        <p:tav tm="0">
                                          <p:val>
                                            <p:fltVal val="0.5"/>
                                          </p:val>
                                        </p:tav>
                                        <p:tav tm="100000">
                                          <p:val>
                                            <p:strVal val="#ppt_y"/>
                                          </p:val>
                                        </p:tav>
                                      </p:tavLst>
                                    </p:anim>
                                  </p:childTnLst>
                                </p:cTn>
                              </p:par>
                              <p:par>
                                <p:cTn id="25" presetID="26" presetClass="emph" presetSubtype="0" fill="hold" grpId="1" nodeType="withEffect">
                                  <p:stCondLst>
                                    <p:cond delay="300"/>
                                  </p:stCondLst>
                                  <p:childTnLst>
                                    <p:animEffect transition="out" filter="fade">
                                      <p:cBhvr>
                                        <p:cTn id="26" dur="300" tmFilter="0, 0; .2, .5; .8, .5; 1, 0"/>
                                        <p:tgtEl>
                                          <p:spTgt spid="12"/>
                                        </p:tgtEl>
                                      </p:cBhvr>
                                    </p:animEffect>
                                    <p:animScale>
                                      <p:cBhvr>
                                        <p:cTn id="27" dur="150" autoRev="1" fill="hold"/>
                                        <p:tgtEl>
                                          <p:spTgt spid="12"/>
                                        </p:tgtEl>
                                      </p:cBhvr>
                                      <p:by x="105000" y="105000"/>
                                    </p:animScale>
                                  </p:childTnLst>
                                </p:cTn>
                              </p:par>
                              <p:par>
                                <p:cTn id="28" presetID="23" presetClass="entr" presetSubtype="528" fill="hold" grpId="0" nodeType="withEffect">
                                  <p:stCondLst>
                                    <p:cond delay="1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300" fill="hold"/>
                                        <p:tgtEl>
                                          <p:spTgt spid="15"/>
                                        </p:tgtEl>
                                        <p:attrNameLst>
                                          <p:attrName>ppt_w</p:attrName>
                                        </p:attrNameLst>
                                      </p:cBhvr>
                                      <p:tavLst>
                                        <p:tav tm="0">
                                          <p:val>
                                            <p:fltVal val="0"/>
                                          </p:val>
                                        </p:tav>
                                        <p:tav tm="100000">
                                          <p:val>
                                            <p:strVal val="#ppt_w"/>
                                          </p:val>
                                        </p:tav>
                                      </p:tavLst>
                                    </p:anim>
                                    <p:anim calcmode="lin" valueType="num">
                                      <p:cBhvr>
                                        <p:cTn id="31" dur="300" fill="hold"/>
                                        <p:tgtEl>
                                          <p:spTgt spid="15"/>
                                        </p:tgtEl>
                                        <p:attrNameLst>
                                          <p:attrName>ppt_h</p:attrName>
                                        </p:attrNameLst>
                                      </p:cBhvr>
                                      <p:tavLst>
                                        <p:tav tm="0">
                                          <p:val>
                                            <p:fltVal val="0"/>
                                          </p:val>
                                        </p:tav>
                                        <p:tav tm="100000">
                                          <p:val>
                                            <p:strVal val="#ppt_h"/>
                                          </p:val>
                                        </p:tav>
                                      </p:tavLst>
                                    </p:anim>
                                    <p:anim calcmode="lin" valueType="num">
                                      <p:cBhvr>
                                        <p:cTn id="32" dur="300" fill="hold"/>
                                        <p:tgtEl>
                                          <p:spTgt spid="15"/>
                                        </p:tgtEl>
                                        <p:attrNameLst>
                                          <p:attrName>ppt_x</p:attrName>
                                        </p:attrNameLst>
                                      </p:cBhvr>
                                      <p:tavLst>
                                        <p:tav tm="0">
                                          <p:val>
                                            <p:fltVal val="0.5"/>
                                          </p:val>
                                        </p:tav>
                                        <p:tav tm="100000">
                                          <p:val>
                                            <p:strVal val="#ppt_x"/>
                                          </p:val>
                                        </p:tav>
                                      </p:tavLst>
                                    </p:anim>
                                    <p:anim calcmode="lin" valueType="num">
                                      <p:cBhvr>
                                        <p:cTn id="33" dur="300" fill="hold"/>
                                        <p:tgtEl>
                                          <p:spTgt spid="15"/>
                                        </p:tgtEl>
                                        <p:attrNameLst>
                                          <p:attrName>ppt_y</p:attrName>
                                        </p:attrNameLst>
                                      </p:cBhvr>
                                      <p:tavLst>
                                        <p:tav tm="0">
                                          <p:val>
                                            <p:fltVal val="0.5"/>
                                          </p:val>
                                        </p:tav>
                                        <p:tav tm="100000">
                                          <p:val>
                                            <p:strVal val="#ppt_y"/>
                                          </p:val>
                                        </p:tav>
                                      </p:tavLst>
                                    </p:anim>
                                  </p:childTnLst>
                                </p:cTn>
                              </p:par>
                              <p:par>
                                <p:cTn id="34" presetID="26" presetClass="emph" presetSubtype="0" fill="hold" grpId="1" nodeType="withEffect">
                                  <p:stCondLst>
                                    <p:cond delay="400"/>
                                  </p:stCondLst>
                                  <p:childTnLst>
                                    <p:animEffect transition="out" filter="fade">
                                      <p:cBhvr>
                                        <p:cTn id="35" dur="300" tmFilter="0, 0; .2, .5; .8, .5; 1, 0"/>
                                        <p:tgtEl>
                                          <p:spTgt spid="15"/>
                                        </p:tgtEl>
                                      </p:cBhvr>
                                    </p:animEffect>
                                    <p:animScale>
                                      <p:cBhvr>
                                        <p:cTn id="36" dur="150" autoRev="1" fill="hold"/>
                                        <p:tgtEl>
                                          <p:spTgt spid="15"/>
                                        </p:tgtEl>
                                      </p:cBhvr>
                                      <p:by x="105000" y="105000"/>
                                    </p:animScale>
                                  </p:childTnLst>
                                </p:cTn>
                              </p:par>
                              <p:par>
                                <p:cTn id="37" presetID="23" presetClass="entr" presetSubtype="528"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 fill="hold"/>
                                        <p:tgtEl>
                                          <p:spTgt spid="13"/>
                                        </p:tgtEl>
                                        <p:attrNameLst>
                                          <p:attrName>ppt_w</p:attrName>
                                        </p:attrNameLst>
                                      </p:cBhvr>
                                      <p:tavLst>
                                        <p:tav tm="0">
                                          <p:val>
                                            <p:fltVal val="0"/>
                                          </p:val>
                                        </p:tav>
                                        <p:tav tm="100000">
                                          <p:val>
                                            <p:strVal val="#ppt_w"/>
                                          </p:val>
                                        </p:tav>
                                      </p:tavLst>
                                    </p:anim>
                                    <p:anim calcmode="lin" valueType="num">
                                      <p:cBhvr>
                                        <p:cTn id="40" dur="300" fill="hold"/>
                                        <p:tgtEl>
                                          <p:spTgt spid="13"/>
                                        </p:tgtEl>
                                        <p:attrNameLst>
                                          <p:attrName>ppt_h</p:attrName>
                                        </p:attrNameLst>
                                      </p:cBhvr>
                                      <p:tavLst>
                                        <p:tav tm="0">
                                          <p:val>
                                            <p:fltVal val="0"/>
                                          </p:val>
                                        </p:tav>
                                        <p:tav tm="100000">
                                          <p:val>
                                            <p:strVal val="#ppt_h"/>
                                          </p:val>
                                        </p:tav>
                                      </p:tavLst>
                                    </p:anim>
                                    <p:anim calcmode="lin" valueType="num">
                                      <p:cBhvr>
                                        <p:cTn id="41" dur="300" fill="hold"/>
                                        <p:tgtEl>
                                          <p:spTgt spid="13"/>
                                        </p:tgtEl>
                                        <p:attrNameLst>
                                          <p:attrName>ppt_x</p:attrName>
                                        </p:attrNameLst>
                                      </p:cBhvr>
                                      <p:tavLst>
                                        <p:tav tm="0">
                                          <p:val>
                                            <p:fltVal val="0.5"/>
                                          </p:val>
                                        </p:tav>
                                        <p:tav tm="100000">
                                          <p:val>
                                            <p:strVal val="#ppt_x"/>
                                          </p:val>
                                        </p:tav>
                                      </p:tavLst>
                                    </p:anim>
                                    <p:anim calcmode="lin" valueType="num">
                                      <p:cBhvr>
                                        <p:cTn id="42" dur="300" fill="hold"/>
                                        <p:tgtEl>
                                          <p:spTgt spid="13"/>
                                        </p:tgtEl>
                                        <p:attrNameLst>
                                          <p:attrName>ppt_y</p:attrName>
                                        </p:attrNameLst>
                                      </p:cBhvr>
                                      <p:tavLst>
                                        <p:tav tm="0">
                                          <p:val>
                                            <p:fltVal val="0.5"/>
                                          </p:val>
                                        </p:tav>
                                        <p:tav tm="100000">
                                          <p:val>
                                            <p:strVal val="#ppt_y"/>
                                          </p:val>
                                        </p:tav>
                                      </p:tavLst>
                                    </p:anim>
                                  </p:childTnLst>
                                </p:cTn>
                              </p:par>
                              <p:par>
                                <p:cTn id="43" presetID="26" presetClass="emph" presetSubtype="0" fill="hold" grpId="1" nodeType="withEffect">
                                  <p:stCondLst>
                                    <p:cond delay="500"/>
                                  </p:stCondLst>
                                  <p:childTnLst>
                                    <p:animEffect transition="out" filter="fade">
                                      <p:cBhvr>
                                        <p:cTn id="44" dur="300" tmFilter="0, 0; .2, .5; .8, .5; 1, 0"/>
                                        <p:tgtEl>
                                          <p:spTgt spid="13"/>
                                        </p:tgtEl>
                                      </p:cBhvr>
                                    </p:animEffect>
                                    <p:animScale>
                                      <p:cBhvr>
                                        <p:cTn id="45" dur="150" autoRev="1" fill="hold"/>
                                        <p:tgtEl>
                                          <p:spTgt spid="13"/>
                                        </p:tgtEl>
                                      </p:cBhvr>
                                      <p:by x="105000" y="105000"/>
                                    </p:animScale>
                                  </p:childTnLst>
                                </p:cTn>
                              </p:par>
                              <p:par>
                                <p:cTn id="46" presetID="23" presetClass="entr" presetSubtype="528" fill="hold" grpId="0" nodeType="withEffect">
                                  <p:stCondLst>
                                    <p:cond delay="3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300" fill="hold"/>
                                        <p:tgtEl>
                                          <p:spTgt spid="17"/>
                                        </p:tgtEl>
                                        <p:attrNameLst>
                                          <p:attrName>ppt_w</p:attrName>
                                        </p:attrNameLst>
                                      </p:cBhvr>
                                      <p:tavLst>
                                        <p:tav tm="0">
                                          <p:val>
                                            <p:fltVal val="0"/>
                                          </p:val>
                                        </p:tav>
                                        <p:tav tm="100000">
                                          <p:val>
                                            <p:strVal val="#ppt_w"/>
                                          </p:val>
                                        </p:tav>
                                      </p:tavLst>
                                    </p:anim>
                                    <p:anim calcmode="lin" valueType="num">
                                      <p:cBhvr>
                                        <p:cTn id="49" dur="300" fill="hold"/>
                                        <p:tgtEl>
                                          <p:spTgt spid="17"/>
                                        </p:tgtEl>
                                        <p:attrNameLst>
                                          <p:attrName>ppt_h</p:attrName>
                                        </p:attrNameLst>
                                      </p:cBhvr>
                                      <p:tavLst>
                                        <p:tav tm="0">
                                          <p:val>
                                            <p:fltVal val="0"/>
                                          </p:val>
                                        </p:tav>
                                        <p:tav tm="100000">
                                          <p:val>
                                            <p:strVal val="#ppt_h"/>
                                          </p:val>
                                        </p:tav>
                                      </p:tavLst>
                                    </p:anim>
                                    <p:anim calcmode="lin" valueType="num">
                                      <p:cBhvr>
                                        <p:cTn id="50" dur="300" fill="hold"/>
                                        <p:tgtEl>
                                          <p:spTgt spid="17"/>
                                        </p:tgtEl>
                                        <p:attrNameLst>
                                          <p:attrName>ppt_x</p:attrName>
                                        </p:attrNameLst>
                                      </p:cBhvr>
                                      <p:tavLst>
                                        <p:tav tm="0">
                                          <p:val>
                                            <p:fltVal val="0.5"/>
                                          </p:val>
                                        </p:tav>
                                        <p:tav tm="100000">
                                          <p:val>
                                            <p:strVal val="#ppt_x"/>
                                          </p:val>
                                        </p:tav>
                                      </p:tavLst>
                                    </p:anim>
                                    <p:anim calcmode="lin" valueType="num">
                                      <p:cBhvr>
                                        <p:cTn id="51" dur="300" fill="hold"/>
                                        <p:tgtEl>
                                          <p:spTgt spid="17"/>
                                        </p:tgtEl>
                                        <p:attrNameLst>
                                          <p:attrName>ppt_y</p:attrName>
                                        </p:attrNameLst>
                                      </p:cBhvr>
                                      <p:tavLst>
                                        <p:tav tm="0">
                                          <p:val>
                                            <p:fltVal val="0.5"/>
                                          </p:val>
                                        </p:tav>
                                        <p:tav tm="100000">
                                          <p:val>
                                            <p:strVal val="#ppt_y"/>
                                          </p:val>
                                        </p:tav>
                                      </p:tavLst>
                                    </p:anim>
                                  </p:childTnLst>
                                </p:cTn>
                              </p:par>
                              <p:par>
                                <p:cTn id="52" presetID="26" presetClass="emph" presetSubtype="0" fill="hold" grpId="1" nodeType="withEffect">
                                  <p:stCondLst>
                                    <p:cond delay="600"/>
                                  </p:stCondLst>
                                  <p:childTnLst>
                                    <p:animEffect transition="out" filter="fade">
                                      <p:cBhvr>
                                        <p:cTn id="53" dur="300" tmFilter="0, 0; .2, .5; .8, .5; 1, 0"/>
                                        <p:tgtEl>
                                          <p:spTgt spid="17"/>
                                        </p:tgtEl>
                                      </p:cBhvr>
                                    </p:animEffect>
                                    <p:animScale>
                                      <p:cBhvr>
                                        <p:cTn id="54" dur="150" autoRev="1" fill="hold"/>
                                        <p:tgtEl>
                                          <p:spTgt spid="17"/>
                                        </p:tgtEl>
                                      </p:cBhvr>
                                      <p:by x="105000" y="105000"/>
                                    </p:animScale>
                                  </p:childTnLst>
                                </p:cTn>
                              </p:par>
                              <p:par>
                                <p:cTn id="55" presetID="23" presetClass="entr" presetSubtype="528" fill="hold" grpId="0" nodeType="withEffect">
                                  <p:stCondLst>
                                    <p:cond delay="400"/>
                                  </p:stCondLst>
                                  <p:childTnLst>
                                    <p:set>
                                      <p:cBhvr>
                                        <p:cTn id="56" dur="1" fill="hold">
                                          <p:stCondLst>
                                            <p:cond delay="0"/>
                                          </p:stCondLst>
                                        </p:cTn>
                                        <p:tgtEl>
                                          <p:spTgt spid="19"/>
                                        </p:tgtEl>
                                        <p:attrNameLst>
                                          <p:attrName>style.visibility</p:attrName>
                                        </p:attrNameLst>
                                      </p:cBhvr>
                                      <p:to>
                                        <p:strVal val="visible"/>
                                      </p:to>
                                    </p:set>
                                    <p:anim calcmode="lin" valueType="num">
                                      <p:cBhvr>
                                        <p:cTn id="57" dur="300" fill="hold"/>
                                        <p:tgtEl>
                                          <p:spTgt spid="19"/>
                                        </p:tgtEl>
                                        <p:attrNameLst>
                                          <p:attrName>ppt_w</p:attrName>
                                        </p:attrNameLst>
                                      </p:cBhvr>
                                      <p:tavLst>
                                        <p:tav tm="0">
                                          <p:val>
                                            <p:fltVal val="0"/>
                                          </p:val>
                                        </p:tav>
                                        <p:tav tm="100000">
                                          <p:val>
                                            <p:strVal val="#ppt_w"/>
                                          </p:val>
                                        </p:tav>
                                      </p:tavLst>
                                    </p:anim>
                                    <p:anim calcmode="lin" valueType="num">
                                      <p:cBhvr>
                                        <p:cTn id="58" dur="300" fill="hold"/>
                                        <p:tgtEl>
                                          <p:spTgt spid="19"/>
                                        </p:tgtEl>
                                        <p:attrNameLst>
                                          <p:attrName>ppt_h</p:attrName>
                                        </p:attrNameLst>
                                      </p:cBhvr>
                                      <p:tavLst>
                                        <p:tav tm="0">
                                          <p:val>
                                            <p:fltVal val="0"/>
                                          </p:val>
                                        </p:tav>
                                        <p:tav tm="100000">
                                          <p:val>
                                            <p:strVal val="#ppt_h"/>
                                          </p:val>
                                        </p:tav>
                                      </p:tavLst>
                                    </p:anim>
                                    <p:anim calcmode="lin" valueType="num">
                                      <p:cBhvr>
                                        <p:cTn id="59" dur="300" fill="hold"/>
                                        <p:tgtEl>
                                          <p:spTgt spid="19"/>
                                        </p:tgtEl>
                                        <p:attrNameLst>
                                          <p:attrName>ppt_x</p:attrName>
                                        </p:attrNameLst>
                                      </p:cBhvr>
                                      <p:tavLst>
                                        <p:tav tm="0">
                                          <p:val>
                                            <p:fltVal val="0.5"/>
                                          </p:val>
                                        </p:tav>
                                        <p:tav tm="100000">
                                          <p:val>
                                            <p:strVal val="#ppt_x"/>
                                          </p:val>
                                        </p:tav>
                                      </p:tavLst>
                                    </p:anim>
                                    <p:anim calcmode="lin" valueType="num">
                                      <p:cBhvr>
                                        <p:cTn id="60" dur="300" fill="hold"/>
                                        <p:tgtEl>
                                          <p:spTgt spid="19"/>
                                        </p:tgtEl>
                                        <p:attrNameLst>
                                          <p:attrName>ppt_y</p:attrName>
                                        </p:attrNameLst>
                                      </p:cBhvr>
                                      <p:tavLst>
                                        <p:tav tm="0">
                                          <p:val>
                                            <p:fltVal val="0.5"/>
                                          </p:val>
                                        </p:tav>
                                        <p:tav tm="100000">
                                          <p:val>
                                            <p:strVal val="#ppt_y"/>
                                          </p:val>
                                        </p:tav>
                                      </p:tavLst>
                                    </p:anim>
                                  </p:childTnLst>
                                </p:cTn>
                              </p:par>
                              <p:par>
                                <p:cTn id="61" presetID="26" presetClass="emph" presetSubtype="0" fill="hold" grpId="1" nodeType="withEffect">
                                  <p:stCondLst>
                                    <p:cond delay="700"/>
                                  </p:stCondLst>
                                  <p:childTnLst>
                                    <p:animEffect transition="out" filter="fade">
                                      <p:cBhvr>
                                        <p:cTn id="62" dur="300" tmFilter="0, 0; .2, .5; .8, .5; 1, 0"/>
                                        <p:tgtEl>
                                          <p:spTgt spid="19"/>
                                        </p:tgtEl>
                                      </p:cBhvr>
                                    </p:animEffect>
                                    <p:animScale>
                                      <p:cBhvr>
                                        <p:cTn id="63" dur="150" autoRev="1" fill="hold"/>
                                        <p:tgtEl>
                                          <p:spTgt spid="19"/>
                                        </p:tgtEl>
                                      </p:cBhvr>
                                      <p:by x="105000" y="105000"/>
                                    </p:animScale>
                                  </p:childTnLst>
                                </p:cTn>
                              </p:par>
                              <p:par>
                                <p:cTn id="64" presetID="23" presetClass="entr" presetSubtype="528"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 calcmode="lin" valueType="num">
                                      <p:cBhvr>
                                        <p:cTn id="66" dur="300" fill="hold"/>
                                        <p:tgtEl>
                                          <p:spTgt spid="16"/>
                                        </p:tgtEl>
                                        <p:attrNameLst>
                                          <p:attrName>ppt_w</p:attrName>
                                        </p:attrNameLst>
                                      </p:cBhvr>
                                      <p:tavLst>
                                        <p:tav tm="0">
                                          <p:val>
                                            <p:fltVal val="0"/>
                                          </p:val>
                                        </p:tav>
                                        <p:tav tm="100000">
                                          <p:val>
                                            <p:strVal val="#ppt_w"/>
                                          </p:val>
                                        </p:tav>
                                      </p:tavLst>
                                    </p:anim>
                                    <p:anim calcmode="lin" valueType="num">
                                      <p:cBhvr>
                                        <p:cTn id="67" dur="300" fill="hold"/>
                                        <p:tgtEl>
                                          <p:spTgt spid="16"/>
                                        </p:tgtEl>
                                        <p:attrNameLst>
                                          <p:attrName>ppt_h</p:attrName>
                                        </p:attrNameLst>
                                      </p:cBhvr>
                                      <p:tavLst>
                                        <p:tav tm="0">
                                          <p:val>
                                            <p:fltVal val="0"/>
                                          </p:val>
                                        </p:tav>
                                        <p:tav tm="100000">
                                          <p:val>
                                            <p:strVal val="#ppt_h"/>
                                          </p:val>
                                        </p:tav>
                                      </p:tavLst>
                                    </p:anim>
                                    <p:anim calcmode="lin" valueType="num">
                                      <p:cBhvr>
                                        <p:cTn id="68" dur="300" fill="hold"/>
                                        <p:tgtEl>
                                          <p:spTgt spid="16"/>
                                        </p:tgtEl>
                                        <p:attrNameLst>
                                          <p:attrName>ppt_x</p:attrName>
                                        </p:attrNameLst>
                                      </p:cBhvr>
                                      <p:tavLst>
                                        <p:tav tm="0">
                                          <p:val>
                                            <p:fltVal val="0.5"/>
                                          </p:val>
                                        </p:tav>
                                        <p:tav tm="100000">
                                          <p:val>
                                            <p:strVal val="#ppt_x"/>
                                          </p:val>
                                        </p:tav>
                                      </p:tavLst>
                                    </p:anim>
                                    <p:anim calcmode="lin" valueType="num">
                                      <p:cBhvr>
                                        <p:cTn id="69" dur="300" fill="hold"/>
                                        <p:tgtEl>
                                          <p:spTgt spid="16"/>
                                        </p:tgtEl>
                                        <p:attrNameLst>
                                          <p:attrName>ppt_y</p:attrName>
                                        </p:attrNameLst>
                                      </p:cBhvr>
                                      <p:tavLst>
                                        <p:tav tm="0">
                                          <p:val>
                                            <p:fltVal val="0.5"/>
                                          </p:val>
                                        </p:tav>
                                        <p:tav tm="100000">
                                          <p:val>
                                            <p:strVal val="#ppt_y"/>
                                          </p:val>
                                        </p:tav>
                                      </p:tavLst>
                                    </p:anim>
                                  </p:childTnLst>
                                </p:cTn>
                              </p:par>
                              <p:par>
                                <p:cTn id="70" presetID="26" presetClass="emph" presetSubtype="0" fill="hold" grpId="1" nodeType="withEffect">
                                  <p:stCondLst>
                                    <p:cond delay="800"/>
                                  </p:stCondLst>
                                  <p:childTnLst>
                                    <p:animEffect transition="out" filter="fade">
                                      <p:cBhvr>
                                        <p:cTn id="71" dur="300" tmFilter="0, 0; .2, .5; .8, .5; 1, 0"/>
                                        <p:tgtEl>
                                          <p:spTgt spid="16"/>
                                        </p:tgtEl>
                                      </p:cBhvr>
                                    </p:animEffect>
                                    <p:animScale>
                                      <p:cBhvr>
                                        <p:cTn id="72" dur="150" autoRev="1" fill="hold"/>
                                        <p:tgtEl>
                                          <p:spTgt spid="16"/>
                                        </p:tgtEl>
                                      </p:cBhvr>
                                      <p:by x="105000" y="105000"/>
                                    </p:animScale>
                                  </p:childTnLst>
                                </p:cTn>
                              </p:par>
                              <p:par>
                                <p:cTn id="73" presetID="23" presetClass="entr" presetSubtype="528" fill="hold" grpId="0" nodeType="withEffect">
                                  <p:stCondLst>
                                    <p:cond delay="600"/>
                                  </p:stCondLst>
                                  <p:childTnLst>
                                    <p:set>
                                      <p:cBhvr>
                                        <p:cTn id="74" dur="1" fill="hold">
                                          <p:stCondLst>
                                            <p:cond delay="0"/>
                                          </p:stCondLst>
                                        </p:cTn>
                                        <p:tgtEl>
                                          <p:spTgt spid="14"/>
                                        </p:tgtEl>
                                        <p:attrNameLst>
                                          <p:attrName>style.visibility</p:attrName>
                                        </p:attrNameLst>
                                      </p:cBhvr>
                                      <p:to>
                                        <p:strVal val="visible"/>
                                      </p:to>
                                    </p:set>
                                    <p:anim calcmode="lin" valueType="num">
                                      <p:cBhvr>
                                        <p:cTn id="75" dur="300" fill="hold"/>
                                        <p:tgtEl>
                                          <p:spTgt spid="14"/>
                                        </p:tgtEl>
                                        <p:attrNameLst>
                                          <p:attrName>ppt_w</p:attrName>
                                        </p:attrNameLst>
                                      </p:cBhvr>
                                      <p:tavLst>
                                        <p:tav tm="0">
                                          <p:val>
                                            <p:fltVal val="0"/>
                                          </p:val>
                                        </p:tav>
                                        <p:tav tm="100000">
                                          <p:val>
                                            <p:strVal val="#ppt_w"/>
                                          </p:val>
                                        </p:tav>
                                      </p:tavLst>
                                    </p:anim>
                                    <p:anim calcmode="lin" valueType="num">
                                      <p:cBhvr>
                                        <p:cTn id="76" dur="300" fill="hold"/>
                                        <p:tgtEl>
                                          <p:spTgt spid="14"/>
                                        </p:tgtEl>
                                        <p:attrNameLst>
                                          <p:attrName>ppt_h</p:attrName>
                                        </p:attrNameLst>
                                      </p:cBhvr>
                                      <p:tavLst>
                                        <p:tav tm="0">
                                          <p:val>
                                            <p:fltVal val="0"/>
                                          </p:val>
                                        </p:tav>
                                        <p:tav tm="100000">
                                          <p:val>
                                            <p:strVal val="#ppt_h"/>
                                          </p:val>
                                        </p:tav>
                                      </p:tavLst>
                                    </p:anim>
                                    <p:anim calcmode="lin" valueType="num">
                                      <p:cBhvr>
                                        <p:cTn id="77" dur="300" fill="hold"/>
                                        <p:tgtEl>
                                          <p:spTgt spid="14"/>
                                        </p:tgtEl>
                                        <p:attrNameLst>
                                          <p:attrName>ppt_x</p:attrName>
                                        </p:attrNameLst>
                                      </p:cBhvr>
                                      <p:tavLst>
                                        <p:tav tm="0">
                                          <p:val>
                                            <p:fltVal val="0.5"/>
                                          </p:val>
                                        </p:tav>
                                        <p:tav tm="100000">
                                          <p:val>
                                            <p:strVal val="#ppt_x"/>
                                          </p:val>
                                        </p:tav>
                                      </p:tavLst>
                                    </p:anim>
                                    <p:anim calcmode="lin" valueType="num">
                                      <p:cBhvr>
                                        <p:cTn id="78" dur="300" fill="hold"/>
                                        <p:tgtEl>
                                          <p:spTgt spid="14"/>
                                        </p:tgtEl>
                                        <p:attrNameLst>
                                          <p:attrName>ppt_y</p:attrName>
                                        </p:attrNameLst>
                                      </p:cBhvr>
                                      <p:tavLst>
                                        <p:tav tm="0">
                                          <p:val>
                                            <p:fltVal val="0.5"/>
                                          </p:val>
                                        </p:tav>
                                        <p:tav tm="100000">
                                          <p:val>
                                            <p:strVal val="#ppt_y"/>
                                          </p:val>
                                        </p:tav>
                                      </p:tavLst>
                                    </p:anim>
                                  </p:childTnLst>
                                </p:cTn>
                              </p:par>
                              <p:par>
                                <p:cTn id="79" presetID="26" presetClass="emph" presetSubtype="0" fill="hold" grpId="1" nodeType="withEffect">
                                  <p:stCondLst>
                                    <p:cond delay="900"/>
                                  </p:stCondLst>
                                  <p:childTnLst>
                                    <p:animEffect transition="out" filter="fade">
                                      <p:cBhvr>
                                        <p:cTn id="80" dur="300" tmFilter="0, 0; .2, .5; .8, .5; 1, 0"/>
                                        <p:tgtEl>
                                          <p:spTgt spid="14"/>
                                        </p:tgtEl>
                                      </p:cBhvr>
                                    </p:animEffect>
                                    <p:animScale>
                                      <p:cBhvr>
                                        <p:cTn id="81" dur="150" autoRev="1" fill="hold"/>
                                        <p:tgtEl>
                                          <p:spTgt spid="14"/>
                                        </p:tgtEl>
                                      </p:cBhvr>
                                      <p:by x="105000" y="105000"/>
                                    </p:animScale>
                                  </p:childTnLst>
                                </p:cTn>
                              </p:par>
                              <p:par>
                                <p:cTn id="82" presetID="23" presetClass="entr" presetSubtype="528" fill="hold" grpId="0" nodeType="withEffect">
                                  <p:stCondLst>
                                    <p:cond delay="700"/>
                                  </p:stCondLst>
                                  <p:childTnLst>
                                    <p:set>
                                      <p:cBhvr>
                                        <p:cTn id="83" dur="1" fill="hold">
                                          <p:stCondLst>
                                            <p:cond delay="0"/>
                                          </p:stCondLst>
                                        </p:cTn>
                                        <p:tgtEl>
                                          <p:spTgt spid="18"/>
                                        </p:tgtEl>
                                        <p:attrNameLst>
                                          <p:attrName>style.visibility</p:attrName>
                                        </p:attrNameLst>
                                      </p:cBhvr>
                                      <p:to>
                                        <p:strVal val="visible"/>
                                      </p:to>
                                    </p:set>
                                    <p:anim calcmode="lin" valueType="num">
                                      <p:cBhvr>
                                        <p:cTn id="84" dur="300" fill="hold"/>
                                        <p:tgtEl>
                                          <p:spTgt spid="18"/>
                                        </p:tgtEl>
                                        <p:attrNameLst>
                                          <p:attrName>ppt_w</p:attrName>
                                        </p:attrNameLst>
                                      </p:cBhvr>
                                      <p:tavLst>
                                        <p:tav tm="0">
                                          <p:val>
                                            <p:fltVal val="0"/>
                                          </p:val>
                                        </p:tav>
                                        <p:tav tm="100000">
                                          <p:val>
                                            <p:strVal val="#ppt_w"/>
                                          </p:val>
                                        </p:tav>
                                      </p:tavLst>
                                    </p:anim>
                                    <p:anim calcmode="lin" valueType="num">
                                      <p:cBhvr>
                                        <p:cTn id="85" dur="300" fill="hold"/>
                                        <p:tgtEl>
                                          <p:spTgt spid="18"/>
                                        </p:tgtEl>
                                        <p:attrNameLst>
                                          <p:attrName>ppt_h</p:attrName>
                                        </p:attrNameLst>
                                      </p:cBhvr>
                                      <p:tavLst>
                                        <p:tav tm="0">
                                          <p:val>
                                            <p:fltVal val="0"/>
                                          </p:val>
                                        </p:tav>
                                        <p:tav tm="100000">
                                          <p:val>
                                            <p:strVal val="#ppt_h"/>
                                          </p:val>
                                        </p:tav>
                                      </p:tavLst>
                                    </p:anim>
                                    <p:anim calcmode="lin" valueType="num">
                                      <p:cBhvr>
                                        <p:cTn id="86" dur="300" fill="hold"/>
                                        <p:tgtEl>
                                          <p:spTgt spid="18"/>
                                        </p:tgtEl>
                                        <p:attrNameLst>
                                          <p:attrName>ppt_x</p:attrName>
                                        </p:attrNameLst>
                                      </p:cBhvr>
                                      <p:tavLst>
                                        <p:tav tm="0">
                                          <p:val>
                                            <p:fltVal val="0.5"/>
                                          </p:val>
                                        </p:tav>
                                        <p:tav tm="100000">
                                          <p:val>
                                            <p:strVal val="#ppt_x"/>
                                          </p:val>
                                        </p:tav>
                                      </p:tavLst>
                                    </p:anim>
                                    <p:anim calcmode="lin" valueType="num">
                                      <p:cBhvr>
                                        <p:cTn id="87" dur="300" fill="hold"/>
                                        <p:tgtEl>
                                          <p:spTgt spid="18"/>
                                        </p:tgtEl>
                                        <p:attrNameLst>
                                          <p:attrName>ppt_y</p:attrName>
                                        </p:attrNameLst>
                                      </p:cBhvr>
                                      <p:tavLst>
                                        <p:tav tm="0">
                                          <p:val>
                                            <p:fltVal val="0.5"/>
                                          </p:val>
                                        </p:tav>
                                        <p:tav tm="100000">
                                          <p:val>
                                            <p:strVal val="#ppt_y"/>
                                          </p:val>
                                        </p:tav>
                                      </p:tavLst>
                                    </p:anim>
                                  </p:childTnLst>
                                </p:cTn>
                              </p:par>
                              <p:par>
                                <p:cTn id="88" presetID="26" presetClass="emph" presetSubtype="0" fill="hold" grpId="1" nodeType="withEffect">
                                  <p:stCondLst>
                                    <p:cond delay="1000"/>
                                  </p:stCondLst>
                                  <p:childTnLst>
                                    <p:animEffect transition="out" filter="fade">
                                      <p:cBhvr>
                                        <p:cTn id="89" dur="300" tmFilter="0, 0; .2, .5; .8, .5; 1, 0"/>
                                        <p:tgtEl>
                                          <p:spTgt spid="18"/>
                                        </p:tgtEl>
                                      </p:cBhvr>
                                    </p:animEffect>
                                    <p:animScale>
                                      <p:cBhvr>
                                        <p:cTn id="90" dur="150" autoRev="1" fill="hold"/>
                                        <p:tgtEl>
                                          <p:spTgt spid="18"/>
                                        </p:tgtEl>
                                      </p:cBhvr>
                                      <p:by x="105000" y="105000"/>
                                    </p:animScale>
                                  </p:childTnLst>
                                </p:cTn>
                              </p:par>
                              <p:par>
                                <p:cTn id="91" presetID="10" presetClass="entr" presetSubtype="0" fill="hold" grpId="0" nodeType="withEffect">
                                  <p:stCondLst>
                                    <p:cond delay="40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2" presetClass="entr" presetSubtype="2" decel="10000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1+#ppt_w/2"/>
                                          </p:val>
                                        </p:tav>
                                        <p:tav tm="100000">
                                          <p:val>
                                            <p:strVal val="#ppt_x"/>
                                          </p:val>
                                        </p:tav>
                                      </p:tavLst>
                                    </p:anim>
                                    <p:anim calcmode="lin" valueType="num">
                                      <p:cBhvr additive="base">
                                        <p:cTn id="100" dur="500" fill="hold"/>
                                        <p:tgtEl>
                                          <p:spTgt spid="24"/>
                                        </p:tgtEl>
                                        <p:attrNameLst>
                                          <p:attrName>ppt_y</p:attrName>
                                        </p:attrNameLst>
                                      </p:cBhvr>
                                      <p:tavLst>
                                        <p:tav tm="0">
                                          <p:val>
                                            <p:strVal val="#ppt_y"/>
                                          </p:val>
                                        </p:tav>
                                        <p:tav tm="100000">
                                          <p:val>
                                            <p:strVal val="#ppt_y"/>
                                          </p:val>
                                        </p:tav>
                                      </p:tavLst>
                                    </p:anim>
                                  </p:childTnLst>
                                </p:cTn>
                              </p:par>
                              <p:par>
                                <p:cTn id="101" presetID="2" presetClass="entr" presetSubtype="2" decel="10000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1+#ppt_w/2"/>
                                          </p:val>
                                        </p:tav>
                                        <p:tav tm="100000">
                                          <p:val>
                                            <p:strVal val="#ppt_x"/>
                                          </p:val>
                                        </p:tav>
                                      </p:tavLst>
                                    </p:anim>
                                    <p:anim calcmode="lin" valueType="num">
                                      <p:cBhvr additive="base">
                                        <p:cTn id="10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2" name="任意多边形 11"/>
          <p:cNvSpPr/>
          <p:nvPr/>
        </p:nvSpPr>
        <p:spPr>
          <a:xfrm>
            <a:off x="4351149" y="2502645"/>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3B68A1"/>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3" name="任意多边形 12"/>
          <p:cNvSpPr/>
          <p:nvPr/>
        </p:nvSpPr>
        <p:spPr>
          <a:xfrm>
            <a:off x="6528943" y="2502645"/>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4DCEB8"/>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4" name="任意多边形 13"/>
          <p:cNvSpPr/>
          <p:nvPr/>
        </p:nvSpPr>
        <p:spPr>
          <a:xfrm>
            <a:off x="4351149" y="4298082"/>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F79E5A"/>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sp>
        <p:nvSpPr>
          <p:cNvPr id="15" name="任意多边形 14"/>
          <p:cNvSpPr/>
          <p:nvPr/>
        </p:nvSpPr>
        <p:spPr>
          <a:xfrm>
            <a:off x="6528943" y="4298082"/>
            <a:ext cx="1669631" cy="1455321"/>
          </a:xfrm>
          <a:custGeom>
            <a:avLst/>
            <a:gdLst>
              <a:gd name="connsiteX0" fmla="*/ 1752600 w 3505200"/>
              <a:gd name="connsiteY0" fmla="*/ 558800 h 3505200"/>
              <a:gd name="connsiteX1" fmla="*/ 558800 w 3505200"/>
              <a:gd name="connsiteY1" fmla="*/ 1752600 h 3505200"/>
              <a:gd name="connsiteX2" fmla="*/ 1752600 w 3505200"/>
              <a:gd name="connsiteY2" fmla="*/ 2946400 h 3505200"/>
              <a:gd name="connsiteX3" fmla="*/ 2946400 w 3505200"/>
              <a:gd name="connsiteY3" fmla="*/ 1752600 h 3505200"/>
              <a:gd name="connsiteX4" fmla="*/ 1752600 w 3505200"/>
              <a:gd name="connsiteY4" fmla="*/ 558800 h 3505200"/>
              <a:gd name="connsiteX5" fmla="*/ 877887 w 3505200"/>
              <a:gd name="connsiteY5" fmla="*/ 451020 h 3505200"/>
              <a:gd name="connsiteX6" fmla="*/ 793920 w 3505200"/>
              <a:gd name="connsiteY6" fmla="*/ 534987 h 3505200"/>
              <a:gd name="connsiteX7" fmla="*/ 877887 w 3505200"/>
              <a:gd name="connsiteY7" fmla="*/ 618954 h 3505200"/>
              <a:gd name="connsiteX8" fmla="*/ 961854 w 3505200"/>
              <a:gd name="connsiteY8" fmla="*/ 534987 h 3505200"/>
              <a:gd name="connsiteX9" fmla="*/ 877887 w 3505200"/>
              <a:gd name="connsiteY9" fmla="*/ 451020 h 3505200"/>
              <a:gd name="connsiteX10" fmla="*/ 1752600 w 3505200"/>
              <a:gd name="connsiteY10" fmla="*/ 0 h 3505200"/>
              <a:gd name="connsiteX11" fmla="*/ 3505200 w 3505200"/>
              <a:gd name="connsiteY11" fmla="*/ 1752600 h 3505200"/>
              <a:gd name="connsiteX12" fmla="*/ 1752600 w 3505200"/>
              <a:gd name="connsiteY12" fmla="*/ 3505200 h 3505200"/>
              <a:gd name="connsiteX13" fmla="*/ 0 w 3505200"/>
              <a:gd name="connsiteY13" fmla="*/ 1752600 h 3505200"/>
              <a:gd name="connsiteX14" fmla="*/ 1752600 w 3505200"/>
              <a:gd name="connsiteY14" fmla="*/ 0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200" h="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solidFill>
            <a:srgbClr val="B95F95"/>
          </a:soli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133411" tIns="66706" rIns="133411" bIns="66706" rtlCol="0" anchor="ctr"/>
          <a:lstStyle/>
          <a:p>
            <a:pPr algn="ctr"/>
            <a:endParaRPr lang="zh-CN" altLang="en-US" sz="1500" dirty="0"/>
          </a:p>
        </p:txBody>
      </p:sp>
      <p:grpSp>
        <p:nvGrpSpPr>
          <p:cNvPr id="16" name="组合 15"/>
          <p:cNvGrpSpPr/>
          <p:nvPr/>
        </p:nvGrpSpPr>
        <p:grpSpPr>
          <a:xfrm>
            <a:off x="1797272" y="2740922"/>
            <a:ext cx="2455360" cy="892564"/>
            <a:chOff x="1258030" y="3593783"/>
            <a:chExt cx="2139699" cy="892357"/>
          </a:xfrm>
        </p:grpSpPr>
        <p:sp>
          <p:nvSpPr>
            <p:cNvPr id="17" name="文本框 9"/>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chemeClr val="tx1">
                      <a:lumMod val="50000"/>
                      <a:lumOff val="50000"/>
                    </a:schemeClr>
                  </a:solidFill>
                  <a:latin typeface="Impact" panose="020B0806030902050204" pitchFamily="34" charset="0"/>
                </a:rPr>
                <a:t>01</a:t>
              </a:r>
              <a:endParaRPr lang="zh-CN" altLang="en-US" sz="3100" dirty="0">
                <a:solidFill>
                  <a:schemeClr val="tx1">
                    <a:lumMod val="50000"/>
                    <a:lumOff val="50000"/>
                  </a:schemeClr>
                </a:solidFill>
                <a:latin typeface="Impact" panose="020B0806030902050204" pitchFamily="34" charset="0"/>
              </a:endParaRPr>
            </a:p>
          </p:txBody>
        </p:sp>
        <p:sp>
          <p:nvSpPr>
            <p:cNvPr id="18" name="文本框 10"/>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19" name="文本框 11"/>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bg1">
                      <a:lumMod val="50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203818" y="2740922"/>
            <a:ext cx="2455360" cy="892564"/>
            <a:chOff x="1258030" y="3593783"/>
            <a:chExt cx="2139699" cy="892357"/>
          </a:xfrm>
        </p:grpSpPr>
        <p:sp>
          <p:nvSpPr>
            <p:cNvPr id="21" name="文本框 13"/>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chemeClr val="tx1">
                      <a:lumMod val="50000"/>
                      <a:lumOff val="50000"/>
                    </a:schemeClr>
                  </a:solidFill>
                  <a:latin typeface="Impact" panose="020B0806030902050204" pitchFamily="34" charset="0"/>
                </a:rPr>
                <a:t>02</a:t>
              </a:r>
              <a:endParaRPr lang="zh-CN" altLang="en-US" sz="3100" dirty="0">
                <a:solidFill>
                  <a:schemeClr val="tx1">
                    <a:lumMod val="50000"/>
                    <a:lumOff val="50000"/>
                  </a:schemeClr>
                </a:solidFill>
                <a:latin typeface="Impact" panose="020B0806030902050204" pitchFamily="34" charset="0"/>
              </a:endParaRPr>
            </a:p>
          </p:txBody>
        </p:sp>
        <p:sp>
          <p:nvSpPr>
            <p:cNvPr id="22" name="文本框 14"/>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23" name="文本框 15"/>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bg1">
                      <a:lumMod val="50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797272" y="4519334"/>
            <a:ext cx="2455360" cy="892564"/>
            <a:chOff x="1258030" y="3593783"/>
            <a:chExt cx="2139699" cy="892357"/>
          </a:xfrm>
        </p:grpSpPr>
        <p:sp>
          <p:nvSpPr>
            <p:cNvPr id="25" name="文本框 17"/>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chemeClr val="tx1">
                      <a:lumMod val="50000"/>
                      <a:lumOff val="50000"/>
                    </a:schemeClr>
                  </a:solidFill>
                  <a:latin typeface="Impact" panose="020B0806030902050204" pitchFamily="34" charset="0"/>
                </a:rPr>
                <a:t>04</a:t>
              </a:r>
              <a:endParaRPr lang="zh-CN" altLang="en-US" sz="3100" dirty="0">
                <a:solidFill>
                  <a:schemeClr val="tx1">
                    <a:lumMod val="50000"/>
                    <a:lumOff val="50000"/>
                  </a:schemeClr>
                </a:solidFill>
                <a:latin typeface="Impact" panose="020B0806030902050204" pitchFamily="34" charset="0"/>
              </a:endParaRPr>
            </a:p>
          </p:txBody>
        </p:sp>
        <p:sp>
          <p:nvSpPr>
            <p:cNvPr id="26" name="文本框 18"/>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27" name="文本框 19"/>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bg1">
                      <a:lumMod val="50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203818" y="4519334"/>
            <a:ext cx="2455360" cy="892564"/>
            <a:chOff x="1258030" y="3593783"/>
            <a:chExt cx="2139699" cy="892357"/>
          </a:xfrm>
        </p:grpSpPr>
        <p:sp>
          <p:nvSpPr>
            <p:cNvPr id="30" name="文本框 21"/>
            <p:cNvSpPr txBox="1"/>
            <p:nvPr/>
          </p:nvSpPr>
          <p:spPr>
            <a:xfrm>
              <a:off x="1258030" y="3593783"/>
              <a:ext cx="870789" cy="569255"/>
            </a:xfrm>
            <a:prstGeom prst="rect">
              <a:avLst/>
            </a:prstGeom>
            <a:noFill/>
          </p:spPr>
          <p:txBody>
            <a:bodyPr wrap="square" rtlCol="0">
              <a:spAutoFit/>
            </a:bodyPr>
            <a:lstStyle/>
            <a:p>
              <a:pPr algn="ctr"/>
              <a:r>
                <a:rPr lang="en-US" altLang="zh-CN" sz="3100" dirty="0">
                  <a:solidFill>
                    <a:schemeClr val="tx1">
                      <a:lumMod val="50000"/>
                      <a:lumOff val="50000"/>
                    </a:schemeClr>
                  </a:solidFill>
                  <a:latin typeface="Impact" panose="020B0806030902050204" pitchFamily="34" charset="0"/>
                </a:rPr>
                <a:t>03</a:t>
              </a:r>
              <a:endParaRPr lang="zh-CN" altLang="en-US" sz="3100" dirty="0">
                <a:solidFill>
                  <a:schemeClr val="tx1">
                    <a:lumMod val="50000"/>
                    <a:lumOff val="50000"/>
                  </a:schemeClr>
                </a:solidFill>
                <a:latin typeface="Impact" panose="020B0806030902050204" pitchFamily="34" charset="0"/>
              </a:endParaRPr>
            </a:p>
          </p:txBody>
        </p:sp>
        <p:sp>
          <p:nvSpPr>
            <p:cNvPr id="31" name="文本框 22"/>
            <p:cNvSpPr txBox="1"/>
            <p:nvPr/>
          </p:nvSpPr>
          <p:spPr>
            <a:xfrm>
              <a:off x="1799069" y="3696239"/>
              <a:ext cx="1598660" cy="323090"/>
            </a:xfrm>
            <a:prstGeom prst="rect">
              <a:avLst/>
            </a:prstGeom>
            <a:noFill/>
          </p:spPr>
          <p:txBody>
            <a:bodyPr wrap="square" rtlCol="0">
              <a:spAutoFit/>
            </a:bodyPr>
            <a:lstStyle/>
            <a:p>
              <a:r>
                <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32" name="文本框 23"/>
            <p:cNvSpPr txBox="1"/>
            <p:nvPr/>
          </p:nvSpPr>
          <p:spPr>
            <a:xfrm>
              <a:off x="1438395" y="3993811"/>
              <a:ext cx="1915200" cy="492329"/>
            </a:xfrm>
            <a:prstGeom prst="rect">
              <a:avLst/>
            </a:prstGeom>
            <a:noFill/>
          </p:spPr>
          <p:txBody>
            <a:bodyPr wrap="square" rtlCol="0">
              <a:spAutoFit/>
            </a:bodyPr>
            <a:lstStyle/>
            <a:p>
              <a:pPr algn="just"/>
              <a:r>
                <a:rPr lang="zh-CN" altLang="en-US" sz="1300" dirty="0">
                  <a:solidFill>
                    <a:schemeClr val="bg1">
                      <a:lumMod val="50000"/>
                    </a:scheme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960472" y="4790536"/>
            <a:ext cx="451764" cy="479976"/>
            <a:chOff x="3683997" y="856343"/>
            <a:chExt cx="576394" cy="702571"/>
          </a:xfrm>
          <a:solidFill>
            <a:srgbClr val="F79E5A"/>
          </a:solidFill>
        </p:grpSpPr>
        <p:sp>
          <p:nvSpPr>
            <p:cNvPr id="34"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40"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45" name="组合 44"/>
          <p:cNvGrpSpPr/>
          <p:nvPr/>
        </p:nvGrpSpPr>
        <p:grpSpPr>
          <a:xfrm>
            <a:off x="7110403" y="3016223"/>
            <a:ext cx="529159" cy="428006"/>
            <a:chOff x="7903081" y="894379"/>
            <a:chExt cx="675141" cy="626498"/>
          </a:xfrm>
          <a:solidFill>
            <a:srgbClr val="4DCEB8"/>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49" name="组合 48"/>
          <p:cNvGrpSpPr/>
          <p:nvPr/>
        </p:nvGrpSpPr>
        <p:grpSpPr>
          <a:xfrm>
            <a:off x="4919417" y="2982950"/>
            <a:ext cx="560404" cy="479976"/>
            <a:chOff x="5037571" y="856343"/>
            <a:chExt cx="715006" cy="702571"/>
          </a:xfrm>
          <a:solidFill>
            <a:srgbClr val="3B68A1"/>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grpSp>
        <p:nvGrpSpPr>
          <p:cNvPr id="53" name="组合 52"/>
          <p:cNvGrpSpPr/>
          <p:nvPr/>
        </p:nvGrpSpPr>
        <p:grpSpPr>
          <a:xfrm>
            <a:off x="7110403" y="4796997"/>
            <a:ext cx="555817" cy="457490"/>
            <a:chOff x="6460269" y="872801"/>
            <a:chExt cx="709154" cy="669655"/>
          </a:xfrm>
          <a:solidFill>
            <a:srgbClr val="B95F95"/>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 fill="hold"/>
                                        <p:tgtEl>
                                          <p:spTgt spid="12"/>
                                        </p:tgtEl>
                                        <p:attrNameLst>
                                          <p:attrName>ppt_w</p:attrName>
                                        </p:attrNameLst>
                                      </p:cBhvr>
                                      <p:tavLst>
                                        <p:tav tm="0">
                                          <p:val>
                                            <p:fltVal val="0"/>
                                          </p:val>
                                        </p:tav>
                                        <p:tav tm="100000">
                                          <p:val>
                                            <p:strVal val="#ppt_w"/>
                                          </p:val>
                                        </p:tav>
                                      </p:tavLst>
                                    </p:anim>
                                    <p:anim calcmode="lin" valueType="num">
                                      <p:cBhvr>
                                        <p:cTn id="22" dur="100" fill="hold"/>
                                        <p:tgtEl>
                                          <p:spTgt spid="12"/>
                                        </p:tgtEl>
                                        <p:attrNameLst>
                                          <p:attrName>ppt_h</p:attrName>
                                        </p:attrNameLst>
                                      </p:cBhvr>
                                      <p:tavLst>
                                        <p:tav tm="0">
                                          <p:val>
                                            <p:fltVal val="0"/>
                                          </p:val>
                                        </p:tav>
                                        <p:tav tm="100000">
                                          <p:val>
                                            <p:strVal val="#ppt_h"/>
                                          </p:val>
                                        </p:tav>
                                      </p:tavLst>
                                    </p:anim>
                                    <p:animEffect transition="in" filter="fade">
                                      <p:cBhvr>
                                        <p:cTn id="23" dur="100"/>
                                        <p:tgtEl>
                                          <p:spTgt spid="12"/>
                                        </p:tgtEl>
                                      </p:cBhvr>
                                    </p:animEffect>
                                  </p:childTnLst>
                                </p:cTn>
                              </p:par>
                              <p:par>
                                <p:cTn id="24" presetID="6" presetClass="emph" presetSubtype="0" fill="hold" grpId="1" nodeType="withEffect">
                                  <p:stCondLst>
                                    <p:cond delay="100"/>
                                  </p:stCondLst>
                                  <p:childTnLst>
                                    <p:animScale>
                                      <p:cBhvr>
                                        <p:cTn id="25" dur="100" fill="hold"/>
                                        <p:tgtEl>
                                          <p:spTgt spid="12"/>
                                        </p:tgtEl>
                                      </p:cBhvr>
                                      <p:by x="110000" y="110000"/>
                                    </p:animScale>
                                  </p:childTnLst>
                                </p:cTn>
                              </p:par>
                              <p:par>
                                <p:cTn id="26" presetID="6" presetClass="emph" presetSubtype="0" fill="hold" grpId="2" nodeType="withEffect">
                                  <p:stCondLst>
                                    <p:cond delay="200"/>
                                  </p:stCondLst>
                                  <p:childTnLst>
                                    <p:animScale>
                                      <p:cBhvr>
                                        <p:cTn id="27" dur="200" fill="hold"/>
                                        <p:tgtEl>
                                          <p:spTgt spid="12"/>
                                        </p:tgtEl>
                                      </p:cBhvr>
                                      <p:by x="90000" y="90000"/>
                                    </p:animScale>
                                  </p:childTnLst>
                                </p:cTn>
                              </p:par>
                              <p:par>
                                <p:cTn id="28" presetID="6" presetClass="emph" presetSubtype="0" fill="hold" grpId="3" nodeType="withEffect">
                                  <p:stCondLst>
                                    <p:cond delay="400"/>
                                  </p:stCondLst>
                                  <p:childTnLst>
                                    <p:animScale>
                                      <p:cBhvr>
                                        <p:cTn id="29" dur="100" fill="hold"/>
                                        <p:tgtEl>
                                          <p:spTgt spid="12"/>
                                        </p:tgtEl>
                                      </p:cBhvr>
                                      <p:by x="105000" y="105000"/>
                                    </p:animScale>
                                  </p:childTnLst>
                                </p:cTn>
                              </p:par>
                              <p:par>
                                <p:cTn id="30" presetID="6" presetClass="emph" presetSubtype="0" fill="hold" grpId="4" nodeType="withEffect">
                                  <p:stCondLst>
                                    <p:cond delay="500"/>
                                  </p:stCondLst>
                                  <p:childTnLst>
                                    <p:animScale>
                                      <p:cBhvr>
                                        <p:cTn id="31" dur="200" fill="hold"/>
                                        <p:tgtEl>
                                          <p:spTgt spid="12"/>
                                        </p:tgtEl>
                                      </p:cBhvr>
                                      <p:by x="95000" y="95000"/>
                                    </p:animScale>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 fill="hold"/>
                                        <p:tgtEl>
                                          <p:spTgt spid="13"/>
                                        </p:tgtEl>
                                        <p:attrNameLst>
                                          <p:attrName>ppt_w</p:attrName>
                                        </p:attrNameLst>
                                      </p:cBhvr>
                                      <p:tavLst>
                                        <p:tav tm="0">
                                          <p:val>
                                            <p:fltVal val="0"/>
                                          </p:val>
                                        </p:tav>
                                        <p:tav tm="100000">
                                          <p:val>
                                            <p:strVal val="#ppt_w"/>
                                          </p:val>
                                        </p:tav>
                                      </p:tavLst>
                                    </p:anim>
                                    <p:anim calcmode="lin" valueType="num">
                                      <p:cBhvr>
                                        <p:cTn id="36" dur="100" fill="hold"/>
                                        <p:tgtEl>
                                          <p:spTgt spid="13"/>
                                        </p:tgtEl>
                                        <p:attrNameLst>
                                          <p:attrName>ppt_h</p:attrName>
                                        </p:attrNameLst>
                                      </p:cBhvr>
                                      <p:tavLst>
                                        <p:tav tm="0">
                                          <p:val>
                                            <p:fltVal val="0"/>
                                          </p:val>
                                        </p:tav>
                                        <p:tav tm="100000">
                                          <p:val>
                                            <p:strVal val="#ppt_h"/>
                                          </p:val>
                                        </p:tav>
                                      </p:tavLst>
                                    </p:anim>
                                    <p:animEffect transition="in" filter="fade">
                                      <p:cBhvr>
                                        <p:cTn id="37" dur="100"/>
                                        <p:tgtEl>
                                          <p:spTgt spid="13"/>
                                        </p:tgtEl>
                                      </p:cBhvr>
                                    </p:animEffect>
                                  </p:childTnLst>
                                </p:cTn>
                              </p:par>
                              <p:par>
                                <p:cTn id="38" presetID="6" presetClass="emph" presetSubtype="0" fill="hold" grpId="1" nodeType="withEffect">
                                  <p:stCondLst>
                                    <p:cond delay="100"/>
                                  </p:stCondLst>
                                  <p:childTnLst>
                                    <p:animScale>
                                      <p:cBhvr>
                                        <p:cTn id="39" dur="100" fill="hold"/>
                                        <p:tgtEl>
                                          <p:spTgt spid="13"/>
                                        </p:tgtEl>
                                      </p:cBhvr>
                                      <p:by x="110000" y="110000"/>
                                    </p:animScale>
                                  </p:childTnLst>
                                </p:cTn>
                              </p:par>
                              <p:par>
                                <p:cTn id="40" presetID="6" presetClass="emph" presetSubtype="0" fill="hold" grpId="2" nodeType="withEffect">
                                  <p:stCondLst>
                                    <p:cond delay="200"/>
                                  </p:stCondLst>
                                  <p:childTnLst>
                                    <p:animScale>
                                      <p:cBhvr>
                                        <p:cTn id="41" dur="200" fill="hold"/>
                                        <p:tgtEl>
                                          <p:spTgt spid="13"/>
                                        </p:tgtEl>
                                      </p:cBhvr>
                                      <p:by x="90000" y="90000"/>
                                    </p:animScale>
                                  </p:childTnLst>
                                </p:cTn>
                              </p:par>
                              <p:par>
                                <p:cTn id="42" presetID="6" presetClass="emph" presetSubtype="0" fill="hold" grpId="3" nodeType="withEffect">
                                  <p:stCondLst>
                                    <p:cond delay="400"/>
                                  </p:stCondLst>
                                  <p:childTnLst>
                                    <p:animScale>
                                      <p:cBhvr>
                                        <p:cTn id="43" dur="100" fill="hold"/>
                                        <p:tgtEl>
                                          <p:spTgt spid="13"/>
                                        </p:tgtEl>
                                      </p:cBhvr>
                                      <p:by x="105000" y="105000"/>
                                    </p:animScale>
                                  </p:childTnLst>
                                </p:cTn>
                              </p:par>
                              <p:par>
                                <p:cTn id="44" presetID="6" presetClass="emph" presetSubtype="0" fill="hold" grpId="4" nodeType="withEffect">
                                  <p:stCondLst>
                                    <p:cond delay="500"/>
                                  </p:stCondLst>
                                  <p:childTnLst>
                                    <p:animScale>
                                      <p:cBhvr>
                                        <p:cTn id="45" dur="200" fill="hold"/>
                                        <p:tgtEl>
                                          <p:spTgt spid="13"/>
                                        </p:tgtEl>
                                      </p:cBhvr>
                                      <p:by x="95000" y="95000"/>
                                    </p:animScale>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 fill="hold"/>
                                        <p:tgtEl>
                                          <p:spTgt spid="14"/>
                                        </p:tgtEl>
                                        <p:attrNameLst>
                                          <p:attrName>ppt_w</p:attrName>
                                        </p:attrNameLst>
                                      </p:cBhvr>
                                      <p:tavLst>
                                        <p:tav tm="0">
                                          <p:val>
                                            <p:fltVal val="0"/>
                                          </p:val>
                                        </p:tav>
                                        <p:tav tm="100000">
                                          <p:val>
                                            <p:strVal val="#ppt_w"/>
                                          </p:val>
                                        </p:tav>
                                      </p:tavLst>
                                    </p:anim>
                                    <p:anim calcmode="lin" valueType="num">
                                      <p:cBhvr>
                                        <p:cTn id="50" dur="100" fill="hold"/>
                                        <p:tgtEl>
                                          <p:spTgt spid="14"/>
                                        </p:tgtEl>
                                        <p:attrNameLst>
                                          <p:attrName>ppt_h</p:attrName>
                                        </p:attrNameLst>
                                      </p:cBhvr>
                                      <p:tavLst>
                                        <p:tav tm="0">
                                          <p:val>
                                            <p:fltVal val="0"/>
                                          </p:val>
                                        </p:tav>
                                        <p:tav tm="100000">
                                          <p:val>
                                            <p:strVal val="#ppt_h"/>
                                          </p:val>
                                        </p:tav>
                                      </p:tavLst>
                                    </p:anim>
                                    <p:animEffect transition="in" filter="fade">
                                      <p:cBhvr>
                                        <p:cTn id="51" dur="100"/>
                                        <p:tgtEl>
                                          <p:spTgt spid="14"/>
                                        </p:tgtEl>
                                      </p:cBhvr>
                                    </p:animEffect>
                                  </p:childTnLst>
                                </p:cTn>
                              </p:par>
                              <p:par>
                                <p:cTn id="52" presetID="6" presetClass="emph" presetSubtype="0" fill="hold" grpId="1" nodeType="withEffect">
                                  <p:stCondLst>
                                    <p:cond delay="100"/>
                                  </p:stCondLst>
                                  <p:childTnLst>
                                    <p:animScale>
                                      <p:cBhvr>
                                        <p:cTn id="53" dur="100" fill="hold"/>
                                        <p:tgtEl>
                                          <p:spTgt spid="14"/>
                                        </p:tgtEl>
                                      </p:cBhvr>
                                      <p:by x="110000" y="110000"/>
                                    </p:animScale>
                                  </p:childTnLst>
                                </p:cTn>
                              </p:par>
                              <p:par>
                                <p:cTn id="54" presetID="6" presetClass="emph" presetSubtype="0" fill="hold" grpId="2" nodeType="withEffect">
                                  <p:stCondLst>
                                    <p:cond delay="200"/>
                                  </p:stCondLst>
                                  <p:childTnLst>
                                    <p:animScale>
                                      <p:cBhvr>
                                        <p:cTn id="55" dur="200" fill="hold"/>
                                        <p:tgtEl>
                                          <p:spTgt spid="14"/>
                                        </p:tgtEl>
                                      </p:cBhvr>
                                      <p:by x="90000" y="90000"/>
                                    </p:animScale>
                                  </p:childTnLst>
                                </p:cTn>
                              </p:par>
                              <p:par>
                                <p:cTn id="56" presetID="6" presetClass="emph" presetSubtype="0" fill="hold" grpId="3" nodeType="withEffect">
                                  <p:stCondLst>
                                    <p:cond delay="400"/>
                                  </p:stCondLst>
                                  <p:childTnLst>
                                    <p:animScale>
                                      <p:cBhvr>
                                        <p:cTn id="57" dur="100" fill="hold"/>
                                        <p:tgtEl>
                                          <p:spTgt spid="14"/>
                                        </p:tgtEl>
                                      </p:cBhvr>
                                      <p:by x="105000" y="105000"/>
                                    </p:animScale>
                                  </p:childTnLst>
                                </p:cTn>
                              </p:par>
                              <p:par>
                                <p:cTn id="58" presetID="6" presetClass="emph" presetSubtype="0" fill="hold" grpId="4" nodeType="withEffect">
                                  <p:stCondLst>
                                    <p:cond delay="500"/>
                                  </p:stCondLst>
                                  <p:childTnLst>
                                    <p:animScale>
                                      <p:cBhvr>
                                        <p:cTn id="59" dur="200" fill="hold"/>
                                        <p:tgtEl>
                                          <p:spTgt spid="14"/>
                                        </p:tgtEl>
                                      </p:cBhvr>
                                      <p:by x="95000" y="95000"/>
                                    </p:animScale>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 fill="hold"/>
                                        <p:tgtEl>
                                          <p:spTgt spid="15"/>
                                        </p:tgtEl>
                                        <p:attrNameLst>
                                          <p:attrName>ppt_w</p:attrName>
                                        </p:attrNameLst>
                                      </p:cBhvr>
                                      <p:tavLst>
                                        <p:tav tm="0">
                                          <p:val>
                                            <p:fltVal val="0"/>
                                          </p:val>
                                        </p:tav>
                                        <p:tav tm="100000">
                                          <p:val>
                                            <p:strVal val="#ppt_w"/>
                                          </p:val>
                                        </p:tav>
                                      </p:tavLst>
                                    </p:anim>
                                    <p:anim calcmode="lin" valueType="num">
                                      <p:cBhvr>
                                        <p:cTn id="64" dur="100" fill="hold"/>
                                        <p:tgtEl>
                                          <p:spTgt spid="15"/>
                                        </p:tgtEl>
                                        <p:attrNameLst>
                                          <p:attrName>ppt_h</p:attrName>
                                        </p:attrNameLst>
                                      </p:cBhvr>
                                      <p:tavLst>
                                        <p:tav tm="0">
                                          <p:val>
                                            <p:fltVal val="0"/>
                                          </p:val>
                                        </p:tav>
                                        <p:tav tm="100000">
                                          <p:val>
                                            <p:strVal val="#ppt_h"/>
                                          </p:val>
                                        </p:tav>
                                      </p:tavLst>
                                    </p:anim>
                                    <p:animEffect transition="in" filter="fade">
                                      <p:cBhvr>
                                        <p:cTn id="65" dur="100"/>
                                        <p:tgtEl>
                                          <p:spTgt spid="15"/>
                                        </p:tgtEl>
                                      </p:cBhvr>
                                    </p:animEffect>
                                  </p:childTnLst>
                                </p:cTn>
                              </p:par>
                              <p:par>
                                <p:cTn id="66" presetID="6" presetClass="emph" presetSubtype="0" fill="hold" grpId="1" nodeType="withEffect">
                                  <p:stCondLst>
                                    <p:cond delay="100"/>
                                  </p:stCondLst>
                                  <p:childTnLst>
                                    <p:animScale>
                                      <p:cBhvr>
                                        <p:cTn id="67" dur="100" fill="hold"/>
                                        <p:tgtEl>
                                          <p:spTgt spid="15"/>
                                        </p:tgtEl>
                                      </p:cBhvr>
                                      <p:by x="110000" y="110000"/>
                                    </p:animScale>
                                  </p:childTnLst>
                                </p:cTn>
                              </p:par>
                              <p:par>
                                <p:cTn id="68" presetID="6" presetClass="emph" presetSubtype="0" fill="hold" grpId="2" nodeType="withEffect">
                                  <p:stCondLst>
                                    <p:cond delay="200"/>
                                  </p:stCondLst>
                                  <p:childTnLst>
                                    <p:animScale>
                                      <p:cBhvr>
                                        <p:cTn id="69" dur="200" fill="hold"/>
                                        <p:tgtEl>
                                          <p:spTgt spid="15"/>
                                        </p:tgtEl>
                                      </p:cBhvr>
                                      <p:by x="90000" y="90000"/>
                                    </p:animScale>
                                  </p:childTnLst>
                                </p:cTn>
                              </p:par>
                              <p:par>
                                <p:cTn id="70" presetID="6" presetClass="emph" presetSubtype="0" fill="hold" grpId="3" nodeType="withEffect">
                                  <p:stCondLst>
                                    <p:cond delay="400"/>
                                  </p:stCondLst>
                                  <p:childTnLst>
                                    <p:animScale>
                                      <p:cBhvr>
                                        <p:cTn id="71" dur="100" fill="hold"/>
                                        <p:tgtEl>
                                          <p:spTgt spid="15"/>
                                        </p:tgtEl>
                                      </p:cBhvr>
                                      <p:by x="105000" y="105000"/>
                                    </p:animScale>
                                  </p:childTnLst>
                                </p:cTn>
                              </p:par>
                              <p:par>
                                <p:cTn id="72" presetID="6" presetClass="emph" presetSubtype="0" fill="hold" grpId="4" nodeType="withEffect">
                                  <p:stCondLst>
                                    <p:cond delay="500"/>
                                  </p:stCondLst>
                                  <p:childTnLst>
                                    <p:animScale>
                                      <p:cBhvr>
                                        <p:cTn id="73" dur="200" fill="hold"/>
                                        <p:tgtEl>
                                          <p:spTgt spid="15"/>
                                        </p:tgtEl>
                                      </p:cBhvr>
                                      <p:by x="95000" y="95000"/>
                                    </p:animScale>
                                  </p:childTnLst>
                                </p:cTn>
                              </p:par>
                            </p:childTnLst>
                          </p:cTn>
                        </p:par>
                        <p:par>
                          <p:cTn id="74" fill="hold">
                            <p:stCondLst>
                              <p:cond delay="3000"/>
                            </p:stCondLst>
                            <p:childTnLst>
                              <p:par>
                                <p:cTn id="75" presetID="21" presetClass="entr" presetSubtype="1"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heel(1)">
                                      <p:cBhvr>
                                        <p:cTn id="77" dur="750"/>
                                        <p:tgtEl>
                                          <p:spTgt spid="49"/>
                                        </p:tgtEl>
                                      </p:cBhvr>
                                    </p:animEffect>
                                  </p:childTnLst>
                                </p:cTn>
                              </p:par>
                              <p:par>
                                <p:cTn id="78" presetID="21" presetClass="entr" presetSubtype="1" fill="hold" nodeType="withEffect">
                                  <p:stCondLst>
                                    <p:cond delay="250"/>
                                  </p:stCondLst>
                                  <p:childTnLst>
                                    <p:set>
                                      <p:cBhvr>
                                        <p:cTn id="79" dur="1" fill="hold">
                                          <p:stCondLst>
                                            <p:cond delay="0"/>
                                          </p:stCondLst>
                                        </p:cTn>
                                        <p:tgtEl>
                                          <p:spTgt spid="45"/>
                                        </p:tgtEl>
                                        <p:attrNameLst>
                                          <p:attrName>style.visibility</p:attrName>
                                        </p:attrNameLst>
                                      </p:cBhvr>
                                      <p:to>
                                        <p:strVal val="visible"/>
                                      </p:to>
                                    </p:set>
                                    <p:animEffect transition="in" filter="wheel(1)">
                                      <p:cBhvr>
                                        <p:cTn id="80" dur="750"/>
                                        <p:tgtEl>
                                          <p:spTgt spid="45"/>
                                        </p:tgtEl>
                                      </p:cBhvr>
                                    </p:animEffect>
                                  </p:childTnLst>
                                </p:cTn>
                              </p:par>
                              <p:par>
                                <p:cTn id="81" presetID="21" presetClass="entr" presetSubtype="1" fill="hold" nodeType="withEffect">
                                  <p:stCondLst>
                                    <p:cond delay="500"/>
                                  </p:stCondLst>
                                  <p:childTnLst>
                                    <p:set>
                                      <p:cBhvr>
                                        <p:cTn id="82" dur="1" fill="hold">
                                          <p:stCondLst>
                                            <p:cond delay="0"/>
                                          </p:stCondLst>
                                        </p:cTn>
                                        <p:tgtEl>
                                          <p:spTgt spid="33"/>
                                        </p:tgtEl>
                                        <p:attrNameLst>
                                          <p:attrName>style.visibility</p:attrName>
                                        </p:attrNameLst>
                                      </p:cBhvr>
                                      <p:to>
                                        <p:strVal val="visible"/>
                                      </p:to>
                                    </p:set>
                                    <p:animEffect transition="in" filter="wheel(1)">
                                      <p:cBhvr>
                                        <p:cTn id="83" dur="750"/>
                                        <p:tgtEl>
                                          <p:spTgt spid="33"/>
                                        </p:tgtEl>
                                      </p:cBhvr>
                                    </p:animEffect>
                                  </p:childTnLst>
                                </p:cTn>
                              </p:par>
                              <p:par>
                                <p:cTn id="84" presetID="21" presetClass="entr" presetSubtype="1" fill="hold" nodeType="withEffect">
                                  <p:stCondLst>
                                    <p:cond delay="750"/>
                                  </p:stCondLst>
                                  <p:childTnLst>
                                    <p:set>
                                      <p:cBhvr>
                                        <p:cTn id="85" dur="1" fill="hold">
                                          <p:stCondLst>
                                            <p:cond delay="0"/>
                                          </p:stCondLst>
                                        </p:cTn>
                                        <p:tgtEl>
                                          <p:spTgt spid="53"/>
                                        </p:tgtEl>
                                        <p:attrNameLst>
                                          <p:attrName>style.visibility</p:attrName>
                                        </p:attrNameLst>
                                      </p:cBhvr>
                                      <p:to>
                                        <p:strVal val="visible"/>
                                      </p:to>
                                    </p:set>
                                    <p:animEffect transition="in" filter="wheel(1)">
                                      <p:cBhvr>
                                        <p:cTn id="86" dur="750"/>
                                        <p:tgtEl>
                                          <p:spTgt spid="53"/>
                                        </p:tgtEl>
                                      </p:cBhvr>
                                    </p:animEffect>
                                  </p:childTnLst>
                                </p:cTn>
                              </p:par>
                            </p:childTnLst>
                          </p:cTn>
                        </p:par>
                        <p:par>
                          <p:cTn id="87" fill="hold">
                            <p:stCondLst>
                              <p:cond delay="4000"/>
                            </p:stCondLst>
                            <p:childTnLst>
                              <p:par>
                                <p:cTn id="88" presetID="37" presetClass="entr" presetSubtype="0"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900" decel="100000" fill="hold"/>
                                        <p:tgtEl>
                                          <p:spTgt spid="16"/>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94" presetID="37" presetClass="entr" presetSubtype="0" fill="hold" nodeType="withEffect">
                                  <p:stCondLst>
                                    <p:cond delay="25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900" decel="100000" fill="hold"/>
                                        <p:tgtEl>
                                          <p:spTgt spid="20"/>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50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900" decel="100000" fill="hold"/>
                                        <p:tgtEl>
                                          <p:spTgt spid="2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06" presetID="37" presetClass="entr" presetSubtype="0" fill="hold" nodeType="withEffect">
                                  <p:stCondLst>
                                    <p:cond delay="75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000"/>
                                        <p:tgtEl>
                                          <p:spTgt spid="28"/>
                                        </p:tgtEl>
                                      </p:cBhvr>
                                    </p:animEffect>
                                    <p:anim calcmode="lin" valueType="num">
                                      <p:cBhvr>
                                        <p:cTn id="109" dur="1000" fill="hold"/>
                                        <p:tgtEl>
                                          <p:spTgt spid="28"/>
                                        </p:tgtEl>
                                        <p:attrNameLst>
                                          <p:attrName>ppt_x</p:attrName>
                                        </p:attrNameLst>
                                      </p:cBhvr>
                                      <p:tavLst>
                                        <p:tav tm="0">
                                          <p:val>
                                            <p:strVal val="#ppt_x"/>
                                          </p:val>
                                        </p:tav>
                                        <p:tav tm="100000">
                                          <p:val>
                                            <p:strVal val="#ppt_x"/>
                                          </p:val>
                                        </p:tav>
                                      </p:tavLst>
                                    </p:anim>
                                    <p:anim calcmode="lin" valueType="num">
                                      <p:cBhvr>
                                        <p:cTn id="110" dur="900" decel="100000" fill="hold"/>
                                        <p:tgtEl>
                                          <p:spTgt spid="2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p:bldP spid="12" grpId="1" animBg="1"/>
      <p:bldP spid="12" grpId="2" animBg="1"/>
      <p:bldP spid="12" grpId="3" animBg="1"/>
      <p:bldP spid="12" grpId="4" animBg="1"/>
      <p:bldP spid="13" grpId="0" animBg="1"/>
      <p:bldP spid="13" grpId="1" animBg="1"/>
      <p:bldP spid="13" grpId="2" animBg="1"/>
      <p:bldP spid="13" grpId="3" animBg="1"/>
      <p:bldP spid="13" grpId="4"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2" name="空心弧 10"/>
          <p:cNvSpPr>
            <a:spLocks noChangeArrowheads="1"/>
          </p:cNvSpPr>
          <p:nvPr/>
        </p:nvSpPr>
        <p:spPr bwMode="auto">
          <a:xfrm rot="16200000">
            <a:off x="2132482" y="2681472"/>
            <a:ext cx="3020752" cy="302511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3691 h 21600"/>
            </a:gdLst>
            <a:ahLst/>
            <a:cxnLst>
              <a:cxn ang="T8">
                <a:pos x="T0" y="T1"/>
              </a:cxn>
              <a:cxn ang="T9">
                <a:pos x="T2" y="T3"/>
              </a:cxn>
              <a:cxn ang="T10">
                <a:pos x="T4" y="T5"/>
              </a:cxn>
              <a:cxn ang="T11">
                <a:pos x="T6" y="T7"/>
              </a:cxn>
            </a:cxnLst>
            <a:rect l="T12" t="T13" r="T14" b="T15"/>
            <a:pathLst>
              <a:path w="21600" h="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4"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48" y="15227"/>
                </a:lnTo>
                <a:close/>
              </a:path>
            </a:pathLst>
          </a:custGeom>
          <a:solidFill>
            <a:srgbClr val="4DCEB8"/>
          </a:solidFill>
          <a:ln>
            <a:noFill/>
          </a:ln>
        </p:spPr>
        <p:txBody>
          <a:bodyPr anchor="ctr"/>
          <a:lstStyle/>
          <a:p>
            <a:endParaRPr lang="zh-CN" altLang="en-US"/>
          </a:p>
        </p:txBody>
      </p:sp>
      <p:sp>
        <p:nvSpPr>
          <p:cNvPr id="13" name="空心弧 11"/>
          <p:cNvSpPr>
            <a:spLocks noChangeArrowheads="1"/>
          </p:cNvSpPr>
          <p:nvPr/>
        </p:nvSpPr>
        <p:spPr bwMode="auto">
          <a:xfrm rot="16426183">
            <a:off x="2378921" y="2929499"/>
            <a:ext cx="2505648" cy="25100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3969 h 21600"/>
            </a:gdLst>
            <a:ahLst/>
            <a:cxnLst>
              <a:cxn ang="T8">
                <a:pos x="T0" y="T1"/>
              </a:cxn>
              <a:cxn ang="T9">
                <a:pos x="T2" y="T3"/>
              </a:cxn>
              <a:cxn ang="T10">
                <a:pos x="T4" y="T5"/>
              </a:cxn>
              <a:cxn ang="T11">
                <a:pos x="T6" y="T7"/>
              </a:cxn>
            </a:cxnLst>
            <a:rect l="T12" t="T13" r="T14" b="T15"/>
            <a:pathLst>
              <a:path w="21600" h="21600">
                <a:moveTo>
                  <a:pt x="2641" y="7714"/>
                </a:moveTo>
                <a:cubicBezTo>
                  <a:pt x="3924" y="4322"/>
                  <a:pt x="7173" y="2078"/>
                  <a:pt x="10799" y="2078"/>
                </a:cubicBezTo>
                <a:cubicBezTo>
                  <a:pt x="14426" y="2077"/>
                  <a:pt x="17675" y="4322"/>
                  <a:pt x="18958" y="7714"/>
                </a:cubicBezTo>
                <a:lnTo>
                  <a:pt x="20901" y="6979"/>
                </a:lnTo>
                <a:cubicBezTo>
                  <a:pt x="19313" y="2779"/>
                  <a:pt x="15290" y="0"/>
                  <a:pt x="10800" y="0"/>
                </a:cubicBezTo>
                <a:cubicBezTo>
                  <a:pt x="6309" y="-1"/>
                  <a:pt x="2286" y="2779"/>
                  <a:pt x="698" y="6979"/>
                </a:cubicBezTo>
                <a:lnTo>
                  <a:pt x="2641" y="7714"/>
                </a:lnTo>
                <a:close/>
              </a:path>
            </a:pathLst>
          </a:custGeom>
          <a:solidFill>
            <a:srgbClr val="B95F95"/>
          </a:solidFill>
          <a:ln>
            <a:noFill/>
          </a:ln>
        </p:spPr>
        <p:txBody>
          <a:bodyPr anchor="ctr"/>
          <a:lstStyle/>
          <a:p>
            <a:endParaRPr lang="zh-CN" altLang="en-US"/>
          </a:p>
        </p:txBody>
      </p:sp>
      <p:sp>
        <p:nvSpPr>
          <p:cNvPr id="14" name="空心弧 12"/>
          <p:cNvSpPr>
            <a:spLocks noChangeArrowheads="1"/>
          </p:cNvSpPr>
          <p:nvPr/>
        </p:nvSpPr>
        <p:spPr bwMode="auto">
          <a:xfrm rot="16200000">
            <a:off x="1862729" y="2434541"/>
            <a:ext cx="3520568" cy="352056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F79E5A"/>
          </a:solidFill>
          <a:ln>
            <a:noFill/>
          </a:ln>
        </p:spPr>
        <p:txBody>
          <a:bodyPr anchor="ctr"/>
          <a:lstStyle/>
          <a:p>
            <a:endParaRPr lang="zh-CN" altLang="en-US"/>
          </a:p>
        </p:txBody>
      </p:sp>
      <p:sp>
        <p:nvSpPr>
          <p:cNvPr id="15" name="矩形 13"/>
          <p:cNvSpPr>
            <a:spLocks noChangeArrowheads="1"/>
          </p:cNvSpPr>
          <p:nvPr/>
        </p:nvSpPr>
        <p:spPr bwMode="auto">
          <a:xfrm>
            <a:off x="2755607" y="3836207"/>
            <a:ext cx="2778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自我总结</a:t>
            </a:r>
            <a:endParaRPr lang="zh-CN" altLang="en-US" sz="4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4"/>
          <p:cNvGrpSpPr/>
          <p:nvPr/>
        </p:nvGrpSpPr>
        <p:grpSpPr bwMode="auto">
          <a:xfrm>
            <a:off x="5735330" y="2146954"/>
            <a:ext cx="5240470" cy="1160977"/>
            <a:chOff x="0" y="0"/>
            <a:chExt cx="3811400" cy="843048"/>
          </a:xfrm>
        </p:grpSpPr>
        <p:sp>
          <p:nvSpPr>
            <p:cNvPr id="17" name="矩形 15"/>
            <p:cNvSpPr>
              <a:spLocks noChangeArrowheads="1"/>
            </p:cNvSpPr>
            <p:nvPr/>
          </p:nvSpPr>
          <p:spPr bwMode="auto">
            <a:xfrm>
              <a:off x="95245" y="72172"/>
              <a:ext cx="358757" cy="229911"/>
            </a:xfrm>
            <a:prstGeom prst="rect">
              <a:avLst/>
            </a:prstGeom>
            <a:solidFill>
              <a:srgbClr val="F79E5A"/>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18" name="TextBox 16"/>
            <p:cNvSpPr>
              <a:spLocks noChangeArrowheads="1"/>
            </p:cNvSpPr>
            <p:nvPr/>
          </p:nvSpPr>
          <p:spPr bwMode="auto">
            <a:xfrm>
              <a:off x="0" y="343308"/>
              <a:ext cx="3811400" cy="49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endParaRPr lang="zh-CN" altLang="en-US" sz="1400" dirty="0">
                <a:solidFill>
                  <a:schemeClr val="bg1">
                    <a:lumMod val="50000"/>
                  </a:schemeClr>
                </a:solidFill>
                <a:latin typeface="方正兰亭粗黑_GBK" pitchFamily="2" charset="-122"/>
                <a:sym typeface="宋体" panose="02010600030101010101" pitchFamily="2" charset="-122"/>
              </a:endParaRPr>
            </a:p>
          </p:txBody>
        </p:sp>
        <p:sp>
          <p:nvSpPr>
            <p:cNvPr id="19"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8"/>
          <p:cNvGrpSpPr/>
          <p:nvPr/>
        </p:nvGrpSpPr>
        <p:grpSpPr bwMode="auto">
          <a:xfrm>
            <a:off x="5735328" y="3507199"/>
            <a:ext cx="5240474" cy="1189413"/>
            <a:chOff x="0" y="0"/>
            <a:chExt cx="3811399" cy="865084"/>
          </a:xfrm>
        </p:grpSpPr>
        <p:sp>
          <p:nvSpPr>
            <p:cNvPr id="21" name="矩形 19"/>
            <p:cNvSpPr>
              <a:spLocks noChangeArrowheads="1"/>
            </p:cNvSpPr>
            <p:nvPr/>
          </p:nvSpPr>
          <p:spPr bwMode="auto">
            <a:xfrm>
              <a:off x="95245" y="92989"/>
              <a:ext cx="358757" cy="230264"/>
            </a:xfrm>
            <a:prstGeom prst="rect">
              <a:avLst/>
            </a:prstGeom>
            <a:solidFill>
              <a:srgbClr val="4DCEB8"/>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22" name="TextBox 20"/>
            <p:cNvSpPr>
              <a:spLocks noChangeArrowheads="1"/>
            </p:cNvSpPr>
            <p:nvPr/>
          </p:nvSpPr>
          <p:spPr bwMode="auto">
            <a:xfrm>
              <a:off x="0" y="364541"/>
              <a:ext cx="3811399" cy="50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endParaRPr lang="zh-CN" altLang="en-US" sz="1400" dirty="0">
                <a:solidFill>
                  <a:schemeClr val="bg1">
                    <a:lumMod val="50000"/>
                  </a:schemeClr>
                </a:solidFill>
                <a:latin typeface="方正兰亭粗黑_GBK" pitchFamily="2" charset="-122"/>
                <a:sym typeface="宋体" panose="02010600030101010101" pitchFamily="2" charset="-122"/>
              </a:endParaRPr>
            </a:p>
          </p:txBody>
        </p:sp>
        <p:sp>
          <p:nvSpPr>
            <p:cNvPr id="23"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a:solidFill>
                  <a:schemeClr val="bg1">
                    <a:lumMod val="50000"/>
                  </a:schemeClr>
                </a:solidFill>
                <a:latin typeface="Calibri" panose="020F0502020204030204" pitchFamily="34" charset="0"/>
                <a:sym typeface="宋体" panose="02010600030101010101" pitchFamily="2" charset="-122"/>
              </a:endParaRPr>
            </a:p>
          </p:txBody>
        </p:sp>
      </p:grpSp>
      <p:grpSp>
        <p:nvGrpSpPr>
          <p:cNvPr id="24" name="组合 22"/>
          <p:cNvGrpSpPr/>
          <p:nvPr/>
        </p:nvGrpSpPr>
        <p:grpSpPr bwMode="auto">
          <a:xfrm>
            <a:off x="5735328" y="4916567"/>
            <a:ext cx="5240474" cy="1143203"/>
            <a:chOff x="0" y="0"/>
            <a:chExt cx="3811398" cy="831108"/>
          </a:xfrm>
        </p:grpSpPr>
        <p:sp>
          <p:nvSpPr>
            <p:cNvPr id="25" name="矩形 23"/>
            <p:cNvSpPr>
              <a:spLocks noChangeArrowheads="1"/>
            </p:cNvSpPr>
            <p:nvPr/>
          </p:nvSpPr>
          <p:spPr bwMode="auto">
            <a:xfrm>
              <a:off x="95245" y="59234"/>
              <a:ext cx="358757" cy="230264"/>
            </a:xfrm>
            <a:prstGeom prst="rect">
              <a:avLst/>
            </a:prstGeom>
            <a:solidFill>
              <a:srgbClr val="B95F95"/>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a:solidFill>
                  <a:schemeClr val="bg1">
                    <a:lumMod val="50000"/>
                  </a:schemeClr>
                </a:solidFill>
                <a:latin typeface="宋体" panose="02010600030101010101" pitchFamily="2" charset="-122"/>
                <a:sym typeface="宋体" panose="02010600030101010101" pitchFamily="2" charset="-122"/>
              </a:endParaRPr>
            </a:p>
          </p:txBody>
        </p:sp>
        <p:sp>
          <p:nvSpPr>
            <p:cNvPr id="26" name="TextBox 24"/>
            <p:cNvSpPr>
              <a:spLocks noChangeArrowheads="1"/>
            </p:cNvSpPr>
            <p:nvPr/>
          </p:nvSpPr>
          <p:spPr bwMode="auto">
            <a:xfrm>
              <a:off x="0" y="330786"/>
              <a:ext cx="3811398" cy="50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dirty="0">
                  <a:solidFill>
                    <a:schemeClr val="bg1">
                      <a:lumMod val="50000"/>
                    </a:schemeClr>
                  </a:solidFill>
                  <a:latin typeface="方正兰亭粗黑_GBK" pitchFamily="2" charset="-122"/>
                  <a:sym typeface="宋体" panose="02010600030101010101" pitchFamily="2" charset="-122"/>
                </a:rPr>
                <a:t>这里输入简单的文字概述这里输入简单文字概述简单的文字概述这里输入简单的文字概述这里输入简单</a:t>
              </a:r>
              <a:endParaRPr lang="zh-CN" altLang="en-US" sz="1400" dirty="0">
                <a:solidFill>
                  <a:schemeClr val="bg1">
                    <a:lumMod val="50000"/>
                  </a:schemeClr>
                </a:solidFill>
                <a:latin typeface="方正兰亭粗黑_GBK" pitchFamily="2" charset="-122"/>
                <a:sym typeface="宋体" panose="02010600030101010101" pitchFamily="2" charset="-122"/>
              </a:endParaRPr>
            </a:p>
          </p:txBody>
        </p:sp>
        <p:sp>
          <p:nvSpPr>
            <p:cNvPr id="27"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p:cBhvr>
                                        <p:cTn id="21" dur="750"/>
                                        <p:tgtEl>
                                          <p:spTgt spid="13"/>
                                        </p:tgtEl>
                                      </p:cBhvr>
                                    </p:animEffect>
                                  </p:childTnLst>
                                </p:cTn>
                              </p:par>
                            </p:childTnLst>
                          </p:cTn>
                        </p:par>
                        <p:par>
                          <p:cTn id="22" fill="hold">
                            <p:stCondLst>
                              <p:cond delay="2000"/>
                            </p:stCondLst>
                            <p:childTnLst>
                              <p:par>
                                <p:cTn id="23" presetID="18" presetClass="entr" presetSubtype="1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p:cBhvr>
                                        <p:cTn id="25" dur="750"/>
                                        <p:tgtEl>
                                          <p:spTgt spid="12"/>
                                        </p:tgtEl>
                                      </p:cBhvr>
                                    </p:animEffect>
                                  </p:childTnLst>
                                </p:cTn>
                              </p:par>
                            </p:childTnLst>
                          </p:cTn>
                        </p:par>
                        <p:par>
                          <p:cTn id="26" fill="hold">
                            <p:stCondLst>
                              <p:cond delay="3000"/>
                            </p:stCondLst>
                            <p:childTnLst>
                              <p:par>
                                <p:cTn id="27" presetID="18" presetClass="entr" presetSubtype="1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p:cBhvr>
                                        <p:cTn id="29" dur="750"/>
                                        <p:tgtEl>
                                          <p:spTgt spid="14"/>
                                        </p:tgtEl>
                                      </p:cBhvr>
                                    </p:animEffect>
                                  </p:childTnLst>
                                </p:cTn>
                              </p:par>
                            </p:childTnLst>
                          </p:cTn>
                        </p:par>
                        <p:par>
                          <p:cTn id="30" fill="hold">
                            <p:stCondLst>
                              <p:cond delay="4000"/>
                            </p:stCondLst>
                            <p:childTnLst>
                              <p:par>
                                <p:cTn id="31" presetID="9"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p:cBhvr>
                                        <p:cTn id="33" dur="500"/>
                                        <p:tgtEl>
                                          <p:spTgt spid="15"/>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p:cBhvr>
                                        <p:cTn id="37" dur="750"/>
                                        <p:tgtEl>
                                          <p:spTgt spid="16"/>
                                        </p:tgtEl>
                                      </p:cBhvr>
                                    </p:animEffect>
                                    <p:anim calcmode="lin" valueType="num">
                                      <p:cBhvr>
                                        <p:cTn id="38" dur="750" fill="hold"/>
                                        <p:tgtEl>
                                          <p:spTgt spid="16"/>
                                        </p:tgtEl>
                                        <p:attrNameLst>
                                          <p:attrName>ppt_x</p:attrName>
                                        </p:attrNameLst>
                                      </p:cBhvr>
                                      <p:tavLst>
                                        <p:tav tm="0">
                                          <p:val>
                                            <p:strVal val="#ppt_x"/>
                                          </p:val>
                                        </p:tav>
                                        <p:tav tm="100000">
                                          <p:val>
                                            <p:strVal val="#ppt_x"/>
                                          </p:val>
                                        </p:tav>
                                      </p:tavLst>
                                    </p:anim>
                                    <p:anim calcmode="lin" valueType="num">
                                      <p:cBhvr>
                                        <p:cTn id="39" dur="7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p:cBhvr>
                                        <p:cTn id="43" dur="750"/>
                                        <p:tgtEl>
                                          <p:spTgt spid="20"/>
                                        </p:tgtEl>
                                      </p:cBhvr>
                                    </p:animEffect>
                                    <p:anim calcmode="lin" valueType="num">
                                      <p:cBhvr>
                                        <p:cTn id="44" dur="750" fill="hold"/>
                                        <p:tgtEl>
                                          <p:spTgt spid="20"/>
                                        </p:tgtEl>
                                        <p:attrNameLst>
                                          <p:attrName>ppt_x</p:attrName>
                                        </p:attrNameLst>
                                      </p:cBhvr>
                                      <p:tavLst>
                                        <p:tav tm="0">
                                          <p:val>
                                            <p:strVal val="#ppt_x"/>
                                          </p:val>
                                        </p:tav>
                                        <p:tav tm="100000">
                                          <p:val>
                                            <p:strVal val="#ppt_x"/>
                                          </p:val>
                                        </p:tav>
                                      </p:tavLst>
                                    </p:anim>
                                    <p:anim calcmode="lin" valueType="num">
                                      <p:cBhvr>
                                        <p:cTn id="45" dur="75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p:cBhvr>
                                        <p:cTn id="49" dur="750"/>
                                        <p:tgtEl>
                                          <p:spTgt spid="24"/>
                                        </p:tgtEl>
                                      </p:cBhvr>
                                    </p:animEffect>
                                    <p:anim calcmode="lin" valueType="num">
                                      <p:cBhvr>
                                        <p:cTn id="50" dur="750" fill="hold"/>
                                        <p:tgtEl>
                                          <p:spTgt spid="24"/>
                                        </p:tgtEl>
                                        <p:attrNameLst>
                                          <p:attrName>ppt_x</p:attrName>
                                        </p:attrNameLst>
                                      </p:cBhvr>
                                      <p:tavLst>
                                        <p:tav tm="0">
                                          <p:val>
                                            <p:strVal val="#ppt_x"/>
                                          </p:val>
                                        </p:tav>
                                        <p:tav tm="100000">
                                          <p:val>
                                            <p:strVal val="#ppt_x"/>
                                          </p:val>
                                        </p:tav>
                                      </p:tavLst>
                                    </p:anim>
                                    <p:anim calcmode="lin" valueType="num">
                                      <p:cBhvr>
                                        <p:cTn id="51"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p:bldP spid="13" grpId="0" animBg="1"/>
      <p:bldP spid="14" grpId="0" animBg="1"/>
      <p:bldP spid="15"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1181099"/>
            <a:ext cx="6241123" cy="221353"/>
            <a:chOff x="0" y="-1"/>
            <a:chExt cx="9985800" cy="287760"/>
          </a:xfrm>
        </p:grpSpPr>
        <p:sp>
          <p:nvSpPr>
            <p:cNvPr id="35" name="Shape 5209"/>
            <p:cNvSpPr/>
            <p:nvPr/>
          </p:nvSpPr>
          <p:spPr>
            <a:xfrm>
              <a:off x="0" y="0"/>
              <a:ext cx="2496450" cy="287759"/>
            </a:xfrm>
            <a:prstGeom prst="rect">
              <a:avLst/>
            </a:prstGeom>
            <a:solidFill>
              <a:srgbClr val="3B68A1"/>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6" name="Shape 5209"/>
            <p:cNvSpPr/>
            <p:nvPr/>
          </p:nvSpPr>
          <p:spPr>
            <a:xfrm>
              <a:off x="2496450" y="0"/>
              <a:ext cx="2496450" cy="287759"/>
            </a:xfrm>
            <a:prstGeom prst="rect">
              <a:avLst/>
            </a:prstGeom>
            <a:solidFill>
              <a:srgbClr val="F79E5A"/>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7" name="Shape 5209"/>
            <p:cNvSpPr/>
            <p:nvPr/>
          </p:nvSpPr>
          <p:spPr>
            <a:xfrm>
              <a:off x="4992900" y="0"/>
              <a:ext cx="2496450" cy="287759"/>
            </a:xfrm>
            <a:prstGeom prst="rect">
              <a:avLst/>
            </a:prstGeom>
            <a:solidFill>
              <a:srgbClr val="4DCEB8"/>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sp>
          <p:nvSpPr>
            <p:cNvPr id="38" name="Shape 5209"/>
            <p:cNvSpPr/>
            <p:nvPr/>
          </p:nvSpPr>
          <p:spPr>
            <a:xfrm>
              <a:off x="7489350" y="-1"/>
              <a:ext cx="2496450" cy="287759"/>
            </a:xfrm>
            <a:prstGeom prst="rect">
              <a:avLst/>
            </a:prstGeom>
            <a:solidFill>
              <a:srgbClr val="B95F95"/>
            </a:solidFill>
            <a:ln w="12700">
              <a:miter lim="400000"/>
            </a:ln>
          </p:spPr>
          <p:txBody>
            <a:bodyPr lIns="38100" tIns="38100" rIns="38100" bIns="38100" anchor="ctr"/>
            <a:lstStyle/>
            <a:p>
              <a:pPr lvl="0" algn="ctr">
                <a:buClr>
                  <a:srgbClr val="FFFFFF"/>
                </a:buClr>
                <a:defRPr>
                  <a:solidFill>
                    <a:srgbClr val="FFFFFF"/>
                  </a:solidFill>
                  <a:uFill>
                    <a:solidFill>
                      <a:srgbClr val="FFFFFF"/>
                    </a:solidFill>
                  </a:uFill>
                </a:defRPr>
              </a:pPr>
              <a:endParaRPr>
                <a:latin typeface="+mn-ea"/>
              </a:endParaRPr>
            </a:p>
          </p:txBody>
        </p:sp>
      </p:grpSp>
      <p:sp>
        <p:nvSpPr>
          <p:cNvPr id="39" name="Title 1"/>
          <p:cNvSpPr txBox="1"/>
          <p:nvPr/>
        </p:nvSpPr>
        <p:spPr>
          <a:xfrm>
            <a:off x="1001287" y="323927"/>
            <a:ext cx="3477711" cy="614595"/>
          </a:xfrm>
          <a:prstGeom prst="rect">
            <a:avLst/>
          </a:prstGeom>
        </p:spPr>
        <p:txBody>
          <a:bodyPr vert="horz" lIns="115214" tIns="57607" rIns="115214" bIns="57607" rtlCol="0" anchor="ctr">
            <a:noAutofit/>
          </a:bodyPr>
          <a:lstStyle>
            <a:lvl1pPr algn="ctr" defTabSz="1151890" rtl="0" eaLnBrk="1" latinLnBrk="0" hangingPunct="1">
              <a:spcBef>
                <a:spcPct val="0"/>
              </a:spcBef>
              <a:buNone/>
              <a:defRPr sz="5500" kern="1200">
                <a:solidFill>
                  <a:schemeClr val="tx1"/>
                </a:solidFill>
                <a:latin typeface="+mj-lt"/>
                <a:ea typeface="+mj-ea"/>
                <a:cs typeface="+mj-cs"/>
              </a:defRPr>
            </a:lvl1pPr>
          </a:lstStyle>
          <a:p>
            <a:pPr lvl="0"/>
            <a:r>
              <a:rPr lang="zh-CN" altLang="en-US" sz="3500" noProof="0" dirty="0">
                <a:solidFill>
                  <a:schemeClr val="bg1">
                    <a:lumMod val="50000"/>
                  </a:schemeClr>
                </a:solidFill>
                <a:latin typeface="微软雅黑" panose="020B0503020204020204" pitchFamily="34" charset="-122"/>
                <a:ea typeface="微软雅黑" panose="020B0503020204020204" pitchFamily="34" charset="-122"/>
              </a:rPr>
              <a:t>加入你的描述</a:t>
            </a:r>
            <a:endParaRPr kumimoji="0" lang="en-US" sz="35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nvGrpSpPr>
          <p:cNvPr id="41" name="组合 40"/>
          <p:cNvGrpSpPr/>
          <p:nvPr/>
        </p:nvGrpSpPr>
        <p:grpSpPr>
          <a:xfrm>
            <a:off x="338067" y="221471"/>
            <a:ext cx="692558" cy="781408"/>
            <a:chOff x="1632857" y="1363189"/>
            <a:chExt cx="1684422" cy="1900524"/>
          </a:xfrm>
        </p:grpSpPr>
        <p:sp>
          <p:nvSpPr>
            <p:cNvPr id="42"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152400" dist="38100" dir="2700000" algn="tl" rotWithShape="0">
                <a:prstClr val="black">
                  <a:alpha val="40000"/>
                </a:prstClr>
              </a:outerShdw>
            </a:effectLst>
          </p:spPr>
          <p:txBody>
            <a:bodyPr vert="horz" wrap="square" lIns="68580" tIns="34290" rIns="68580" bIns="34290" numCol="1" anchor="t" anchorCtr="0" compatLnSpc="1"/>
            <a:lstStyle/>
            <a:p>
              <a:pPr algn="ctr"/>
              <a:endParaRPr lang="zh-CN" altLang="en-US"/>
            </a:p>
          </p:txBody>
        </p:sp>
        <p:sp>
          <p:nvSpPr>
            <p:cNvPr id="43"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pPr algn="ctr"/>
              <a:endParaRPr lang="zh-CN" altLang="en-US"/>
            </a:p>
          </p:txBody>
        </p:sp>
        <p:sp>
          <p:nvSpPr>
            <p:cNvPr id="44" name="文本框 94"/>
            <p:cNvSpPr txBox="1"/>
            <p:nvPr/>
          </p:nvSpPr>
          <p:spPr>
            <a:xfrm>
              <a:off x="1753213" y="1601679"/>
              <a:ext cx="1539044" cy="1363735"/>
            </a:xfrm>
            <a:prstGeom prst="rect">
              <a:avLst/>
            </a:prstGeom>
            <a:noFill/>
          </p:spPr>
          <p:txBody>
            <a:bodyPr wrap="square" lIns="68580" tIns="34290" rIns="68580" bIns="34290"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2" name="Freeform 104"/>
          <p:cNvSpPr>
            <a:spLocks noChangeArrowheads="1"/>
          </p:cNvSpPr>
          <p:nvPr/>
        </p:nvSpPr>
        <p:spPr bwMode="auto">
          <a:xfrm>
            <a:off x="6231062" y="4936077"/>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4DCEB8"/>
          </a:solidFill>
          <a:ln>
            <a:noFill/>
          </a:ln>
        </p:spPr>
        <p:txBody>
          <a:bodyPr lIns="121914" tIns="60957" rIns="121914" bIns="60957"/>
          <a:lstStyle/>
          <a:p>
            <a:endParaRPr lang="zh-CN" altLang="en-US"/>
          </a:p>
        </p:txBody>
      </p:sp>
      <p:sp>
        <p:nvSpPr>
          <p:cNvPr id="13" name="Freeform 106"/>
          <p:cNvSpPr>
            <a:spLocks noChangeArrowheads="1"/>
          </p:cNvSpPr>
          <p:nvPr/>
        </p:nvSpPr>
        <p:spPr bwMode="auto">
          <a:xfrm>
            <a:off x="4598598" y="4926257"/>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B95F95"/>
          </a:solidFill>
          <a:ln>
            <a:noFill/>
          </a:ln>
        </p:spPr>
        <p:txBody>
          <a:bodyPr lIns="121914" tIns="60957" rIns="121914" bIns="60957"/>
          <a:lstStyle/>
          <a:p>
            <a:endParaRPr lang="zh-CN" altLang="en-US"/>
          </a:p>
        </p:txBody>
      </p:sp>
      <p:sp>
        <p:nvSpPr>
          <p:cNvPr id="14" name="Freeform 108"/>
          <p:cNvSpPr>
            <a:spLocks noChangeArrowheads="1"/>
          </p:cNvSpPr>
          <p:nvPr/>
        </p:nvSpPr>
        <p:spPr bwMode="auto">
          <a:xfrm>
            <a:off x="6061504" y="2210034"/>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F79E5A"/>
          </a:solidFill>
          <a:ln>
            <a:noFill/>
          </a:ln>
        </p:spPr>
        <p:txBody>
          <a:bodyPr lIns="121914" tIns="60957" rIns="121914" bIns="60957"/>
          <a:lstStyle/>
          <a:p>
            <a:endParaRPr lang="zh-CN" altLang="en-US"/>
          </a:p>
        </p:txBody>
      </p:sp>
      <p:sp>
        <p:nvSpPr>
          <p:cNvPr id="15" name="Freeform 109"/>
          <p:cNvSpPr>
            <a:spLocks noChangeArrowheads="1"/>
          </p:cNvSpPr>
          <p:nvPr/>
        </p:nvSpPr>
        <p:spPr bwMode="auto">
          <a:xfrm>
            <a:off x="3750092" y="2210034"/>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3B68A1"/>
          </a:solidFill>
          <a:ln>
            <a:noFill/>
          </a:ln>
        </p:spPr>
        <p:txBody>
          <a:bodyPr lIns="121914" tIns="60957" rIns="121914" bIns="60957"/>
          <a:lstStyle/>
          <a:p>
            <a:endParaRPr lang="zh-CN" altLang="en-US"/>
          </a:p>
        </p:txBody>
      </p:sp>
      <p:sp>
        <p:nvSpPr>
          <p:cNvPr id="16" name="Freeform 121"/>
          <p:cNvSpPr>
            <a:spLocks noChangeArrowheads="1"/>
          </p:cNvSpPr>
          <p:nvPr/>
        </p:nvSpPr>
        <p:spPr bwMode="auto">
          <a:xfrm>
            <a:off x="5737757" y="4212899"/>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79E5A"/>
          </a:solidFill>
          <a:ln w="9525">
            <a:noFill/>
            <a:bevel/>
          </a:ln>
        </p:spPr>
        <p:txBody>
          <a:bodyPr lIns="121914" tIns="60957" rIns="121914" bIns="60957"/>
          <a:lstStyle/>
          <a:p>
            <a:endParaRPr lang="zh-CN" altLang="en-US"/>
          </a:p>
        </p:txBody>
      </p:sp>
      <p:sp>
        <p:nvSpPr>
          <p:cNvPr id="17" name="Freeform 122"/>
          <p:cNvSpPr>
            <a:spLocks noChangeArrowheads="1"/>
          </p:cNvSpPr>
          <p:nvPr/>
        </p:nvSpPr>
        <p:spPr bwMode="auto">
          <a:xfrm>
            <a:off x="6015608" y="4157609"/>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B95F95"/>
          </a:solidFill>
          <a:ln w="9525">
            <a:noFill/>
            <a:bevel/>
          </a:ln>
        </p:spPr>
        <p:txBody>
          <a:bodyPr lIns="121914" tIns="60957" rIns="121914" bIns="60957"/>
          <a:lstStyle/>
          <a:p>
            <a:endParaRPr lang="zh-CN" altLang="en-US"/>
          </a:p>
        </p:txBody>
      </p:sp>
      <p:sp>
        <p:nvSpPr>
          <p:cNvPr id="18" name="Freeform 123"/>
          <p:cNvSpPr>
            <a:spLocks noChangeArrowheads="1"/>
          </p:cNvSpPr>
          <p:nvPr/>
        </p:nvSpPr>
        <p:spPr bwMode="auto">
          <a:xfrm>
            <a:off x="5737757" y="4516330"/>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4DCEB8"/>
          </a:solidFill>
          <a:ln w="9525">
            <a:noFill/>
            <a:bevel/>
          </a:ln>
        </p:spPr>
        <p:txBody>
          <a:bodyPr lIns="121914" tIns="60957" rIns="121914" bIns="60957"/>
          <a:lstStyle/>
          <a:p>
            <a:endParaRPr lang="zh-CN" altLang="en-US"/>
          </a:p>
        </p:txBody>
      </p:sp>
      <p:sp>
        <p:nvSpPr>
          <p:cNvPr id="19" name="Freeform 124"/>
          <p:cNvSpPr>
            <a:spLocks noChangeArrowheads="1"/>
          </p:cNvSpPr>
          <p:nvPr/>
        </p:nvSpPr>
        <p:spPr bwMode="auto">
          <a:xfrm>
            <a:off x="6025197" y="4516331"/>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3B68A1"/>
          </a:solidFill>
          <a:ln w="9525">
            <a:noFill/>
            <a:bevel/>
          </a:ln>
        </p:spPr>
        <p:txBody>
          <a:bodyPr lIns="121914" tIns="60957" rIns="121914" bIns="60957"/>
          <a:lstStyle/>
          <a:p>
            <a:endParaRPr lang="zh-CN" altLang="en-US"/>
          </a:p>
        </p:txBody>
      </p:sp>
      <p:sp>
        <p:nvSpPr>
          <p:cNvPr id="20" name="矩形 1"/>
          <p:cNvSpPr>
            <a:spLocks noChangeArrowheads="1"/>
          </p:cNvSpPr>
          <p:nvPr/>
        </p:nvSpPr>
        <p:spPr bwMode="auto">
          <a:xfrm>
            <a:off x="8851518" y="2413140"/>
            <a:ext cx="2612226"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任意多边形 51"/>
          <p:cNvSpPr/>
          <p:nvPr/>
        </p:nvSpPr>
        <p:spPr bwMode="auto">
          <a:xfrm flipH="1">
            <a:off x="1906517" y="2954957"/>
            <a:ext cx="3596776" cy="937584"/>
          </a:xfrm>
          <a:custGeom>
            <a:avLst/>
            <a:gdLst>
              <a:gd name="T0" fmla="*/ 0 w 2896333"/>
              <a:gd name="T1" fmla="*/ 3331403 h 581025"/>
              <a:gd name="T2" fmla="*/ 515960 w 2896333"/>
              <a:gd name="T3" fmla="*/ 0 h 581025"/>
              <a:gd name="T4" fmla="*/ 4482609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2" name="矩形 1"/>
          <p:cNvSpPr>
            <a:spLocks noChangeArrowheads="1"/>
          </p:cNvSpPr>
          <p:nvPr/>
        </p:nvSpPr>
        <p:spPr bwMode="auto">
          <a:xfrm>
            <a:off x="1804919" y="2487594"/>
            <a:ext cx="2915720"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任意多边形 53"/>
          <p:cNvSpPr/>
          <p:nvPr/>
        </p:nvSpPr>
        <p:spPr bwMode="auto">
          <a:xfrm flipH="1">
            <a:off x="1930718" y="4511630"/>
            <a:ext cx="3197536" cy="944810"/>
          </a:xfrm>
          <a:custGeom>
            <a:avLst/>
            <a:gdLst>
              <a:gd name="T0" fmla="*/ 0 w 2528430"/>
              <a:gd name="T1" fmla="*/ 3322353 h 587027"/>
              <a:gd name="T2" fmla="*/ 565084 w 2528430"/>
              <a:gd name="T3" fmla="*/ 33968 h 587027"/>
              <a:gd name="T4" fmla="*/ 4285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4" name="矩形 1"/>
          <p:cNvSpPr>
            <a:spLocks noChangeArrowheads="1"/>
          </p:cNvSpPr>
          <p:nvPr/>
        </p:nvSpPr>
        <p:spPr bwMode="auto">
          <a:xfrm>
            <a:off x="1805350" y="4030758"/>
            <a:ext cx="2904880" cy="12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1"/>
          <p:cNvSpPr>
            <a:spLocks noChangeArrowheads="1"/>
          </p:cNvSpPr>
          <p:nvPr/>
        </p:nvSpPr>
        <p:spPr bwMode="auto">
          <a:xfrm>
            <a:off x="8857922" y="4229012"/>
            <a:ext cx="2162402" cy="16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dirty="0">
              <a:solidFill>
                <a:srgbClr val="000000"/>
              </a:solidFill>
              <a:latin typeface="Calibri" panose="020F0502020204030204" pitchFamily="34" charset="0"/>
              <a:sym typeface="宋体" panose="02010600030101010101" pitchFamily="2" charset="-122"/>
            </a:endParaRPr>
          </a:p>
        </p:txBody>
      </p:sp>
      <p:sp>
        <p:nvSpPr>
          <p:cNvPr id="50" name="任意多边形 70"/>
          <p:cNvSpPr/>
          <p:nvPr/>
        </p:nvSpPr>
        <p:spPr bwMode="auto">
          <a:xfrm>
            <a:off x="7119154" y="2873885"/>
            <a:ext cx="3638328" cy="939390"/>
          </a:xfrm>
          <a:custGeom>
            <a:avLst/>
            <a:gdLst>
              <a:gd name="T0" fmla="*/ 0 w 2896333"/>
              <a:gd name="T1" fmla="*/ 3363613 h 581025"/>
              <a:gd name="T2" fmla="*/ 546459 w 2896333"/>
              <a:gd name="T3" fmla="*/ 0 h 581025"/>
              <a:gd name="T4" fmla="*/ 4747578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51" name="任意多边形 71"/>
          <p:cNvSpPr/>
          <p:nvPr/>
        </p:nvSpPr>
        <p:spPr bwMode="auto">
          <a:xfrm>
            <a:off x="6963788" y="4708480"/>
            <a:ext cx="3788268" cy="944810"/>
          </a:xfrm>
          <a:custGeom>
            <a:avLst/>
            <a:gdLst>
              <a:gd name="T0" fmla="*/ 0 w 2528430"/>
              <a:gd name="T1" fmla="*/ 3322353 h 587027"/>
              <a:gd name="T2" fmla="*/ 1318983 w 2528430"/>
              <a:gd name="T3" fmla="*/ 33968 h 587027"/>
              <a:gd name="T4" fmla="*/ 10003623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52" name="Oval 54"/>
          <p:cNvSpPr>
            <a:spLocks noChangeArrowheads="1"/>
          </p:cNvSpPr>
          <p:nvPr/>
        </p:nvSpPr>
        <p:spPr bwMode="auto">
          <a:xfrm>
            <a:off x="5442691" y="383676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53" name="Oval 54"/>
          <p:cNvSpPr>
            <a:spLocks noChangeArrowheads="1"/>
          </p:cNvSpPr>
          <p:nvPr/>
        </p:nvSpPr>
        <p:spPr bwMode="auto">
          <a:xfrm>
            <a:off x="7034727" y="3766916"/>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54" name="Oval 54"/>
          <p:cNvSpPr>
            <a:spLocks noChangeArrowheads="1"/>
          </p:cNvSpPr>
          <p:nvPr/>
        </p:nvSpPr>
        <p:spPr bwMode="auto">
          <a:xfrm>
            <a:off x="6891962" y="5597193"/>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55" name="Oval 54"/>
          <p:cNvSpPr>
            <a:spLocks noChangeArrowheads="1"/>
          </p:cNvSpPr>
          <p:nvPr/>
        </p:nvSpPr>
        <p:spPr bwMode="auto">
          <a:xfrm>
            <a:off x="5071216" y="5402041"/>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par>
                          <p:cTn id="13" fill="hold">
                            <p:stCondLst>
                              <p:cond delay="500"/>
                            </p:stCondLst>
                            <p:childTnLst>
                              <p:par>
                                <p:cTn id="14" presetID="2" presetClass="entr" presetSubtype="1" decel="5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ppt_x"/>
                                          </p:val>
                                        </p:tav>
                                        <p:tav tm="100000">
                                          <p:val>
                                            <p:strVal val="#ppt_x"/>
                                          </p:val>
                                        </p:tav>
                                      </p:tavLst>
                                    </p:anim>
                                    <p:anim calcmode="lin" valueType="num">
                                      <p:cBhvr additive="base">
                                        <p:cTn id="17" dur="300" fill="hold"/>
                                        <p:tgtEl>
                                          <p:spTgt spid="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ppt_x</p:attrName>
                                        </p:attrNameLst>
                                      </p:cBhvr>
                                      <p:tavLst>
                                        <p:tav tm="0">
                                          <p:val>
                                            <p:strVal val="0-#ppt_w/2"/>
                                          </p:val>
                                        </p:tav>
                                        <p:tav tm="100000">
                                          <p:val>
                                            <p:strVal val="#ppt_x"/>
                                          </p:val>
                                        </p:tav>
                                      </p:tavLst>
                                    </p:anim>
                                    <p:anim calcmode="lin" valueType="num">
                                      <p:cBhvr>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1+#ppt_w/2"/>
                                          </p:val>
                                        </p:tav>
                                        <p:tav tm="100000">
                                          <p:val>
                                            <p:strVal val="#ppt_x"/>
                                          </p:val>
                                        </p:tav>
                                      </p:tavLst>
                                    </p:anim>
                                    <p:anim calcmode="lin" valueType="num">
                                      <p:cBhvr>
                                        <p:cTn id="26" dur="500" fill="hold"/>
                                        <p:tgtEl>
                                          <p:spTgt spid="14"/>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ppt_x</p:attrName>
                                        </p:attrNameLst>
                                      </p:cBhvr>
                                      <p:tavLst>
                                        <p:tav tm="0">
                                          <p:val>
                                            <p:strVal val="1+#ppt_w/2"/>
                                          </p:val>
                                        </p:tav>
                                        <p:tav tm="100000">
                                          <p:val>
                                            <p:strVal val="#ppt_x"/>
                                          </p:val>
                                        </p:tav>
                                      </p:tavLst>
                                    </p:anim>
                                    <p:anim calcmode="lin" valueType="num">
                                      <p:cBhvr>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3" presetClass="entr" presetSubtype="32"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4*#ppt_w"/>
                                          </p:val>
                                        </p:tav>
                                        <p:tav tm="100000">
                                          <p:val>
                                            <p:strVal val="#ppt_w"/>
                                          </p:val>
                                        </p:tav>
                                      </p:tavLst>
                                    </p:anim>
                                    <p:anim calcmode="lin" valueType="num">
                                      <p:cBhvr>
                                        <p:cTn id="39" dur="500" fill="hold"/>
                                        <p:tgtEl>
                                          <p:spTgt spid="16"/>
                                        </p:tgtEl>
                                        <p:attrNameLst>
                                          <p:attrName>ppt_h</p:attrName>
                                        </p:attrNameLst>
                                      </p:cBhvr>
                                      <p:tavLst>
                                        <p:tav tm="0">
                                          <p:val>
                                            <p:strVal val="4*#ppt_h"/>
                                          </p:val>
                                        </p:tav>
                                        <p:tav tm="100000">
                                          <p:val>
                                            <p:strVal val="#ppt_h"/>
                                          </p:val>
                                        </p:tav>
                                      </p:tavLst>
                                    </p:anim>
                                  </p:childTnLst>
                                </p:cTn>
                              </p:par>
                            </p:childTnLst>
                          </p:cTn>
                        </p:par>
                        <p:par>
                          <p:cTn id="40" fill="hold">
                            <p:stCondLst>
                              <p:cond delay="2000"/>
                            </p:stCondLst>
                            <p:childTnLst>
                              <p:par>
                                <p:cTn id="41" presetID="23" presetClass="entr" presetSubtype="3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strVal val="4*#ppt_w"/>
                                          </p:val>
                                        </p:tav>
                                        <p:tav tm="100000">
                                          <p:val>
                                            <p:strVal val="#ppt_w"/>
                                          </p:val>
                                        </p:tav>
                                      </p:tavLst>
                                    </p:anim>
                                    <p:anim calcmode="lin" valueType="num">
                                      <p:cBhvr>
                                        <p:cTn id="44" dur="500" fill="hold"/>
                                        <p:tgtEl>
                                          <p:spTgt spid="17"/>
                                        </p:tgtEl>
                                        <p:attrNameLst>
                                          <p:attrName>ppt_h</p:attrName>
                                        </p:attrNameLst>
                                      </p:cBhvr>
                                      <p:tavLst>
                                        <p:tav tm="0">
                                          <p:val>
                                            <p:strVal val="4*#ppt_h"/>
                                          </p:val>
                                        </p:tav>
                                        <p:tav tm="100000">
                                          <p:val>
                                            <p:strVal val="#ppt_h"/>
                                          </p:val>
                                        </p:tav>
                                      </p:tavLst>
                                    </p:anim>
                                  </p:childTnLst>
                                </p:cTn>
                              </p:par>
                            </p:childTnLst>
                          </p:cTn>
                        </p:par>
                        <p:par>
                          <p:cTn id="45" fill="hold">
                            <p:stCondLst>
                              <p:cond delay="2500"/>
                            </p:stCondLst>
                            <p:childTnLst>
                              <p:par>
                                <p:cTn id="46" presetID="23" presetClass="entr" presetSubtype="32"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strVal val="4*#ppt_w"/>
                                          </p:val>
                                        </p:tav>
                                        <p:tav tm="100000">
                                          <p:val>
                                            <p:strVal val="#ppt_w"/>
                                          </p:val>
                                        </p:tav>
                                      </p:tavLst>
                                    </p:anim>
                                    <p:anim calcmode="lin" valueType="num">
                                      <p:cBhvr>
                                        <p:cTn id="49" dur="500" fill="hold"/>
                                        <p:tgtEl>
                                          <p:spTgt spid="19"/>
                                        </p:tgtEl>
                                        <p:attrNameLst>
                                          <p:attrName>ppt_h</p:attrName>
                                        </p:attrNameLst>
                                      </p:cBhvr>
                                      <p:tavLst>
                                        <p:tav tm="0">
                                          <p:val>
                                            <p:strVal val="4*#ppt_h"/>
                                          </p:val>
                                        </p:tav>
                                        <p:tav tm="100000">
                                          <p:val>
                                            <p:strVal val="#ppt_h"/>
                                          </p:val>
                                        </p:tav>
                                      </p:tavLst>
                                    </p:anim>
                                  </p:childTnLst>
                                </p:cTn>
                              </p:par>
                            </p:childTnLst>
                          </p:cTn>
                        </p:par>
                        <p:par>
                          <p:cTn id="50" fill="hold">
                            <p:stCondLst>
                              <p:cond delay="3000"/>
                            </p:stCondLst>
                            <p:childTnLst>
                              <p:par>
                                <p:cTn id="51" presetID="23" presetClass="entr" presetSubtype="3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strVal val="4*#ppt_w"/>
                                          </p:val>
                                        </p:tav>
                                        <p:tav tm="100000">
                                          <p:val>
                                            <p:strVal val="#ppt_w"/>
                                          </p:val>
                                        </p:tav>
                                      </p:tavLst>
                                    </p:anim>
                                    <p:anim calcmode="lin" valueType="num">
                                      <p:cBhvr>
                                        <p:cTn id="54" dur="500" fill="hold"/>
                                        <p:tgtEl>
                                          <p:spTgt spid="18"/>
                                        </p:tgtEl>
                                        <p:attrNameLst>
                                          <p:attrName>ppt_h</p:attrName>
                                        </p:attrNameLst>
                                      </p:cBhvr>
                                      <p:tavLst>
                                        <p:tav tm="0">
                                          <p:val>
                                            <p:strVal val="4*#ppt_h"/>
                                          </p:val>
                                        </p:tav>
                                        <p:tav tm="100000">
                                          <p:val>
                                            <p:strVal val="#ppt_h"/>
                                          </p:val>
                                        </p:tav>
                                      </p:tavLst>
                                    </p:anim>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p:cBhvr>
                                        <p:cTn id="58" dur="500"/>
                                        <p:tgtEl>
                                          <p:spTgt spid="5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p:cBhvr>
                                        <p:cTn id="67" dur="500"/>
                                        <p:tgtEl>
                                          <p:spTgt spid="55"/>
                                        </p:tgtEl>
                                      </p:cBhvr>
                                    </p:animEffect>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ppt_x</p:attrName>
                                        </p:attrNameLst>
                                      </p:cBhvr>
                                      <p:tavLst>
                                        <p:tav tm="0">
                                          <p:val>
                                            <p:strVal val="#ppt_x"/>
                                          </p:val>
                                        </p:tav>
                                        <p:tav tm="100000">
                                          <p:val>
                                            <p:strVal val="#ppt_x"/>
                                          </p:val>
                                        </p:tav>
                                      </p:tavLst>
                                    </p:anim>
                                    <p:anim calcmode="lin" valueType="num">
                                      <p:cBhvr>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ppt_x</p:attrName>
                                        </p:attrNameLst>
                                      </p:cBhvr>
                                      <p:tavLst>
                                        <p:tav tm="0">
                                          <p:val>
                                            <p:strVal val="#ppt_x"/>
                                          </p:val>
                                        </p:tav>
                                        <p:tav tm="100000">
                                          <p:val>
                                            <p:strVal val="#ppt_x"/>
                                          </p:val>
                                        </p:tav>
                                      </p:tavLst>
                                    </p:anim>
                                    <p:anim calcmode="lin" valueType="num">
                                      <p:cBhvr>
                                        <p:cTn id="76" dur="500" fill="hold"/>
                                        <p:tgtEl>
                                          <p:spTgt spid="24"/>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p:cBhvr>
                                        <p:cTn id="83" dur="500"/>
                                        <p:tgtEl>
                                          <p:spTgt spid="5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p:cBhvr>
                                        <p:cTn id="86" dur="500"/>
                                        <p:tgtEl>
                                          <p:spTgt spid="5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p:cBhvr>
                                        <p:cTn id="89" dur="500"/>
                                        <p:tgtEl>
                                          <p:spTgt spid="51"/>
                                        </p:tgtEl>
                                      </p:cBhvr>
                                    </p:animEffect>
                                  </p:childTnLst>
                                </p:cTn>
                              </p:par>
                            </p:childTnLst>
                          </p:cTn>
                        </p:par>
                        <p:par>
                          <p:cTn id="90" fill="hold">
                            <p:stCondLst>
                              <p:cond delay="5000"/>
                            </p:stCondLst>
                            <p:childTnLst>
                              <p:par>
                                <p:cTn id="91" presetID="2" presetClass="entr" presetSubtype="4"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
                                          </p:val>
                                        </p:tav>
                                        <p:tav tm="100000">
                                          <p:val>
                                            <p:strVal val="#ppt_x"/>
                                          </p:val>
                                        </p:tav>
                                      </p:tavLst>
                                    </p:anim>
                                    <p:anim calcmode="lin" valueType="num">
                                      <p:cBhvr>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ppt_x</p:attrName>
                                        </p:attrNameLst>
                                      </p:cBhvr>
                                      <p:tavLst>
                                        <p:tav tm="0">
                                          <p:val>
                                            <p:strVal val="#ppt_x"/>
                                          </p:val>
                                        </p:tav>
                                        <p:tav tm="100000">
                                          <p:val>
                                            <p:strVal val="#ppt_x"/>
                                          </p:val>
                                        </p:tav>
                                      </p:tavLst>
                                    </p:anim>
                                    <p:anim calcmode="lin" valueType="num">
                                      <p:cBhvr>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2" grpId="0" animBg="1"/>
      <p:bldP spid="13" grpId="0" animBg="1"/>
      <p:bldP spid="14" grpId="0" animBg="1"/>
      <p:bldP spid="15" grpId="0" animBg="1"/>
      <p:bldP spid="16" grpId="0" animBg="1"/>
      <p:bldP spid="17" grpId="0" animBg="1"/>
      <p:bldP spid="18" grpId="0" animBg="1"/>
      <p:bldP spid="19" grpId="0" animBg="1"/>
      <p:bldP spid="20" grpId="0" bldLvl="0" autoUpdateAnimBg="0"/>
      <p:bldP spid="21" grpId="0" animBg="1"/>
      <p:bldP spid="22" grpId="0" bldLvl="0" autoUpdateAnimBg="0"/>
      <p:bldP spid="23" grpId="0" animBg="1"/>
      <p:bldP spid="24" grpId="0" bldLvl="0" autoUpdateAnimBg="0"/>
      <p:bldP spid="25" grpId="0" bldLvl="0" autoUpdateAnimBg="0"/>
      <p:bldP spid="50" grpId="0" animBg="1"/>
      <p:bldP spid="51" grpId="0" animBg="1"/>
      <p:bldP spid="52" grpId="0" bldLvl="0" animBg="1" autoUpdateAnimBg="0"/>
      <p:bldP spid="53" grpId="0" bldLvl="0" animBg="1" autoUpdateAnimBg="0"/>
      <p:bldP spid="54" grpId="0" bldLvl="0" animBg="1" autoUpdateAnimBg="0"/>
      <p:bldP spid="55"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a:spLocks noChangeArrowheads="1"/>
          </p:cNvSpPr>
          <p:nvPr/>
        </p:nvSpPr>
        <p:spPr bwMode="auto">
          <a:xfrm>
            <a:off x="-9524" y="-1883"/>
            <a:ext cx="3256885" cy="6859587"/>
          </a:xfrm>
          <a:prstGeom prst="rect">
            <a:avLst/>
          </a:prstGeom>
          <a:solidFill>
            <a:srgbClr val="3B68A1"/>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 name="矩形 7"/>
          <p:cNvSpPr>
            <a:spLocks noChangeArrowheads="1"/>
          </p:cNvSpPr>
          <p:nvPr/>
        </p:nvSpPr>
        <p:spPr bwMode="auto">
          <a:xfrm>
            <a:off x="2939778" y="0"/>
            <a:ext cx="4520238" cy="6859587"/>
          </a:xfrm>
          <a:prstGeom prst="rect">
            <a:avLst/>
          </a:prstGeom>
          <a:solidFill>
            <a:srgbClr val="F79E5A"/>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 name="矩形 8"/>
          <p:cNvSpPr>
            <a:spLocks noChangeArrowheads="1"/>
          </p:cNvSpPr>
          <p:nvPr/>
        </p:nvSpPr>
        <p:spPr bwMode="auto">
          <a:xfrm>
            <a:off x="6103798" y="-19294"/>
            <a:ext cx="3299888" cy="6899384"/>
          </a:xfrm>
          <a:prstGeom prst="rect">
            <a:avLst/>
          </a:prstGeom>
          <a:solidFill>
            <a:srgbClr val="4DCEB8"/>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9"/>
          <p:cNvSpPr>
            <a:spLocks noChangeArrowheads="1"/>
          </p:cNvSpPr>
          <p:nvPr/>
        </p:nvSpPr>
        <p:spPr bwMode="auto">
          <a:xfrm>
            <a:off x="9197788" y="-21177"/>
            <a:ext cx="3006072" cy="6899384"/>
          </a:xfrm>
          <a:prstGeom prst="rect">
            <a:avLst/>
          </a:prstGeom>
          <a:solidFill>
            <a:srgbClr val="B95F95"/>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 name="矩形 13"/>
          <p:cNvSpPr/>
          <p:nvPr/>
        </p:nvSpPr>
        <p:spPr>
          <a:xfrm>
            <a:off x="-9524" y="1899363"/>
            <a:ext cx="12213384" cy="278805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823275"/>
            <a:ext cx="4285273" cy="830993"/>
          </a:xfrm>
          <a:prstGeom prst="rect">
            <a:avLst/>
          </a:prstGeom>
        </p:spPr>
        <p:txBody>
          <a:bodyPr wrap="square" lIns="91437" tIns="45718" rIns="91437" bIns="45718">
            <a:spAutoFit/>
          </a:bodyPr>
          <a:lstStyle/>
          <a:p>
            <a:r>
              <a:rPr lang="zh-CN" altLang="en-US" sz="4800" b="1" dirty="0">
                <a:solidFill>
                  <a:srgbClr val="3B68A1"/>
                </a:solidFill>
                <a:latin typeface="微软雅黑" panose="020B0503020204020204" pitchFamily="34" charset="-122"/>
                <a:ea typeface="微软雅黑" panose="020B0503020204020204" pitchFamily="34" charset="-122"/>
              </a:rPr>
              <a:t>工作完成情况</a:t>
            </a:r>
            <a:endParaRPr lang="zh-CN" altLang="en-US" sz="4800" b="1" dirty="0">
              <a:solidFill>
                <a:srgbClr val="3B68A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661106" y="2071505"/>
            <a:ext cx="2157526" cy="2434324"/>
            <a:chOff x="1632857" y="1363189"/>
            <a:chExt cx="1684422" cy="1900524"/>
          </a:xfrm>
        </p:grpSpPr>
        <p:sp>
          <p:nvSpPr>
            <p:cNvPr id="21" name="Freeform 5"/>
            <p:cNvSpPr/>
            <p:nvPr/>
          </p:nvSpPr>
          <p:spPr bwMode="auto">
            <a:xfrm rot="5400000">
              <a:off x="1524806" y="1471240"/>
              <a:ext cx="1900524" cy="16844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lumMod val="0"/>
                    <a:lumOff val="100000"/>
                  </a:schemeClr>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p>
              <a:endParaRPr lang="zh-CN" altLang="en-US"/>
            </a:p>
          </p:txBody>
        </p:sp>
        <p:sp>
          <p:nvSpPr>
            <p:cNvPr id="22"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68A1"/>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23" name="文本框 94"/>
            <p:cNvSpPr txBox="1"/>
            <p:nvPr/>
          </p:nvSpPr>
          <p:spPr>
            <a:xfrm>
              <a:off x="1705546" y="1721159"/>
              <a:ext cx="1539044" cy="1111328"/>
            </a:xfrm>
            <a:prstGeom prst="rect">
              <a:avLst/>
            </a:prstGeom>
            <a:noFill/>
          </p:spPr>
          <p:txBody>
            <a:bodyPr wrap="square" lIns="68580" tIns="34290" rIns="68580" bIns="34290"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B</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50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vertical)">
                                      <p:cBhvr>
                                        <p:cTn id="10" dur="500"/>
                                        <p:tgtEl>
                                          <p:spTgt spid="11"/>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vertical)">
                                      <p:cBhvr>
                                        <p:cTn id="13" dur="500"/>
                                        <p:tgtEl>
                                          <p:spTgt spid="1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vertical)">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250" fill="hold"/>
                                        <p:tgtEl>
                                          <p:spTgt spid="19"/>
                                        </p:tgtEl>
                                        <p:attrNameLst>
                                          <p:attrName>ppt_w</p:attrName>
                                        </p:attrNameLst>
                                      </p:cBhvr>
                                      <p:tavLst>
                                        <p:tav tm="0">
                                          <p:val>
                                            <p:fltVal val="0"/>
                                          </p:val>
                                        </p:tav>
                                        <p:tav tm="100000">
                                          <p:val>
                                            <p:strVal val="#ppt_w"/>
                                          </p:val>
                                        </p:tav>
                                      </p:tavLst>
                                    </p:anim>
                                    <p:anim calcmode="lin" valueType="num">
                                      <p:cBhvr>
                                        <p:cTn id="30" dur="1250" fill="hold"/>
                                        <p:tgtEl>
                                          <p:spTgt spid="19"/>
                                        </p:tgtEl>
                                        <p:attrNameLst>
                                          <p:attrName>ppt_h</p:attrName>
                                        </p:attrNameLst>
                                      </p:cBhvr>
                                      <p:tavLst>
                                        <p:tav tm="0">
                                          <p:val>
                                            <p:fltVal val="0"/>
                                          </p:val>
                                        </p:tav>
                                        <p:tav tm="100000">
                                          <p:val>
                                            <p:strVal val="#ppt_h"/>
                                          </p:val>
                                        </p:tav>
                                      </p:tavLst>
                                    </p:anim>
                                    <p:anim calcmode="lin" valueType="num">
                                      <p:cBhvr>
                                        <p:cTn id="31" dur="1250" fill="hold"/>
                                        <p:tgtEl>
                                          <p:spTgt spid="19"/>
                                        </p:tgtEl>
                                        <p:attrNameLst>
                                          <p:attrName>style.rotation</p:attrName>
                                        </p:attrNameLst>
                                      </p:cBhvr>
                                      <p:tavLst>
                                        <p:tav tm="0">
                                          <p:val>
                                            <p:fltVal val="90"/>
                                          </p:val>
                                        </p:tav>
                                        <p:tav tm="100000">
                                          <p:val>
                                            <p:fltVal val="0"/>
                                          </p:val>
                                        </p:tav>
                                      </p:tavLst>
                                    </p:anim>
                                    <p:animEffect transition="in" filter="fade">
                                      <p:cBhvr>
                                        <p:cTn id="3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  Office 主题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 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  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   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2976</Words>
  <Application>WPS 演示</Application>
  <PresentationFormat>自定义</PresentationFormat>
  <Paragraphs>432</Paragraphs>
  <Slides>25</Slides>
  <Notes>25</Notes>
  <HiddenSlides>0</HiddenSlides>
  <MMClips>1</MMClips>
  <ScaleCrop>false</ScaleCrop>
  <HeadingPairs>
    <vt:vector size="6" baseType="variant">
      <vt:variant>
        <vt:lpstr>已用的字体</vt:lpstr>
      </vt:variant>
      <vt:variant>
        <vt:i4>31</vt:i4>
      </vt:variant>
      <vt:variant>
        <vt:lpstr>主题</vt:lpstr>
      </vt:variant>
      <vt:variant>
        <vt:i4>10</vt:i4>
      </vt:variant>
      <vt:variant>
        <vt:lpstr>幻灯片标题</vt:lpstr>
      </vt:variant>
      <vt:variant>
        <vt:i4>25</vt:i4>
      </vt:variant>
    </vt:vector>
  </HeadingPairs>
  <TitlesOfParts>
    <vt:vector size="66" baseType="lpstr">
      <vt:lpstr>Arial</vt:lpstr>
      <vt:lpstr>宋体</vt:lpstr>
      <vt:lpstr>Wingdings</vt:lpstr>
      <vt:lpstr>Calibri</vt:lpstr>
      <vt:lpstr>Impact</vt:lpstr>
      <vt:lpstr>Signika</vt:lpstr>
      <vt:lpstr>Segoe Print</vt:lpstr>
      <vt:lpstr>Open Sans Extrabold</vt:lpstr>
      <vt:lpstr>迷你简汉真广标</vt:lpstr>
      <vt:lpstr>ITC Avant Garde Std Bk</vt:lpstr>
      <vt:lpstr>Yu Gothic UI</vt:lpstr>
      <vt:lpstr>微软雅黑</vt:lpstr>
      <vt:lpstr>仿宋_GB2312</vt:lpstr>
      <vt:lpstr>仿宋</vt:lpstr>
      <vt:lpstr>华文黑体</vt:lpstr>
      <vt:lpstr>黑体</vt:lpstr>
      <vt:lpstr>时尚中黑简体</vt:lpstr>
      <vt:lpstr>方正兰亭粗黑_GBK</vt:lpstr>
      <vt:lpstr>Calibri</vt:lpstr>
      <vt:lpstr>Arial Unicode MS</vt:lpstr>
      <vt:lpstr>等线</vt:lpstr>
      <vt:lpstr>Arial Unicode MS</vt:lpstr>
      <vt:lpstr>Avant GardeBook</vt:lpstr>
      <vt:lpstr>Aller Light</vt:lpstr>
      <vt:lpstr>U.S. 101</vt:lpstr>
      <vt:lpstr>Roboto</vt:lpstr>
      <vt:lpstr>Aller Light</vt:lpstr>
      <vt:lpstr>DejaVu Math TeX Gyre</vt:lpstr>
      <vt:lpstr>STIXGeneral-Bold</vt:lpstr>
      <vt:lpstr>Lato Regular</vt:lpstr>
      <vt:lpstr>Oxygen</vt:lpstr>
      <vt:lpstr>Office 主题​​</vt:lpstr>
      <vt:lpstr>Office主题</vt:lpstr>
      <vt:lpstr>Office 主题</vt:lpstr>
      <vt:lpstr>Office主题  </vt:lpstr>
      <vt:lpstr>Office 主题  </vt:lpstr>
      <vt:lpstr> Office 主题</vt:lpstr>
      <vt:lpstr>  Office 主题</vt:lpstr>
      <vt:lpstr>   Office 主题</vt:lpstr>
      <vt:lpstr>Office 主题    </vt:lpstr>
      <vt:lpstr>  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书签式三项并列关系图表</dc:title>
  <dc:creator>杜鹏亮</dc:creator>
  <cp:lastModifiedBy>一颗苹果</cp:lastModifiedBy>
  <cp:revision>999</cp:revision>
  <dcterms:created xsi:type="dcterms:W3CDTF">2015-12-01T09:06:00Z</dcterms:created>
  <dcterms:modified xsi:type="dcterms:W3CDTF">2021-09-17T10:45:01Z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9F976A750C1A4BA79A1F1414AAC21315</vt:lpwstr>
  </property>
</Properties>
</file>