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1" r:id="rId3"/>
    <p:sldId id="263" r:id="rId5"/>
    <p:sldId id="285" r:id="rId6"/>
    <p:sldId id="267" r:id="rId7"/>
    <p:sldId id="268" r:id="rId8"/>
    <p:sldId id="288" r:id="rId9"/>
    <p:sldId id="289" r:id="rId10"/>
    <p:sldId id="295" r:id="rId11"/>
    <p:sldId id="290" r:id="rId12"/>
    <p:sldId id="292" r:id="rId13"/>
    <p:sldId id="294" r:id="rId14"/>
    <p:sldId id="287" r:id="rId15"/>
    <p:sldId id="269" r:id="rId16"/>
    <p:sldId id="296" r:id="rId17"/>
    <p:sldId id="270" r:id="rId18"/>
    <p:sldId id="293" r:id="rId19"/>
    <p:sldId id="273" r:id="rId20"/>
    <p:sldId id="271" r:id="rId21"/>
    <p:sldId id="275" r:id="rId22"/>
    <p:sldId id="297" r:id="rId23"/>
    <p:sldId id="277" r:id="rId24"/>
    <p:sldId id="281" r:id="rId25"/>
    <p:sldId id="298" r:id="rId26"/>
    <p:sldId id="284" r:id="rId27"/>
    <p:sldId id="286" r:id="rId28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B8D6"/>
    <a:srgbClr val="E8608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8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6" b="565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Freeform 492"/>
          <p:cNvSpPr>
            <a:spLocks noEditPoints="1"/>
          </p:cNvSpPr>
          <p:nvPr/>
        </p:nvSpPr>
        <p:spPr bwMode="auto">
          <a:xfrm rot="21107357">
            <a:off x="817563" y="1180466"/>
            <a:ext cx="10556875" cy="4497070"/>
          </a:xfrm>
          <a:custGeom>
            <a:avLst/>
            <a:gdLst>
              <a:gd name="T0" fmla="*/ 3698 w 3749"/>
              <a:gd name="T1" fmla="*/ 342 h 862"/>
              <a:gd name="T2" fmla="*/ 3578 w 3749"/>
              <a:gd name="T3" fmla="*/ 391 h 862"/>
              <a:gd name="T4" fmla="*/ 3661 w 3749"/>
              <a:gd name="T5" fmla="*/ 453 h 862"/>
              <a:gd name="T6" fmla="*/ 3641 w 3749"/>
              <a:gd name="T7" fmla="*/ 487 h 862"/>
              <a:gd name="T8" fmla="*/ 3549 w 3749"/>
              <a:gd name="T9" fmla="*/ 634 h 862"/>
              <a:gd name="T10" fmla="*/ 3328 w 3749"/>
              <a:gd name="T11" fmla="*/ 683 h 862"/>
              <a:gd name="T12" fmla="*/ 3265 w 3749"/>
              <a:gd name="T13" fmla="*/ 747 h 862"/>
              <a:gd name="T14" fmla="*/ 2954 w 3749"/>
              <a:gd name="T15" fmla="*/ 842 h 862"/>
              <a:gd name="T16" fmla="*/ 1677 w 3749"/>
              <a:gd name="T17" fmla="*/ 809 h 862"/>
              <a:gd name="T18" fmla="*/ 1246 w 3749"/>
              <a:gd name="T19" fmla="*/ 775 h 862"/>
              <a:gd name="T20" fmla="*/ 784 w 3749"/>
              <a:gd name="T21" fmla="*/ 722 h 862"/>
              <a:gd name="T22" fmla="*/ 664 w 3749"/>
              <a:gd name="T23" fmla="*/ 729 h 862"/>
              <a:gd name="T24" fmla="*/ 400 w 3749"/>
              <a:gd name="T25" fmla="*/ 683 h 862"/>
              <a:gd name="T26" fmla="*/ 202 w 3749"/>
              <a:gd name="T27" fmla="*/ 664 h 862"/>
              <a:gd name="T28" fmla="*/ 258 w 3749"/>
              <a:gd name="T29" fmla="*/ 600 h 862"/>
              <a:gd name="T30" fmla="*/ 138 w 3749"/>
              <a:gd name="T31" fmla="*/ 541 h 862"/>
              <a:gd name="T32" fmla="*/ 34 w 3749"/>
              <a:gd name="T33" fmla="*/ 468 h 862"/>
              <a:gd name="T34" fmla="*/ 30 w 3749"/>
              <a:gd name="T35" fmla="*/ 376 h 862"/>
              <a:gd name="T36" fmla="*/ 153 w 3749"/>
              <a:gd name="T37" fmla="*/ 308 h 862"/>
              <a:gd name="T38" fmla="*/ 89 w 3749"/>
              <a:gd name="T39" fmla="*/ 226 h 862"/>
              <a:gd name="T40" fmla="*/ 104 w 3749"/>
              <a:gd name="T41" fmla="*/ 172 h 862"/>
              <a:gd name="T42" fmla="*/ 203 w 3749"/>
              <a:gd name="T43" fmla="*/ 81 h 862"/>
              <a:gd name="T44" fmla="*/ 326 w 3749"/>
              <a:gd name="T45" fmla="*/ 31 h 862"/>
              <a:gd name="T46" fmla="*/ 526 w 3749"/>
              <a:gd name="T47" fmla="*/ 92 h 862"/>
              <a:gd name="T48" fmla="*/ 707 w 3749"/>
              <a:gd name="T49" fmla="*/ 46 h 862"/>
              <a:gd name="T50" fmla="*/ 922 w 3749"/>
              <a:gd name="T51" fmla="*/ 49 h 862"/>
              <a:gd name="T52" fmla="*/ 1088 w 3749"/>
              <a:gd name="T53" fmla="*/ 22 h 862"/>
              <a:gd name="T54" fmla="*/ 1241 w 3749"/>
              <a:gd name="T55" fmla="*/ 26 h 862"/>
              <a:gd name="T56" fmla="*/ 1511 w 3749"/>
              <a:gd name="T57" fmla="*/ 41 h 862"/>
              <a:gd name="T58" fmla="*/ 1615 w 3749"/>
              <a:gd name="T59" fmla="*/ 32 h 862"/>
              <a:gd name="T60" fmla="*/ 1857 w 3749"/>
              <a:gd name="T61" fmla="*/ 35 h 862"/>
              <a:gd name="T62" fmla="*/ 2181 w 3749"/>
              <a:gd name="T63" fmla="*/ 63 h 862"/>
              <a:gd name="T64" fmla="*/ 2754 w 3749"/>
              <a:gd name="T65" fmla="*/ 84 h 862"/>
              <a:gd name="T66" fmla="*/ 3160 w 3749"/>
              <a:gd name="T67" fmla="*/ 192 h 862"/>
              <a:gd name="T68" fmla="*/ 3200 w 3749"/>
              <a:gd name="T69" fmla="*/ 228 h 862"/>
              <a:gd name="T70" fmla="*/ 3368 w 3749"/>
              <a:gd name="T71" fmla="*/ 264 h 862"/>
              <a:gd name="T72" fmla="*/ 3420 w 3749"/>
              <a:gd name="T73" fmla="*/ 237 h 862"/>
              <a:gd name="T74" fmla="*/ 3494 w 3749"/>
              <a:gd name="T75" fmla="*/ 241 h 862"/>
              <a:gd name="T76" fmla="*/ 3569 w 3749"/>
              <a:gd name="T77" fmla="*/ 318 h 862"/>
              <a:gd name="T78" fmla="*/ 3526 w 3749"/>
              <a:gd name="T79" fmla="*/ 486 h 862"/>
              <a:gd name="T80" fmla="*/ 3491 w 3749"/>
              <a:gd name="T81" fmla="*/ 296 h 862"/>
              <a:gd name="T82" fmla="*/ 3387 w 3749"/>
              <a:gd name="T83" fmla="*/ 301 h 862"/>
              <a:gd name="T84" fmla="*/ 3335 w 3749"/>
              <a:gd name="T85" fmla="*/ 671 h 862"/>
              <a:gd name="T86" fmla="*/ 3271 w 3749"/>
              <a:gd name="T87" fmla="*/ 746 h 862"/>
              <a:gd name="T88" fmla="*/ 3145 w 3749"/>
              <a:gd name="T89" fmla="*/ 247 h 862"/>
              <a:gd name="T90" fmla="*/ 2172 w 3749"/>
              <a:gd name="T91" fmla="*/ 87 h 862"/>
              <a:gd name="T92" fmla="*/ 2121 w 3749"/>
              <a:gd name="T93" fmla="*/ 102 h 862"/>
              <a:gd name="T94" fmla="*/ 1809 w 3749"/>
              <a:gd name="T95" fmla="*/ 57 h 862"/>
              <a:gd name="T96" fmla="*/ 1613 w 3749"/>
              <a:gd name="T97" fmla="*/ 81 h 862"/>
              <a:gd name="T98" fmla="*/ 1358 w 3749"/>
              <a:gd name="T99" fmla="*/ 66 h 862"/>
              <a:gd name="T100" fmla="*/ 1097 w 3749"/>
              <a:gd name="T101" fmla="*/ 737 h 862"/>
              <a:gd name="T102" fmla="*/ 959 w 3749"/>
              <a:gd name="T103" fmla="*/ 754 h 862"/>
              <a:gd name="T104" fmla="*/ 875 w 3749"/>
              <a:gd name="T105" fmla="*/ 41 h 862"/>
              <a:gd name="T106" fmla="*/ 746 w 3749"/>
              <a:gd name="T107" fmla="*/ 717 h 862"/>
              <a:gd name="T108" fmla="*/ 605 w 3749"/>
              <a:gd name="T109" fmla="*/ 77 h 862"/>
              <a:gd name="T110" fmla="*/ 510 w 3749"/>
              <a:gd name="T111" fmla="*/ 197 h 862"/>
              <a:gd name="T112" fmla="*/ 322 w 3749"/>
              <a:gd name="T113" fmla="*/ 127 h 862"/>
              <a:gd name="T114" fmla="*/ 386 w 3749"/>
              <a:gd name="T115" fmla="*/ 77 h 862"/>
              <a:gd name="T116" fmla="*/ 317 w 3749"/>
              <a:gd name="T117" fmla="*/ 194 h 862"/>
              <a:gd name="T118" fmla="*/ 289 w 3749"/>
              <a:gd name="T119" fmla="*/ 135 h 862"/>
              <a:gd name="T120" fmla="*/ 240 w 3749"/>
              <a:gd name="T121" fmla="*/ 212 h 862"/>
              <a:gd name="T122" fmla="*/ 206 w 3749"/>
              <a:gd name="T123" fmla="*/ 103 h 862"/>
              <a:gd name="T124" fmla="*/ 99 w 3749"/>
              <a:gd name="T125" fmla="*/ 490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49" h="862">
                <a:moveTo>
                  <a:pt x="3528" y="241"/>
                </a:moveTo>
                <a:cubicBezTo>
                  <a:pt x="3527" y="245"/>
                  <a:pt x="3533" y="247"/>
                  <a:pt x="3534" y="244"/>
                </a:cubicBezTo>
                <a:cubicBezTo>
                  <a:pt x="3536" y="255"/>
                  <a:pt x="3549" y="254"/>
                  <a:pt x="3556" y="259"/>
                </a:cubicBezTo>
                <a:cubicBezTo>
                  <a:pt x="3554" y="269"/>
                  <a:pt x="3560" y="271"/>
                  <a:pt x="3563" y="275"/>
                </a:cubicBezTo>
                <a:cubicBezTo>
                  <a:pt x="3553" y="274"/>
                  <a:pt x="3551" y="276"/>
                  <a:pt x="3546" y="281"/>
                </a:cubicBezTo>
                <a:cubicBezTo>
                  <a:pt x="3540" y="282"/>
                  <a:pt x="3541" y="277"/>
                  <a:pt x="3534" y="278"/>
                </a:cubicBezTo>
                <a:cubicBezTo>
                  <a:pt x="3535" y="284"/>
                  <a:pt x="3542" y="284"/>
                  <a:pt x="3546" y="287"/>
                </a:cubicBezTo>
                <a:cubicBezTo>
                  <a:pt x="3544" y="292"/>
                  <a:pt x="3545" y="292"/>
                  <a:pt x="3546" y="298"/>
                </a:cubicBezTo>
                <a:cubicBezTo>
                  <a:pt x="3553" y="302"/>
                  <a:pt x="3562" y="298"/>
                  <a:pt x="3563" y="310"/>
                </a:cubicBezTo>
                <a:cubicBezTo>
                  <a:pt x="3588" y="312"/>
                  <a:pt x="3610" y="306"/>
                  <a:pt x="3630" y="304"/>
                </a:cubicBezTo>
                <a:cubicBezTo>
                  <a:pt x="3631" y="292"/>
                  <a:pt x="3618" y="303"/>
                  <a:pt x="3618" y="290"/>
                </a:cubicBezTo>
                <a:cubicBezTo>
                  <a:pt x="3640" y="295"/>
                  <a:pt x="3638" y="277"/>
                  <a:pt x="3652" y="278"/>
                </a:cubicBezTo>
                <a:cubicBezTo>
                  <a:pt x="3653" y="285"/>
                  <a:pt x="3647" y="277"/>
                  <a:pt x="3645" y="281"/>
                </a:cubicBezTo>
                <a:cubicBezTo>
                  <a:pt x="3650" y="296"/>
                  <a:pt x="3672" y="284"/>
                  <a:pt x="3678" y="277"/>
                </a:cubicBezTo>
                <a:cubicBezTo>
                  <a:pt x="3675" y="275"/>
                  <a:pt x="3673" y="277"/>
                  <a:pt x="3669" y="274"/>
                </a:cubicBezTo>
                <a:cubicBezTo>
                  <a:pt x="3671" y="270"/>
                  <a:pt x="3674" y="268"/>
                  <a:pt x="3679" y="268"/>
                </a:cubicBezTo>
                <a:cubicBezTo>
                  <a:pt x="3675" y="267"/>
                  <a:pt x="3678" y="263"/>
                  <a:pt x="3676" y="262"/>
                </a:cubicBezTo>
                <a:cubicBezTo>
                  <a:pt x="3679" y="257"/>
                  <a:pt x="3690" y="260"/>
                  <a:pt x="3695" y="258"/>
                </a:cubicBezTo>
                <a:cubicBezTo>
                  <a:pt x="3693" y="261"/>
                  <a:pt x="3697" y="263"/>
                  <a:pt x="3693" y="265"/>
                </a:cubicBezTo>
                <a:cubicBezTo>
                  <a:pt x="3693" y="268"/>
                  <a:pt x="3699" y="265"/>
                  <a:pt x="3700" y="268"/>
                </a:cubicBezTo>
                <a:cubicBezTo>
                  <a:pt x="3698" y="276"/>
                  <a:pt x="3700" y="277"/>
                  <a:pt x="3701" y="284"/>
                </a:cubicBezTo>
                <a:cubicBezTo>
                  <a:pt x="3710" y="284"/>
                  <a:pt x="3716" y="285"/>
                  <a:pt x="3718" y="290"/>
                </a:cubicBezTo>
                <a:cubicBezTo>
                  <a:pt x="3716" y="295"/>
                  <a:pt x="3714" y="299"/>
                  <a:pt x="3715" y="307"/>
                </a:cubicBezTo>
                <a:cubicBezTo>
                  <a:pt x="3706" y="308"/>
                  <a:pt x="3702" y="314"/>
                  <a:pt x="3694" y="317"/>
                </a:cubicBezTo>
                <a:cubicBezTo>
                  <a:pt x="3695" y="322"/>
                  <a:pt x="3693" y="324"/>
                  <a:pt x="3693" y="327"/>
                </a:cubicBezTo>
                <a:cubicBezTo>
                  <a:pt x="3690" y="328"/>
                  <a:pt x="3685" y="326"/>
                  <a:pt x="3685" y="329"/>
                </a:cubicBezTo>
                <a:cubicBezTo>
                  <a:pt x="3683" y="334"/>
                  <a:pt x="3692" y="340"/>
                  <a:pt x="3698" y="342"/>
                </a:cubicBezTo>
                <a:cubicBezTo>
                  <a:pt x="3701" y="351"/>
                  <a:pt x="3700" y="365"/>
                  <a:pt x="3712" y="364"/>
                </a:cubicBezTo>
                <a:cubicBezTo>
                  <a:pt x="3711" y="369"/>
                  <a:pt x="3707" y="371"/>
                  <a:pt x="3704" y="373"/>
                </a:cubicBezTo>
                <a:cubicBezTo>
                  <a:pt x="3700" y="373"/>
                  <a:pt x="3700" y="368"/>
                  <a:pt x="3697" y="366"/>
                </a:cubicBezTo>
                <a:cubicBezTo>
                  <a:pt x="3651" y="371"/>
                  <a:pt x="3613" y="355"/>
                  <a:pt x="3572" y="364"/>
                </a:cubicBezTo>
                <a:cubicBezTo>
                  <a:pt x="3576" y="356"/>
                  <a:pt x="3591" y="366"/>
                  <a:pt x="3592" y="355"/>
                </a:cubicBezTo>
                <a:cubicBezTo>
                  <a:pt x="3611" y="361"/>
                  <a:pt x="3625" y="355"/>
                  <a:pt x="3641" y="351"/>
                </a:cubicBezTo>
                <a:cubicBezTo>
                  <a:pt x="3640" y="349"/>
                  <a:pt x="3637" y="350"/>
                  <a:pt x="3635" y="350"/>
                </a:cubicBezTo>
                <a:cubicBezTo>
                  <a:pt x="3645" y="343"/>
                  <a:pt x="3653" y="350"/>
                  <a:pt x="3658" y="344"/>
                </a:cubicBezTo>
                <a:cubicBezTo>
                  <a:pt x="3657" y="345"/>
                  <a:pt x="3656" y="337"/>
                  <a:pt x="3663" y="338"/>
                </a:cubicBezTo>
                <a:cubicBezTo>
                  <a:pt x="3662" y="334"/>
                  <a:pt x="3661" y="332"/>
                  <a:pt x="3660" y="329"/>
                </a:cubicBezTo>
                <a:cubicBezTo>
                  <a:pt x="3623" y="329"/>
                  <a:pt x="3603" y="328"/>
                  <a:pt x="3571" y="330"/>
                </a:cubicBezTo>
                <a:cubicBezTo>
                  <a:pt x="3568" y="331"/>
                  <a:pt x="3568" y="334"/>
                  <a:pt x="3566" y="336"/>
                </a:cubicBezTo>
                <a:cubicBezTo>
                  <a:pt x="3569" y="343"/>
                  <a:pt x="3584" y="334"/>
                  <a:pt x="3590" y="339"/>
                </a:cubicBezTo>
                <a:cubicBezTo>
                  <a:pt x="3587" y="345"/>
                  <a:pt x="3577" y="343"/>
                  <a:pt x="3568" y="344"/>
                </a:cubicBezTo>
                <a:cubicBezTo>
                  <a:pt x="3571" y="350"/>
                  <a:pt x="3586" y="345"/>
                  <a:pt x="3593" y="347"/>
                </a:cubicBezTo>
                <a:cubicBezTo>
                  <a:pt x="3589" y="353"/>
                  <a:pt x="3575" y="350"/>
                  <a:pt x="3565" y="351"/>
                </a:cubicBezTo>
                <a:cubicBezTo>
                  <a:pt x="3566" y="358"/>
                  <a:pt x="3569" y="361"/>
                  <a:pt x="3568" y="370"/>
                </a:cubicBezTo>
                <a:cubicBezTo>
                  <a:pt x="3565" y="370"/>
                  <a:pt x="3564" y="371"/>
                  <a:pt x="3562" y="372"/>
                </a:cubicBezTo>
                <a:cubicBezTo>
                  <a:pt x="3566" y="375"/>
                  <a:pt x="3573" y="378"/>
                  <a:pt x="3569" y="385"/>
                </a:cubicBezTo>
                <a:cubicBezTo>
                  <a:pt x="3545" y="375"/>
                  <a:pt x="3507" y="386"/>
                  <a:pt x="3488" y="372"/>
                </a:cubicBezTo>
                <a:cubicBezTo>
                  <a:pt x="3476" y="373"/>
                  <a:pt x="3475" y="371"/>
                  <a:pt x="3466" y="369"/>
                </a:cubicBezTo>
                <a:cubicBezTo>
                  <a:pt x="3461" y="368"/>
                  <a:pt x="3463" y="373"/>
                  <a:pt x="3458" y="372"/>
                </a:cubicBezTo>
                <a:cubicBezTo>
                  <a:pt x="3464" y="379"/>
                  <a:pt x="3454" y="383"/>
                  <a:pt x="3458" y="391"/>
                </a:cubicBezTo>
                <a:cubicBezTo>
                  <a:pt x="3482" y="395"/>
                  <a:pt x="3525" y="385"/>
                  <a:pt x="3544" y="406"/>
                </a:cubicBezTo>
                <a:cubicBezTo>
                  <a:pt x="3554" y="406"/>
                  <a:pt x="3563" y="404"/>
                  <a:pt x="3568" y="398"/>
                </a:cubicBezTo>
                <a:cubicBezTo>
                  <a:pt x="3567" y="391"/>
                  <a:pt x="3552" y="398"/>
                  <a:pt x="3550" y="391"/>
                </a:cubicBezTo>
                <a:cubicBezTo>
                  <a:pt x="3558" y="391"/>
                  <a:pt x="3568" y="393"/>
                  <a:pt x="3578" y="391"/>
                </a:cubicBezTo>
                <a:cubicBezTo>
                  <a:pt x="3578" y="415"/>
                  <a:pt x="3559" y="410"/>
                  <a:pt x="3540" y="407"/>
                </a:cubicBezTo>
                <a:cubicBezTo>
                  <a:pt x="3535" y="409"/>
                  <a:pt x="3539" y="410"/>
                  <a:pt x="3538" y="415"/>
                </a:cubicBezTo>
                <a:cubicBezTo>
                  <a:pt x="3530" y="412"/>
                  <a:pt x="3513" y="417"/>
                  <a:pt x="3497" y="412"/>
                </a:cubicBezTo>
                <a:cubicBezTo>
                  <a:pt x="3489" y="409"/>
                  <a:pt x="3485" y="403"/>
                  <a:pt x="3476" y="403"/>
                </a:cubicBezTo>
                <a:cubicBezTo>
                  <a:pt x="3470" y="408"/>
                  <a:pt x="3475" y="421"/>
                  <a:pt x="3486" y="421"/>
                </a:cubicBezTo>
                <a:cubicBezTo>
                  <a:pt x="3484" y="426"/>
                  <a:pt x="3481" y="422"/>
                  <a:pt x="3475" y="424"/>
                </a:cubicBezTo>
                <a:cubicBezTo>
                  <a:pt x="3476" y="427"/>
                  <a:pt x="3474" y="428"/>
                  <a:pt x="3476" y="433"/>
                </a:cubicBezTo>
                <a:cubicBezTo>
                  <a:pt x="3493" y="435"/>
                  <a:pt x="3515" y="436"/>
                  <a:pt x="3528" y="437"/>
                </a:cubicBezTo>
                <a:cubicBezTo>
                  <a:pt x="3527" y="444"/>
                  <a:pt x="3534" y="444"/>
                  <a:pt x="3540" y="444"/>
                </a:cubicBezTo>
                <a:cubicBezTo>
                  <a:pt x="3534" y="424"/>
                  <a:pt x="3499" y="443"/>
                  <a:pt x="3491" y="425"/>
                </a:cubicBezTo>
                <a:cubicBezTo>
                  <a:pt x="3501" y="426"/>
                  <a:pt x="3505" y="427"/>
                  <a:pt x="3512" y="422"/>
                </a:cubicBezTo>
                <a:cubicBezTo>
                  <a:pt x="3512" y="422"/>
                  <a:pt x="3510" y="425"/>
                  <a:pt x="3510" y="425"/>
                </a:cubicBezTo>
                <a:cubicBezTo>
                  <a:pt x="3529" y="430"/>
                  <a:pt x="3547" y="422"/>
                  <a:pt x="3568" y="428"/>
                </a:cubicBezTo>
                <a:cubicBezTo>
                  <a:pt x="3573" y="431"/>
                  <a:pt x="3559" y="428"/>
                  <a:pt x="3559" y="431"/>
                </a:cubicBezTo>
                <a:cubicBezTo>
                  <a:pt x="3565" y="434"/>
                  <a:pt x="3570" y="438"/>
                  <a:pt x="3574" y="443"/>
                </a:cubicBezTo>
                <a:cubicBezTo>
                  <a:pt x="3571" y="445"/>
                  <a:pt x="3567" y="450"/>
                  <a:pt x="3562" y="446"/>
                </a:cubicBezTo>
                <a:cubicBezTo>
                  <a:pt x="3567" y="451"/>
                  <a:pt x="3564" y="457"/>
                  <a:pt x="3566" y="464"/>
                </a:cubicBezTo>
                <a:cubicBezTo>
                  <a:pt x="3571" y="464"/>
                  <a:pt x="3570" y="459"/>
                  <a:pt x="3575" y="461"/>
                </a:cubicBezTo>
                <a:cubicBezTo>
                  <a:pt x="3577" y="463"/>
                  <a:pt x="3576" y="463"/>
                  <a:pt x="3575" y="465"/>
                </a:cubicBezTo>
                <a:cubicBezTo>
                  <a:pt x="3585" y="462"/>
                  <a:pt x="3599" y="457"/>
                  <a:pt x="3614" y="462"/>
                </a:cubicBezTo>
                <a:cubicBezTo>
                  <a:pt x="3606" y="469"/>
                  <a:pt x="3584" y="461"/>
                  <a:pt x="3578" y="470"/>
                </a:cubicBezTo>
                <a:cubicBezTo>
                  <a:pt x="3574" y="467"/>
                  <a:pt x="3568" y="466"/>
                  <a:pt x="3563" y="470"/>
                </a:cubicBezTo>
                <a:cubicBezTo>
                  <a:pt x="3566" y="473"/>
                  <a:pt x="3566" y="474"/>
                  <a:pt x="3563" y="477"/>
                </a:cubicBezTo>
                <a:cubicBezTo>
                  <a:pt x="3593" y="479"/>
                  <a:pt x="3624" y="472"/>
                  <a:pt x="3660" y="468"/>
                </a:cubicBezTo>
                <a:cubicBezTo>
                  <a:pt x="3661" y="464"/>
                  <a:pt x="3656" y="465"/>
                  <a:pt x="3657" y="461"/>
                </a:cubicBezTo>
                <a:cubicBezTo>
                  <a:pt x="3642" y="464"/>
                  <a:pt x="3631" y="462"/>
                  <a:pt x="3615" y="464"/>
                </a:cubicBezTo>
                <a:cubicBezTo>
                  <a:pt x="3620" y="452"/>
                  <a:pt x="3641" y="455"/>
                  <a:pt x="3661" y="453"/>
                </a:cubicBezTo>
                <a:cubicBezTo>
                  <a:pt x="3688" y="451"/>
                  <a:pt x="3703" y="443"/>
                  <a:pt x="3721" y="450"/>
                </a:cubicBezTo>
                <a:cubicBezTo>
                  <a:pt x="3736" y="468"/>
                  <a:pt x="3713" y="489"/>
                  <a:pt x="3725" y="511"/>
                </a:cubicBezTo>
                <a:cubicBezTo>
                  <a:pt x="3706" y="527"/>
                  <a:pt x="3736" y="542"/>
                  <a:pt x="3743" y="554"/>
                </a:cubicBezTo>
                <a:cubicBezTo>
                  <a:pt x="3742" y="559"/>
                  <a:pt x="3739" y="561"/>
                  <a:pt x="3737" y="565"/>
                </a:cubicBezTo>
                <a:cubicBezTo>
                  <a:pt x="3741" y="567"/>
                  <a:pt x="3742" y="572"/>
                  <a:pt x="3749" y="572"/>
                </a:cubicBezTo>
                <a:cubicBezTo>
                  <a:pt x="3747" y="577"/>
                  <a:pt x="3743" y="579"/>
                  <a:pt x="3740" y="582"/>
                </a:cubicBezTo>
                <a:cubicBezTo>
                  <a:pt x="3720" y="579"/>
                  <a:pt x="3701" y="592"/>
                  <a:pt x="3685" y="588"/>
                </a:cubicBezTo>
                <a:cubicBezTo>
                  <a:pt x="3692" y="585"/>
                  <a:pt x="3701" y="586"/>
                  <a:pt x="3707" y="578"/>
                </a:cubicBezTo>
                <a:cubicBezTo>
                  <a:pt x="3700" y="575"/>
                  <a:pt x="3688" y="574"/>
                  <a:pt x="3679" y="576"/>
                </a:cubicBezTo>
                <a:cubicBezTo>
                  <a:pt x="3677" y="578"/>
                  <a:pt x="3685" y="583"/>
                  <a:pt x="3684" y="588"/>
                </a:cubicBezTo>
                <a:cubicBezTo>
                  <a:pt x="3660" y="589"/>
                  <a:pt x="3644" y="596"/>
                  <a:pt x="3627" y="581"/>
                </a:cubicBezTo>
                <a:cubicBezTo>
                  <a:pt x="3641" y="581"/>
                  <a:pt x="3645" y="576"/>
                  <a:pt x="3655" y="579"/>
                </a:cubicBezTo>
                <a:cubicBezTo>
                  <a:pt x="3656" y="583"/>
                  <a:pt x="3653" y="583"/>
                  <a:pt x="3654" y="587"/>
                </a:cubicBezTo>
                <a:cubicBezTo>
                  <a:pt x="3661" y="587"/>
                  <a:pt x="3665" y="585"/>
                  <a:pt x="3669" y="582"/>
                </a:cubicBezTo>
                <a:cubicBezTo>
                  <a:pt x="3663" y="578"/>
                  <a:pt x="3671" y="575"/>
                  <a:pt x="3667" y="571"/>
                </a:cubicBezTo>
                <a:cubicBezTo>
                  <a:pt x="3674" y="566"/>
                  <a:pt x="3682" y="563"/>
                  <a:pt x="3688" y="559"/>
                </a:cubicBezTo>
                <a:cubicBezTo>
                  <a:pt x="3681" y="553"/>
                  <a:pt x="3699" y="544"/>
                  <a:pt x="3687" y="542"/>
                </a:cubicBezTo>
                <a:cubicBezTo>
                  <a:pt x="3686" y="538"/>
                  <a:pt x="3692" y="541"/>
                  <a:pt x="3693" y="538"/>
                </a:cubicBezTo>
                <a:cubicBezTo>
                  <a:pt x="3687" y="538"/>
                  <a:pt x="3675" y="537"/>
                  <a:pt x="3670" y="535"/>
                </a:cubicBezTo>
                <a:cubicBezTo>
                  <a:pt x="3673" y="528"/>
                  <a:pt x="3685" y="531"/>
                  <a:pt x="3691" y="528"/>
                </a:cubicBezTo>
                <a:cubicBezTo>
                  <a:pt x="3688" y="523"/>
                  <a:pt x="3682" y="522"/>
                  <a:pt x="3675" y="522"/>
                </a:cubicBezTo>
                <a:cubicBezTo>
                  <a:pt x="3680" y="517"/>
                  <a:pt x="3704" y="517"/>
                  <a:pt x="3710" y="508"/>
                </a:cubicBezTo>
                <a:cubicBezTo>
                  <a:pt x="3703" y="502"/>
                  <a:pt x="3688" y="515"/>
                  <a:pt x="3684" y="507"/>
                </a:cubicBezTo>
                <a:cubicBezTo>
                  <a:pt x="3683" y="501"/>
                  <a:pt x="3689" y="507"/>
                  <a:pt x="3693" y="504"/>
                </a:cubicBezTo>
                <a:cubicBezTo>
                  <a:pt x="3671" y="494"/>
                  <a:pt x="3637" y="503"/>
                  <a:pt x="3617" y="508"/>
                </a:cubicBezTo>
                <a:cubicBezTo>
                  <a:pt x="3627" y="496"/>
                  <a:pt x="3651" y="498"/>
                  <a:pt x="3669" y="493"/>
                </a:cubicBezTo>
                <a:cubicBezTo>
                  <a:pt x="3663" y="486"/>
                  <a:pt x="3652" y="482"/>
                  <a:pt x="3641" y="487"/>
                </a:cubicBezTo>
                <a:cubicBezTo>
                  <a:pt x="3641" y="492"/>
                  <a:pt x="3647" y="490"/>
                  <a:pt x="3651" y="490"/>
                </a:cubicBezTo>
                <a:cubicBezTo>
                  <a:pt x="3648" y="497"/>
                  <a:pt x="3629" y="496"/>
                  <a:pt x="3624" y="492"/>
                </a:cubicBezTo>
                <a:cubicBezTo>
                  <a:pt x="3608" y="503"/>
                  <a:pt x="3577" y="500"/>
                  <a:pt x="3555" y="505"/>
                </a:cubicBezTo>
                <a:cubicBezTo>
                  <a:pt x="3554" y="508"/>
                  <a:pt x="3557" y="508"/>
                  <a:pt x="3559" y="508"/>
                </a:cubicBezTo>
                <a:cubicBezTo>
                  <a:pt x="3554" y="513"/>
                  <a:pt x="3542" y="507"/>
                  <a:pt x="3540" y="517"/>
                </a:cubicBezTo>
                <a:cubicBezTo>
                  <a:pt x="3535" y="513"/>
                  <a:pt x="3521" y="510"/>
                  <a:pt x="3516" y="516"/>
                </a:cubicBezTo>
                <a:cubicBezTo>
                  <a:pt x="3523" y="522"/>
                  <a:pt x="3542" y="517"/>
                  <a:pt x="3550" y="522"/>
                </a:cubicBezTo>
                <a:cubicBezTo>
                  <a:pt x="3548" y="524"/>
                  <a:pt x="3542" y="523"/>
                  <a:pt x="3540" y="526"/>
                </a:cubicBezTo>
                <a:cubicBezTo>
                  <a:pt x="3552" y="530"/>
                  <a:pt x="3562" y="523"/>
                  <a:pt x="3577" y="530"/>
                </a:cubicBezTo>
                <a:cubicBezTo>
                  <a:pt x="3569" y="535"/>
                  <a:pt x="3584" y="531"/>
                  <a:pt x="3584" y="536"/>
                </a:cubicBezTo>
                <a:cubicBezTo>
                  <a:pt x="3577" y="541"/>
                  <a:pt x="3577" y="551"/>
                  <a:pt x="3581" y="559"/>
                </a:cubicBezTo>
                <a:cubicBezTo>
                  <a:pt x="3566" y="560"/>
                  <a:pt x="3566" y="572"/>
                  <a:pt x="3563" y="584"/>
                </a:cubicBezTo>
                <a:cubicBezTo>
                  <a:pt x="3569" y="583"/>
                  <a:pt x="3571" y="579"/>
                  <a:pt x="3578" y="579"/>
                </a:cubicBezTo>
                <a:cubicBezTo>
                  <a:pt x="3577" y="581"/>
                  <a:pt x="3577" y="585"/>
                  <a:pt x="3577" y="588"/>
                </a:cubicBezTo>
                <a:cubicBezTo>
                  <a:pt x="3585" y="588"/>
                  <a:pt x="3598" y="589"/>
                  <a:pt x="3595" y="581"/>
                </a:cubicBezTo>
                <a:cubicBezTo>
                  <a:pt x="3611" y="578"/>
                  <a:pt x="3625" y="572"/>
                  <a:pt x="3641" y="569"/>
                </a:cubicBezTo>
                <a:cubicBezTo>
                  <a:pt x="3640" y="573"/>
                  <a:pt x="3633" y="571"/>
                  <a:pt x="3635" y="578"/>
                </a:cubicBezTo>
                <a:cubicBezTo>
                  <a:pt x="3620" y="575"/>
                  <a:pt x="3610" y="578"/>
                  <a:pt x="3609" y="588"/>
                </a:cubicBezTo>
                <a:cubicBezTo>
                  <a:pt x="3587" y="591"/>
                  <a:pt x="3569" y="588"/>
                  <a:pt x="3552" y="597"/>
                </a:cubicBezTo>
                <a:cubicBezTo>
                  <a:pt x="3557" y="603"/>
                  <a:pt x="3573" y="590"/>
                  <a:pt x="3580" y="597"/>
                </a:cubicBezTo>
                <a:cubicBezTo>
                  <a:pt x="3581" y="594"/>
                  <a:pt x="3594" y="589"/>
                  <a:pt x="3595" y="597"/>
                </a:cubicBezTo>
                <a:cubicBezTo>
                  <a:pt x="3575" y="603"/>
                  <a:pt x="3564" y="601"/>
                  <a:pt x="3543" y="603"/>
                </a:cubicBezTo>
                <a:cubicBezTo>
                  <a:pt x="3551" y="607"/>
                  <a:pt x="3542" y="606"/>
                  <a:pt x="3541" y="612"/>
                </a:cubicBezTo>
                <a:cubicBezTo>
                  <a:pt x="3547" y="613"/>
                  <a:pt x="3566" y="606"/>
                  <a:pt x="3578" y="612"/>
                </a:cubicBezTo>
                <a:cubicBezTo>
                  <a:pt x="3580" y="616"/>
                  <a:pt x="3571" y="616"/>
                  <a:pt x="3577" y="618"/>
                </a:cubicBezTo>
                <a:cubicBezTo>
                  <a:pt x="3561" y="621"/>
                  <a:pt x="3547" y="625"/>
                  <a:pt x="3537" y="633"/>
                </a:cubicBezTo>
                <a:cubicBezTo>
                  <a:pt x="3538" y="636"/>
                  <a:pt x="3545" y="633"/>
                  <a:pt x="3549" y="634"/>
                </a:cubicBezTo>
                <a:cubicBezTo>
                  <a:pt x="3550" y="636"/>
                  <a:pt x="3550" y="638"/>
                  <a:pt x="3549" y="640"/>
                </a:cubicBezTo>
                <a:cubicBezTo>
                  <a:pt x="3556" y="642"/>
                  <a:pt x="3563" y="639"/>
                  <a:pt x="3572" y="639"/>
                </a:cubicBezTo>
                <a:cubicBezTo>
                  <a:pt x="3574" y="641"/>
                  <a:pt x="3577" y="642"/>
                  <a:pt x="3575" y="648"/>
                </a:cubicBezTo>
                <a:cubicBezTo>
                  <a:pt x="3553" y="647"/>
                  <a:pt x="3537" y="646"/>
                  <a:pt x="3513" y="649"/>
                </a:cubicBezTo>
                <a:cubicBezTo>
                  <a:pt x="3519" y="643"/>
                  <a:pt x="3527" y="648"/>
                  <a:pt x="3534" y="642"/>
                </a:cubicBezTo>
                <a:cubicBezTo>
                  <a:pt x="3530" y="636"/>
                  <a:pt x="3528" y="641"/>
                  <a:pt x="3523" y="642"/>
                </a:cubicBezTo>
                <a:cubicBezTo>
                  <a:pt x="3514" y="643"/>
                  <a:pt x="3503" y="640"/>
                  <a:pt x="3494" y="640"/>
                </a:cubicBezTo>
                <a:cubicBezTo>
                  <a:pt x="3489" y="640"/>
                  <a:pt x="3479" y="642"/>
                  <a:pt x="3469" y="642"/>
                </a:cubicBezTo>
                <a:cubicBezTo>
                  <a:pt x="3495" y="647"/>
                  <a:pt x="3536" y="658"/>
                  <a:pt x="3563" y="659"/>
                </a:cubicBezTo>
                <a:cubicBezTo>
                  <a:pt x="3561" y="665"/>
                  <a:pt x="3548" y="660"/>
                  <a:pt x="3547" y="667"/>
                </a:cubicBezTo>
                <a:cubicBezTo>
                  <a:pt x="3526" y="662"/>
                  <a:pt x="3502" y="660"/>
                  <a:pt x="3488" y="670"/>
                </a:cubicBezTo>
                <a:cubicBezTo>
                  <a:pt x="3487" y="664"/>
                  <a:pt x="3494" y="666"/>
                  <a:pt x="3498" y="665"/>
                </a:cubicBezTo>
                <a:cubicBezTo>
                  <a:pt x="3488" y="662"/>
                  <a:pt x="3477" y="665"/>
                  <a:pt x="3470" y="654"/>
                </a:cubicBezTo>
                <a:cubicBezTo>
                  <a:pt x="3442" y="654"/>
                  <a:pt x="3411" y="654"/>
                  <a:pt x="3391" y="658"/>
                </a:cubicBezTo>
                <a:cubicBezTo>
                  <a:pt x="3386" y="658"/>
                  <a:pt x="3391" y="657"/>
                  <a:pt x="3390" y="654"/>
                </a:cubicBezTo>
                <a:cubicBezTo>
                  <a:pt x="3369" y="656"/>
                  <a:pt x="3348" y="655"/>
                  <a:pt x="3331" y="655"/>
                </a:cubicBezTo>
                <a:cubicBezTo>
                  <a:pt x="3333" y="658"/>
                  <a:pt x="3337" y="658"/>
                  <a:pt x="3338" y="661"/>
                </a:cubicBezTo>
                <a:cubicBezTo>
                  <a:pt x="3333" y="663"/>
                  <a:pt x="3326" y="664"/>
                  <a:pt x="3319" y="664"/>
                </a:cubicBezTo>
                <a:cubicBezTo>
                  <a:pt x="3320" y="668"/>
                  <a:pt x="3328" y="664"/>
                  <a:pt x="3328" y="670"/>
                </a:cubicBezTo>
                <a:cubicBezTo>
                  <a:pt x="3322" y="668"/>
                  <a:pt x="3319" y="668"/>
                  <a:pt x="3314" y="670"/>
                </a:cubicBezTo>
                <a:cubicBezTo>
                  <a:pt x="3321" y="674"/>
                  <a:pt x="3325" y="671"/>
                  <a:pt x="3334" y="671"/>
                </a:cubicBezTo>
                <a:cubicBezTo>
                  <a:pt x="3334" y="668"/>
                  <a:pt x="3327" y="672"/>
                  <a:pt x="3329" y="667"/>
                </a:cubicBezTo>
                <a:cubicBezTo>
                  <a:pt x="3337" y="666"/>
                  <a:pt x="3355" y="667"/>
                  <a:pt x="3368" y="667"/>
                </a:cubicBezTo>
                <a:cubicBezTo>
                  <a:pt x="3368" y="670"/>
                  <a:pt x="3367" y="671"/>
                  <a:pt x="3366" y="673"/>
                </a:cubicBezTo>
                <a:cubicBezTo>
                  <a:pt x="3371" y="676"/>
                  <a:pt x="3380" y="675"/>
                  <a:pt x="3386" y="677"/>
                </a:cubicBezTo>
                <a:cubicBezTo>
                  <a:pt x="3362" y="687"/>
                  <a:pt x="3348" y="675"/>
                  <a:pt x="3325" y="680"/>
                </a:cubicBezTo>
                <a:cubicBezTo>
                  <a:pt x="3325" y="682"/>
                  <a:pt x="3326" y="683"/>
                  <a:pt x="3328" y="683"/>
                </a:cubicBezTo>
                <a:cubicBezTo>
                  <a:pt x="3303" y="685"/>
                  <a:pt x="3277" y="689"/>
                  <a:pt x="3258" y="686"/>
                </a:cubicBezTo>
                <a:cubicBezTo>
                  <a:pt x="3243" y="703"/>
                  <a:pt x="3191" y="696"/>
                  <a:pt x="3169" y="707"/>
                </a:cubicBezTo>
                <a:cubicBezTo>
                  <a:pt x="3190" y="721"/>
                  <a:pt x="3230" y="716"/>
                  <a:pt x="3265" y="722"/>
                </a:cubicBezTo>
                <a:cubicBezTo>
                  <a:pt x="3264" y="729"/>
                  <a:pt x="3252" y="725"/>
                  <a:pt x="3245" y="726"/>
                </a:cubicBezTo>
                <a:cubicBezTo>
                  <a:pt x="3264" y="733"/>
                  <a:pt x="3299" y="724"/>
                  <a:pt x="3332" y="728"/>
                </a:cubicBezTo>
                <a:cubicBezTo>
                  <a:pt x="3343" y="729"/>
                  <a:pt x="3352" y="733"/>
                  <a:pt x="3362" y="729"/>
                </a:cubicBezTo>
                <a:cubicBezTo>
                  <a:pt x="3364" y="729"/>
                  <a:pt x="3363" y="725"/>
                  <a:pt x="3363" y="723"/>
                </a:cubicBezTo>
                <a:cubicBezTo>
                  <a:pt x="3372" y="734"/>
                  <a:pt x="3391" y="725"/>
                  <a:pt x="3411" y="729"/>
                </a:cubicBezTo>
                <a:cubicBezTo>
                  <a:pt x="3410" y="720"/>
                  <a:pt x="3408" y="727"/>
                  <a:pt x="3406" y="719"/>
                </a:cubicBezTo>
                <a:cubicBezTo>
                  <a:pt x="3412" y="716"/>
                  <a:pt x="3431" y="719"/>
                  <a:pt x="3439" y="711"/>
                </a:cubicBezTo>
                <a:cubicBezTo>
                  <a:pt x="3467" y="717"/>
                  <a:pt x="3502" y="706"/>
                  <a:pt x="3531" y="704"/>
                </a:cubicBezTo>
                <a:cubicBezTo>
                  <a:pt x="3534" y="698"/>
                  <a:pt x="3543" y="692"/>
                  <a:pt x="3550" y="695"/>
                </a:cubicBezTo>
                <a:cubicBezTo>
                  <a:pt x="3553" y="703"/>
                  <a:pt x="3554" y="707"/>
                  <a:pt x="3549" y="714"/>
                </a:cubicBezTo>
                <a:cubicBezTo>
                  <a:pt x="3552" y="714"/>
                  <a:pt x="3553" y="712"/>
                  <a:pt x="3558" y="713"/>
                </a:cubicBezTo>
                <a:cubicBezTo>
                  <a:pt x="3553" y="719"/>
                  <a:pt x="3568" y="716"/>
                  <a:pt x="3569" y="720"/>
                </a:cubicBezTo>
                <a:cubicBezTo>
                  <a:pt x="3558" y="730"/>
                  <a:pt x="3548" y="714"/>
                  <a:pt x="3537" y="719"/>
                </a:cubicBezTo>
                <a:cubicBezTo>
                  <a:pt x="3540" y="716"/>
                  <a:pt x="3536" y="714"/>
                  <a:pt x="3538" y="711"/>
                </a:cubicBezTo>
                <a:cubicBezTo>
                  <a:pt x="3528" y="712"/>
                  <a:pt x="3537" y="714"/>
                  <a:pt x="3534" y="719"/>
                </a:cubicBezTo>
                <a:cubicBezTo>
                  <a:pt x="3516" y="722"/>
                  <a:pt x="3499" y="716"/>
                  <a:pt x="3480" y="719"/>
                </a:cubicBezTo>
                <a:cubicBezTo>
                  <a:pt x="3474" y="733"/>
                  <a:pt x="3451" y="719"/>
                  <a:pt x="3445" y="729"/>
                </a:cubicBezTo>
                <a:cubicBezTo>
                  <a:pt x="3435" y="729"/>
                  <a:pt x="3431" y="731"/>
                  <a:pt x="3423" y="728"/>
                </a:cubicBezTo>
                <a:cubicBezTo>
                  <a:pt x="3419" y="729"/>
                  <a:pt x="3417" y="732"/>
                  <a:pt x="3412" y="732"/>
                </a:cubicBezTo>
                <a:cubicBezTo>
                  <a:pt x="3427" y="737"/>
                  <a:pt x="3440" y="732"/>
                  <a:pt x="3460" y="737"/>
                </a:cubicBezTo>
                <a:cubicBezTo>
                  <a:pt x="3415" y="748"/>
                  <a:pt x="3385" y="733"/>
                  <a:pt x="3340" y="744"/>
                </a:cubicBezTo>
                <a:cubicBezTo>
                  <a:pt x="3353" y="747"/>
                  <a:pt x="3362" y="750"/>
                  <a:pt x="3375" y="747"/>
                </a:cubicBezTo>
                <a:cubicBezTo>
                  <a:pt x="3370" y="754"/>
                  <a:pt x="3346" y="750"/>
                  <a:pt x="3346" y="757"/>
                </a:cubicBezTo>
                <a:cubicBezTo>
                  <a:pt x="3324" y="754"/>
                  <a:pt x="3282" y="760"/>
                  <a:pt x="3265" y="747"/>
                </a:cubicBezTo>
                <a:cubicBezTo>
                  <a:pt x="3262" y="747"/>
                  <a:pt x="3263" y="753"/>
                  <a:pt x="3259" y="753"/>
                </a:cubicBezTo>
                <a:cubicBezTo>
                  <a:pt x="3240" y="754"/>
                  <a:pt x="3223" y="754"/>
                  <a:pt x="3205" y="750"/>
                </a:cubicBezTo>
                <a:cubicBezTo>
                  <a:pt x="3193" y="761"/>
                  <a:pt x="3170" y="753"/>
                  <a:pt x="3151" y="754"/>
                </a:cubicBezTo>
                <a:cubicBezTo>
                  <a:pt x="3155" y="759"/>
                  <a:pt x="3160" y="755"/>
                  <a:pt x="3165" y="759"/>
                </a:cubicBezTo>
                <a:cubicBezTo>
                  <a:pt x="3161" y="765"/>
                  <a:pt x="3159" y="764"/>
                  <a:pt x="3150" y="763"/>
                </a:cubicBezTo>
                <a:cubicBezTo>
                  <a:pt x="3145" y="765"/>
                  <a:pt x="3153" y="766"/>
                  <a:pt x="3151" y="769"/>
                </a:cubicBezTo>
                <a:cubicBezTo>
                  <a:pt x="3162" y="768"/>
                  <a:pt x="3167" y="768"/>
                  <a:pt x="3176" y="771"/>
                </a:cubicBezTo>
                <a:cubicBezTo>
                  <a:pt x="3141" y="783"/>
                  <a:pt x="3092" y="772"/>
                  <a:pt x="3058" y="780"/>
                </a:cubicBezTo>
                <a:cubicBezTo>
                  <a:pt x="3060" y="782"/>
                  <a:pt x="3063" y="779"/>
                  <a:pt x="3067" y="783"/>
                </a:cubicBezTo>
                <a:cubicBezTo>
                  <a:pt x="3061" y="786"/>
                  <a:pt x="3050" y="785"/>
                  <a:pt x="3043" y="787"/>
                </a:cubicBezTo>
                <a:cubicBezTo>
                  <a:pt x="3049" y="787"/>
                  <a:pt x="3073" y="790"/>
                  <a:pt x="3079" y="781"/>
                </a:cubicBezTo>
                <a:cubicBezTo>
                  <a:pt x="3085" y="783"/>
                  <a:pt x="3078" y="784"/>
                  <a:pt x="3077" y="787"/>
                </a:cubicBezTo>
                <a:cubicBezTo>
                  <a:pt x="3145" y="781"/>
                  <a:pt x="3199" y="778"/>
                  <a:pt x="3259" y="781"/>
                </a:cubicBezTo>
                <a:cubicBezTo>
                  <a:pt x="3258" y="790"/>
                  <a:pt x="3235" y="778"/>
                  <a:pt x="3236" y="789"/>
                </a:cubicBezTo>
                <a:cubicBezTo>
                  <a:pt x="3189" y="793"/>
                  <a:pt x="3132" y="800"/>
                  <a:pt x="3085" y="796"/>
                </a:cubicBezTo>
                <a:cubicBezTo>
                  <a:pt x="3084" y="795"/>
                  <a:pt x="3083" y="794"/>
                  <a:pt x="3083" y="791"/>
                </a:cubicBezTo>
                <a:cubicBezTo>
                  <a:pt x="3058" y="797"/>
                  <a:pt x="3034" y="796"/>
                  <a:pt x="3007" y="803"/>
                </a:cubicBezTo>
                <a:cubicBezTo>
                  <a:pt x="3011" y="815"/>
                  <a:pt x="3041" y="797"/>
                  <a:pt x="3044" y="809"/>
                </a:cubicBezTo>
                <a:cubicBezTo>
                  <a:pt x="3023" y="806"/>
                  <a:pt x="2987" y="813"/>
                  <a:pt x="2964" y="814"/>
                </a:cubicBezTo>
                <a:cubicBezTo>
                  <a:pt x="2965" y="817"/>
                  <a:pt x="2968" y="817"/>
                  <a:pt x="2972" y="817"/>
                </a:cubicBezTo>
                <a:cubicBezTo>
                  <a:pt x="2963" y="819"/>
                  <a:pt x="2956" y="823"/>
                  <a:pt x="2945" y="824"/>
                </a:cubicBezTo>
                <a:cubicBezTo>
                  <a:pt x="2951" y="826"/>
                  <a:pt x="2960" y="824"/>
                  <a:pt x="2967" y="827"/>
                </a:cubicBezTo>
                <a:cubicBezTo>
                  <a:pt x="2945" y="834"/>
                  <a:pt x="2914" y="830"/>
                  <a:pt x="2886" y="833"/>
                </a:cubicBezTo>
                <a:cubicBezTo>
                  <a:pt x="2886" y="835"/>
                  <a:pt x="2888" y="835"/>
                  <a:pt x="2889" y="837"/>
                </a:cubicBezTo>
                <a:cubicBezTo>
                  <a:pt x="2919" y="830"/>
                  <a:pt x="2938" y="842"/>
                  <a:pt x="2970" y="837"/>
                </a:cubicBezTo>
                <a:cubicBezTo>
                  <a:pt x="2969" y="841"/>
                  <a:pt x="2967" y="842"/>
                  <a:pt x="2966" y="845"/>
                </a:cubicBezTo>
                <a:cubicBezTo>
                  <a:pt x="2960" y="845"/>
                  <a:pt x="2958" y="843"/>
                  <a:pt x="2954" y="842"/>
                </a:cubicBezTo>
                <a:cubicBezTo>
                  <a:pt x="2920" y="842"/>
                  <a:pt x="2876" y="843"/>
                  <a:pt x="2835" y="845"/>
                </a:cubicBezTo>
                <a:cubicBezTo>
                  <a:pt x="2827" y="851"/>
                  <a:pt x="2818" y="849"/>
                  <a:pt x="2806" y="846"/>
                </a:cubicBezTo>
                <a:cubicBezTo>
                  <a:pt x="2784" y="854"/>
                  <a:pt x="2750" y="845"/>
                  <a:pt x="2729" y="855"/>
                </a:cubicBezTo>
                <a:cubicBezTo>
                  <a:pt x="2725" y="855"/>
                  <a:pt x="2727" y="854"/>
                  <a:pt x="2727" y="852"/>
                </a:cubicBezTo>
                <a:cubicBezTo>
                  <a:pt x="2715" y="859"/>
                  <a:pt x="2700" y="848"/>
                  <a:pt x="2690" y="857"/>
                </a:cubicBezTo>
                <a:cubicBezTo>
                  <a:pt x="2638" y="854"/>
                  <a:pt x="2585" y="850"/>
                  <a:pt x="2546" y="861"/>
                </a:cubicBezTo>
                <a:cubicBezTo>
                  <a:pt x="2537" y="851"/>
                  <a:pt x="2515" y="857"/>
                  <a:pt x="2497" y="857"/>
                </a:cubicBezTo>
                <a:cubicBezTo>
                  <a:pt x="2490" y="857"/>
                  <a:pt x="2484" y="853"/>
                  <a:pt x="2478" y="854"/>
                </a:cubicBezTo>
                <a:cubicBezTo>
                  <a:pt x="2470" y="854"/>
                  <a:pt x="2463" y="860"/>
                  <a:pt x="2456" y="860"/>
                </a:cubicBezTo>
                <a:cubicBezTo>
                  <a:pt x="2448" y="860"/>
                  <a:pt x="2441" y="853"/>
                  <a:pt x="2433" y="852"/>
                </a:cubicBezTo>
                <a:cubicBezTo>
                  <a:pt x="2422" y="851"/>
                  <a:pt x="2412" y="862"/>
                  <a:pt x="2404" y="851"/>
                </a:cubicBezTo>
                <a:cubicBezTo>
                  <a:pt x="2340" y="857"/>
                  <a:pt x="2251" y="837"/>
                  <a:pt x="2177" y="836"/>
                </a:cubicBezTo>
                <a:cubicBezTo>
                  <a:pt x="2155" y="827"/>
                  <a:pt x="2128" y="829"/>
                  <a:pt x="2106" y="824"/>
                </a:cubicBezTo>
                <a:cubicBezTo>
                  <a:pt x="2107" y="826"/>
                  <a:pt x="2109" y="827"/>
                  <a:pt x="2113" y="827"/>
                </a:cubicBezTo>
                <a:cubicBezTo>
                  <a:pt x="2110" y="834"/>
                  <a:pt x="2095" y="832"/>
                  <a:pt x="2088" y="830"/>
                </a:cubicBezTo>
                <a:cubicBezTo>
                  <a:pt x="2086" y="825"/>
                  <a:pt x="2093" y="829"/>
                  <a:pt x="2092" y="826"/>
                </a:cubicBezTo>
                <a:cubicBezTo>
                  <a:pt x="2052" y="831"/>
                  <a:pt x="2022" y="810"/>
                  <a:pt x="1983" y="818"/>
                </a:cubicBezTo>
                <a:cubicBezTo>
                  <a:pt x="1978" y="813"/>
                  <a:pt x="1964" y="812"/>
                  <a:pt x="1962" y="821"/>
                </a:cubicBezTo>
                <a:cubicBezTo>
                  <a:pt x="1934" y="822"/>
                  <a:pt x="1926" y="812"/>
                  <a:pt x="1898" y="818"/>
                </a:cubicBezTo>
                <a:cubicBezTo>
                  <a:pt x="1898" y="816"/>
                  <a:pt x="1893" y="817"/>
                  <a:pt x="1895" y="812"/>
                </a:cubicBezTo>
                <a:cubicBezTo>
                  <a:pt x="1874" y="807"/>
                  <a:pt x="1841" y="811"/>
                  <a:pt x="1818" y="808"/>
                </a:cubicBezTo>
                <a:cubicBezTo>
                  <a:pt x="1814" y="809"/>
                  <a:pt x="1819" y="811"/>
                  <a:pt x="1818" y="814"/>
                </a:cubicBezTo>
                <a:cubicBezTo>
                  <a:pt x="1796" y="818"/>
                  <a:pt x="1770" y="814"/>
                  <a:pt x="1748" y="811"/>
                </a:cubicBezTo>
                <a:cubicBezTo>
                  <a:pt x="1749" y="809"/>
                  <a:pt x="1752" y="810"/>
                  <a:pt x="1754" y="809"/>
                </a:cubicBezTo>
                <a:cubicBezTo>
                  <a:pt x="1731" y="801"/>
                  <a:pt x="1701" y="818"/>
                  <a:pt x="1680" y="808"/>
                </a:cubicBezTo>
                <a:cubicBezTo>
                  <a:pt x="1681" y="806"/>
                  <a:pt x="1683" y="807"/>
                  <a:pt x="1683" y="805"/>
                </a:cubicBezTo>
                <a:cubicBezTo>
                  <a:pt x="1681" y="801"/>
                  <a:pt x="1674" y="809"/>
                  <a:pt x="1677" y="809"/>
                </a:cubicBezTo>
                <a:cubicBezTo>
                  <a:pt x="1669" y="810"/>
                  <a:pt x="1663" y="815"/>
                  <a:pt x="1650" y="814"/>
                </a:cubicBezTo>
                <a:cubicBezTo>
                  <a:pt x="1648" y="814"/>
                  <a:pt x="1649" y="817"/>
                  <a:pt x="1649" y="820"/>
                </a:cubicBezTo>
                <a:cubicBezTo>
                  <a:pt x="1643" y="818"/>
                  <a:pt x="1635" y="816"/>
                  <a:pt x="1630" y="818"/>
                </a:cubicBezTo>
                <a:cubicBezTo>
                  <a:pt x="1630" y="815"/>
                  <a:pt x="1629" y="814"/>
                  <a:pt x="1628" y="812"/>
                </a:cubicBezTo>
                <a:cubicBezTo>
                  <a:pt x="1620" y="812"/>
                  <a:pt x="1614" y="812"/>
                  <a:pt x="1609" y="815"/>
                </a:cubicBezTo>
                <a:cubicBezTo>
                  <a:pt x="1612" y="819"/>
                  <a:pt x="1616" y="814"/>
                  <a:pt x="1619" y="817"/>
                </a:cubicBezTo>
                <a:cubicBezTo>
                  <a:pt x="1607" y="829"/>
                  <a:pt x="1580" y="819"/>
                  <a:pt x="1566" y="818"/>
                </a:cubicBezTo>
                <a:cubicBezTo>
                  <a:pt x="1570" y="813"/>
                  <a:pt x="1562" y="811"/>
                  <a:pt x="1557" y="809"/>
                </a:cubicBezTo>
                <a:cubicBezTo>
                  <a:pt x="1553" y="811"/>
                  <a:pt x="1559" y="813"/>
                  <a:pt x="1557" y="817"/>
                </a:cubicBezTo>
                <a:cubicBezTo>
                  <a:pt x="1550" y="816"/>
                  <a:pt x="1541" y="818"/>
                  <a:pt x="1539" y="808"/>
                </a:cubicBezTo>
                <a:cubicBezTo>
                  <a:pt x="1522" y="816"/>
                  <a:pt x="1508" y="798"/>
                  <a:pt x="1498" y="812"/>
                </a:cubicBezTo>
                <a:cubicBezTo>
                  <a:pt x="1481" y="808"/>
                  <a:pt x="1474" y="809"/>
                  <a:pt x="1456" y="808"/>
                </a:cubicBezTo>
                <a:cubicBezTo>
                  <a:pt x="1456" y="804"/>
                  <a:pt x="1456" y="801"/>
                  <a:pt x="1458" y="799"/>
                </a:cubicBezTo>
                <a:cubicBezTo>
                  <a:pt x="1466" y="798"/>
                  <a:pt x="1482" y="805"/>
                  <a:pt x="1484" y="796"/>
                </a:cubicBezTo>
                <a:cubicBezTo>
                  <a:pt x="1493" y="797"/>
                  <a:pt x="1499" y="802"/>
                  <a:pt x="1510" y="802"/>
                </a:cubicBezTo>
                <a:cubicBezTo>
                  <a:pt x="1509" y="796"/>
                  <a:pt x="1506" y="796"/>
                  <a:pt x="1501" y="797"/>
                </a:cubicBezTo>
                <a:cubicBezTo>
                  <a:pt x="1500" y="794"/>
                  <a:pt x="1500" y="790"/>
                  <a:pt x="1495" y="787"/>
                </a:cubicBezTo>
                <a:cubicBezTo>
                  <a:pt x="1486" y="797"/>
                  <a:pt x="1460" y="793"/>
                  <a:pt x="1444" y="799"/>
                </a:cubicBezTo>
                <a:cubicBezTo>
                  <a:pt x="1444" y="806"/>
                  <a:pt x="1426" y="807"/>
                  <a:pt x="1418" y="803"/>
                </a:cubicBezTo>
                <a:cubicBezTo>
                  <a:pt x="1418" y="798"/>
                  <a:pt x="1427" y="801"/>
                  <a:pt x="1433" y="800"/>
                </a:cubicBezTo>
                <a:cubicBezTo>
                  <a:pt x="1421" y="764"/>
                  <a:pt x="1355" y="801"/>
                  <a:pt x="1323" y="787"/>
                </a:cubicBezTo>
                <a:cubicBezTo>
                  <a:pt x="1324" y="786"/>
                  <a:pt x="1324" y="785"/>
                  <a:pt x="1324" y="783"/>
                </a:cubicBezTo>
                <a:cubicBezTo>
                  <a:pt x="1314" y="778"/>
                  <a:pt x="1296" y="780"/>
                  <a:pt x="1284" y="777"/>
                </a:cubicBezTo>
                <a:cubicBezTo>
                  <a:pt x="1284" y="767"/>
                  <a:pt x="1305" y="776"/>
                  <a:pt x="1311" y="769"/>
                </a:cubicBezTo>
                <a:cubicBezTo>
                  <a:pt x="1298" y="762"/>
                  <a:pt x="1281" y="772"/>
                  <a:pt x="1268" y="763"/>
                </a:cubicBezTo>
                <a:cubicBezTo>
                  <a:pt x="1267" y="752"/>
                  <a:pt x="1247" y="756"/>
                  <a:pt x="1237" y="759"/>
                </a:cubicBezTo>
                <a:cubicBezTo>
                  <a:pt x="1238" y="766"/>
                  <a:pt x="1237" y="776"/>
                  <a:pt x="1246" y="775"/>
                </a:cubicBezTo>
                <a:cubicBezTo>
                  <a:pt x="1237" y="778"/>
                  <a:pt x="1225" y="780"/>
                  <a:pt x="1217" y="780"/>
                </a:cubicBezTo>
                <a:cubicBezTo>
                  <a:pt x="1201" y="778"/>
                  <a:pt x="1182" y="757"/>
                  <a:pt x="1164" y="775"/>
                </a:cubicBezTo>
                <a:cubicBezTo>
                  <a:pt x="1139" y="772"/>
                  <a:pt x="1111" y="783"/>
                  <a:pt x="1088" y="769"/>
                </a:cubicBezTo>
                <a:cubicBezTo>
                  <a:pt x="1077" y="777"/>
                  <a:pt x="1040" y="785"/>
                  <a:pt x="1031" y="768"/>
                </a:cubicBezTo>
                <a:cubicBezTo>
                  <a:pt x="1016" y="767"/>
                  <a:pt x="1012" y="775"/>
                  <a:pt x="998" y="775"/>
                </a:cubicBezTo>
                <a:cubicBezTo>
                  <a:pt x="999" y="778"/>
                  <a:pt x="1003" y="778"/>
                  <a:pt x="1007" y="778"/>
                </a:cubicBezTo>
                <a:cubicBezTo>
                  <a:pt x="980" y="781"/>
                  <a:pt x="942" y="794"/>
                  <a:pt x="919" y="775"/>
                </a:cubicBezTo>
                <a:cubicBezTo>
                  <a:pt x="919" y="769"/>
                  <a:pt x="918" y="770"/>
                  <a:pt x="921" y="766"/>
                </a:cubicBezTo>
                <a:cubicBezTo>
                  <a:pt x="917" y="767"/>
                  <a:pt x="914" y="764"/>
                  <a:pt x="919" y="765"/>
                </a:cubicBezTo>
                <a:cubicBezTo>
                  <a:pt x="915" y="763"/>
                  <a:pt x="905" y="761"/>
                  <a:pt x="903" y="765"/>
                </a:cubicBezTo>
                <a:cubicBezTo>
                  <a:pt x="902" y="771"/>
                  <a:pt x="909" y="769"/>
                  <a:pt x="911" y="772"/>
                </a:cubicBezTo>
                <a:cubicBezTo>
                  <a:pt x="909" y="788"/>
                  <a:pt x="900" y="795"/>
                  <a:pt x="881" y="790"/>
                </a:cubicBezTo>
                <a:cubicBezTo>
                  <a:pt x="881" y="785"/>
                  <a:pt x="889" y="788"/>
                  <a:pt x="890" y="784"/>
                </a:cubicBezTo>
                <a:cubicBezTo>
                  <a:pt x="887" y="781"/>
                  <a:pt x="881" y="782"/>
                  <a:pt x="879" y="778"/>
                </a:cubicBezTo>
                <a:cubicBezTo>
                  <a:pt x="880" y="773"/>
                  <a:pt x="893" y="769"/>
                  <a:pt x="885" y="765"/>
                </a:cubicBezTo>
                <a:cubicBezTo>
                  <a:pt x="888" y="762"/>
                  <a:pt x="896" y="764"/>
                  <a:pt x="897" y="760"/>
                </a:cubicBezTo>
                <a:cubicBezTo>
                  <a:pt x="897" y="757"/>
                  <a:pt x="890" y="760"/>
                  <a:pt x="887" y="759"/>
                </a:cubicBezTo>
                <a:cubicBezTo>
                  <a:pt x="877" y="766"/>
                  <a:pt x="871" y="776"/>
                  <a:pt x="860" y="781"/>
                </a:cubicBezTo>
                <a:cubicBezTo>
                  <a:pt x="861" y="778"/>
                  <a:pt x="863" y="777"/>
                  <a:pt x="865" y="775"/>
                </a:cubicBezTo>
                <a:cubicBezTo>
                  <a:pt x="858" y="762"/>
                  <a:pt x="833" y="766"/>
                  <a:pt x="820" y="769"/>
                </a:cubicBezTo>
                <a:cubicBezTo>
                  <a:pt x="820" y="771"/>
                  <a:pt x="823" y="770"/>
                  <a:pt x="824" y="771"/>
                </a:cubicBezTo>
                <a:cubicBezTo>
                  <a:pt x="823" y="776"/>
                  <a:pt x="811" y="780"/>
                  <a:pt x="808" y="775"/>
                </a:cubicBezTo>
                <a:cubicBezTo>
                  <a:pt x="809" y="770"/>
                  <a:pt x="813" y="774"/>
                  <a:pt x="816" y="774"/>
                </a:cubicBezTo>
                <a:cubicBezTo>
                  <a:pt x="811" y="768"/>
                  <a:pt x="798" y="772"/>
                  <a:pt x="793" y="766"/>
                </a:cubicBezTo>
                <a:cubicBezTo>
                  <a:pt x="789" y="751"/>
                  <a:pt x="812" y="747"/>
                  <a:pt x="798" y="740"/>
                </a:cubicBezTo>
                <a:cubicBezTo>
                  <a:pt x="799" y="736"/>
                  <a:pt x="802" y="733"/>
                  <a:pt x="804" y="729"/>
                </a:cubicBezTo>
                <a:cubicBezTo>
                  <a:pt x="798" y="726"/>
                  <a:pt x="787" y="728"/>
                  <a:pt x="784" y="722"/>
                </a:cubicBezTo>
                <a:cubicBezTo>
                  <a:pt x="782" y="727"/>
                  <a:pt x="774" y="727"/>
                  <a:pt x="768" y="728"/>
                </a:cubicBezTo>
                <a:cubicBezTo>
                  <a:pt x="778" y="731"/>
                  <a:pt x="788" y="736"/>
                  <a:pt x="793" y="744"/>
                </a:cubicBezTo>
                <a:cubicBezTo>
                  <a:pt x="790" y="744"/>
                  <a:pt x="788" y="744"/>
                  <a:pt x="786" y="746"/>
                </a:cubicBezTo>
                <a:cubicBezTo>
                  <a:pt x="785" y="750"/>
                  <a:pt x="791" y="749"/>
                  <a:pt x="787" y="753"/>
                </a:cubicBezTo>
                <a:cubicBezTo>
                  <a:pt x="777" y="752"/>
                  <a:pt x="779" y="756"/>
                  <a:pt x="773" y="760"/>
                </a:cubicBezTo>
                <a:cubicBezTo>
                  <a:pt x="774" y="762"/>
                  <a:pt x="776" y="762"/>
                  <a:pt x="776" y="765"/>
                </a:cubicBezTo>
                <a:cubicBezTo>
                  <a:pt x="771" y="769"/>
                  <a:pt x="758" y="766"/>
                  <a:pt x="752" y="769"/>
                </a:cubicBezTo>
                <a:cubicBezTo>
                  <a:pt x="751" y="761"/>
                  <a:pt x="737" y="763"/>
                  <a:pt x="741" y="753"/>
                </a:cubicBezTo>
                <a:cubicBezTo>
                  <a:pt x="737" y="755"/>
                  <a:pt x="735" y="753"/>
                  <a:pt x="730" y="753"/>
                </a:cubicBezTo>
                <a:cubicBezTo>
                  <a:pt x="730" y="759"/>
                  <a:pt x="734" y="762"/>
                  <a:pt x="738" y="765"/>
                </a:cubicBezTo>
                <a:cubicBezTo>
                  <a:pt x="734" y="773"/>
                  <a:pt x="720" y="772"/>
                  <a:pt x="713" y="778"/>
                </a:cubicBezTo>
                <a:cubicBezTo>
                  <a:pt x="707" y="773"/>
                  <a:pt x="701" y="773"/>
                  <a:pt x="694" y="772"/>
                </a:cubicBezTo>
                <a:cubicBezTo>
                  <a:pt x="695" y="769"/>
                  <a:pt x="704" y="773"/>
                  <a:pt x="703" y="768"/>
                </a:cubicBezTo>
                <a:cubicBezTo>
                  <a:pt x="696" y="766"/>
                  <a:pt x="689" y="764"/>
                  <a:pt x="682" y="762"/>
                </a:cubicBezTo>
                <a:cubicBezTo>
                  <a:pt x="686" y="755"/>
                  <a:pt x="682" y="756"/>
                  <a:pt x="684" y="748"/>
                </a:cubicBezTo>
                <a:cubicBezTo>
                  <a:pt x="687" y="746"/>
                  <a:pt x="691" y="746"/>
                  <a:pt x="694" y="744"/>
                </a:cubicBezTo>
                <a:cubicBezTo>
                  <a:pt x="690" y="740"/>
                  <a:pt x="693" y="739"/>
                  <a:pt x="691" y="734"/>
                </a:cubicBezTo>
                <a:cubicBezTo>
                  <a:pt x="695" y="733"/>
                  <a:pt x="701" y="734"/>
                  <a:pt x="703" y="732"/>
                </a:cubicBezTo>
                <a:cubicBezTo>
                  <a:pt x="702" y="729"/>
                  <a:pt x="699" y="727"/>
                  <a:pt x="694" y="728"/>
                </a:cubicBezTo>
                <a:cubicBezTo>
                  <a:pt x="695" y="724"/>
                  <a:pt x="699" y="724"/>
                  <a:pt x="697" y="717"/>
                </a:cubicBezTo>
                <a:cubicBezTo>
                  <a:pt x="699" y="717"/>
                  <a:pt x="702" y="717"/>
                  <a:pt x="704" y="717"/>
                </a:cubicBezTo>
                <a:cubicBezTo>
                  <a:pt x="701" y="708"/>
                  <a:pt x="683" y="710"/>
                  <a:pt x="676" y="713"/>
                </a:cubicBezTo>
                <a:cubicBezTo>
                  <a:pt x="680" y="718"/>
                  <a:pt x="688" y="711"/>
                  <a:pt x="691" y="714"/>
                </a:cubicBezTo>
                <a:cubicBezTo>
                  <a:pt x="692" y="720"/>
                  <a:pt x="681" y="720"/>
                  <a:pt x="679" y="719"/>
                </a:cubicBezTo>
                <a:cubicBezTo>
                  <a:pt x="676" y="722"/>
                  <a:pt x="679" y="723"/>
                  <a:pt x="679" y="726"/>
                </a:cubicBezTo>
                <a:cubicBezTo>
                  <a:pt x="671" y="726"/>
                  <a:pt x="668" y="724"/>
                  <a:pt x="661" y="726"/>
                </a:cubicBezTo>
                <a:cubicBezTo>
                  <a:pt x="661" y="729"/>
                  <a:pt x="663" y="729"/>
                  <a:pt x="664" y="729"/>
                </a:cubicBezTo>
                <a:cubicBezTo>
                  <a:pt x="659" y="733"/>
                  <a:pt x="657" y="731"/>
                  <a:pt x="651" y="732"/>
                </a:cubicBezTo>
                <a:cubicBezTo>
                  <a:pt x="645" y="720"/>
                  <a:pt x="630" y="723"/>
                  <a:pt x="612" y="722"/>
                </a:cubicBezTo>
                <a:cubicBezTo>
                  <a:pt x="608" y="723"/>
                  <a:pt x="609" y="730"/>
                  <a:pt x="607" y="734"/>
                </a:cubicBezTo>
                <a:cubicBezTo>
                  <a:pt x="593" y="735"/>
                  <a:pt x="586" y="739"/>
                  <a:pt x="571" y="735"/>
                </a:cubicBezTo>
                <a:cubicBezTo>
                  <a:pt x="566" y="741"/>
                  <a:pt x="570" y="743"/>
                  <a:pt x="572" y="747"/>
                </a:cubicBezTo>
                <a:cubicBezTo>
                  <a:pt x="570" y="747"/>
                  <a:pt x="567" y="748"/>
                  <a:pt x="566" y="750"/>
                </a:cubicBezTo>
                <a:cubicBezTo>
                  <a:pt x="580" y="754"/>
                  <a:pt x="583" y="769"/>
                  <a:pt x="601" y="769"/>
                </a:cubicBezTo>
                <a:cubicBezTo>
                  <a:pt x="593" y="779"/>
                  <a:pt x="571" y="777"/>
                  <a:pt x="559" y="775"/>
                </a:cubicBezTo>
                <a:cubicBezTo>
                  <a:pt x="563" y="759"/>
                  <a:pt x="543" y="755"/>
                  <a:pt x="532" y="748"/>
                </a:cubicBezTo>
                <a:cubicBezTo>
                  <a:pt x="537" y="747"/>
                  <a:pt x="535" y="738"/>
                  <a:pt x="541" y="738"/>
                </a:cubicBezTo>
                <a:cubicBezTo>
                  <a:pt x="542" y="735"/>
                  <a:pt x="540" y="733"/>
                  <a:pt x="537" y="734"/>
                </a:cubicBezTo>
                <a:cubicBezTo>
                  <a:pt x="543" y="731"/>
                  <a:pt x="550" y="728"/>
                  <a:pt x="561" y="731"/>
                </a:cubicBezTo>
                <a:cubicBezTo>
                  <a:pt x="559" y="727"/>
                  <a:pt x="559" y="726"/>
                  <a:pt x="555" y="728"/>
                </a:cubicBezTo>
                <a:cubicBezTo>
                  <a:pt x="558" y="724"/>
                  <a:pt x="565" y="723"/>
                  <a:pt x="572" y="723"/>
                </a:cubicBezTo>
                <a:cubicBezTo>
                  <a:pt x="575" y="719"/>
                  <a:pt x="570" y="716"/>
                  <a:pt x="574" y="711"/>
                </a:cubicBezTo>
                <a:cubicBezTo>
                  <a:pt x="562" y="702"/>
                  <a:pt x="551" y="709"/>
                  <a:pt x="538" y="705"/>
                </a:cubicBezTo>
                <a:cubicBezTo>
                  <a:pt x="539" y="704"/>
                  <a:pt x="541" y="704"/>
                  <a:pt x="541" y="703"/>
                </a:cubicBezTo>
                <a:cubicBezTo>
                  <a:pt x="524" y="699"/>
                  <a:pt x="507" y="697"/>
                  <a:pt x="483" y="698"/>
                </a:cubicBezTo>
                <a:cubicBezTo>
                  <a:pt x="484" y="700"/>
                  <a:pt x="488" y="699"/>
                  <a:pt x="486" y="704"/>
                </a:cubicBezTo>
                <a:cubicBezTo>
                  <a:pt x="463" y="706"/>
                  <a:pt x="433" y="707"/>
                  <a:pt x="403" y="707"/>
                </a:cubicBezTo>
                <a:cubicBezTo>
                  <a:pt x="407" y="704"/>
                  <a:pt x="410" y="699"/>
                  <a:pt x="417" y="700"/>
                </a:cubicBezTo>
                <a:cubicBezTo>
                  <a:pt x="400" y="701"/>
                  <a:pt x="388" y="694"/>
                  <a:pt x="374" y="701"/>
                </a:cubicBezTo>
                <a:cubicBezTo>
                  <a:pt x="375" y="704"/>
                  <a:pt x="376" y="707"/>
                  <a:pt x="381" y="707"/>
                </a:cubicBezTo>
                <a:cubicBezTo>
                  <a:pt x="374" y="711"/>
                  <a:pt x="367" y="707"/>
                  <a:pt x="357" y="710"/>
                </a:cubicBezTo>
                <a:cubicBezTo>
                  <a:pt x="357" y="708"/>
                  <a:pt x="358" y="704"/>
                  <a:pt x="356" y="704"/>
                </a:cubicBezTo>
                <a:cubicBezTo>
                  <a:pt x="362" y="696"/>
                  <a:pt x="376" y="697"/>
                  <a:pt x="381" y="688"/>
                </a:cubicBezTo>
                <a:cubicBezTo>
                  <a:pt x="390" y="686"/>
                  <a:pt x="399" y="691"/>
                  <a:pt x="400" y="683"/>
                </a:cubicBezTo>
                <a:cubicBezTo>
                  <a:pt x="410" y="691"/>
                  <a:pt x="415" y="681"/>
                  <a:pt x="429" y="682"/>
                </a:cubicBezTo>
                <a:cubicBezTo>
                  <a:pt x="424" y="672"/>
                  <a:pt x="414" y="682"/>
                  <a:pt x="406" y="677"/>
                </a:cubicBezTo>
                <a:cubicBezTo>
                  <a:pt x="428" y="671"/>
                  <a:pt x="458" y="677"/>
                  <a:pt x="485" y="674"/>
                </a:cubicBezTo>
                <a:cubicBezTo>
                  <a:pt x="485" y="679"/>
                  <a:pt x="491" y="678"/>
                  <a:pt x="491" y="683"/>
                </a:cubicBezTo>
                <a:cubicBezTo>
                  <a:pt x="506" y="684"/>
                  <a:pt x="509" y="681"/>
                  <a:pt x="523" y="682"/>
                </a:cubicBezTo>
                <a:cubicBezTo>
                  <a:pt x="523" y="683"/>
                  <a:pt x="523" y="685"/>
                  <a:pt x="523" y="686"/>
                </a:cubicBezTo>
                <a:cubicBezTo>
                  <a:pt x="530" y="685"/>
                  <a:pt x="536" y="685"/>
                  <a:pt x="546" y="685"/>
                </a:cubicBezTo>
                <a:cubicBezTo>
                  <a:pt x="541" y="678"/>
                  <a:pt x="533" y="687"/>
                  <a:pt x="525" y="682"/>
                </a:cubicBezTo>
                <a:cubicBezTo>
                  <a:pt x="537" y="675"/>
                  <a:pt x="561" y="679"/>
                  <a:pt x="572" y="679"/>
                </a:cubicBezTo>
                <a:cubicBezTo>
                  <a:pt x="575" y="678"/>
                  <a:pt x="566" y="671"/>
                  <a:pt x="574" y="674"/>
                </a:cubicBezTo>
                <a:cubicBezTo>
                  <a:pt x="572" y="670"/>
                  <a:pt x="558" y="666"/>
                  <a:pt x="547" y="665"/>
                </a:cubicBezTo>
                <a:cubicBezTo>
                  <a:pt x="535" y="664"/>
                  <a:pt x="515" y="666"/>
                  <a:pt x="538" y="664"/>
                </a:cubicBezTo>
                <a:cubicBezTo>
                  <a:pt x="519" y="651"/>
                  <a:pt x="503" y="665"/>
                  <a:pt x="479" y="665"/>
                </a:cubicBezTo>
                <a:cubicBezTo>
                  <a:pt x="478" y="673"/>
                  <a:pt x="485" y="663"/>
                  <a:pt x="483" y="670"/>
                </a:cubicBezTo>
                <a:cubicBezTo>
                  <a:pt x="455" y="663"/>
                  <a:pt x="425" y="664"/>
                  <a:pt x="396" y="667"/>
                </a:cubicBezTo>
                <a:cubicBezTo>
                  <a:pt x="395" y="669"/>
                  <a:pt x="397" y="670"/>
                  <a:pt x="399" y="670"/>
                </a:cubicBezTo>
                <a:cubicBezTo>
                  <a:pt x="392" y="675"/>
                  <a:pt x="376" y="662"/>
                  <a:pt x="374" y="674"/>
                </a:cubicBezTo>
                <a:cubicBezTo>
                  <a:pt x="349" y="674"/>
                  <a:pt x="330" y="672"/>
                  <a:pt x="310" y="677"/>
                </a:cubicBezTo>
                <a:cubicBezTo>
                  <a:pt x="316" y="679"/>
                  <a:pt x="329" y="678"/>
                  <a:pt x="338" y="680"/>
                </a:cubicBezTo>
                <a:cubicBezTo>
                  <a:pt x="325" y="690"/>
                  <a:pt x="296" y="682"/>
                  <a:pt x="283" y="677"/>
                </a:cubicBezTo>
                <a:cubicBezTo>
                  <a:pt x="265" y="683"/>
                  <a:pt x="245" y="674"/>
                  <a:pt x="228" y="682"/>
                </a:cubicBezTo>
                <a:cubicBezTo>
                  <a:pt x="234" y="684"/>
                  <a:pt x="236" y="683"/>
                  <a:pt x="243" y="682"/>
                </a:cubicBezTo>
                <a:cubicBezTo>
                  <a:pt x="246" y="687"/>
                  <a:pt x="243" y="694"/>
                  <a:pt x="243" y="697"/>
                </a:cubicBezTo>
                <a:cubicBezTo>
                  <a:pt x="237" y="697"/>
                  <a:pt x="235" y="692"/>
                  <a:pt x="234" y="688"/>
                </a:cubicBezTo>
                <a:cubicBezTo>
                  <a:pt x="222" y="684"/>
                  <a:pt x="207" y="684"/>
                  <a:pt x="203" y="673"/>
                </a:cubicBezTo>
                <a:cubicBezTo>
                  <a:pt x="199" y="673"/>
                  <a:pt x="195" y="673"/>
                  <a:pt x="191" y="673"/>
                </a:cubicBezTo>
                <a:cubicBezTo>
                  <a:pt x="200" y="669"/>
                  <a:pt x="191" y="665"/>
                  <a:pt x="202" y="664"/>
                </a:cubicBezTo>
                <a:cubicBezTo>
                  <a:pt x="201" y="669"/>
                  <a:pt x="201" y="667"/>
                  <a:pt x="202" y="671"/>
                </a:cubicBezTo>
                <a:cubicBezTo>
                  <a:pt x="221" y="676"/>
                  <a:pt x="228" y="662"/>
                  <a:pt x="240" y="655"/>
                </a:cubicBezTo>
                <a:cubicBezTo>
                  <a:pt x="238" y="659"/>
                  <a:pt x="245" y="661"/>
                  <a:pt x="239" y="661"/>
                </a:cubicBezTo>
                <a:cubicBezTo>
                  <a:pt x="246" y="667"/>
                  <a:pt x="255" y="660"/>
                  <a:pt x="265" y="659"/>
                </a:cubicBezTo>
                <a:cubicBezTo>
                  <a:pt x="266" y="656"/>
                  <a:pt x="260" y="659"/>
                  <a:pt x="258" y="658"/>
                </a:cubicBezTo>
                <a:cubicBezTo>
                  <a:pt x="263" y="654"/>
                  <a:pt x="281" y="657"/>
                  <a:pt x="288" y="652"/>
                </a:cubicBezTo>
                <a:cubicBezTo>
                  <a:pt x="300" y="664"/>
                  <a:pt x="327" y="641"/>
                  <a:pt x="338" y="655"/>
                </a:cubicBezTo>
                <a:cubicBezTo>
                  <a:pt x="340" y="653"/>
                  <a:pt x="341" y="651"/>
                  <a:pt x="345" y="652"/>
                </a:cubicBezTo>
                <a:cubicBezTo>
                  <a:pt x="342" y="648"/>
                  <a:pt x="335" y="646"/>
                  <a:pt x="329" y="649"/>
                </a:cubicBezTo>
                <a:cubicBezTo>
                  <a:pt x="338" y="639"/>
                  <a:pt x="352" y="650"/>
                  <a:pt x="360" y="652"/>
                </a:cubicBezTo>
                <a:cubicBezTo>
                  <a:pt x="362" y="649"/>
                  <a:pt x="363" y="646"/>
                  <a:pt x="369" y="648"/>
                </a:cubicBezTo>
                <a:cubicBezTo>
                  <a:pt x="370" y="644"/>
                  <a:pt x="365" y="643"/>
                  <a:pt x="371" y="643"/>
                </a:cubicBezTo>
                <a:cubicBezTo>
                  <a:pt x="370" y="641"/>
                  <a:pt x="368" y="642"/>
                  <a:pt x="366" y="642"/>
                </a:cubicBezTo>
                <a:cubicBezTo>
                  <a:pt x="370" y="638"/>
                  <a:pt x="374" y="639"/>
                  <a:pt x="374" y="634"/>
                </a:cubicBezTo>
                <a:cubicBezTo>
                  <a:pt x="390" y="638"/>
                  <a:pt x="401" y="638"/>
                  <a:pt x="411" y="630"/>
                </a:cubicBezTo>
                <a:cubicBezTo>
                  <a:pt x="410" y="627"/>
                  <a:pt x="403" y="629"/>
                  <a:pt x="400" y="628"/>
                </a:cubicBezTo>
                <a:cubicBezTo>
                  <a:pt x="396" y="626"/>
                  <a:pt x="406" y="623"/>
                  <a:pt x="399" y="622"/>
                </a:cubicBezTo>
                <a:cubicBezTo>
                  <a:pt x="405" y="621"/>
                  <a:pt x="416" y="619"/>
                  <a:pt x="420" y="619"/>
                </a:cubicBezTo>
                <a:cubicBezTo>
                  <a:pt x="416" y="610"/>
                  <a:pt x="391" y="625"/>
                  <a:pt x="383" y="615"/>
                </a:cubicBezTo>
                <a:cubicBezTo>
                  <a:pt x="391" y="608"/>
                  <a:pt x="400" y="609"/>
                  <a:pt x="417" y="609"/>
                </a:cubicBezTo>
                <a:cubicBezTo>
                  <a:pt x="410" y="601"/>
                  <a:pt x="394" y="600"/>
                  <a:pt x="383" y="602"/>
                </a:cubicBezTo>
                <a:cubicBezTo>
                  <a:pt x="382" y="599"/>
                  <a:pt x="384" y="599"/>
                  <a:pt x="384" y="596"/>
                </a:cubicBezTo>
                <a:cubicBezTo>
                  <a:pt x="382" y="602"/>
                  <a:pt x="376" y="599"/>
                  <a:pt x="372" y="596"/>
                </a:cubicBezTo>
                <a:cubicBezTo>
                  <a:pt x="368" y="598"/>
                  <a:pt x="367" y="603"/>
                  <a:pt x="359" y="602"/>
                </a:cubicBezTo>
                <a:cubicBezTo>
                  <a:pt x="358" y="596"/>
                  <a:pt x="367" y="600"/>
                  <a:pt x="369" y="597"/>
                </a:cubicBezTo>
                <a:cubicBezTo>
                  <a:pt x="332" y="594"/>
                  <a:pt x="289" y="617"/>
                  <a:pt x="264" y="596"/>
                </a:cubicBezTo>
                <a:cubicBezTo>
                  <a:pt x="260" y="595"/>
                  <a:pt x="259" y="598"/>
                  <a:pt x="258" y="600"/>
                </a:cubicBezTo>
                <a:cubicBezTo>
                  <a:pt x="260" y="602"/>
                  <a:pt x="264" y="603"/>
                  <a:pt x="268" y="603"/>
                </a:cubicBezTo>
                <a:cubicBezTo>
                  <a:pt x="267" y="608"/>
                  <a:pt x="262" y="608"/>
                  <a:pt x="258" y="611"/>
                </a:cubicBezTo>
                <a:cubicBezTo>
                  <a:pt x="258" y="614"/>
                  <a:pt x="259" y="615"/>
                  <a:pt x="262" y="615"/>
                </a:cubicBezTo>
                <a:cubicBezTo>
                  <a:pt x="214" y="629"/>
                  <a:pt x="148" y="610"/>
                  <a:pt x="105" y="600"/>
                </a:cubicBezTo>
                <a:cubicBezTo>
                  <a:pt x="112" y="598"/>
                  <a:pt x="130" y="602"/>
                  <a:pt x="135" y="597"/>
                </a:cubicBezTo>
                <a:cubicBezTo>
                  <a:pt x="132" y="591"/>
                  <a:pt x="125" y="598"/>
                  <a:pt x="123" y="596"/>
                </a:cubicBezTo>
                <a:cubicBezTo>
                  <a:pt x="128" y="589"/>
                  <a:pt x="143" y="593"/>
                  <a:pt x="153" y="588"/>
                </a:cubicBezTo>
                <a:cubicBezTo>
                  <a:pt x="154" y="584"/>
                  <a:pt x="149" y="586"/>
                  <a:pt x="147" y="585"/>
                </a:cubicBezTo>
                <a:cubicBezTo>
                  <a:pt x="149" y="579"/>
                  <a:pt x="161" y="581"/>
                  <a:pt x="169" y="581"/>
                </a:cubicBezTo>
                <a:cubicBezTo>
                  <a:pt x="168" y="584"/>
                  <a:pt x="170" y="585"/>
                  <a:pt x="171" y="587"/>
                </a:cubicBezTo>
                <a:cubicBezTo>
                  <a:pt x="177" y="587"/>
                  <a:pt x="184" y="587"/>
                  <a:pt x="191" y="587"/>
                </a:cubicBezTo>
                <a:cubicBezTo>
                  <a:pt x="189" y="583"/>
                  <a:pt x="180" y="584"/>
                  <a:pt x="175" y="582"/>
                </a:cubicBezTo>
                <a:cubicBezTo>
                  <a:pt x="186" y="577"/>
                  <a:pt x="197" y="584"/>
                  <a:pt x="208" y="585"/>
                </a:cubicBezTo>
                <a:cubicBezTo>
                  <a:pt x="225" y="587"/>
                  <a:pt x="249" y="579"/>
                  <a:pt x="261" y="594"/>
                </a:cubicBezTo>
                <a:cubicBezTo>
                  <a:pt x="268" y="595"/>
                  <a:pt x="271" y="593"/>
                  <a:pt x="277" y="593"/>
                </a:cubicBezTo>
                <a:cubicBezTo>
                  <a:pt x="272" y="591"/>
                  <a:pt x="277" y="586"/>
                  <a:pt x="274" y="584"/>
                </a:cubicBezTo>
                <a:cubicBezTo>
                  <a:pt x="265" y="584"/>
                  <a:pt x="259" y="584"/>
                  <a:pt x="254" y="578"/>
                </a:cubicBezTo>
                <a:cubicBezTo>
                  <a:pt x="259" y="579"/>
                  <a:pt x="261" y="576"/>
                  <a:pt x="270" y="578"/>
                </a:cubicBezTo>
                <a:cubicBezTo>
                  <a:pt x="256" y="570"/>
                  <a:pt x="229" y="578"/>
                  <a:pt x="209" y="578"/>
                </a:cubicBezTo>
                <a:cubicBezTo>
                  <a:pt x="171" y="577"/>
                  <a:pt x="133" y="569"/>
                  <a:pt x="95" y="569"/>
                </a:cubicBezTo>
                <a:cubicBezTo>
                  <a:pt x="98" y="568"/>
                  <a:pt x="99" y="563"/>
                  <a:pt x="93" y="563"/>
                </a:cubicBezTo>
                <a:cubicBezTo>
                  <a:pt x="104" y="554"/>
                  <a:pt x="117" y="563"/>
                  <a:pt x="130" y="557"/>
                </a:cubicBezTo>
                <a:cubicBezTo>
                  <a:pt x="131" y="554"/>
                  <a:pt x="128" y="554"/>
                  <a:pt x="129" y="550"/>
                </a:cubicBezTo>
                <a:cubicBezTo>
                  <a:pt x="126" y="550"/>
                  <a:pt x="123" y="550"/>
                  <a:pt x="120" y="550"/>
                </a:cubicBezTo>
                <a:cubicBezTo>
                  <a:pt x="117" y="547"/>
                  <a:pt x="122" y="545"/>
                  <a:pt x="119" y="542"/>
                </a:cubicBezTo>
                <a:cubicBezTo>
                  <a:pt x="114" y="543"/>
                  <a:pt x="117" y="546"/>
                  <a:pt x="111" y="544"/>
                </a:cubicBezTo>
                <a:cubicBezTo>
                  <a:pt x="119" y="538"/>
                  <a:pt x="128" y="540"/>
                  <a:pt x="138" y="541"/>
                </a:cubicBezTo>
                <a:cubicBezTo>
                  <a:pt x="140" y="540"/>
                  <a:pt x="139" y="537"/>
                  <a:pt x="139" y="535"/>
                </a:cubicBezTo>
                <a:cubicBezTo>
                  <a:pt x="146" y="533"/>
                  <a:pt x="150" y="534"/>
                  <a:pt x="156" y="535"/>
                </a:cubicBezTo>
                <a:cubicBezTo>
                  <a:pt x="144" y="529"/>
                  <a:pt x="118" y="532"/>
                  <a:pt x="104" y="533"/>
                </a:cubicBezTo>
                <a:cubicBezTo>
                  <a:pt x="111" y="539"/>
                  <a:pt x="97" y="543"/>
                  <a:pt x="93" y="541"/>
                </a:cubicBezTo>
                <a:cubicBezTo>
                  <a:pt x="92" y="536"/>
                  <a:pt x="98" y="538"/>
                  <a:pt x="99" y="539"/>
                </a:cubicBezTo>
                <a:cubicBezTo>
                  <a:pt x="95" y="536"/>
                  <a:pt x="98" y="534"/>
                  <a:pt x="96" y="530"/>
                </a:cubicBezTo>
                <a:cubicBezTo>
                  <a:pt x="79" y="526"/>
                  <a:pt x="67" y="534"/>
                  <a:pt x="61" y="519"/>
                </a:cubicBezTo>
                <a:cubicBezTo>
                  <a:pt x="64" y="519"/>
                  <a:pt x="65" y="521"/>
                  <a:pt x="70" y="520"/>
                </a:cubicBezTo>
                <a:cubicBezTo>
                  <a:pt x="70" y="516"/>
                  <a:pt x="67" y="517"/>
                  <a:pt x="70" y="514"/>
                </a:cubicBezTo>
                <a:cubicBezTo>
                  <a:pt x="66" y="511"/>
                  <a:pt x="54" y="516"/>
                  <a:pt x="56" y="507"/>
                </a:cubicBezTo>
                <a:cubicBezTo>
                  <a:pt x="65" y="510"/>
                  <a:pt x="67" y="501"/>
                  <a:pt x="71" y="504"/>
                </a:cubicBezTo>
                <a:cubicBezTo>
                  <a:pt x="71" y="506"/>
                  <a:pt x="67" y="504"/>
                  <a:pt x="67" y="507"/>
                </a:cubicBezTo>
                <a:cubicBezTo>
                  <a:pt x="69" y="511"/>
                  <a:pt x="76" y="510"/>
                  <a:pt x="82" y="510"/>
                </a:cubicBezTo>
                <a:cubicBezTo>
                  <a:pt x="78" y="504"/>
                  <a:pt x="86" y="508"/>
                  <a:pt x="87" y="501"/>
                </a:cubicBezTo>
                <a:cubicBezTo>
                  <a:pt x="79" y="495"/>
                  <a:pt x="69" y="502"/>
                  <a:pt x="64" y="496"/>
                </a:cubicBezTo>
                <a:cubicBezTo>
                  <a:pt x="64" y="493"/>
                  <a:pt x="70" y="496"/>
                  <a:pt x="73" y="495"/>
                </a:cubicBezTo>
                <a:cubicBezTo>
                  <a:pt x="70" y="492"/>
                  <a:pt x="65" y="492"/>
                  <a:pt x="65" y="486"/>
                </a:cubicBezTo>
                <a:cubicBezTo>
                  <a:pt x="73" y="487"/>
                  <a:pt x="75" y="488"/>
                  <a:pt x="80" y="485"/>
                </a:cubicBezTo>
                <a:cubicBezTo>
                  <a:pt x="74" y="482"/>
                  <a:pt x="67" y="482"/>
                  <a:pt x="59" y="482"/>
                </a:cubicBezTo>
                <a:cubicBezTo>
                  <a:pt x="61" y="480"/>
                  <a:pt x="60" y="476"/>
                  <a:pt x="64" y="477"/>
                </a:cubicBezTo>
                <a:cubicBezTo>
                  <a:pt x="58" y="475"/>
                  <a:pt x="46" y="472"/>
                  <a:pt x="40" y="476"/>
                </a:cubicBezTo>
                <a:cubicBezTo>
                  <a:pt x="42" y="480"/>
                  <a:pt x="47" y="477"/>
                  <a:pt x="52" y="477"/>
                </a:cubicBezTo>
                <a:cubicBezTo>
                  <a:pt x="50" y="490"/>
                  <a:pt x="42" y="489"/>
                  <a:pt x="30" y="486"/>
                </a:cubicBezTo>
                <a:cubicBezTo>
                  <a:pt x="27" y="482"/>
                  <a:pt x="38" y="489"/>
                  <a:pt x="40" y="485"/>
                </a:cubicBezTo>
                <a:cubicBezTo>
                  <a:pt x="37" y="479"/>
                  <a:pt x="25" y="483"/>
                  <a:pt x="21" y="479"/>
                </a:cubicBezTo>
                <a:cubicBezTo>
                  <a:pt x="22" y="471"/>
                  <a:pt x="35" y="476"/>
                  <a:pt x="39" y="474"/>
                </a:cubicBezTo>
                <a:cubicBezTo>
                  <a:pt x="41" y="474"/>
                  <a:pt x="37" y="468"/>
                  <a:pt x="34" y="468"/>
                </a:cubicBezTo>
                <a:cubicBezTo>
                  <a:pt x="41" y="467"/>
                  <a:pt x="45" y="463"/>
                  <a:pt x="46" y="456"/>
                </a:cubicBezTo>
                <a:cubicBezTo>
                  <a:pt x="49" y="457"/>
                  <a:pt x="47" y="465"/>
                  <a:pt x="46" y="467"/>
                </a:cubicBezTo>
                <a:cubicBezTo>
                  <a:pt x="50" y="467"/>
                  <a:pt x="55" y="467"/>
                  <a:pt x="59" y="467"/>
                </a:cubicBezTo>
                <a:cubicBezTo>
                  <a:pt x="60" y="464"/>
                  <a:pt x="58" y="464"/>
                  <a:pt x="56" y="464"/>
                </a:cubicBezTo>
                <a:cubicBezTo>
                  <a:pt x="60" y="461"/>
                  <a:pt x="69" y="465"/>
                  <a:pt x="74" y="465"/>
                </a:cubicBezTo>
                <a:cubicBezTo>
                  <a:pt x="66" y="459"/>
                  <a:pt x="47" y="463"/>
                  <a:pt x="44" y="452"/>
                </a:cubicBezTo>
                <a:cubicBezTo>
                  <a:pt x="50" y="452"/>
                  <a:pt x="51" y="453"/>
                  <a:pt x="56" y="456"/>
                </a:cubicBezTo>
                <a:cubicBezTo>
                  <a:pt x="61" y="455"/>
                  <a:pt x="55" y="453"/>
                  <a:pt x="56" y="450"/>
                </a:cubicBezTo>
                <a:cubicBezTo>
                  <a:pt x="60" y="450"/>
                  <a:pt x="62" y="451"/>
                  <a:pt x="64" y="452"/>
                </a:cubicBezTo>
                <a:cubicBezTo>
                  <a:pt x="64" y="446"/>
                  <a:pt x="67" y="438"/>
                  <a:pt x="76" y="437"/>
                </a:cubicBezTo>
                <a:cubicBezTo>
                  <a:pt x="76" y="433"/>
                  <a:pt x="68" y="435"/>
                  <a:pt x="65" y="437"/>
                </a:cubicBezTo>
                <a:cubicBezTo>
                  <a:pt x="60" y="435"/>
                  <a:pt x="69" y="434"/>
                  <a:pt x="70" y="433"/>
                </a:cubicBezTo>
                <a:cubicBezTo>
                  <a:pt x="67" y="428"/>
                  <a:pt x="57" y="432"/>
                  <a:pt x="53" y="428"/>
                </a:cubicBezTo>
                <a:cubicBezTo>
                  <a:pt x="54" y="421"/>
                  <a:pt x="61" y="429"/>
                  <a:pt x="64" y="425"/>
                </a:cubicBezTo>
                <a:cubicBezTo>
                  <a:pt x="47" y="423"/>
                  <a:pt x="37" y="419"/>
                  <a:pt x="21" y="421"/>
                </a:cubicBezTo>
                <a:cubicBezTo>
                  <a:pt x="22" y="418"/>
                  <a:pt x="24" y="417"/>
                  <a:pt x="24" y="412"/>
                </a:cubicBezTo>
                <a:cubicBezTo>
                  <a:pt x="39" y="408"/>
                  <a:pt x="53" y="412"/>
                  <a:pt x="62" y="401"/>
                </a:cubicBezTo>
                <a:cubicBezTo>
                  <a:pt x="57" y="396"/>
                  <a:pt x="53" y="402"/>
                  <a:pt x="44" y="397"/>
                </a:cubicBezTo>
                <a:cubicBezTo>
                  <a:pt x="40" y="398"/>
                  <a:pt x="47" y="402"/>
                  <a:pt x="43" y="404"/>
                </a:cubicBezTo>
                <a:cubicBezTo>
                  <a:pt x="28" y="407"/>
                  <a:pt x="15" y="407"/>
                  <a:pt x="0" y="404"/>
                </a:cubicBezTo>
                <a:cubicBezTo>
                  <a:pt x="3" y="397"/>
                  <a:pt x="19" y="402"/>
                  <a:pt x="24" y="396"/>
                </a:cubicBezTo>
                <a:cubicBezTo>
                  <a:pt x="15" y="392"/>
                  <a:pt x="28" y="393"/>
                  <a:pt x="25" y="385"/>
                </a:cubicBezTo>
                <a:cubicBezTo>
                  <a:pt x="24" y="383"/>
                  <a:pt x="19" y="384"/>
                  <a:pt x="16" y="382"/>
                </a:cubicBezTo>
                <a:cubicBezTo>
                  <a:pt x="17" y="379"/>
                  <a:pt x="25" y="378"/>
                  <a:pt x="16" y="378"/>
                </a:cubicBezTo>
                <a:cubicBezTo>
                  <a:pt x="18" y="376"/>
                  <a:pt x="21" y="375"/>
                  <a:pt x="19" y="370"/>
                </a:cubicBezTo>
                <a:cubicBezTo>
                  <a:pt x="25" y="371"/>
                  <a:pt x="29" y="366"/>
                  <a:pt x="34" y="370"/>
                </a:cubicBezTo>
                <a:cubicBezTo>
                  <a:pt x="35" y="375"/>
                  <a:pt x="30" y="373"/>
                  <a:pt x="30" y="376"/>
                </a:cubicBezTo>
                <a:cubicBezTo>
                  <a:pt x="30" y="378"/>
                  <a:pt x="38" y="376"/>
                  <a:pt x="37" y="372"/>
                </a:cubicBezTo>
                <a:cubicBezTo>
                  <a:pt x="40" y="373"/>
                  <a:pt x="46" y="375"/>
                  <a:pt x="49" y="372"/>
                </a:cubicBezTo>
                <a:cubicBezTo>
                  <a:pt x="42" y="370"/>
                  <a:pt x="35" y="364"/>
                  <a:pt x="22" y="364"/>
                </a:cubicBezTo>
                <a:cubicBezTo>
                  <a:pt x="29" y="361"/>
                  <a:pt x="34" y="358"/>
                  <a:pt x="41" y="355"/>
                </a:cubicBezTo>
                <a:cubicBezTo>
                  <a:pt x="39" y="353"/>
                  <a:pt x="37" y="350"/>
                  <a:pt x="31" y="351"/>
                </a:cubicBezTo>
                <a:cubicBezTo>
                  <a:pt x="33" y="348"/>
                  <a:pt x="42" y="351"/>
                  <a:pt x="40" y="344"/>
                </a:cubicBezTo>
                <a:cubicBezTo>
                  <a:pt x="45" y="345"/>
                  <a:pt x="46" y="352"/>
                  <a:pt x="52" y="348"/>
                </a:cubicBezTo>
                <a:cubicBezTo>
                  <a:pt x="51" y="346"/>
                  <a:pt x="50" y="345"/>
                  <a:pt x="47" y="345"/>
                </a:cubicBezTo>
                <a:cubicBezTo>
                  <a:pt x="48" y="343"/>
                  <a:pt x="51" y="344"/>
                  <a:pt x="53" y="344"/>
                </a:cubicBezTo>
                <a:cubicBezTo>
                  <a:pt x="51" y="335"/>
                  <a:pt x="53" y="338"/>
                  <a:pt x="52" y="332"/>
                </a:cubicBezTo>
                <a:cubicBezTo>
                  <a:pt x="57" y="329"/>
                  <a:pt x="60" y="329"/>
                  <a:pt x="65" y="330"/>
                </a:cubicBezTo>
                <a:cubicBezTo>
                  <a:pt x="66" y="335"/>
                  <a:pt x="59" y="336"/>
                  <a:pt x="56" y="333"/>
                </a:cubicBezTo>
                <a:cubicBezTo>
                  <a:pt x="54" y="336"/>
                  <a:pt x="58" y="338"/>
                  <a:pt x="56" y="344"/>
                </a:cubicBezTo>
                <a:cubicBezTo>
                  <a:pt x="61" y="342"/>
                  <a:pt x="68" y="343"/>
                  <a:pt x="73" y="341"/>
                </a:cubicBezTo>
                <a:cubicBezTo>
                  <a:pt x="72" y="337"/>
                  <a:pt x="65" y="341"/>
                  <a:pt x="64" y="338"/>
                </a:cubicBezTo>
                <a:cubicBezTo>
                  <a:pt x="68" y="334"/>
                  <a:pt x="76" y="335"/>
                  <a:pt x="80" y="332"/>
                </a:cubicBezTo>
                <a:cubicBezTo>
                  <a:pt x="80" y="335"/>
                  <a:pt x="83" y="335"/>
                  <a:pt x="84" y="338"/>
                </a:cubicBezTo>
                <a:cubicBezTo>
                  <a:pt x="92" y="340"/>
                  <a:pt x="90" y="332"/>
                  <a:pt x="96" y="333"/>
                </a:cubicBezTo>
                <a:cubicBezTo>
                  <a:pt x="101" y="332"/>
                  <a:pt x="99" y="336"/>
                  <a:pt x="98" y="338"/>
                </a:cubicBezTo>
                <a:cubicBezTo>
                  <a:pt x="103" y="337"/>
                  <a:pt x="101" y="334"/>
                  <a:pt x="107" y="336"/>
                </a:cubicBezTo>
                <a:cubicBezTo>
                  <a:pt x="101" y="331"/>
                  <a:pt x="122" y="323"/>
                  <a:pt x="120" y="333"/>
                </a:cubicBezTo>
                <a:cubicBezTo>
                  <a:pt x="128" y="333"/>
                  <a:pt x="132" y="335"/>
                  <a:pt x="141" y="330"/>
                </a:cubicBezTo>
                <a:cubicBezTo>
                  <a:pt x="128" y="330"/>
                  <a:pt x="121" y="323"/>
                  <a:pt x="110" y="321"/>
                </a:cubicBezTo>
                <a:cubicBezTo>
                  <a:pt x="111" y="318"/>
                  <a:pt x="111" y="313"/>
                  <a:pt x="116" y="312"/>
                </a:cubicBezTo>
                <a:cubicBezTo>
                  <a:pt x="114" y="323"/>
                  <a:pt x="123" y="317"/>
                  <a:pt x="126" y="315"/>
                </a:cubicBezTo>
                <a:cubicBezTo>
                  <a:pt x="125" y="317"/>
                  <a:pt x="123" y="318"/>
                  <a:pt x="123" y="320"/>
                </a:cubicBezTo>
                <a:cubicBezTo>
                  <a:pt x="135" y="318"/>
                  <a:pt x="140" y="308"/>
                  <a:pt x="153" y="308"/>
                </a:cubicBezTo>
                <a:cubicBezTo>
                  <a:pt x="153" y="302"/>
                  <a:pt x="144" y="303"/>
                  <a:pt x="142" y="307"/>
                </a:cubicBezTo>
                <a:cubicBezTo>
                  <a:pt x="137" y="306"/>
                  <a:pt x="143" y="302"/>
                  <a:pt x="138" y="301"/>
                </a:cubicBezTo>
                <a:cubicBezTo>
                  <a:pt x="131" y="299"/>
                  <a:pt x="135" y="309"/>
                  <a:pt x="132" y="311"/>
                </a:cubicBezTo>
                <a:cubicBezTo>
                  <a:pt x="129" y="311"/>
                  <a:pt x="126" y="311"/>
                  <a:pt x="123" y="311"/>
                </a:cubicBezTo>
                <a:cubicBezTo>
                  <a:pt x="135" y="314"/>
                  <a:pt x="114" y="317"/>
                  <a:pt x="116" y="310"/>
                </a:cubicBezTo>
                <a:cubicBezTo>
                  <a:pt x="119" y="309"/>
                  <a:pt x="120" y="311"/>
                  <a:pt x="122" y="311"/>
                </a:cubicBezTo>
                <a:cubicBezTo>
                  <a:pt x="120" y="302"/>
                  <a:pt x="110" y="301"/>
                  <a:pt x="99" y="302"/>
                </a:cubicBezTo>
                <a:cubicBezTo>
                  <a:pt x="97" y="299"/>
                  <a:pt x="99" y="292"/>
                  <a:pt x="92" y="295"/>
                </a:cubicBezTo>
                <a:cubicBezTo>
                  <a:pt x="96" y="287"/>
                  <a:pt x="86" y="284"/>
                  <a:pt x="77" y="284"/>
                </a:cubicBezTo>
                <a:cubicBezTo>
                  <a:pt x="82" y="279"/>
                  <a:pt x="93" y="281"/>
                  <a:pt x="101" y="278"/>
                </a:cubicBezTo>
                <a:cubicBezTo>
                  <a:pt x="101" y="275"/>
                  <a:pt x="96" y="278"/>
                  <a:pt x="93" y="277"/>
                </a:cubicBezTo>
                <a:cubicBezTo>
                  <a:pt x="98" y="274"/>
                  <a:pt x="103" y="273"/>
                  <a:pt x="108" y="271"/>
                </a:cubicBezTo>
                <a:cubicBezTo>
                  <a:pt x="110" y="267"/>
                  <a:pt x="98" y="267"/>
                  <a:pt x="107" y="265"/>
                </a:cubicBezTo>
                <a:cubicBezTo>
                  <a:pt x="106" y="262"/>
                  <a:pt x="99" y="264"/>
                  <a:pt x="96" y="264"/>
                </a:cubicBezTo>
                <a:cubicBezTo>
                  <a:pt x="97" y="270"/>
                  <a:pt x="93" y="278"/>
                  <a:pt x="83" y="278"/>
                </a:cubicBezTo>
                <a:cubicBezTo>
                  <a:pt x="87" y="274"/>
                  <a:pt x="76" y="275"/>
                  <a:pt x="73" y="274"/>
                </a:cubicBezTo>
                <a:cubicBezTo>
                  <a:pt x="75" y="270"/>
                  <a:pt x="76" y="271"/>
                  <a:pt x="74" y="267"/>
                </a:cubicBezTo>
                <a:cubicBezTo>
                  <a:pt x="92" y="267"/>
                  <a:pt x="101" y="258"/>
                  <a:pt x="114" y="258"/>
                </a:cubicBezTo>
                <a:cubicBezTo>
                  <a:pt x="107" y="254"/>
                  <a:pt x="101" y="257"/>
                  <a:pt x="95" y="252"/>
                </a:cubicBezTo>
                <a:cubicBezTo>
                  <a:pt x="90" y="265"/>
                  <a:pt x="59" y="252"/>
                  <a:pt x="65" y="269"/>
                </a:cubicBezTo>
                <a:cubicBezTo>
                  <a:pt x="57" y="266"/>
                  <a:pt x="33" y="267"/>
                  <a:pt x="30" y="271"/>
                </a:cubicBezTo>
                <a:cubicBezTo>
                  <a:pt x="27" y="273"/>
                  <a:pt x="21" y="263"/>
                  <a:pt x="15" y="268"/>
                </a:cubicBezTo>
                <a:cubicBezTo>
                  <a:pt x="17" y="263"/>
                  <a:pt x="34" y="265"/>
                  <a:pt x="28" y="258"/>
                </a:cubicBezTo>
                <a:cubicBezTo>
                  <a:pt x="47" y="253"/>
                  <a:pt x="64" y="245"/>
                  <a:pt x="90" y="244"/>
                </a:cubicBezTo>
                <a:cubicBezTo>
                  <a:pt x="89" y="242"/>
                  <a:pt x="85" y="242"/>
                  <a:pt x="83" y="240"/>
                </a:cubicBezTo>
                <a:cubicBezTo>
                  <a:pt x="89" y="235"/>
                  <a:pt x="82" y="234"/>
                  <a:pt x="80" y="229"/>
                </a:cubicBezTo>
                <a:cubicBezTo>
                  <a:pt x="80" y="226"/>
                  <a:pt x="85" y="226"/>
                  <a:pt x="89" y="226"/>
                </a:cubicBezTo>
                <a:cubicBezTo>
                  <a:pt x="89" y="223"/>
                  <a:pt x="92" y="222"/>
                  <a:pt x="87" y="221"/>
                </a:cubicBezTo>
                <a:cubicBezTo>
                  <a:pt x="92" y="217"/>
                  <a:pt x="101" y="217"/>
                  <a:pt x="107" y="213"/>
                </a:cubicBezTo>
                <a:cubicBezTo>
                  <a:pt x="87" y="213"/>
                  <a:pt x="67" y="225"/>
                  <a:pt x="41" y="224"/>
                </a:cubicBezTo>
                <a:cubicBezTo>
                  <a:pt x="43" y="227"/>
                  <a:pt x="47" y="227"/>
                  <a:pt x="52" y="226"/>
                </a:cubicBezTo>
                <a:cubicBezTo>
                  <a:pt x="55" y="229"/>
                  <a:pt x="39" y="227"/>
                  <a:pt x="46" y="234"/>
                </a:cubicBezTo>
                <a:cubicBezTo>
                  <a:pt x="43" y="231"/>
                  <a:pt x="39" y="229"/>
                  <a:pt x="34" y="228"/>
                </a:cubicBezTo>
                <a:cubicBezTo>
                  <a:pt x="32" y="223"/>
                  <a:pt x="39" y="227"/>
                  <a:pt x="39" y="224"/>
                </a:cubicBezTo>
                <a:cubicBezTo>
                  <a:pt x="34" y="220"/>
                  <a:pt x="24" y="224"/>
                  <a:pt x="21" y="219"/>
                </a:cubicBezTo>
                <a:cubicBezTo>
                  <a:pt x="22" y="217"/>
                  <a:pt x="26" y="217"/>
                  <a:pt x="28" y="216"/>
                </a:cubicBezTo>
                <a:cubicBezTo>
                  <a:pt x="26" y="214"/>
                  <a:pt x="20" y="214"/>
                  <a:pt x="16" y="213"/>
                </a:cubicBezTo>
                <a:cubicBezTo>
                  <a:pt x="24" y="210"/>
                  <a:pt x="31" y="214"/>
                  <a:pt x="39" y="213"/>
                </a:cubicBezTo>
                <a:cubicBezTo>
                  <a:pt x="39" y="206"/>
                  <a:pt x="34" y="212"/>
                  <a:pt x="31" y="209"/>
                </a:cubicBezTo>
                <a:cubicBezTo>
                  <a:pt x="31" y="207"/>
                  <a:pt x="34" y="207"/>
                  <a:pt x="36" y="207"/>
                </a:cubicBezTo>
                <a:cubicBezTo>
                  <a:pt x="35" y="204"/>
                  <a:pt x="30" y="206"/>
                  <a:pt x="31" y="201"/>
                </a:cubicBezTo>
                <a:cubicBezTo>
                  <a:pt x="27" y="203"/>
                  <a:pt x="23" y="206"/>
                  <a:pt x="16" y="206"/>
                </a:cubicBezTo>
                <a:cubicBezTo>
                  <a:pt x="16" y="199"/>
                  <a:pt x="32" y="197"/>
                  <a:pt x="34" y="201"/>
                </a:cubicBezTo>
                <a:cubicBezTo>
                  <a:pt x="42" y="197"/>
                  <a:pt x="45" y="195"/>
                  <a:pt x="56" y="197"/>
                </a:cubicBezTo>
                <a:cubicBezTo>
                  <a:pt x="55" y="192"/>
                  <a:pt x="46" y="193"/>
                  <a:pt x="41" y="191"/>
                </a:cubicBezTo>
                <a:cubicBezTo>
                  <a:pt x="44" y="186"/>
                  <a:pt x="53" y="185"/>
                  <a:pt x="49" y="178"/>
                </a:cubicBezTo>
                <a:cubicBezTo>
                  <a:pt x="53" y="176"/>
                  <a:pt x="62" y="177"/>
                  <a:pt x="65" y="175"/>
                </a:cubicBezTo>
                <a:cubicBezTo>
                  <a:pt x="71" y="177"/>
                  <a:pt x="70" y="182"/>
                  <a:pt x="71" y="185"/>
                </a:cubicBezTo>
                <a:cubicBezTo>
                  <a:pt x="73" y="185"/>
                  <a:pt x="74" y="185"/>
                  <a:pt x="76" y="185"/>
                </a:cubicBezTo>
                <a:cubicBezTo>
                  <a:pt x="80" y="182"/>
                  <a:pt x="77" y="173"/>
                  <a:pt x="80" y="172"/>
                </a:cubicBezTo>
                <a:cubicBezTo>
                  <a:pt x="80" y="169"/>
                  <a:pt x="75" y="171"/>
                  <a:pt x="74" y="169"/>
                </a:cubicBezTo>
                <a:cubicBezTo>
                  <a:pt x="77" y="167"/>
                  <a:pt x="82" y="168"/>
                  <a:pt x="89" y="167"/>
                </a:cubicBezTo>
                <a:cubicBezTo>
                  <a:pt x="90" y="171"/>
                  <a:pt x="86" y="170"/>
                  <a:pt x="86" y="173"/>
                </a:cubicBezTo>
                <a:cubicBezTo>
                  <a:pt x="90" y="175"/>
                  <a:pt x="97" y="171"/>
                  <a:pt x="104" y="172"/>
                </a:cubicBezTo>
                <a:cubicBezTo>
                  <a:pt x="104" y="168"/>
                  <a:pt x="104" y="166"/>
                  <a:pt x="102" y="164"/>
                </a:cubicBezTo>
                <a:cubicBezTo>
                  <a:pt x="93" y="163"/>
                  <a:pt x="87" y="169"/>
                  <a:pt x="83" y="161"/>
                </a:cubicBezTo>
                <a:cubicBezTo>
                  <a:pt x="103" y="161"/>
                  <a:pt x="123" y="156"/>
                  <a:pt x="138" y="154"/>
                </a:cubicBezTo>
                <a:cubicBezTo>
                  <a:pt x="123" y="153"/>
                  <a:pt x="107" y="151"/>
                  <a:pt x="87" y="148"/>
                </a:cubicBezTo>
                <a:cubicBezTo>
                  <a:pt x="95" y="142"/>
                  <a:pt x="107" y="143"/>
                  <a:pt x="116" y="145"/>
                </a:cubicBezTo>
                <a:cubicBezTo>
                  <a:pt x="123" y="139"/>
                  <a:pt x="145" y="135"/>
                  <a:pt x="151" y="146"/>
                </a:cubicBezTo>
                <a:cubicBezTo>
                  <a:pt x="152" y="150"/>
                  <a:pt x="148" y="149"/>
                  <a:pt x="147" y="151"/>
                </a:cubicBezTo>
                <a:cubicBezTo>
                  <a:pt x="152" y="155"/>
                  <a:pt x="155" y="152"/>
                  <a:pt x="160" y="151"/>
                </a:cubicBezTo>
                <a:cubicBezTo>
                  <a:pt x="160" y="148"/>
                  <a:pt x="156" y="149"/>
                  <a:pt x="157" y="145"/>
                </a:cubicBezTo>
                <a:cubicBezTo>
                  <a:pt x="160" y="145"/>
                  <a:pt x="160" y="147"/>
                  <a:pt x="163" y="146"/>
                </a:cubicBezTo>
                <a:cubicBezTo>
                  <a:pt x="163" y="141"/>
                  <a:pt x="152" y="145"/>
                  <a:pt x="150" y="142"/>
                </a:cubicBezTo>
                <a:cubicBezTo>
                  <a:pt x="151" y="144"/>
                  <a:pt x="159" y="136"/>
                  <a:pt x="156" y="137"/>
                </a:cubicBezTo>
                <a:cubicBezTo>
                  <a:pt x="172" y="129"/>
                  <a:pt x="188" y="136"/>
                  <a:pt x="197" y="130"/>
                </a:cubicBezTo>
                <a:cubicBezTo>
                  <a:pt x="198" y="127"/>
                  <a:pt x="194" y="127"/>
                  <a:pt x="196" y="123"/>
                </a:cubicBezTo>
                <a:cubicBezTo>
                  <a:pt x="176" y="134"/>
                  <a:pt x="155" y="128"/>
                  <a:pt x="135" y="132"/>
                </a:cubicBezTo>
                <a:cubicBezTo>
                  <a:pt x="124" y="133"/>
                  <a:pt x="105" y="144"/>
                  <a:pt x="86" y="143"/>
                </a:cubicBezTo>
                <a:cubicBezTo>
                  <a:pt x="84" y="144"/>
                  <a:pt x="87" y="145"/>
                  <a:pt x="86" y="148"/>
                </a:cubicBezTo>
                <a:cubicBezTo>
                  <a:pt x="76" y="146"/>
                  <a:pt x="71" y="139"/>
                  <a:pt x="65" y="133"/>
                </a:cubicBezTo>
                <a:cubicBezTo>
                  <a:pt x="77" y="127"/>
                  <a:pt x="89" y="127"/>
                  <a:pt x="110" y="127"/>
                </a:cubicBezTo>
                <a:cubicBezTo>
                  <a:pt x="109" y="123"/>
                  <a:pt x="103" y="123"/>
                  <a:pt x="99" y="121"/>
                </a:cubicBezTo>
                <a:cubicBezTo>
                  <a:pt x="108" y="121"/>
                  <a:pt x="123" y="112"/>
                  <a:pt x="130" y="115"/>
                </a:cubicBezTo>
                <a:cubicBezTo>
                  <a:pt x="127" y="109"/>
                  <a:pt x="120" y="114"/>
                  <a:pt x="116" y="109"/>
                </a:cubicBezTo>
                <a:cubicBezTo>
                  <a:pt x="121" y="104"/>
                  <a:pt x="132" y="105"/>
                  <a:pt x="142" y="105"/>
                </a:cubicBezTo>
                <a:cubicBezTo>
                  <a:pt x="145" y="103"/>
                  <a:pt x="143" y="95"/>
                  <a:pt x="150" y="97"/>
                </a:cubicBezTo>
                <a:cubicBezTo>
                  <a:pt x="151" y="91"/>
                  <a:pt x="141" y="96"/>
                  <a:pt x="142" y="90"/>
                </a:cubicBezTo>
                <a:cubicBezTo>
                  <a:pt x="153" y="86"/>
                  <a:pt x="173" y="92"/>
                  <a:pt x="176" y="80"/>
                </a:cubicBezTo>
                <a:cubicBezTo>
                  <a:pt x="183" y="83"/>
                  <a:pt x="195" y="84"/>
                  <a:pt x="203" y="81"/>
                </a:cubicBezTo>
                <a:cubicBezTo>
                  <a:pt x="202" y="80"/>
                  <a:pt x="200" y="80"/>
                  <a:pt x="200" y="77"/>
                </a:cubicBezTo>
                <a:cubicBezTo>
                  <a:pt x="203" y="79"/>
                  <a:pt x="204" y="77"/>
                  <a:pt x="208" y="77"/>
                </a:cubicBezTo>
                <a:cubicBezTo>
                  <a:pt x="209" y="84"/>
                  <a:pt x="227" y="81"/>
                  <a:pt x="237" y="80"/>
                </a:cubicBezTo>
                <a:cubicBezTo>
                  <a:pt x="233" y="74"/>
                  <a:pt x="224" y="84"/>
                  <a:pt x="222" y="77"/>
                </a:cubicBezTo>
                <a:cubicBezTo>
                  <a:pt x="227" y="73"/>
                  <a:pt x="233" y="71"/>
                  <a:pt x="240" y="71"/>
                </a:cubicBezTo>
                <a:cubicBezTo>
                  <a:pt x="240" y="74"/>
                  <a:pt x="235" y="72"/>
                  <a:pt x="236" y="75"/>
                </a:cubicBezTo>
                <a:cubicBezTo>
                  <a:pt x="245" y="82"/>
                  <a:pt x="257" y="76"/>
                  <a:pt x="267" y="75"/>
                </a:cubicBezTo>
                <a:cubicBezTo>
                  <a:pt x="266" y="70"/>
                  <a:pt x="261" y="69"/>
                  <a:pt x="261" y="63"/>
                </a:cubicBezTo>
                <a:cubicBezTo>
                  <a:pt x="281" y="63"/>
                  <a:pt x="306" y="70"/>
                  <a:pt x="328" y="62"/>
                </a:cubicBezTo>
                <a:cubicBezTo>
                  <a:pt x="326" y="57"/>
                  <a:pt x="320" y="65"/>
                  <a:pt x="317" y="60"/>
                </a:cubicBezTo>
                <a:cubicBezTo>
                  <a:pt x="338" y="47"/>
                  <a:pt x="361" y="53"/>
                  <a:pt x="390" y="51"/>
                </a:cubicBezTo>
                <a:cubicBezTo>
                  <a:pt x="379" y="43"/>
                  <a:pt x="356" y="47"/>
                  <a:pt x="344" y="40"/>
                </a:cubicBezTo>
                <a:cubicBezTo>
                  <a:pt x="344" y="38"/>
                  <a:pt x="347" y="39"/>
                  <a:pt x="347" y="37"/>
                </a:cubicBezTo>
                <a:cubicBezTo>
                  <a:pt x="345" y="32"/>
                  <a:pt x="341" y="32"/>
                  <a:pt x="337" y="34"/>
                </a:cubicBezTo>
                <a:cubicBezTo>
                  <a:pt x="334" y="36"/>
                  <a:pt x="339" y="39"/>
                  <a:pt x="335" y="43"/>
                </a:cubicBezTo>
                <a:cubicBezTo>
                  <a:pt x="330" y="42"/>
                  <a:pt x="325" y="43"/>
                  <a:pt x="322" y="46"/>
                </a:cubicBezTo>
                <a:cubicBezTo>
                  <a:pt x="324" y="48"/>
                  <a:pt x="333" y="44"/>
                  <a:pt x="340" y="46"/>
                </a:cubicBezTo>
                <a:cubicBezTo>
                  <a:pt x="336" y="55"/>
                  <a:pt x="321" y="50"/>
                  <a:pt x="311" y="56"/>
                </a:cubicBezTo>
                <a:cubicBezTo>
                  <a:pt x="289" y="43"/>
                  <a:pt x="263" y="64"/>
                  <a:pt x="240" y="68"/>
                </a:cubicBezTo>
                <a:cubicBezTo>
                  <a:pt x="228" y="70"/>
                  <a:pt x="216" y="63"/>
                  <a:pt x="211" y="77"/>
                </a:cubicBezTo>
                <a:cubicBezTo>
                  <a:pt x="207" y="76"/>
                  <a:pt x="203" y="75"/>
                  <a:pt x="200" y="74"/>
                </a:cubicBezTo>
                <a:cubicBezTo>
                  <a:pt x="200" y="70"/>
                  <a:pt x="206" y="72"/>
                  <a:pt x="206" y="68"/>
                </a:cubicBezTo>
                <a:cubicBezTo>
                  <a:pt x="205" y="66"/>
                  <a:pt x="200" y="68"/>
                  <a:pt x="197" y="65"/>
                </a:cubicBezTo>
                <a:cubicBezTo>
                  <a:pt x="223" y="55"/>
                  <a:pt x="251" y="55"/>
                  <a:pt x="274" y="49"/>
                </a:cubicBezTo>
                <a:cubicBezTo>
                  <a:pt x="273" y="43"/>
                  <a:pt x="274" y="42"/>
                  <a:pt x="268" y="40"/>
                </a:cubicBezTo>
                <a:cubicBezTo>
                  <a:pt x="292" y="34"/>
                  <a:pt x="306" y="36"/>
                  <a:pt x="332" y="32"/>
                </a:cubicBezTo>
                <a:cubicBezTo>
                  <a:pt x="332" y="30"/>
                  <a:pt x="328" y="31"/>
                  <a:pt x="326" y="31"/>
                </a:cubicBezTo>
                <a:cubicBezTo>
                  <a:pt x="349" y="16"/>
                  <a:pt x="391" y="30"/>
                  <a:pt x="412" y="11"/>
                </a:cubicBezTo>
                <a:cubicBezTo>
                  <a:pt x="418" y="17"/>
                  <a:pt x="437" y="15"/>
                  <a:pt x="440" y="8"/>
                </a:cubicBezTo>
                <a:cubicBezTo>
                  <a:pt x="447" y="9"/>
                  <a:pt x="439" y="12"/>
                  <a:pt x="439" y="14"/>
                </a:cubicBezTo>
                <a:cubicBezTo>
                  <a:pt x="475" y="18"/>
                  <a:pt x="509" y="6"/>
                  <a:pt x="546" y="17"/>
                </a:cubicBezTo>
                <a:cubicBezTo>
                  <a:pt x="529" y="24"/>
                  <a:pt x="502" y="20"/>
                  <a:pt x="482" y="23"/>
                </a:cubicBezTo>
                <a:cubicBezTo>
                  <a:pt x="478" y="27"/>
                  <a:pt x="484" y="26"/>
                  <a:pt x="483" y="31"/>
                </a:cubicBezTo>
                <a:cubicBezTo>
                  <a:pt x="450" y="31"/>
                  <a:pt x="421" y="37"/>
                  <a:pt x="400" y="50"/>
                </a:cubicBezTo>
                <a:cubicBezTo>
                  <a:pt x="403" y="63"/>
                  <a:pt x="421" y="49"/>
                  <a:pt x="429" y="54"/>
                </a:cubicBezTo>
                <a:cubicBezTo>
                  <a:pt x="429" y="54"/>
                  <a:pt x="432" y="47"/>
                  <a:pt x="426" y="47"/>
                </a:cubicBezTo>
                <a:cubicBezTo>
                  <a:pt x="429" y="44"/>
                  <a:pt x="438" y="47"/>
                  <a:pt x="442" y="44"/>
                </a:cubicBezTo>
                <a:cubicBezTo>
                  <a:pt x="441" y="42"/>
                  <a:pt x="440" y="41"/>
                  <a:pt x="437" y="41"/>
                </a:cubicBezTo>
                <a:cubicBezTo>
                  <a:pt x="446" y="43"/>
                  <a:pt x="456" y="36"/>
                  <a:pt x="473" y="38"/>
                </a:cubicBezTo>
                <a:cubicBezTo>
                  <a:pt x="471" y="46"/>
                  <a:pt x="464" y="41"/>
                  <a:pt x="455" y="43"/>
                </a:cubicBezTo>
                <a:cubicBezTo>
                  <a:pt x="454" y="47"/>
                  <a:pt x="460" y="44"/>
                  <a:pt x="458" y="50"/>
                </a:cubicBezTo>
                <a:cubicBezTo>
                  <a:pt x="453" y="53"/>
                  <a:pt x="453" y="49"/>
                  <a:pt x="449" y="47"/>
                </a:cubicBezTo>
                <a:cubicBezTo>
                  <a:pt x="448" y="53"/>
                  <a:pt x="455" y="49"/>
                  <a:pt x="454" y="54"/>
                </a:cubicBezTo>
                <a:cubicBezTo>
                  <a:pt x="448" y="54"/>
                  <a:pt x="438" y="59"/>
                  <a:pt x="434" y="53"/>
                </a:cubicBezTo>
                <a:cubicBezTo>
                  <a:pt x="428" y="55"/>
                  <a:pt x="426" y="63"/>
                  <a:pt x="414" y="60"/>
                </a:cubicBezTo>
                <a:cubicBezTo>
                  <a:pt x="411" y="62"/>
                  <a:pt x="416" y="66"/>
                  <a:pt x="417" y="69"/>
                </a:cubicBezTo>
                <a:cubicBezTo>
                  <a:pt x="447" y="69"/>
                  <a:pt x="463" y="60"/>
                  <a:pt x="494" y="63"/>
                </a:cubicBezTo>
                <a:cubicBezTo>
                  <a:pt x="494" y="66"/>
                  <a:pt x="494" y="68"/>
                  <a:pt x="494" y="71"/>
                </a:cubicBezTo>
                <a:cubicBezTo>
                  <a:pt x="489" y="71"/>
                  <a:pt x="487" y="73"/>
                  <a:pt x="483" y="74"/>
                </a:cubicBezTo>
                <a:cubicBezTo>
                  <a:pt x="484" y="79"/>
                  <a:pt x="489" y="70"/>
                  <a:pt x="488" y="77"/>
                </a:cubicBezTo>
                <a:cubicBezTo>
                  <a:pt x="457" y="80"/>
                  <a:pt x="432" y="90"/>
                  <a:pt x="402" y="94"/>
                </a:cubicBezTo>
                <a:cubicBezTo>
                  <a:pt x="411" y="98"/>
                  <a:pt x="429" y="94"/>
                  <a:pt x="429" y="92"/>
                </a:cubicBezTo>
                <a:cubicBezTo>
                  <a:pt x="451" y="92"/>
                  <a:pt x="498" y="78"/>
                  <a:pt x="532" y="87"/>
                </a:cubicBezTo>
                <a:cubicBezTo>
                  <a:pt x="532" y="90"/>
                  <a:pt x="527" y="88"/>
                  <a:pt x="526" y="92"/>
                </a:cubicBezTo>
                <a:cubicBezTo>
                  <a:pt x="534" y="90"/>
                  <a:pt x="544" y="96"/>
                  <a:pt x="549" y="97"/>
                </a:cubicBezTo>
                <a:cubicBezTo>
                  <a:pt x="552" y="96"/>
                  <a:pt x="551" y="91"/>
                  <a:pt x="553" y="89"/>
                </a:cubicBezTo>
                <a:cubicBezTo>
                  <a:pt x="562" y="91"/>
                  <a:pt x="573" y="89"/>
                  <a:pt x="581" y="87"/>
                </a:cubicBezTo>
                <a:cubicBezTo>
                  <a:pt x="573" y="86"/>
                  <a:pt x="566" y="86"/>
                  <a:pt x="559" y="86"/>
                </a:cubicBezTo>
                <a:cubicBezTo>
                  <a:pt x="564" y="73"/>
                  <a:pt x="580" y="80"/>
                  <a:pt x="592" y="77"/>
                </a:cubicBezTo>
                <a:cubicBezTo>
                  <a:pt x="581" y="71"/>
                  <a:pt x="565" y="77"/>
                  <a:pt x="555" y="77"/>
                </a:cubicBezTo>
                <a:cubicBezTo>
                  <a:pt x="550" y="77"/>
                  <a:pt x="549" y="73"/>
                  <a:pt x="544" y="72"/>
                </a:cubicBezTo>
                <a:cubicBezTo>
                  <a:pt x="537" y="71"/>
                  <a:pt x="525" y="78"/>
                  <a:pt x="518" y="78"/>
                </a:cubicBezTo>
                <a:cubicBezTo>
                  <a:pt x="515" y="78"/>
                  <a:pt x="508" y="78"/>
                  <a:pt x="507" y="74"/>
                </a:cubicBezTo>
                <a:cubicBezTo>
                  <a:pt x="515" y="76"/>
                  <a:pt x="526" y="74"/>
                  <a:pt x="534" y="72"/>
                </a:cubicBezTo>
                <a:cubicBezTo>
                  <a:pt x="520" y="67"/>
                  <a:pt x="512" y="70"/>
                  <a:pt x="500" y="66"/>
                </a:cubicBezTo>
                <a:cubicBezTo>
                  <a:pt x="500" y="60"/>
                  <a:pt x="499" y="56"/>
                  <a:pt x="495" y="54"/>
                </a:cubicBezTo>
                <a:cubicBezTo>
                  <a:pt x="522" y="47"/>
                  <a:pt x="565" y="38"/>
                  <a:pt x="583" y="50"/>
                </a:cubicBezTo>
                <a:cubicBezTo>
                  <a:pt x="583" y="53"/>
                  <a:pt x="578" y="51"/>
                  <a:pt x="575" y="51"/>
                </a:cubicBezTo>
                <a:cubicBezTo>
                  <a:pt x="597" y="56"/>
                  <a:pt x="616" y="53"/>
                  <a:pt x="635" y="56"/>
                </a:cubicBezTo>
                <a:cubicBezTo>
                  <a:pt x="629" y="61"/>
                  <a:pt x="646" y="61"/>
                  <a:pt x="649" y="59"/>
                </a:cubicBezTo>
                <a:cubicBezTo>
                  <a:pt x="654" y="60"/>
                  <a:pt x="651" y="63"/>
                  <a:pt x="651" y="66"/>
                </a:cubicBezTo>
                <a:cubicBezTo>
                  <a:pt x="665" y="64"/>
                  <a:pt x="678" y="62"/>
                  <a:pt x="688" y="68"/>
                </a:cubicBezTo>
                <a:cubicBezTo>
                  <a:pt x="686" y="74"/>
                  <a:pt x="682" y="71"/>
                  <a:pt x="678" y="72"/>
                </a:cubicBezTo>
                <a:cubicBezTo>
                  <a:pt x="680" y="76"/>
                  <a:pt x="683" y="78"/>
                  <a:pt x="688" y="78"/>
                </a:cubicBezTo>
                <a:cubicBezTo>
                  <a:pt x="690" y="78"/>
                  <a:pt x="689" y="75"/>
                  <a:pt x="690" y="74"/>
                </a:cubicBezTo>
                <a:cubicBezTo>
                  <a:pt x="721" y="73"/>
                  <a:pt x="732" y="75"/>
                  <a:pt x="756" y="80"/>
                </a:cubicBezTo>
                <a:cubicBezTo>
                  <a:pt x="754" y="73"/>
                  <a:pt x="746" y="73"/>
                  <a:pt x="738" y="72"/>
                </a:cubicBezTo>
                <a:cubicBezTo>
                  <a:pt x="740" y="67"/>
                  <a:pt x="744" y="72"/>
                  <a:pt x="747" y="68"/>
                </a:cubicBezTo>
                <a:cubicBezTo>
                  <a:pt x="742" y="66"/>
                  <a:pt x="726" y="66"/>
                  <a:pt x="725" y="56"/>
                </a:cubicBezTo>
                <a:cubicBezTo>
                  <a:pt x="717" y="59"/>
                  <a:pt x="714" y="56"/>
                  <a:pt x="707" y="54"/>
                </a:cubicBezTo>
                <a:cubicBezTo>
                  <a:pt x="711" y="49"/>
                  <a:pt x="704" y="50"/>
                  <a:pt x="707" y="46"/>
                </a:cubicBezTo>
                <a:cubicBezTo>
                  <a:pt x="720" y="48"/>
                  <a:pt x="733" y="45"/>
                  <a:pt x="741" y="46"/>
                </a:cubicBezTo>
                <a:cubicBezTo>
                  <a:pt x="737" y="38"/>
                  <a:pt x="724" y="44"/>
                  <a:pt x="713" y="40"/>
                </a:cubicBezTo>
                <a:cubicBezTo>
                  <a:pt x="714" y="32"/>
                  <a:pt x="725" y="34"/>
                  <a:pt x="733" y="34"/>
                </a:cubicBezTo>
                <a:cubicBezTo>
                  <a:pt x="717" y="26"/>
                  <a:pt x="694" y="37"/>
                  <a:pt x="681" y="28"/>
                </a:cubicBezTo>
                <a:cubicBezTo>
                  <a:pt x="709" y="25"/>
                  <a:pt x="729" y="25"/>
                  <a:pt x="761" y="29"/>
                </a:cubicBezTo>
                <a:cubicBezTo>
                  <a:pt x="752" y="25"/>
                  <a:pt x="752" y="29"/>
                  <a:pt x="762" y="26"/>
                </a:cubicBezTo>
                <a:cubicBezTo>
                  <a:pt x="766" y="25"/>
                  <a:pt x="768" y="20"/>
                  <a:pt x="773" y="20"/>
                </a:cubicBezTo>
                <a:cubicBezTo>
                  <a:pt x="784" y="22"/>
                  <a:pt x="805" y="20"/>
                  <a:pt x="813" y="29"/>
                </a:cubicBezTo>
                <a:cubicBezTo>
                  <a:pt x="801" y="37"/>
                  <a:pt x="775" y="31"/>
                  <a:pt x="755" y="31"/>
                </a:cubicBezTo>
                <a:cubicBezTo>
                  <a:pt x="753" y="34"/>
                  <a:pt x="756" y="41"/>
                  <a:pt x="750" y="43"/>
                </a:cubicBezTo>
                <a:cubicBezTo>
                  <a:pt x="757" y="52"/>
                  <a:pt x="776" y="40"/>
                  <a:pt x="784" y="49"/>
                </a:cubicBezTo>
                <a:cubicBezTo>
                  <a:pt x="780" y="49"/>
                  <a:pt x="775" y="49"/>
                  <a:pt x="770" y="49"/>
                </a:cubicBezTo>
                <a:cubicBezTo>
                  <a:pt x="774" y="59"/>
                  <a:pt x="795" y="47"/>
                  <a:pt x="796" y="54"/>
                </a:cubicBezTo>
                <a:cubicBezTo>
                  <a:pt x="800" y="55"/>
                  <a:pt x="802" y="54"/>
                  <a:pt x="801" y="50"/>
                </a:cubicBezTo>
                <a:cubicBezTo>
                  <a:pt x="806" y="56"/>
                  <a:pt x="809" y="52"/>
                  <a:pt x="816" y="54"/>
                </a:cubicBezTo>
                <a:cubicBezTo>
                  <a:pt x="817" y="49"/>
                  <a:pt x="811" y="50"/>
                  <a:pt x="808" y="49"/>
                </a:cubicBezTo>
                <a:cubicBezTo>
                  <a:pt x="808" y="45"/>
                  <a:pt x="813" y="48"/>
                  <a:pt x="816" y="47"/>
                </a:cubicBezTo>
                <a:cubicBezTo>
                  <a:pt x="811" y="36"/>
                  <a:pt x="793" y="44"/>
                  <a:pt x="786" y="38"/>
                </a:cubicBezTo>
                <a:cubicBezTo>
                  <a:pt x="795" y="35"/>
                  <a:pt x="813" y="36"/>
                  <a:pt x="822" y="44"/>
                </a:cubicBezTo>
                <a:cubicBezTo>
                  <a:pt x="826" y="43"/>
                  <a:pt x="821" y="39"/>
                  <a:pt x="822" y="37"/>
                </a:cubicBezTo>
                <a:cubicBezTo>
                  <a:pt x="829" y="36"/>
                  <a:pt x="834" y="38"/>
                  <a:pt x="839" y="40"/>
                </a:cubicBezTo>
                <a:cubicBezTo>
                  <a:pt x="837" y="43"/>
                  <a:pt x="834" y="38"/>
                  <a:pt x="830" y="41"/>
                </a:cubicBezTo>
                <a:cubicBezTo>
                  <a:pt x="841" y="45"/>
                  <a:pt x="851" y="41"/>
                  <a:pt x="863" y="43"/>
                </a:cubicBezTo>
                <a:cubicBezTo>
                  <a:pt x="861" y="34"/>
                  <a:pt x="843" y="42"/>
                  <a:pt x="839" y="35"/>
                </a:cubicBezTo>
                <a:cubicBezTo>
                  <a:pt x="847" y="28"/>
                  <a:pt x="873" y="36"/>
                  <a:pt x="890" y="35"/>
                </a:cubicBezTo>
                <a:cubicBezTo>
                  <a:pt x="889" y="39"/>
                  <a:pt x="894" y="41"/>
                  <a:pt x="891" y="46"/>
                </a:cubicBezTo>
                <a:cubicBezTo>
                  <a:pt x="901" y="49"/>
                  <a:pt x="912" y="50"/>
                  <a:pt x="922" y="49"/>
                </a:cubicBezTo>
                <a:cubicBezTo>
                  <a:pt x="921" y="45"/>
                  <a:pt x="916" y="45"/>
                  <a:pt x="913" y="43"/>
                </a:cubicBezTo>
                <a:cubicBezTo>
                  <a:pt x="915" y="38"/>
                  <a:pt x="924" y="40"/>
                  <a:pt x="924" y="34"/>
                </a:cubicBezTo>
                <a:cubicBezTo>
                  <a:pt x="936" y="42"/>
                  <a:pt x="957" y="33"/>
                  <a:pt x="968" y="44"/>
                </a:cubicBezTo>
                <a:cubicBezTo>
                  <a:pt x="968" y="47"/>
                  <a:pt x="966" y="47"/>
                  <a:pt x="962" y="47"/>
                </a:cubicBezTo>
                <a:cubicBezTo>
                  <a:pt x="963" y="51"/>
                  <a:pt x="965" y="52"/>
                  <a:pt x="967" y="54"/>
                </a:cubicBezTo>
                <a:cubicBezTo>
                  <a:pt x="975" y="55"/>
                  <a:pt x="974" y="47"/>
                  <a:pt x="985" y="50"/>
                </a:cubicBezTo>
                <a:cubicBezTo>
                  <a:pt x="984" y="48"/>
                  <a:pt x="982" y="49"/>
                  <a:pt x="980" y="49"/>
                </a:cubicBezTo>
                <a:cubicBezTo>
                  <a:pt x="982" y="44"/>
                  <a:pt x="990" y="53"/>
                  <a:pt x="988" y="44"/>
                </a:cubicBezTo>
                <a:cubicBezTo>
                  <a:pt x="994" y="47"/>
                  <a:pt x="1009" y="52"/>
                  <a:pt x="1011" y="43"/>
                </a:cubicBezTo>
                <a:cubicBezTo>
                  <a:pt x="995" y="39"/>
                  <a:pt x="976" y="37"/>
                  <a:pt x="958" y="35"/>
                </a:cubicBezTo>
                <a:cubicBezTo>
                  <a:pt x="965" y="24"/>
                  <a:pt x="983" y="33"/>
                  <a:pt x="995" y="29"/>
                </a:cubicBezTo>
                <a:cubicBezTo>
                  <a:pt x="991" y="24"/>
                  <a:pt x="980" y="28"/>
                  <a:pt x="974" y="25"/>
                </a:cubicBezTo>
                <a:cubicBezTo>
                  <a:pt x="986" y="16"/>
                  <a:pt x="1001" y="35"/>
                  <a:pt x="1019" y="26"/>
                </a:cubicBezTo>
                <a:cubicBezTo>
                  <a:pt x="1017" y="22"/>
                  <a:pt x="1009" y="24"/>
                  <a:pt x="1008" y="19"/>
                </a:cubicBezTo>
                <a:cubicBezTo>
                  <a:pt x="1015" y="22"/>
                  <a:pt x="1007" y="12"/>
                  <a:pt x="1001" y="14"/>
                </a:cubicBezTo>
                <a:cubicBezTo>
                  <a:pt x="1017" y="12"/>
                  <a:pt x="1024" y="22"/>
                  <a:pt x="1040" y="23"/>
                </a:cubicBezTo>
                <a:cubicBezTo>
                  <a:pt x="1040" y="27"/>
                  <a:pt x="1035" y="28"/>
                  <a:pt x="1041" y="28"/>
                </a:cubicBezTo>
                <a:cubicBezTo>
                  <a:pt x="1042" y="32"/>
                  <a:pt x="1037" y="32"/>
                  <a:pt x="1037" y="35"/>
                </a:cubicBezTo>
                <a:cubicBezTo>
                  <a:pt x="1046" y="39"/>
                  <a:pt x="1059" y="38"/>
                  <a:pt x="1072" y="38"/>
                </a:cubicBezTo>
                <a:cubicBezTo>
                  <a:pt x="1073" y="35"/>
                  <a:pt x="1065" y="39"/>
                  <a:pt x="1068" y="34"/>
                </a:cubicBezTo>
                <a:cubicBezTo>
                  <a:pt x="1081" y="35"/>
                  <a:pt x="1090" y="35"/>
                  <a:pt x="1097" y="32"/>
                </a:cubicBezTo>
                <a:cubicBezTo>
                  <a:pt x="1089" y="30"/>
                  <a:pt x="1084" y="24"/>
                  <a:pt x="1075" y="22"/>
                </a:cubicBezTo>
                <a:cubicBezTo>
                  <a:pt x="1072" y="23"/>
                  <a:pt x="1080" y="24"/>
                  <a:pt x="1077" y="29"/>
                </a:cubicBezTo>
                <a:cubicBezTo>
                  <a:pt x="1066" y="31"/>
                  <a:pt x="1053" y="23"/>
                  <a:pt x="1044" y="19"/>
                </a:cubicBezTo>
                <a:cubicBezTo>
                  <a:pt x="1051" y="12"/>
                  <a:pt x="1075" y="32"/>
                  <a:pt x="1080" y="14"/>
                </a:cubicBezTo>
                <a:cubicBezTo>
                  <a:pt x="1085" y="15"/>
                  <a:pt x="1087" y="18"/>
                  <a:pt x="1094" y="17"/>
                </a:cubicBezTo>
                <a:cubicBezTo>
                  <a:pt x="1095" y="21"/>
                  <a:pt x="1092" y="22"/>
                  <a:pt x="1088" y="22"/>
                </a:cubicBezTo>
                <a:cubicBezTo>
                  <a:pt x="1095" y="30"/>
                  <a:pt x="1117" y="23"/>
                  <a:pt x="1117" y="38"/>
                </a:cubicBezTo>
                <a:cubicBezTo>
                  <a:pt x="1127" y="34"/>
                  <a:pt x="1136" y="40"/>
                  <a:pt x="1142" y="44"/>
                </a:cubicBezTo>
                <a:cubicBezTo>
                  <a:pt x="1142" y="46"/>
                  <a:pt x="1139" y="45"/>
                  <a:pt x="1137" y="46"/>
                </a:cubicBezTo>
                <a:cubicBezTo>
                  <a:pt x="1153" y="50"/>
                  <a:pt x="1151" y="46"/>
                  <a:pt x="1166" y="46"/>
                </a:cubicBezTo>
                <a:cubicBezTo>
                  <a:pt x="1159" y="41"/>
                  <a:pt x="1161" y="42"/>
                  <a:pt x="1157" y="31"/>
                </a:cubicBezTo>
                <a:cubicBezTo>
                  <a:pt x="1155" y="32"/>
                  <a:pt x="1152" y="33"/>
                  <a:pt x="1151" y="35"/>
                </a:cubicBezTo>
                <a:cubicBezTo>
                  <a:pt x="1150" y="30"/>
                  <a:pt x="1140" y="25"/>
                  <a:pt x="1136" y="28"/>
                </a:cubicBezTo>
                <a:cubicBezTo>
                  <a:pt x="1133" y="27"/>
                  <a:pt x="1137" y="21"/>
                  <a:pt x="1142" y="23"/>
                </a:cubicBezTo>
                <a:cubicBezTo>
                  <a:pt x="1124" y="20"/>
                  <a:pt x="1112" y="20"/>
                  <a:pt x="1099" y="11"/>
                </a:cubicBezTo>
                <a:cubicBezTo>
                  <a:pt x="1101" y="15"/>
                  <a:pt x="1110" y="8"/>
                  <a:pt x="1106" y="14"/>
                </a:cubicBezTo>
                <a:cubicBezTo>
                  <a:pt x="1111" y="15"/>
                  <a:pt x="1111" y="12"/>
                  <a:pt x="1117" y="13"/>
                </a:cubicBezTo>
                <a:cubicBezTo>
                  <a:pt x="1117" y="8"/>
                  <a:pt x="1112" y="10"/>
                  <a:pt x="1109" y="8"/>
                </a:cubicBezTo>
                <a:cubicBezTo>
                  <a:pt x="1119" y="6"/>
                  <a:pt x="1136" y="15"/>
                  <a:pt x="1146" y="7"/>
                </a:cubicBezTo>
                <a:cubicBezTo>
                  <a:pt x="1162" y="12"/>
                  <a:pt x="1202" y="11"/>
                  <a:pt x="1197" y="34"/>
                </a:cubicBezTo>
                <a:cubicBezTo>
                  <a:pt x="1203" y="34"/>
                  <a:pt x="1220" y="40"/>
                  <a:pt x="1220" y="28"/>
                </a:cubicBezTo>
                <a:cubicBezTo>
                  <a:pt x="1237" y="29"/>
                  <a:pt x="1253" y="28"/>
                  <a:pt x="1266" y="35"/>
                </a:cubicBezTo>
                <a:cubicBezTo>
                  <a:pt x="1267" y="38"/>
                  <a:pt x="1265" y="38"/>
                  <a:pt x="1265" y="41"/>
                </a:cubicBezTo>
                <a:cubicBezTo>
                  <a:pt x="1285" y="53"/>
                  <a:pt x="1306" y="43"/>
                  <a:pt x="1326" y="51"/>
                </a:cubicBezTo>
                <a:cubicBezTo>
                  <a:pt x="1330" y="51"/>
                  <a:pt x="1323" y="49"/>
                  <a:pt x="1323" y="49"/>
                </a:cubicBezTo>
                <a:cubicBezTo>
                  <a:pt x="1326" y="44"/>
                  <a:pt x="1330" y="51"/>
                  <a:pt x="1333" y="51"/>
                </a:cubicBezTo>
                <a:cubicBezTo>
                  <a:pt x="1337" y="51"/>
                  <a:pt x="1336" y="47"/>
                  <a:pt x="1341" y="47"/>
                </a:cubicBezTo>
                <a:cubicBezTo>
                  <a:pt x="1337" y="51"/>
                  <a:pt x="1347" y="50"/>
                  <a:pt x="1351" y="51"/>
                </a:cubicBezTo>
                <a:cubicBezTo>
                  <a:pt x="1353" y="43"/>
                  <a:pt x="1338" y="48"/>
                  <a:pt x="1342" y="43"/>
                </a:cubicBezTo>
                <a:cubicBezTo>
                  <a:pt x="1325" y="48"/>
                  <a:pt x="1298" y="33"/>
                  <a:pt x="1280" y="35"/>
                </a:cubicBezTo>
                <a:cubicBezTo>
                  <a:pt x="1280" y="37"/>
                  <a:pt x="1282" y="36"/>
                  <a:pt x="1283" y="37"/>
                </a:cubicBezTo>
                <a:cubicBezTo>
                  <a:pt x="1281" y="41"/>
                  <a:pt x="1276" y="36"/>
                  <a:pt x="1278" y="32"/>
                </a:cubicBezTo>
                <a:cubicBezTo>
                  <a:pt x="1264" y="32"/>
                  <a:pt x="1252" y="25"/>
                  <a:pt x="1241" y="26"/>
                </a:cubicBezTo>
                <a:cubicBezTo>
                  <a:pt x="1247" y="13"/>
                  <a:pt x="1228" y="14"/>
                  <a:pt x="1220" y="10"/>
                </a:cubicBezTo>
                <a:cubicBezTo>
                  <a:pt x="1231" y="7"/>
                  <a:pt x="1246" y="10"/>
                  <a:pt x="1258" y="4"/>
                </a:cubicBezTo>
                <a:cubicBezTo>
                  <a:pt x="1259" y="7"/>
                  <a:pt x="1262" y="8"/>
                  <a:pt x="1260" y="13"/>
                </a:cubicBezTo>
                <a:cubicBezTo>
                  <a:pt x="1251" y="10"/>
                  <a:pt x="1253" y="18"/>
                  <a:pt x="1246" y="17"/>
                </a:cubicBezTo>
                <a:cubicBezTo>
                  <a:pt x="1266" y="23"/>
                  <a:pt x="1288" y="34"/>
                  <a:pt x="1311" y="32"/>
                </a:cubicBezTo>
                <a:cubicBezTo>
                  <a:pt x="1312" y="24"/>
                  <a:pt x="1303" y="25"/>
                  <a:pt x="1295" y="25"/>
                </a:cubicBezTo>
                <a:cubicBezTo>
                  <a:pt x="1293" y="15"/>
                  <a:pt x="1280" y="17"/>
                  <a:pt x="1277" y="8"/>
                </a:cubicBezTo>
                <a:cubicBezTo>
                  <a:pt x="1301" y="4"/>
                  <a:pt x="1310" y="29"/>
                  <a:pt x="1335" y="29"/>
                </a:cubicBezTo>
                <a:cubicBezTo>
                  <a:pt x="1329" y="35"/>
                  <a:pt x="1338" y="36"/>
                  <a:pt x="1341" y="41"/>
                </a:cubicBezTo>
                <a:cubicBezTo>
                  <a:pt x="1377" y="38"/>
                  <a:pt x="1395" y="49"/>
                  <a:pt x="1425" y="54"/>
                </a:cubicBezTo>
                <a:cubicBezTo>
                  <a:pt x="1423" y="52"/>
                  <a:pt x="1420" y="50"/>
                  <a:pt x="1416" y="49"/>
                </a:cubicBezTo>
                <a:cubicBezTo>
                  <a:pt x="1428" y="47"/>
                  <a:pt x="1451" y="49"/>
                  <a:pt x="1462" y="50"/>
                </a:cubicBezTo>
                <a:cubicBezTo>
                  <a:pt x="1459" y="61"/>
                  <a:pt x="1441" y="56"/>
                  <a:pt x="1434" y="56"/>
                </a:cubicBezTo>
                <a:cubicBezTo>
                  <a:pt x="1443" y="60"/>
                  <a:pt x="1456" y="60"/>
                  <a:pt x="1465" y="65"/>
                </a:cubicBezTo>
                <a:cubicBezTo>
                  <a:pt x="1466" y="68"/>
                  <a:pt x="1464" y="69"/>
                  <a:pt x="1464" y="71"/>
                </a:cubicBezTo>
                <a:cubicBezTo>
                  <a:pt x="1476" y="72"/>
                  <a:pt x="1482" y="70"/>
                  <a:pt x="1493" y="69"/>
                </a:cubicBezTo>
                <a:cubicBezTo>
                  <a:pt x="1487" y="68"/>
                  <a:pt x="1482" y="64"/>
                  <a:pt x="1477" y="66"/>
                </a:cubicBezTo>
                <a:cubicBezTo>
                  <a:pt x="1475" y="62"/>
                  <a:pt x="1479" y="55"/>
                  <a:pt x="1470" y="56"/>
                </a:cubicBezTo>
                <a:cubicBezTo>
                  <a:pt x="1471" y="54"/>
                  <a:pt x="1473" y="53"/>
                  <a:pt x="1476" y="53"/>
                </a:cubicBezTo>
                <a:cubicBezTo>
                  <a:pt x="1477" y="48"/>
                  <a:pt x="1474" y="48"/>
                  <a:pt x="1474" y="44"/>
                </a:cubicBezTo>
                <a:cubicBezTo>
                  <a:pt x="1471" y="41"/>
                  <a:pt x="1465" y="41"/>
                  <a:pt x="1462" y="38"/>
                </a:cubicBezTo>
                <a:cubicBezTo>
                  <a:pt x="1470" y="29"/>
                  <a:pt x="1452" y="27"/>
                  <a:pt x="1447" y="22"/>
                </a:cubicBezTo>
                <a:cubicBezTo>
                  <a:pt x="1456" y="24"/>
                  <a:pt x="1457" y="24"/>
                  <a:pt x="1464" y="28"/>
                </a:cubicBezTo>
                <a:cubicBezTo>
                  <a:pt x="1471" y="13"/>
                  <a:pt x="1506" y="17"/>
                  <a:pt x="1516" y="35"/>
                </a:cubicBezTo>
                <a:cubicBezTo>
                  <a:pt x="1511" y="42"/>
                  <a:pt x="1501" y="34"/>
                  <a:pt x="1496" y="40"/>
                </a:cubicBezTo>
                <a:cubicBezTo>
                  <a:pt x="1506" y="43"/>
                  <a:pt x="1522" y="37"/>
                  <a:pt x="1529" y="41"/>
                </a:cubicBezTo>
                <a:cubicBezTo>
                  <a:pt x="1527" y="48"/>
                  <a:pt x="1515" y="41"/>
                  <a:pt x="1511" y="41"/>
                </a:cubicBezTo>
                <a:cubicBezTo>
                  <a:pt x="1520" y="61"/>
                  <a:pt x="1547" y="44"/>
                  <a:pt x="1560" y="56"/>
                </a:cubicBezTo>
                <a:cubicBezTo>
                  <a:pt x="1547" y="56"/>
                  <a:pt x="1532" y="51"/>
                  <a:pt x="1520" y="59"/>
                </a:cubicBezTo>
                <a:cubicBezTo>
                  <a:pt x="1537" y="61"/>
                  <a:pt x="1557" y="65"/>
                  <a:pt x="1576" y="63"/>
                </a:cubicBezTo>
                <a:cubicBezTo>
                  <a:pt x="1575" y="62"/>
                  <a:pt x="1573" y="62"/>
                  <a:pt x="1573" y="59"/>
                </a:cubicBezTo>
                <a:cubicBezTo>
                  <a:pt x="1585" y="59"/>
                  <a:pt x="1594" y="63"/>
                  <a:pt x="1603" y="59"/>
                </a:cubicBezTo>
                <a:cubicBezTo>
                  <a:pt x="1613" y="72"/>
                  <a:pt x="1628" y="67"/>
                  <a:pt x="1645" y="69"/>
                </a:cubicBezTo>
                <a:cubicBezTo>
                  <a:pt x="1635" y="63"/>
                  <a:pt x="1621" y="60"/>
                  <a:pt x="1610" y="60"/>
                </a:cubicBezTo>
                <a:cubicBezTo>
                  <a:pt x="1622" y="49"/>
                  <a:pt x="1660" y="63"/>
                  <a:pt x="1677" y="54"/>
                </a:cubicBezTo>
                <a:cubicBezTo>
                  <a:pt x="1670" y="51"/>
                  <a:pt x="1661" y="49"/>
                  <a:pt x="1652" y="47"/>
                </a:cubicBezTo>
                <a:cubicBezTo>
                  <a:pt x="1656" y="46"/>
                  <a:pt x="1653" y="39"/>
                  <a:pt x="1659" y="41"/>
                </a:cubicBezTo>
                <a:cubicBezTo>
                  <a:pt x="1657" y="35"/>
                  <a:pt x="1645" y="39"/>
                  <a:pt x="1642" y="41"/>
                </a:cubicBezTo>
                <a:cubicBezTo>
                  <a:pt x="1640" y="45"/>
                  <a:pt x="1644" y="45"/>
                  <a:pt x="1643" y="49"/>
                </a:cubicBezTo>
                <a:cubicBezTo>
                  <a:pt x="1628" y="53"/>
                  <a:pt x="1624" y="51"/>
                  <a:pt x="1610" y="50"/>
                </a:cubicBezTo>
                <a:cubicBezTo>
                  <a:pt x="1608" y="39"/>
                  <a:pt x="1600" y="35"/>
                  <a:pt x="1593" y="29"/>
                </a:cubicBezTo>
                <a:cubicBezTo>
                  <a:pt x="1590" y="33"/>
                  <a:pt x="1591" y="41"/>
                  <a:pt x="1585" y="41"/>
                </a:cubicBezTo>
                <a:cubicBezTo>
                  <a:pt x="1587" y="47"/>
                  <a:pt x="1598" y="45"/>
                  <a:pt x="1606" y="46"/>
                </a:cubicBezTo>
                <a:cubicBezTo>
                  <a:pt x="1607" y="54"/>
                  <a:pt x="1595" y="50"/>
                  <a:pt x="1590" y="53"/>
                </a:cubicBezTo>
                <a:cubicBezTo>
                  <a:pt x="1590" y="48"/>
                  <a:pt x="1586" y="48"/>
                  <a:pt x="1579" y="47"/>
                </a:cubicBezTo>
                <a:cubicBezTo>
                  <a:pt x="1577" y="48"/>
                  <a:pt x="1580" y="49"/>
                  <a:pt x="1579" y="51"/>
                </a:cubicBezTo>
                <a:cubicBezTo>
                  <a:pt x="1557" y="51"/>
                  <a:pt x="1541" y="43"/>
                  <a:pt x="1527" y="34"/>
                </a:cubicBezTo>
                <a:cubicBezTo>
                  <a:pt x="1543" y="29"/>
                  <a:pt x="1555" y="40"/>
                  <a:pt x="1566" y="32"/>
                </a:cubicBezTo>
                <a:cubicBezTo>
                  <a:pt x="1567" y="18"/>
                  <a:pt x="1556" y="22"/>
                  <a:pt x="1559" y="10"/>
                </a:cubicBezTo>
                <a:cubicBezTo>
                  <a:pt x="1550" y="12"/>
                  <a:pt x="1545" y="5"/>
                  <a:pt x="1536" y="3"/>
                </a:cubicBezTo>
                <a:cubicBezTo>
                  <a:pt x="1544" y="6"/>
                  <a:pt x="1563" y="0"/>
                  <a:pt x="1563" y="8"/>
                </a:cubicBezTo>
                <a:cubicBezTo>
                  <a:pt x="1584" y="10"/>
                  <a:pt x="1588" y="6"/>
                  <a:pt x="1606" y="10"/>
                </a:cubicBezTo>
                <a:cubicBezTo>
                  <a:pt x="1603" y="15"/>
                  <a:pt x="1597" y="17"/>
                  <a:pt x="1594" y="22"/>
                </a:cubicBezTo>
                <a:cubicBezTo>
                  <a:pt x="1597" y="29"/>
                  <a:pt x="1603" y="34"/>
                  <a:pt x="1615" y="32"/>
                </a:cubicBezTo>
                <a:cubicBezTo>
                  <a:pt x="1614" y="25"/>
                  <a:pt x="1604" y="27"/>
                  <a:pt x="1599" y="25"/>
                </a:cubicBezTo>
                <a:cubicBezTo>
                  <a:pt x="1605" y="20"/>
                  <a:pt x="1621" y="31"/>
                  <a:pt x="1622" y="19"/>
                </a:cubicBezTo>
                <a:cubicBezTo>
                  <a:pt x="1621" y="17"/>
                  <a:pt x="1619" y="16"/>
                  <a:pt x="1616" y="16"/>
                </a:cubicBezTo>
                <a:cubicBezTo>
                  <a:pt x="1627" y="8"/>
                  <a:pt x="1648" y="18"/>
                  <a:pt x="1658" y="16"/>
                </a:cubicBezTo>
                <a:cubicBezTo>
                  <a:pt x="1650" y="24"/>
                  <a:pt x="1662" y="29"/>
                  <a:pt x="1653" y="34"/>
                </a:cubicBezTo>
                <a:cubicBezTo>
                  <a:pt x="1660" y="40"/>
                  <a:pt x="1665" y="34"/>
                  <a:pt x="1671" y="31"/>
                </a:cubicBezTo>
                <a:cubicBezTo>
                  <a:pt x="1671" y="25"/>
                  <a:pt x="1663" y="27"/>
                  <a:pt x="1664" y="20"/>
                </a:cubicBezTo>
                <a:cubicBezTo>
                  <a:pt x="1680" y="19"/>
                  <a:pt x="1685" y="18"/>
                  <a:pt x="1699" y="22"/>
                </a:cubicBezTo>
                <a:cubicBezTo>
                  <a:pt x="1708" y="44"/>
                  <a:pt x="1682" y="41"/>
                  <a:pt x="1664" y="40"/>
                </a:cubicBezTo>
                <a:cubicBezTo>
                  <a:pt x="1674" y="50"/>
                  <a:pt x="1700" y="49"/>
                  <a:pt x="1716" y="50"/>
                </a:cubicBezTo>
                <a:cubicBezTo>
                  <a:pt x="1717" y="44"/>
                  <a:pt x="1711" y="47"/>
                  <a:pt x="1710" y="44"/>
                </a:cubicBezTo>
                <a:cubicBezTo>
                  <a:pt x="1715" y="40"/>
                  <a:pt x="1732" y="38"/>
                  <a:pt x="1735" y="49"/>
                </a:cubicBezTo>
                <a:cubicBezTo>
                  <a:pt x="1740" y="48"/>
                  <a:pt x="1744" y="46"/>
                  <a:pt x="1750" y="47"/>
                </a:cubicBezTo>
                <a:cubicBezTo>
                  <a:pt x="1743" y="44"/>
                  <a:pt x="1733" y="44"/>
                  <a:pt x="1729" y="38"/>
                </a:cubicBezTo>
                <a:cubicBezTo>
                  <a:pt x="1737" y="38"/>
                  <a:pt x="1760" y="45"/>
                  <a:pt x="1762" y="38"/>
                </a:cubicBezTo>
                <a:cubicBezTo>
                  <a:pt x="1762" y="37"/>
                  <a:pt x="1757" y="36"/>
                  <a:pt x="1756" y="37"/>
                </a:cubicBezTo>
                <a:cubicBezTo>
                  <a:pt x="1768" y="28"/>
                  <a:pt x="1777" y="30"/>
                  <a:pt x="1793" y="32"/>
                </a:cubicBezTo>
                <a:cubicBezTo>
                  <a:pt x="1793" y="35"/>
                  <a:pt x="1793" y="38"/>
                  <a:pt x="1793" y="41"/>
                </a:cubicBezTo>
                <a:cubicBezTo>
                  <a:pt x="1796" y="43"/>
                  <a:pt x="1803" y="42"/>
                  <a:pt x="1806" y="44"/>
                </a:cubicBezTo>
                <a:cubicBezTo>
                  <a:pt x="1807" y="50"/>
                  <a:pt x="1800" y="43"/>
                  <a:pt x="1799" y="49"/>
                </a:cubicBezTo>
                <a:cubicBezTo>
                  <a:pt x="1802" y="57"/>
                  <a:pt x="1814" y="47"/>
                  <a:pt x="1814" y="57"/>
                </a:cubicBezTo>
                <a:cubicBezTo>
                  <a:pt x="1821" y="59"/>
                  <a:pt x="1822" y="53"/>
                  <a:pt x="1827" y="56"/>
                </a:cubicBezTo>
                <a:cubicBezTo>
                  <a:pt x="1823" y="51"/>
                  <a:pt x="1815" y="50"/>
                  <a:pt x="1808" y="49"/>
                </a:cubicBezTo>
                <a:cubicBezTo>
                  <a:pt x="1810" y="45"/>
                  <a:pt x="1812" y="41"/>
                  <a:pt x="1812" y="35"/>
                </a:cubicBezTo>
                <a:cubicBezTo>
                  <a:pt x="1818" y="34"/>
                  <a:pt x="1821" y="35"/>
                  <a:pt x="1828" y="34"/>
                </a:cubicBezTo>
                <a:cubicBezTo>
                  <a:pt x="1832" y="33"/>
                  <a:pt x="1826" y="30"/>
                  <a:pt x="1827" y="26"/>
                </a:cubicBezTo>
                <a:cubicBezTo>
                  <a:pt x="1844" y="26"/>
                  <a:pt x="1850" y="27"/>
                  <a:pt x="1857" y="35"/>
                </a:cubicBezTo>
                <a:cubicBezTo>
                  <a:pt x="1865" y="27"/>
                  <a:pt x="1878" y="33"/>
                  <a:pt x="1885" y="40"/>
                </a:cubicBezTo>
                <a:cubicBezTo>
                  <a:pt x="1890" y="36"/>
                  <a:pt x="1896" y="34"/>
                  <a:pt x="1906" y="35"/>
                </a:cubicBezTo>
                <a:cubicBezTo>
                  <a:pt x="1911" y="35"/>
                  <a:pt x="1906" y="29"/>
                  <a:pt x="1909" y="29"/>
                </a:cubicBezTo>
                <a:cubicBezTo>
                  <a:pt x="1919" y="25"/>
                  <a:pt x="1926" y="35"/>
                  <a:pt x="1935" y="37"/>
                </a:cubicBezTo>
                <a:cubicBezTo>
                  <a:pt x="1933" y="39"/>
                  <a:pt x="1930" y="40"/>
                  <a:pt x="1929" y="44"/>
                </a:cubicBezTo>
                <a:cubicBezTo>
                  <a:pt x="1930" y="46"/>
                  <a:pt x="1932" y="48"/>
                  <a:pt x="1934" y="49"/>
                </a:cubicBezTo>
                <a:cubicBezTo>
                  <a:pt x="1937" y="49"/>
                  <a:pt x="1938" y="46"/>
                  <a:pt x="1941" y="46"/>
                </a:cubicBezTo>
                <a:cubicBezTo>
                  <a:pt x="1940" y="42"/>
                  <a:pt x="1934" y="42"/>
                  <a:pt x="1938" y="38"/>
                </a:cubicBezTo>
                <a:cubicBezTo>
                  <a:pt x="1944" y="33"/>
                  <a:pt x="1942" y="46"/>
                  <a:pt x="1949" y="46"/>
                </a:cubicBezTo>
                <a:cubicBezTo>
                  <a:pt x="1950" y="44"/>
                  <a:pt x="1954" y="38"/>
                  <a:pt x="1947" y="40"/>
                </a:cubicBezTo>
                <a:cubicBezTo>
                  <a:pt x="1947" y="35"/>
                  <a:pt x="1957" y="36"/>
                  <a:pt x="1959" y="38"/>
                </a:cubicBezTo>
                <a:cubicBezTo>
                  <a:pt x="1959" y="42"/>
                  <a:pt x="1955" y="42"/>
                  <a:pt x="1953" y="44"/>
                </a:cubicBezTo>
                <a:cubicBezTo>
                  <a:pt x="1957" y="51"/>
                  <a:pt x="1979" y="37"/>
                  <a:pt x="1983" y="49"/>
                </a:cubicBezTo>
                <a:cubicBezTo>
                  <a:pt x="2006" y="34"/>
                  <a:pt x="2028" y="55"/>
                  <a:pt x="2048" y="56"/>
                </a:cubicBezTo>
                <a:cubicBezTo>
                  <a:pt x="2044" y="50"/>
                  <a:pt x="2031" y="47"/>
                  <a:pt x="2039" y="38"/>
                </a:cubicBezTo>
                <a:cubicBezTo>
                  <a:pt x="2054" y="37"/>
                  <a:pt x="2060" y="46"/>
                  <a:pt x="2072" y="49"/>
                </a:cubicBezTo>
                <a:cubicBezTo>
                  <a:pt x="2072" y="52"/>
                  <a:pt x="2067" y="50"/>
                  <a:pt x="2067" y="53"/>
                </a:cubicBezTo>
                <a:cubicBezTo>
                  <a:pt x="2067" y="55"/>
                  <a:pt x="2076" y="55"/>
                  <a:pt x="2076" y="53"/>
                </a:cubicBezTo>
                <a:cubicBezTo>
                  <a:pt x="2079" y="56"/>
                  <a:pt x="2081" y="56"/>
                  <a:pt x="2079" y="60"/>
                </a:cubicBezTo>
                <a:cubicBezTo>
                  <a:pt x="2086" y="60"/>
                  <a:pt x="2091" y="58"/>
                  <a:pt x="2098" y="59"/>
                </a:cubicBezTo>
                <a:cubicBezTo>
                  <a:pt x="2102" y="59"/>
                  <a:pt x="2101" y="54"/>
                  <a:pt x="2101" y="50"/>
                </a:cubicBezTo>
                <a:cubicBezTo>
                  <a:pt x="2112" y="51"/>
                  <a:pt x="2135" y="44"/>
                  <a:pt x="2137" y="54"/>
                </a:cubicBezTo>
                <a:cubicBezTo>
                  <a:pt x="2152" y="55"/>
                  <a:pt x="2170" y="53"/>
                  <a:pt x="2180" y="59"/>
                </a:cubicBezTo>
                <a:cubicBezTo>
                  <a:pt x="2189" y="57"/>
                  <a:pt x="2197" y="59"/>
                  <a:pt x="2205" y="62"/>
                </a:cubicBezTo>
                <a:cubicBezTo>
                  <a:pt x="2214" y="62"/>
                  <a:pt x="2205" y="64"/>
                  <a:pt x="2201" y="63"/>
                </a:cubicBezTo>
                <a:cubicBezTo>
                  <a:pt x="2197" y="64"/>
                  <a:pt x="2195" y="67"/>
                  <a:pt x="2193" y="69"/>
                </a:cubicBezTo>
                <a:cubicBezTo>
                  <a:pt x="2188" y="69"/>
                  <a:pt x="2184" y="66"/>
                  <a:pt x="2181" y="63"/>
                </a:cubicBezTo>
                <a:cubicBezTo>
                  <a:pt x="2180" y="64"/>
                  <a:pt x="2180" y="65"/>
                  <a:pt x="2178" y="65"/>
                </a:cubicBezTo>
                <a:cubicBezTo>
                  <a:pt x="2177" y="70"/>
                  <a:pt x="2183" y="66"/>
                  <a:pt x="2181" y="71"/>
                </a:cubicBezTo>
                <a:cubicBezTo>
                  <a:pt x="2205" y="69"/>
                  <a:pt x="2219" y="78"/>
                  <a:pt x="2241" y="78"/>
                </a:cubicBezTo>
                <a:cubicBezTo>
                  <a:pt x="2240" y="80"/>
                  <a:pt x="2238" y="81"/>
                  <a:pt x="2238" y="83"/>
                </a:cubicBezTo>
                <a:cubicBezTo>
                  <a:pt x="2245" y="89"/>
                  <a:pt x="2259" y="84"/>
                  <a:pt x="2270" y="87"/>
                </a:cubicBezTo>
                <a:cubicBezTo>
                  <a:pt x="2266" y="80"/>
                  <a:pt x="2248" y="88"/>
                  <a:pt x="2247" y="78"/>
                </a:cubicBezTo>
                <a:cubicBezTo>
                  <a:pt x="2250" y="76"/>
                  <a:pt x="2253" y="76"/>
                  <a:pt x="2257" y="77"/>
                </a:cubicBezTo>
                <a:cubicBezTo>
                  <a:pt x="2259" y="71"/>
                  <a:pt x="2254" y="72"/>
                  <a:pt x="2250" y="72"/>
                </a:cubicBezTo>
                <a:cubicBezTo>
                  <a:pt x="2254" y="69"/>
                  <a:pt x="2257" y="71"/>
                  <a:pt x="2263" y="71"/>
                </a:cubicBezTo>
                <a:cubicBezTo>
                  <a:pt x="2262" y="72"/>
                  <a:pt x="2261" y="73"/>
                  <a:pt x="2261" y="75"/>
                </a:cubicBezTo>
                <a:cubicBezTo>
                  <a:pt x="2270" y="75"/>
                  <a:pt x="2285" y="66"/>
                  <a:pt x="2291" y="75"/>
                </a:cubicBezTo>
                <a:cubicBezTo>
                  <a:pt x="2334" y="62"/>
                  <a:pt x="2385" y="80"/>
                  <a:pt x="2426" y="75"/>
                </a:cubicBezTo>
                <a:cubicBezTo>
                  <a:pt x="2437" y="83"/>
                  <a:pt x="2458" y="78"/>
                  <a:pt x="2472" y="86"/>
                </a:cubicBezTo>
                <a:cubicBezTo>
                  <a:pt x="2474" y="84"/>
                  <a:pt x="2471" y="83"/>
                  <a:pt x="2475" y="81"/>
                </a:cubicBezTo>
                <a:cubicBezTo>
                  <a:pt x="2481" y="84"/>
                  <a:pt x="2486" y="86"/>
                  <a:pt x="2488" y="78"/>
                </a:cubicBezTo>
                <a:cubicBezTo>
                  <a:pt x="2496" y="79"/>
                  <a:pt x="2504" y="79"/>
                  <a:pt x="2512" y="83"/>
                </a:cubicBezTo>
                <a:cubicBezTo>
                  <a:pt x="2508" y="87"/>
                  <a:pt x="2502" y="81"/>
                  <a:pt x="2496" y="83"/>
                </a:cubicBezTo>
                <a:cubicBezTo>
                  <a:pt x="2501" y="85"/>
                  <a:pt x="2518" y="95"/>
                  <a:pt x="2522" y="83"/>
                </a:cubicBezTo>
                <a:cubicBezTo>
                  <a:pt x="2540" y="80"/>
                  <a:pt x="2551" y="90"/>
                  <a:pt x="2565" y="92"/>
                </a:cubicBezTo>
                <a:cubicBezTo>
                  <a:pt x="2597" y="95"/>
                  <a:pt x="2634" y="89"/>
                  <a:pt x="2671" y="94"/>
                </a:cubicBezTo>
                <a:cubicBezTo>
                  <a:pt x="2695" y="98"/>
                  <a:pt x="2730" y="100"/>
                  <a:pt x="2754" y="97"/>
                </a:cubicBezTo>
                <a:cubicBezTo>
                  <a:pt x="2751" y="96"/>
                  <a:pt x="2751" y="93"/>
                  <a:pt x="2748" y="92"/>
                </a:cubicBezTo>
                <a:cubicBezTo>
                  <a:pt x="2748" y="88"/>
                  <a:pt x="2753" y="90"/>
                  <a:pt x="2754" y="87"/>
                </a:cubicBezTo>
                <a:cubicBezTo>
                  <a:pt x="2752" y="73"/>
                  <a:pt x="2723" y="86"/>
                  <a:pt x="2720" y="74"/>
                </a:cubicBezTo>
                <a:cubicBezTo>
                  <a:pt x="2737" y="72"/>
                  <a:pt x="2748" y="74"/>
                  <a:pt x="2761" y="77"/>
                </a:cubicBezTo>
                <a:cubicBezTo>
                  <a:pt x="2761" y="81"/>
                  <a:pt x="2753" y="80"/>
                  <a:pt x="2751" y="78"/>
                </a:cubicBezTo>
                <a:cubicBezTo>
                  <a:pt x="2749" y="83"/>
                  <a:pt x="2756" y="79"/>
                  <a:pt x="2754" y="84"/>
                </a:cubicBezTo>
                <a:cubicBezTo>
                  <a:pt x="2788" y="87"/>
                  <a:pt x="2804" y="92"/>
                  <a:pt x="2829" y="96"/>
                </a:cubicBezTo>
                <a:cubicBezTo>
                  <a:pt x="2818" y="76"/>
                  <a:pt x="2789" y="93"/>
                  <a:pt x="2772" y="78"/>
                </a:cubicBezTo>
                <a:cubicBezTo>
                  <a:pt x="2769" y="79"/>
                  <a:pt x="2764" y="77"/>
                  <a:pt x="2766" y="81"/>
                </a:cubicBezTo>
                <a:cubicBezTo>
                  <a:pt x="2762" y="82"/>
                  <a:pt x="2767" y="74"/>
                  <a:pt x="2763" y="75"/>
                </a:cubicBezTo>
                <a:cubicBezTo>
                  <a:pt x="2813" y="79"/>
                  <a:pt x="2859" y="92"/>
                  <a:pt x="2908" y="99"/>
                </a:cubicBezTo>
                <a:cubicBezTo>
                  <a:pt x="2885" y="102"/>
                  <a:pt x="2857" y="95"/>
                  <a:pt x="2832" y="94"/>
                </a:cubicBezTo>
                <a:cubicBezTo>
                  <a:pt x="2857" y="104"/>
                  <a:pt x="2900" y="110"/>
                  <a:pt x="2930" y="94"/>
                </a:cubicBezTo>
                <a:cubicBezTo>
                  <a:pt x="2927" y="90"/>
                  <a:pt x="2914" y="95"/>
                  <a:pt x="2911" y="92"/>
                </a:cubicBezTo>
                <a:cubicBezTo>
                  <a:pt x="2917" y="90"/>
                  <a:pt x="2910" y="85"/>
                  <a:pt x="2912" y="84"/>
                </a:cubicBezTo>
                <a:cubicBezTo>
                  <a:pt x="2918" y="90"/>
                  <a:pt x="2928" y="88"/>
                  <a:pt x="2935" y="90"/>
                </a:cubicBezTo>
                <a:cubicBezTo>
                  <a:pt x="2935" y="95"/>
                  <a:pt x="2931" y="94"/>
                  <a:pt x="2930" y="97"/>
                </a:cubicBezTo>
                <a:cubicBezTo>
                  <a:pt x="2946" y="94"/>
                  <a:pt x="2949" y="108"/>
                  <a:pt x="2961" y="103"/>
                </a:cubicBezTo>
                <a:cubicBezTo>
                  <a:pt x="2963" y="108"/>
                  <a:pt x="2967" y="112"/>
                  <a:pt x="2963" y="115"/>
                </a:cubicBezTo>
                <a:cubicBezTo>
                  <a:pt x="2979" y="116"/>
                  <a:pt x="2989" y="128"/>
                  <a:pt x="3010" y="129"/>
                </a:cubicBezTo>
                <a:cubicBezTo>
                  <a:pt x="3011" y="131"/>
                  <a:pt x="3009" y="132"/>
                  <a:pt x="3009" y="135"/>
                </a:cubicBezTo>
                <a:cubicBezTo>
                  <a:pt x="3018" y="132"/>
                  <a:pt x="3024" y="139"/>
                  <a:pt x="3028" y="136"/>
                </a:cubicBezTo>
                <a:cubicBezTo>
                  <a:pt x="3033" y="139"/>
                  <a:pt x="3022" y="138"/>
                  <a:pt x="3022" y="140"/>
                </a:cubicBezTo>
                <a:cubicBezTo>
                  <a:pt x="3035" y="143"/>
                  <a:pt x="3055" y="145"/>
                  <a:pt x="3067" y="154"/>
                </a:cubicBezTo>
                <a:cubicBezTo>
                  <a:pt x="3065" y="157"/>
                  <a:pt x="3058" y="155"/>
                  <a:pt x="3055" y="157"/>
                </a:cubicBezTo>
                <a:cubicBezTo>
                  <a:pt x="3067" y="166"/>
                  <a:pt x="3095" y="159"/>
                  <a:pt x="3102" y="173"/>
                </a:cubicBezTo>
                <a:cubicBezTo>
                  <a:pt x="3107" y="174"/>
                  <a:pt x="3107" y="170"/>
                  <a:pt x="3110" y="173"/>
                </a:cubicBezTo>
                <a:cubicBezTo>
                  <a:pt x="3107" y="179"/>
                  <a:pt x="3102" y="174"/>
                  <a:pt x="3095" y="175"/>
                </a:cubicBezTo>
                <a:cubicBezTo>
                  <a:pt x="3107" y="178"/>
                  <a:pt x="3126" y="189"/>
                  <a:pt x="3141" y="181"/>
                </a:cubicBezTo>
                <a:cubicBezTo>
                  <a:pt x="3141" y="179"/>
                  <a:pt x="3138" y="179"/>
                  <a:pt x="3136" y="179"/>
                </a:cubicBezTo>
                <a:cubicBezTo>
                  <a:pt x="3141" y="175"/>
                  <a:pt x="3146" y="177"/>
                  <a:pt x="3153" y="178"/>
                </a:cubicBezTo>
                <a:cubicBezTo>
                  <a:pt x="3151" y="179"/>
                  <a:pt x="3152" y="183"/>
                  <a:pt x="3148" y="182"/>
                </a:cubicBezTo>
                <a:cubicBezTo>
                  <a:pt x="3149" y="191"/>
                  <a:pt x="3162" y="186"/>
                  <a:pt x="3160" y="192"/>
                </a:cubicBezTo>
                <a:cubicBezTo>
                  <a:pt x="3166" y="192"/>
                  <a:pt x="3164" y="190"/>
                  <a:pt x="3163" y="186"/>
                </a:cubicBezTo>
                <a:cubicBezTo>
                  <a:pt x="3168" y="186"/>
                  <a:pt x="3176" y="183"/>
                  <a:pt x="3182" y="183"/>
                </a:cubicBezTo>
                <a:cubicBezTo>
                  <a:pt x="3190" y="184"/>
                  <a:pt x="3202" y="187"/>
                  <a:pt x="3203" y="192"/>
                </a:cubicBezTo>
                <a:cubicBezTo>
                  <a:pt x="3190" y="192"/>
                  <a:pt x="3169" y="187"/>
                  <a:pt x="3166" y="198"/>
                </a:cubicBezTo>
                <a:cubicBezTo>
                  <a:pt x="3166" y="200"/>
                  <a:pt x="3169" y="200"/>
                  <a:pt x="3171" y="200"/>
                </a:cubicBezTo>
                <a:cubicBezTo>
                  <a:pt x="3170" y="203"/>
                  <a:pt x="3163" y="199"/>
                  <a:pt x="3156" y="200"/>
                </a:cubicBezTo>
                <a:cubicBezTo>
                  <a:pt x="3158" y="197"/>
                  <a:pt x="3162" y="197"/>
                  <a:pt x="3165" y="195"/>
                </a:cubicBezTo>
                <a:cubicBezTo>
                  <a:pt x="3161" y="191"/>
                  <a:pt x="3152" y="194"/>
                  <a:pt x="3151" y="198"/>
                </a:cubicBezTo>
                <a:cubicBezTo>
                  <a:pt x="3137" y="195"/>
                  <a:pt x="3125" y="189"/>
                  <a:pt x="3105" y="191"/>
                </a:cubicBezTo>
                <a:cubicBezTo>
                  <a:pt x="3107" y="193"/>
                  <a:pt x="3110" y="194"/>
                  <a:pt x="3107" y="197"/>
                </a:cubicBezTo>
                <a:cubicBezTo>
                  <a:pt x="3105" y="196"/>
                  <a:pt x="3106" y="194"/>
                  <a:pt x="3104" y="194"/>
                </a:cubicBezTo>
                <a:cubicBezTo>
                  <a:pt x="3083" y="201"/>
                  <a:pt x="3064" y="181"/>
                  <a:pt x="3040" y="185"/>
                </a:cubicBezTo>
                <a:cubicBezTo>
                  <a:pt x="3054" y="196"/>
                  <a:pt x="3086" y="196"/>
                  <a:pt x="3099" y="203"/>
                </a:cubicBezTo>
                <a:cubicBezTo>
                  <a:pt x="3094" y="203"/>
                  <a:pt x="3089" y="203"/>
                  <a:pt x="3086" y="206"/>
                </a:cubicBezTo>
                <a:cubicBezTo>
                  <a:pt x="3092" y="208"/>
                  <a:pt x="3100" y="209"/>
                  <a:pt x="3108" y="209"/>
                </a:cubicBezTo>
                <a:cubicBezTo>
                  <a:pt x="3106" y="216"/>
                  <a:pt x="3126" y="212"/>
                  <a:pt x="3129" y="207"/>
                </a:cubicBezTo>
                <a:cubicBezTo>
                  <a:pt x="3129" y="209"/>
                  <a:pt x="3129" y="210"/>
                  <a:pt x="3129" y="212"/>
                </a:cubicBezTo>
                <a:cubicBezTo>
                  <a:pt x="3144" y="202"/>
                  <a:pt x="3166" y="215"/>
                  <a:pt x="3179" y="216"/>
                </a:cubicBezTo>
                <a:cubicBezTo>
                  <a:pt x="3169" y="221"/>
                  <a:pt x="3158" y="217"/>
                  <a:pt x="3145" y="219"/>
                </a:cubicBezTo>
                <a:cubicBezTo>
                  <a:pt x="3153" y="223"/>
                  <a:pt x="3167" y="222"/>
                  <a:pt x="3182" y="222"/>
                </a:cubicBezTo>
                <a:cubicBezTo>
                  <a:pt x="3182" y="227"/>
                  <a:pt x="3176" y="227"/>
                  <a:pt x="3175" y="232"/>
                </a:cubicBezTo>
                <a:cubicBezTo>
                  <a:pt x="3168" y="233"/>
                  <a:pt x="3166" y="230"/>
                  <a:pt x="3159" y="231"/>
                </a:cubicBezTo>
                <a:cubicBezTo>
                  <a:pt x="3159" y="236"/>
                  <a:pt x="3167" y="233"/>
                  <a:pt x="3172" y="234"/>
                </a:cubicBezTo>
                <a:cubicBezTo>
                  <a:pt x="3173" y="236"/>
                  <a:pt x="3171" y="237"/>
                  <a:pt x="3169" y="237"/>
                </a:cubicBezTo>
                <a:cubicBezTo>
                  <a:pt x="3176" y="240"/>
                  <a:pt x="3190" y="241"/>
                  <a:pt x="3199" y="238"/>
                </a:cubicBezTo>
                <a:cubicBezTo>
                  <a:pt x="3196" y="233"/>
                  <a:pt x="3197" y="232"/>
                  <a:pt x="3188" y="231"/>
                </a:cubicBezTo>
                <a:cubicBezTo>
                  <a:pt x="3189" y="227"/>
                  <a:pt x="3200" y="232"/>
                  <a:pt x="3200" y="228"/>
                </a:cubicBezTo>
                <a:cubicBezTo>
                  <a:pt x="3203" y="229"/>
                  <a:pt x="3200" y="231"/>
                  <a:pt x="3200" y="232"/>
                </a:cubicBezTo>
                <a:cubicBezTo>
                  <a:pt x="3236" y="238"/>
                  <a:pt x="3278" y="239"/>
                  <a:pt x="3310" y="243"/>
                </a:cubicBezTo>
                <a:cubicBezTo>
                  <a:pt x="3311" y="235"/>
                  <a:pt x="3301" y="240"/>
                  <a:pt x="3298" y="237"/>
                </a:cubicBezTo>
                <a:cubicBezTo>
                  <a:pt x="3305" y="235"/>
                  <a:pt x="3301" y="228"/>
                  <a:pt x="3307" y="226"/>
                </a:cubicBezTo>
                <a:cubicBezTo>
                  <a:pt x="3299" y="222"/>
                  <a:pt x="3288" y="221"/>
                  <a:pt x="3280" y="218"/>
                </a:cubicBezTo>
                <a:cubicBezTo>
                  <a:pt x="3279" y="213"/>
                  <a:pt x="3284" y="215"/>
                  <a:pt x="3286" y="215"/>
                </a:cubicBezTo>
                <a:cubicBezTo>
                  <a:pt x="3282" y="213"/>
                  <a:pt x="3280" y="209"/>
                  <a:pt x="3274" y="210"/>
                </a:cubicBezTo>
                <a:cubicBezTo>
                  <a:pt x="3275" y="209"/>
                  <a:pt x="3276" y="207"/>
                  <a:pt x="3276" y="204"/>
                </a:cubicBezTo>
                <a:cubicBezTo>
                  <a:pt x="3264" y="204"/>
                  <a:pt x="3250" y="205"/>
                  <a:pt x="3243" y="200"/>
                </a:cubicBezTo>
                <a:cubicBezTo>
                  <a:pt x="3241" y="203"/>
                  <a:pt x="3239" y="206"/>
                  <a:pt x="3233" y="204"/>
                </a:cubicBezTo>
                <a:cubicBezTo>
                  <a:pt x="3234" y="207"/>
                  <a:pt x="3237" y="208"/>
                  <a:pt x="3242" y="207"/>
                </a:cubicBezTo>
                <a:cubicBezTo>
                  <a:pt x="3236" y="211"/>
                  <a:pt x="3227" y="207"/>
                  <a:pt x="3222" y="206"/>
                </a:cubicBezTo>
                <a:cubicBezTo>
                  <a:pt x="3224" y="201"/>
                  <a:pt x="3228" y="208"/>
                  <a:pt x="3230" y="204"/>
                </a:cubicBezTo>
                <a:cubicBezTo>
                  <a:pt x="3230" y="200"/>
                  <a:pt x="3220" y="206"/>
                  <a:pt x="3222" y="200"/>
                </a:cubicBezTo>
                <a:cubicBezTo>
                  <a:pt x="3245" y="190"/>
                  <a:pt x="3267" y="200"/>
                  <a:pt x="3289" y="203"/>
                </a:cubicBezTo>
                <a:cubicBezTo>
                  <a:pt x="3289" y="209"/>
                  <a:pt x="3286" y="205"/>
                  <a:pt x="3282" y="207"/>
                </a:cubicBezTo>
                <a:cubicBezTo>
                  <a:pt x="3284" y="211"/>
                  <a:pt x="3295" y="212"/>
                  <a:pt x="3298" y="210"/>
                </a:cubicBezTo>
                <a:cubicBezTo>
                  <a:pt x="3296" y="208"/>
                  <a:pt x="3292" y="208"/>
                  <a:pt x="3291" y="206"/>
                </a:cubicBezTo>
                <a:cubicBezTo>
                  <a:pt x="3306" y="199"/>
                  <a:pt x="3315" y="208"/>
                  <a:pt x="3326" y="209"/>
                </a:cubicBezTo>
                <a:cubicBezTo>
                  <a:pt x="3325" y="210"/>
                  <a:pt x="3325" y="211"/>
                  <a:pt x="3325" y="213"/>
                </a:cubicBezTo>
                <a:cubicBezTo>
                  <a:pt x="3342" y="214"/>
                  <a:pt x="3361" y="216"/>
                  <a:pt x="3372" y="216"/>
                </a:cubicBezTo>
                <a:cubicBezTo>
                  <a:pt x="3372" y="219"/>
                  <a:pt x="3374" y="219"/>
                  <a:pt x="3374" y="222"/>
                </a:cubicBezTo>
                <a:cubicBezTo>
                  <a:pt x="3357" y="223"/>
                  <a:pt x="3344" y="227"/>
                  <a:pt x="3326" y="225"/>
                </a:cubicBezTo>
                <a:cubicBezTo>
                  <a:pt x="3328" y="234"/>
                  <a:pt x="3324" y="237"/>
                  <a:pt x="3322" y="244"/>
                </a:cubicBezTo>
                <a:cubicBezTo>
                  <a:pt x="3321" y="248"/>
                  <a:pt x="3327" y="246"/>
                  <a:pt x="3328" y="249"/>
                </a:cubicBezTo>
                <a:cubicBezTo>
                  <a:pt x="3329" y="253"/>
                  <a:pt x="3325" y="253"/>
                  <a:pt x="3323" y="255"/>
                </a:cubicBezTo>
                <a:cubicBezTo>
                  <a:pt x="3338" y="261"/>
                  <a:pt x="3349" y="263"/>
                  <a:pt x="3368" y="264"/>
                </a:cubicBezTo>
                <a:cubicBezTo>
                  <a:pt x="3368" y="268"/>
                  <a:pt x="3366" y="269"/>
                  <a:pt x="3365" y="272"/>
                </a:cubicBezTo>
                <a:cubicBezTo>
                  <a:pt x="3354" y="271"/>
                  <a:pt x="3354" y="263"/>
                  <a:pt x="3344" y="265"/>
                </a:cubicBezTo>
                <a:cubicBezTo>
                  <a:pt x="3342" y="266"/>
                  <a:pt x="3344" y="268"/>
                  <a:pt x="3346" y="268"/>
                </a:cubicBezTo>
                <a:cubicBezTo>
                  <a:pt x="3335" y="273"/>
                  <a:pt x="3320" y="259"/>
                  <a:pt x="3310" y="268"/>
                </a:cubicBezTo>
                <a:cubicBezTo>
                  <a:pt x="3310" y="274"/>
                  <a:pt x="3322" y="268"/>
                  <a:pt x="3323" y="272"/>
                </a:cubicBezTo>
                <a:cubicBezTo>
                  <a:pt x="3322" y="281"/>
                  <a:pt x="3304" y="273"/>
                  <a:pt x="3294" y="275"/>
                </a:cubicBezTo>
                <a:cubicBezTo>
                  <a:pt x="3316" y="283"/>
                  <a:pt x="3334" y="279"/>
                  <a:pt x="3360" y="286"/>
                </a:cubicBezTo>
                <a:cubicBezTo>
                  <a:pt x="3355" y="280"/>
                  <a:pt x="3364" y="279"/>
                  <a:pt x="3371" y="280"/>
                </a:cubicBezTo>
                <a:cubicBezTo>
                  <a:pt x="3374" y="279"/>
                  <a:pt x="3369" y="276"/>
                  <a:pt x="3368" y="275"/>
                </a:cubicBezTo>
                <a:cubicBezTo>
                  <a:pt x="3390" y="274"/>
                  <a:pt x="3389" y="271"/>
                  <a:pt x="3418" y="277"/>
                </a:cubicBezTo>
                <a:cubicBezTo>
                  <a:pt x="3410" y="268"/>
                  <a:pt x="3396" y="273"/>
                  <a:pt x="3389" y="265"/>
                </a:cubicBezTo>
                <a:cubicBezTo>
                  <a:pt x="3385" y="265"/>
                  <a:pt x="3381" y="266"/>
                  <a:pt x="3380" y="268"/>
                </a:cubicBezTo>
                <a:cubicBezTo>
                  <a:pt x="3377" y="272"/>
                  <a:pt x="3378" y="263"/>
                  <a:pt x="3383" y="265"/>
                </a:cubicBezTo>
                <a:cubicBezTo>
                  <a:pt x="3375" y="260"/>
                  <a:pt x="3363" y="258"/>
                  <a:pt x="3350" y="258"/>
                </a:cubicBezTo>
                <a:cubicBezTo>
                  <a:pt x="3353" y="252"/>
                  <a:pt x="3346" y="253"/>
                  <a:pt x="3346" y="247"/>
                </a:cubicBezTo>
                <a:cubicBezTo>
                  <a:pt x="3349" y="245"/>
                  <a:pt x="3349" y="247"/>
                  <a:pt x="3353" y="244"/>
                </a:cubicBezTo>
                <a:cubicBezTo>
                  <a:pt x="3353" y="247"/>
                  <a:pt x="3353" y="249"/>
                  <a:pt x="3353" y="252"/>
                </a:cubicBezTo>
                <a:cubicBezTo>
                  <a:pt x="3372" y="253"/>
                  <a:pt x="3382" y="257"/>
                  <a:pt x="3399" y="256"/>
                </a:cubicBezTo>
                <a:cubicBezTo>
                  <a:pt x="3398" y="254"/>
                  <a:pt x="3395" y="255"/>
                  <a:pt x="3393" y="255"/>
                </a:cubicBezTo>
                <a:cubicBezTo>
                  <a:pt x="3393" y="251"/>
                  <a:pt x="3399" y="254"/>
                  <a:pt x="3402" y="253"/>
                </a:cubicBezTo>
                <a:cubicBezTo>
                  <a:pt x="3405" y="257"/>
                  <a:pt x="3407" y="266"/>
                  <a:pt x="3414" y="262"/>
                </a:cubicBezTo>
                <a:cubicBezTo>
                  <a:pt x="3399" y="240"/>
                  <a:pt x="3365" y="253"/>
                  <a:pt x="3350" y="232"/>
                </a:cubicBezTo>
                <a:cubicBezTo>
                  <a:pt x="3373" y="226"/>
                  <a:pt x="3396" y="251"/>
                  <a:pt x="3418" y="237"/>
                </a:cubicBezTo>
                <a:cubicBezTo>
                  <a:pt x="3415" y="233"/>
                  <a:pt x="3409" y="233"/>
                  <a:pt x="3405" y="235"/>
                </a:cubicBezTo>
                <a:cubicBezTo>
                  <a:pt x="3404" y="232"/>
                  <a:pt x="3412" y="232"/>
                  <a:pt x="3408" y="231"/>
                </a:cubicBezTo>
                <a:cubicBezTo>
                  <a:pt x="3413" y="229"/>
                  <a:pt x="3422" y="234"/>
                  <a:pt x="3427" y="231"/>
                </a:cubicBezTo>
                <a:cubicBezTo>
                  <a:pt x="3428" y="236"/>
                  <a:pt x="3421" y="233"/>
                  <a:pt x="3420" y="237"/>
                </a:cubicBezTo>
                <a:cubicBezTo>
                  <a:pt x="3431" y="242"/>
                  <a:pt x="3442" y="237"/>
                  <a:pt x="3451" y="244"/>
                </a:cubicBezTo>
                <a:cubicBezTo>
                  <a:pt x="3451" y="246"/>
                  <a:pt x="3448" y="246"/>
                  <a:pt x="3446" y="246"/>
                </a:cubicBezTo>
                <a:cubicBezTo>
                  <a:pt x="3453" y="252"/>
                  <a:pt x="3460" y="249"/>
                  <a:pt x="3469" y="247"/>
                </a:cubicBezTo>
                <a:cubicBezTo>
                  <a:pt x="3465" y="243"/>
                  <a:pt x="3460" y="242"/>
                  <a:pt x="3454" y="241"/>
                </a:cubicBezTo>
                <a:cubicBezTo>
                  <a:pt x="3452" y="239"/>
                  <a:pt x="3452" y="238"/>
                  <a:pt x="3455" y="237"/>
                </a:cubicBezTo>
                <a:cubicBezTo>
                  <a:pt x="3450" y="233"/>
                  <a:pt x="3444" y="229"/>
                  <a:pt x="3436" y="228"/>
                </a:cubicBezTo>
                <a:cubicBezTo>
                  <a:pt x="3449" y="220"/>
                  <a:pt x="3476" y="232"/>
                  <a:pt x="3494" y="229"/>
                </a:cubicBezTo>
                <a:cubicBezTo>
                  <a:pt x="3492" y="235"/>
                  <a:pt x="3481" y="231"/>
                  <a:pt x="3479" y="235"/>
                </a:cubicBezTo>
                <a:cubicBezTo>
                  <a:pt x="3494" y="239"/>
                  <a:pt x="3506" y="243"/>
                  <a:pt x="3519" y="243"/>
                </a:cubicBezTo>
                <a:cubicBezTo>
                  <a:pt x="3521" y="242"/>
                  <a:pt x="3520" y="240"/>
                  <a:pt x="3522" y="240"/>
                </a:cubicBezTo>
                <a:cubicBezTo>
                  <a:pt x="3525" y="234"/>
                  <a:pt x="3512" y="233"/>
                  <a:pt x="3522" y="232"/>
                </a:cubicBezTo>
                <a:cubicBezTo>
                  <a:pt x="3521" y="230"/>
                  <a:pt x="3520" y="228"/>
                  <a:pt x="3516" y="228"/>
                </a:cubicBezTo>
                <a:cubicBezTo>
                  <a:pt x="3521" y="226"/>
                  <a:pt x="3532" y="223"/>
                  <a:pt x="3538" y="226"/>
                </a:cubicBezTo>
                <a:cubicBezTo>
                  <a:pt x="3536" y="231"/>
                  <a:pt x="3539" y="232"/>
                  <a:pt x="3535" y="235"/>
                </a:cubicBezTo>
                <a:cubicBezTo>
                  <a:pt x="3544" y="241"/>
                  <a:pt x="3551" y="241"/>
                  <a:pt x="3528" y="241"/>
                </a:cubicBezTo>
                <a:close/>
                <a:moveTo>
                  <a:pt x="755" y="83"/>
                </a:moveTo>
                <a:cubicBezTo>
                  <a:pt x="762" y="84"/>
                  <a:pt x="768" y="85"/>
                  <a:pt x="774" y="81"/>
                </a:cubicBezTo>
                <a:cubicBezTo>
                  <a:pt x="768" y="81"/>
                  <a:pt x="758" y="76"/>
                  <a:pt x="755" y="83"/>
                </a:cubicBezTo>
                <a:close/>
                <a:moveTo>
                  <a:pt x="3509" y="277"/>
                </a:moveTo>
                <a:cubicBezTo>
                  <a:pt x="3504" y="276"/>
                  <a:pt x="3500" y="276"/>
                  <a:pt x="3498" y="272"/>
                </a:cubicBezTo>
                <a:cubicBezTo>
                  <a:pt x="3503" y="272"/>
                  <a:pt x="3505" y="273"/>
                  <a:pt x="3509" y="274"/>
                </a:cubicBezTo>
                <a:cubicBezTo>
                  <a:pt x="3508" y="267"/>
                  <a:pt x="3501" y="266"/>
                  <a:pt x="3497" y="262"/>
                </a:cubicBezTo>
                <a:cubicBezTo>
                  <a:pt x="3504" y="262"/>
                  <a:pt x="3513" y="266"/>
                  <a:pt x="3518" y="264"/>
                </a:cubicBezTo>
                <a:cubicBezTo>
                  <a:pt x="3509" y="259"/>
                  <a:pt x="3523" y="258"/>
                  <a:pt x="3523" y="253"/>
                </a:cubicBezTo>
                <a:cubicBezTo>
                  <a:pt x="3515" y="252"/>
                  <a:pt x="3509" y="244"/>
                  <a:pt x="3500" y="243"/>
                </a:cubicBezTo>
                <a:cubicBezTo>
                  <a:pt x="3495" y="242"/>
                  <a:pt x="3490" y="248"/>
                  <a:pt x="3486" y="243"/>
                </a:cubicBezTo>
                <a:cubicBezTo>
                  <a:pt x="3489" y="242"/>
                  <a:pt x="3494" y="245"/>
                  <a:pt x="3494" y="241"/>
                </a:cubicBezTo>
                <a:cubicBezTo>
                  <a:pt x="3489" y="241"/>
                  <a:pt x="3479" y="237"/>
                  <a:pt x="3477" y="243"/>
                </a:cubicBezTo>
                <a:cubicBezTo>
                  <a:pt x="3479" y="243"/>
                  <a:pt x="3480" y="243"/>
                  <a:pt x="3480" y="244"/>
                </a:cubicBezTo>
                <a:cubicBezTo>
                  <a:pt x="3477" y="247"/>
                  <a:pt x="3475" y="243"/>
                  <a:pt x="3473" y="246"/>
                </a:cubicBezTo>
                <a:cubicBezTo>
                  <a:pt x="3479" y="248"/>
                  <a:pt x="3469" y="246"/>
                  <a:pt x="3470" y="249"/>
                </a:cubicBezTo>
                <a:cubicBezTo>
                  <a:pt x="3474" y="249"/>
                  <a:pt x="3478" y="249"/>
                  <a:pt x="3477" y="253"/>
                </a:cubicBezTo>
                <a:cubicBezTo>
                  <a:pt x="3464" y="253"/>
                  <a:pt x="3442" y="261"/>
                  <a:pt x="3433" y="252"/>
                </a:cubicBezTo>
                <a:cubicBezTo>
                  <a:pt x="3428" y="254"/>
                  <a:pt x="3425" y="258"/>
                  <a:pt x="3420" y="259"/>
                </a:cubicBezTo>
                <a:cubicBezTo>
                  <a:pt x="3420" y="261"/>
                  <a:pt x="3420" y="262"/>
                  <a:pt x="3421" y="264"/>
                </a:cubicBezTo>
                <a:cubicBezTo>
                  <a:pt x="3416" y="266"/>
                  <a:pt x="3409" y="266"/>
                  <a:pt x="3403" y="268"/>
                </a:cubicBezTo>
                <a:cubicBezTo>
                  <a:pt x="3416" y="274"/>
                  <a:pt x="3435" y="274"/>
                  <a:pt x="3451" y="277"/>
                </a:cubicBezTo>
                <a:cubicBezTo>
                  <a:pt x="3448" y="281"/>
                  <a:pt x="3446" y="278"/>
                  <a:pt x="3440" y="278"/>
                </a:cubicBezTo>
                <a:cubicBezTo>
                  <a:pt x="3455" y="289"/>
                  <a:pt x="3478" y="285"/>
                  <a:pt x="3492" y="293"/>
                </a:cubicBezTo>
                <a:cubicBezTo>
                  <a:pt x="3490" y="300"/>
                  <a:pt x="3499" y="301"/>
                  <a:pt x="3500" y="296"/>
                </a:cubicBezTo>
                <a:cubicBezTo>
                  <a:pt x="3497" y="296"/>
                  <a:pt x="3495" y="295"/>
                  <a:pt x="3494" y="293"/>
                </a:cubicBezTo>
                <a:cubicBezTo>
                  <a:pt x="3498" y="293"/>
                  <a:pt x="3501" y="292"/>
                  <a:pt x="3503" y="290"/>
                </a:cubicBezTo>
                <a:cubicBezTo>
                  <a:pt x="3500" y="290"/>
                  <a:pt x="3502" y="287"/>
                  <a:pt x="3503" y="286"/>
                </a:cubicBezTo>
                <a:cubicBezTo>
                  <a:pt x="3495" y="284"/>
                  <a:pt x="3492" y="287"/>
                  <a:pt x="3486" y="284"/>
                </a:cubicBezTo>
                <a:cubicBezTo>
                  <a:pt x="3495" y="283"/>
                  <a:pt x="3503" y="281"/>
                  <a:pt x="3509" y="277"/>
                </a:cubicBezTo>
                <a:close/>
                <a:moveTo>
                  <a:pt x="3565" y="486"/>
                </a:moveTo>
                <a:cubicBezTo>
                  <a:pt x="3564" y="489"/>
                  <a:pt x="3562" y="493"/>
                  <a:pt x="3562" y="498"/>
                </a:cubicBezTo>
                <a:cubicBezTo>
                  <a:pt x="3574" y="502"/>
                  <a:pt x="3584" y="495"/>
                  <a:pt x="3598" y="496"/>
                </a:cubicBezTo>
                <a:cubicBezTo>
                  <a:pt x="3602" y="493"/>
                  <a:pt x="3597" y="491"/>
                  <a:pt x="3602" y="489"/>
                </a:cubicBezTo>
                <a:cubicBezTo>
                  <a:pt x="3618" y="489"/>
                  <a:pt x="3633" y="486"/>
                  <a:pt x="3645" y="479"/>
                </a:cubicBezTo>
                <a:cubicBezTo>
                  <a:pt x="3609" y="478"/>
                  <a:pt x="3592" y="486"/>
                  <a:pt x="3565" y="486"/>
                </a:cubicBezTo>
                <a:close/>
                <a:moveTo>
                  <a:pt x="3575" y="315"/>
                </a:moveTo>
                <a:cubicBezTo>
                  <a:pt x="3577" y="316"/>
                  <a:pt x="3579" y="316"/>
                  <a:pt x="3578" y="318"/>
                </a:cubicBezTo>
                <a:cubicBezTo>
                  <a:pt x="3574" y="320"/>
                  <a:pt x="3575" y="319"/>
                  <a:pt x="3569" y="318"/>
                </a:cubicBezTo>
                <a:cubicBezTo>
                  <a:pt x="3569" y="321"/>
                  <a:pt x="3569" y="324"/>
                  <a:pt x="3569" y="327"/>
                </a:cubicBezTo>
                <a:cubicBezTo>
                  <a:pt x="3577" y="327"/>
                  <a:pt x="3584" y="327"/>
                  <a:pt x="3578" y="321"/>
                </a:cubicBezTo>
                <a:cubicBezTo>
                  <a:pt x="3591" y="326"/>
                  <a:pt x="3611" y="328"/>
                  <a:pt x="3623" y="321"/>
                </a:cubicBezTo>
                <a:cubicBezTo>
                  <a:pt x="3620" y="320"/>
                  <a:pt x="3619" y="317"/>
                  <a:pt x="3617" y="315"/>
                </a:cubicBezTo>
                <a:cubicBezTo>
                  <a:pt x="3620" y="313"/>
                  <a:pt x="3625" y="314"/>
                  <a:pt x="3627" y="311"/>
                </a:cubicBezTo>
                <a:cubicBezTo>
                  <a:pt x="3607" y="307"/>
                  <a:pt x="3592" y="313"/>
                  <a:pt x="3575" y="315"/>
                </a:cubicBezTo>
                <a:close/>
                <a:moveTo>
                  <a:pt x="3561" y="470"/>
                </a:moveTo>
                <a:cubicBezTo>
                  <a:pt x="3545" y="468"/>
                  <a:pt x="3522" y="471"/>
                  <a:pt x="3504" y="471"/>
                </a:cubicBezTo>
                <a:cubicBezTo>
                  <a:pt x="3504" y="475"/>
                  <a:pt x="3499" y="474"/>
                  <a:pt x="3501" y="480"/>
                </a:cubicBezTo>
                <a:cubicBezTo>
                  <a:pt x="3507" y="481"/>
                  <a:pt x="3510" y="479"/>
                  <a:pt x="3512" y="476"/>
                </a:cubicBezTo>
                <a:cubicBezTo>
                  <a:pt x="3526" y="477"/>
                  <a:pt x="3551" y="489"/>
                  <a:pt x="3562" y="476"/>
                </a:cubicBezTo>
                <a:cubicBezTo>
                  <a:pt x="3558" y="474"/>
                  <a:pt x="3557" y="472"/>
                  <a:pt x="3561" y="470"/>
                </a:cubicBezTo>
                <a:close/>
                <a:moveTo>
                  <a:pt x="3538" y="324"/>
                </a:moveTo>
                <a:cubicBezTo>
                  <a:pt x="3540" y="325"/>
                  <a:pt x="3541" y="326"/>
                  <a:pt x="3541" y="327"/>
                </a:cubicBezTo>
                <a:cubicBezTo>
                  <a:pt x="3540" y="328"/>
                  <a:pt x="3538" y="327"/>
                  <a:pt x="3538" y="329"/>
                </a:cubicBezTo>
                <a:cubicBezTo>
                  <a:pt x="3540" y="331"/>
                  <a:pt x="3545" y="330"/>
                  <a:pt x="3549" y="330"/>
                </a:cubicBezTo>
                <a:cubicBezTo>
                  <a:pt x="3550" y="326"/>
                  <a:pt x="3546" y="326"/>
                  <a:pt x="3546" y="323"/>
                </a:cubicBezTo>
                <a:cubicBezTo>
                  <a:pt x="3543" y="323"/>
                  <a:pt x="3542" y="325"/>
                  <a:pt x="3540" y="324"/>
                </a:cubicBezTo>
                <a:cubicBezTo>
                  <a:pt x="3540" y="324"/>
                  <a:pt x="3539" y="323"/>
                  <a:pt x="3538" y="324"/>
                </a:cubicBezTo>
                <a:close/>
                <a:moveTo>
                  <a:pt x="3523" y="347"/>
                </a:moveTo>
                <a:cubicBezTo>
                  <a:pt x="3530" y="346"/>
                  <a:pt x="3541" y="353"/>
                  <a:pt x="3544" y="347"/>
                </a:cubicBezTo>
                <a:cubicBezTo>
                  <a:pt x="3538" y="344"/>
                  <a:pt x="3529" y="342"/>
                  <a:pt x="3523" y="347"/>
                </a:cubicBezTo>
                <a:close/>
                <a:moveTo>
                  <a:pt x="3526" y="486"/>
                </a:moveTo>
                <a:cubicBezTo>
                  <a:pt x="3530" y="492"/>
                  <a:pt x="3525" y="493"/>
                  <a:pt x="3523" y="498"/>
                </a:cubicBezTo>
                <a:cubicBezTo>
                  <a:pt x="3527" y="498"/>
                  <a:pt x="3531" y="498"/>
                  <a:pt x="3535" y="498"/>
                </a:cubicBezTo>
                <a:cubicBezTo>
                  <a:pt x="3535" y="493"/>
                  <a:pt x="3538" y="493"/>
                  <a:pt x="3541" y="489"/>
                </a:cubicBezTo>
                <a:cubicBezTo>
                  <a:pt x="3539" y="485"/>
                  <a:pt x="3533" y="486"/>
                  <a:pt x="3526" y="486"/>
                </a:cubicBezTo>
                <a:close/>
                <a:moveTo>
                  <a:pt x="3497" y="318"/>
                </a:moveTo>
                <a:cubicBezTo>
                  <a:pt x="3498" y="321"/>
                  <a:pt x="3492" y="325"/>
                  <a:pt x="3497" y="326"/>
                </a:cubicBezTo>
                <a:cubicBezTo>
                  <a:pt x="3504" y="321"/>
                  <a:pt x="3511" y="324"/>
                  <a:pt x="3518" y="321"/>
                </a:cubicBezTo>
                <a:cubicBezTo>
                  <a:pt x="3512" y="319"/>
                  <a:pt x="3505" y="318"/>
                  <a:pt x="3497" y="318"/>
                </a:cubicBezTo>
                <a:close/>
                <a:moveTo>
                  <a:pt x="3513" y="335"/>
                </a:moveTo>
                <a:cubicBezTo>
                  <a:pt x="3508" y="336"/>
                  <a:pt x="3501" y="335"/>
                  <a:pt x="3501" y="342"/>
                </a:cubicBezTo>
                <a:cubicBezTo>
                  <a:pt x="3506" y="342"/>
                  <a:pt x="3510" y="342"/>
                  <a:pt x="3515" y="342"/>
                </a:cubicBezTo>
                <a:cubicBezTo>
                  <a:pt x="3515" y="339"/>
                  <a:pt x="3514" y="336"/>
                  <a:pt x="3513" y="335"/>
                </a:cubicBezTo>
                <a:close/>
                <a:moveTo>
                  <a:pt x="3463" y="450"/>
                </a:moveTo>
                <a:cubicBezTo>
                  <a:pt x="3476" y="452"/>
                  <a:pt x="3493" y="462"/>
                  <a:pt x="3503" y="455"/>
                </a:cubicBezTo>
                <a:cubicBezTo>
                  <a:pt x="3486" y="456"/>
                  <a:pt x="3479" y="446"/>
                  <a:pt x="3463" y="450"/>
                </a:cubicBezTo>
                <a:close/>
                <a:moveTo>
                  <a:pt x="3467" y="464"/>
                </a:moveTo>
                <a:cubicBezTo>
                  <a:pt x="3469" y="466"/>
                  <a:pt x="3475" y="464"/>
                  <a:pt x="3473" y="470"/>
                </a:cubicBezTo>
                <a:cubicBezTo>
                  <a:pt x="3484" y="470"/>
                  <a:pt x="3493" y="471"/>
                  <a:pt x="3503" y="468"/>
                </a:cubicBezTo>
                <a:cubicBezTo>
                  <a:pt x="3495" y="464"/>
                  <a:pt x="3475" y="463"/>
                  <a:pt x="3467" y="464"/>
                </a:cubicBezTo>
                <a:close/>
                <a:moveTo>
                  <a:pt x="3482" y="482"/>
                </a:moveTo>
                <a:cubicBezTo>
                  <a:pt x="3494" y="485"/>
                  <a:pt x="3492" y="481"/>
                  <a:pt x="3500" y="477"/>
                </a:cubicBezTo>
                <a:cubicBezTo>
                  <a:pt x="3492" y="477"/>
                  <a:pt x="3483" y="473"/>
                  <a:pt x="3482" y="482"/>
                </a:cubicBezTo>
                <a:close/>
                <a:moveTo>
                  <a:pt x="3464" y="363"/>
                </a:moveTo>
                <a:cubicBezTo>
                  <a:pt x="3469" y="364"/>
                  <a:pt x="3491" y="366"/>
                  <a:pt x="3494" y="361"/>
                </a:cubicBezTo>
                <a:cubicBezTo>
                  <a:pt x="3487" y="363"/>
                  <a:pt x="3470" y="353"/>
                  <a:pt x="3464" y="363"/>
                </a:cubicBezTo>
                <a:close/>
                <a:moveTo>
                  <a:pt x="3483" y="572"/>
                </a:moveTo>
                <a:cubicBezTo>
                  <a:pt x="3487" y="572"/>
                  <a:pt x="3492" y="573"/>
                  <a:pt x="3492" y="569"/>
                </a:cubicBezTo>
                <a:cubicBezTo>
                  <a:pt x="3488" y="569"/>
                  <a:pt x="3484" y="568"/>
                  <a:pt x="3483" y="572"/>
                </a:cubicBezTo>
                <a:close/>
                <a:moveTo>
                  <a:pt x="3451" y="293"/>
                </a:moveTo>
                <a:cubicBezTo>
                  <a:pt x="3460" y="299"/>
                  <a:pt x="3477" y="298"/>
                  <a:pt x="3489" y="301"/>
                </a:cubicBezTo>
                <a:cubicBezTo>
                  <a:pt x="3489" y="299"/>
                  <a:pt x="3491" y="299"/>
                  <a:pt x="3491" y="296"/>
                </a:cubicBezTo>
                <a:cubicBezTo>
                  <a:pt x="3473" y="300"/>
                  <a:pt x="3460" y="284"/>
                  <a:pt x="3451" y="293"/>
                </a:cubicBezTo>
                <a:close/>
                <a:moveTo>
                  <a:pt x="3442" y="308"/>
                </a:moveTo>
                <a:cubicBezTo>
                  <a:pt x="3451" y="315"/>
                  <a:pt x="3460" y="307"/>
                  <a:pt x="3476" y="311"/>
                </a:cubicBezTo>
                <a:cubicBezTo>
                  <a:pt x="3476" y="309"/>
                  <a:pt x="3478" y="308"/>
                  <a:pt x="3479" y="307"/>
                </a:cubicBezTo>
                <a:cubicBezTo>
                  <a:pt x="3467" y="307"/>
                  <a:pt x="3452" y="299"/>
                  <a:pt x="3442" y="308"/>
                </a:cubicBezTo>
                <a:close/>
                <a:moveTo>
                  <a:pt x="3457" y="321"/>
                </a:moveTo>
                <a:cubicBezTo>
                  <a:pt x="3457" y="329"/>
                  <a:pt x="3467" y="327"/>
                  <a:pt x="3472" y="324"/>
                </a:cubicBezTo>
                <a:cubicBezTo>
                  <a:pt x="3468" y="322"/>
                  <a:pt x="3460" y="324"/>
                  <a:pt x="3457" y="321"/>
                </a:cubicBezTo>
                <a:close/>
                <a:moveTo>
                  <a:pt x="3455" y="642"/>
                </a:moveTo>
                <a:cubicBezTo>
                  <a:pt x="3456" y="643"/>
                  <a:pt x="3465" y="645"/>
                  <a:pt x="3466" y="642"/>
                </a:cubicBezTo>
                <a:cubicBezTo>
                  <a:pt x="3462" y="643"/>
                  <a:pt x="3457" y="637"/>
                  <a:pt x="3455" y="642"/>
                </a:cubicBezTo>
                <a:close/>
                <a:moveTo>
                  <a:pt x="3443" y="317"/>
                </a:moveTo>
                <a:cubicBezTo>
                  <a:pt x="3450" y="314"/>
                  <a:pt x="3459" y="321"/>
                  <a:pt x="3460" y="315"/>
                </a:cubicBezTo>
                <a:cubicBezTo>
                  <a:pt x="3458" y="311"/>
                  <a:pt x="3444" y="311"/>
                  <a:pt x="3443" y="317"/>
                </a:cubicBezTo>
                <a:close/>
                <a:moveTo>
                  <a:pt x="3434" y="614"/>
                </a:moveTo>
                <a:cubicBezTo>
                  <a:pt x="3441" y="614"/>
                  <a:pt x="3447" y="613"/>
                  <a:pt x="3451" y="611"/>
                </a:cubicBezTo>
                <a:cubicBezTo>
                  <a:pt x="3449" y="611"/>
                  <a:pt x="3435" y="608"/>
                  <a:pt x="3434" y="614"/>
                </a:cubicBezTo>
                <a:close/>
                <a:moveTo>
                  <a:pt x="3430" y="286"/>
                </a:moveTo>
                <a:cubicBezTo>
                  <a:pt x="3430" y="288"/>
                  <a:pt x="3430" y="290"/>
                  <a:pt x="3430" y="292"/>
                </a:cubicBezTo>
                <a:cubicBezTo>
                  <a:pt x="3434" y="292"/>
                  <a:pt x="3438" y="291"/>
                  <a:pt x="3437" y="286"/>
                </a:cubicBezTo>
                <a:cubicBezTo>
                  <a:pt x="3435" y="286"/>
                  <a:pt x="3433" y="286"/>
                  <a:pt x="3430" y="286"/>
                </a:cubicBezTo>
                <a:close/>
                <a:moveTo>
                  <a:pt x="3418" y="627"/>
                </a:moveTo>
                <a:cubicBezTo>
                  <a:pt x="3419" y="627"/>
                  <a:pt x="3420" y="627"/>
                  <a:pt x="3420" y="628"/>
                </a:cubicBezTo>
                <a:cubicBezTo>
                  <a:pt x="3419" y="629"/>
                  <a:pt x="3417" y="628"/>
                  <a:pt x="3417" y="630"/>
                </a:cubicBezTo>
                <a:cubicBezTo>
                  <a:pt x="3422" y="631"/>
                  <a:pt x="3425" y="632"/>
                  <a:pt x="3426" y="625"/>
                </a:cubicBezTo>
                <a:cubicBezTo>
                  <a:pt x="3423" y="626"/>
                  <a:pt x="3418" y="624"/>
                  <a:pt x="3418" y="627"/>
                </a:cubicBezTo>
                <a:close/>
                <a:moveTo>
                  <a:pt x="3387" y="301"/>
                </a:moveTo>
                <a:cubicBezTo>
                  <a:pt x="3394" y="300"/>
                  <a:pt x="3399" y="305"/>
                  <a:pt x="3402" y="299"/>
                </a:cubicBezTo>
                <a:cubicBezTo>
                  <a:pt x="3375" y="291"/>
                  <a:pt x="3342" y="297"/>
                  <a:pt x="3319" y="292"/>
                </a:cubicBezTo>
                <a:cubicBezTo>
                  <a:pt x="3315" y="291"/>
                  <a:pt x="3305" y="285"/>
                  <a:pt x="3300" y="293"/>
                </a:cubicBezTo>
                <a:cubicBezTo>
                  <a:pt x="3306" y="293"/>
                  <a:pt x="3313" y="293"/>
                  <a:pt x="3320" y="293"/>
                </a:cubicBezTo>
                <a:cubicBezTo>
                  <a:pt x="3322" y="295"/>
                  <a:pt x="3322" y="298"/>
                  <a:pt x="3322" y="302"/>
                </a:cubicBezTo>
                <a:cubicBezTo>
                  <a:pt x="3340" y="297"/>
                  <a:pt x="3349" y="301"/>
                  <a:pt x="3365" y="299"/>
                </a:cubicBezTo>
                <a:cubicBezTo>
                  <a:pt x="3365" y="308"/>
                  <a:pt x="3378" y="302"/>
                  <a:pt x="3375" y="310"/>
                </a:cubicBezTo>
                <a:cubicBezTo>
                  <a:pt x="3386" y="308"/>
                  <a:pt x="3393" y="312"/>
                  <a:pt x="3400" y="314"/>
                </a:cubicBezTo>
                <a:cubicBezTo>
                  <a:pt x="3404" y="305"/>
                  <a:pt x="3412" y="314"/>
                  <a:pt x="3418" y="311"/>
                </a:cubicBezTo>
                <a:cubicBezTo>
                  <a:pt x="3418" y="309"/>
                  <a:pt x="3418" y="307"/>
                  <a:pt x="3417" y="307"/>
                </a:cubicBezTo>
                <a:cubicBezTo>
                  <a:pt x="3406" y="305"/>
                  <a:pt x="3394" y="310"/>
                  <a:pt x="3387" y="301"/>
                </a:cubicBezTo>
                <a:close/>
                <a:moveTo>
                  <a:pt x="3390" y="630"/>
                </a:moveTo>
                <a:cubicBezTo>
                  <a:pt x="3395" y="631"/>
                  <a:pt x="3408" y="633"/>
                  <a:pt x="3412" y="630"/>
                </a:cubicBezTo>
                <a:cubicBezTo>
                  <a:pt x="3405" y="628"/>
                  <a:pt x="3401" y="625"/>
                  <a:pt x="3390" y="630"/>
                </a:cubicBezTo>
                <a:close/>
                <a:moveTo>
                  <a:pt x="3394" y="290"/>
                </a:moveTo>
                <a:cubicBezTo>
                  <a:pt x="3399" y="290"/>
                  <a:pt x="3405" y="292"/>
                  <a:pt x="3405" y="287"/>
                </a:cubicBezTo>
                <a:cubicBezTo>
                  <a:pt x="3401" y="288"/>
                  <a:pt x="3393" y="285"/>
                  <a:pt x="3394" y="290"/>
                </a:cubicBezTo>
                <a:close/>
                <a:moveTo>
                  <a:pt x="3365" y="315"/>
                </a:moveTo>
                <a:cubicBezTo>
                  <a:pt x="3378" y="320"/>
                  <a:pt x="3389" y="315"/>
                  <a:pt x="3394" y="315"/>
                </a:cubicBezTo>
                <a:cubicBezTo>
                  <a:pt x="3384" y="311"/>
                  <a:pt x="3372" y="311"/>
                  <a:pt x="3365" y="315"/>
                </a:cubicBezTo>
                <a:close/>
                <a:moveTo>
                  <a:pt x="3346" y="314"/>
                </a:moveTo>
                <a:cubicBezTo>
                  <a:pt x="3347" y="314"/>
                  <a:pt x="3349" y="314"/>
                  <a:pt x="3351" y="314"/>
                </a:cubicBezTo>
                <a:cubicBezTo>
                  <a:pt x="3351" y="308"/>
                  <a:pt x="3361" y="313"/>
                  <a:pt x="3360" y="307"/>
                </a:cubicBezTo>
                <a:cubicBezTo>
                  <a:pt x="3355" y="307"/>
                  <a:pt x="3347" y="305"/>
                  <a:pt x="3346" y="310"/>
                </a:cubicBezTo>
                <a:cubicBezTo>
                  <a:pt x="3347" y="310"/>
                  <a:pt x="3349" y="311"/>
                  <a:pt x="3350" y="312"/>
                </a:cubicBezTo>
                <a:cubicBezTo>
                  <a:pt x="3347" y="313"/>
                  <a:pt x="3345" y="308"/>
                  <a:pt x="3346" y="314"/>
                </a:cubicBezTo>
                <a:close/>
                <a:moveTo>
                  <a:pt x="3335" y="671"/>
                </a:moveTo>
                <a:cubicBezTo>
                  <a:pt x="3338" y="673"/>
                  <a:pt x="3350" y="674"/>
                  <a:pt x="3353" y="671"/>
                </a:cubicBezTo>
                <a:cubicBezTo>
                  <a:pt x="3348" y="671"/>
                  <a:pt x="3340" y="669"/>
                  <a:pt x="3335" y="671"/>
                </a:cubicBezTo>
                <a:close/>
                <a:moveTo>
                  <a:pt x="3328" y="305"/>
                </a:moveTo>
                <a:cubicBezTo>
                  <a:pt x="3325" y="306"/>
                  <a:pt x="3318" y="303"/>
                  <a:pt x="3317" y="307"/>
                </a:cubicBezTo>
                <a:cubicBezTo>
                  <a:pt x="3322" y="306"/>
                  <a:pt x="3324" y="309"/>
                  <a:pt x="3326" y="311"/>
                </a:cubicBezTo>
                <a:cubicBezTo>
                  <a:pt x="3320" y="311"/>
                  <a:pt x="3315" y="308"/>
                  <a:pt x="3311" y="312"/>
                </a:cubicBezTo>
                <a:cubicBezTo>
                  <a:pt x="3320" y="318"/>
                  <a:pt x="3333" y="316"/>
                  <a:pt x="3338" y="311"/>
                </a:cubicBezTo>
                <a:cubicBezTo>
                  <a:pt x="3333" y="309"/>
                  <a:pt x="3329" y="313"/>
                  <a:pt x="3328" y="305"/>
                </a:cubicBezTo>
                <a:close/>
                <a:moveTo>
                  <a:pt x="3304" y="744"/>
                </a:moveTo>
                <a:cubicBezTo>
                  <a:pt x="3315" y="746"/>
                  <a:pt x="3318" y="748"/>
                  <a:pt x="3328" y="746"/>
                </a:cubicBezTo>
                <a:cubicBezTo>
                  <a:pt x="3318" y="744"/>
                  <a:pt x="3311" y="741"/>
                  <a:pt x="3304" y="744"/>
                </a:cubicBezTo>
                <a:close/>
                <a:moveTo>
                  <a:pt x="3271" y="292"/>
                </a:moveTo>
                <a:cubicBezTo>
                  <a:pt x="3273" y="287"/>
                  <a:pt x="3269" y="288"/>
                  <a:pt x="3268" y="286"/>
                </a:cubicBezTo>
                <a:cubicBezTo>
                  <a:pt x="3252" y="287"/>
                  <a:pt x="3227" y="277"/>
                  <a:pt x="3218" y="286"/>
                </a:cubicBezTo>
                <a:cubicBezTo>
                  <a:pt x="3237" y="283"/>
                  <a:pt x="3249" y="288"/>
                  <a:pt x="3270" y="289"/>
                </a:cubicBezTo>
                <a:cubicBezTo>
                  <a:pt x="3269" y="292"/>
                  <a:pt x="3265" y="292"/>
                  <a:pt x="3268" y="295"/>
                </a:cubicBezTo>
                <a:cubicBezTo>
                  <a:pt x="3284" y="292"/>
                  <a:pt x="3297" y="300"/>
                  <a:pt x="3308" y="296"/>
                </a:cubicBezTo>
                <a:cubicBezTo>
                  <a:pt x="3296" y="297"/>
                  <a:pt x="3281" y="285"/>
                  <a:pt x="3271" y="292"/>
                </a:cubicBezTo>
                <a:close/>
                <a:moveTo>
                  <a:pt x="3297" y="267"/>
                </a:moveTo>
                <a:cubicBezTo>
                  <a:pt x="3298" y="267"/>
                  <a:pt x="3298" y="268"/>
                  <a:pt x="3298" y="269"/>
                </a:cubicBezTo>
                <a:cubicBezTo>
                  <a:pt x="3301" y="271"/>
                  <a:pt x="3307" y="268"/>
                  <a:pt x="3303" y="267"/>
                </a:cubicBezTo>
                <a:cubicBezTo>
                  <a:pt x="3302" y="271"/>
                  <a:pt x="3298" y="260"/>
                  <a:pt x="3297" y="267"/>
                </a:cubicBezTo>
                <a:close/>
                <a:moveTo>
                  <a:pt x="3271" y="746"/>
                </a:moveTo>
                <a:cubicBezTo>
                  <a:pt x="3273" y="746"/>
                  <a:pt x="3276" y="745"/>
                  <a:pt x="3276" y="747"/>
                </a:cubicBezTo>
                <a:cubicBezTo>
                  <a:pt x="3274" y="747"/>
                  <a:pt x="3274" y="750"/>
                  <a:pt x="3276" y="750"/>
                </a:cubicBezTo>
                <a:cubicBezTo>
                  <a:pt x="3279" y="746"/>
                  <a:pt x="3288" y="754"/>
                  <a:pt x="3289" y="746"/>
                </a:cubicBezTo>
                <a:cubicBezTo>
                  <a:pt x="3279" y="744"/>
                  <a:pt x="3278" y="745"/>
                  <a:pt x="3271" y="746"/>
                </a:cubicBezTo>
                <a:close/>
                <a:moveTo>
                  <a:pt x="3262" y="312"/>
                </a:moveTo>
                <a:cubicBezTo>
                  <a:pt x="3269" y="308"/>
                  <a:pt x="3273" y="315"/>
                  <a:pt x="3277" y="310"/>
                </a:cubicBezTo>
                <a:cubicBezTo>
                  <a:pt x="3274" y="308"/>
                  <a:pt x="3261" y="306"/>
                  <a:pt x="3262" y="312"/>
                </a:cubicBezTo>
                <a:close/>
                <a:moveTo>
                  <a:pt x="3245" y="295"/>
                </a:moveTo>
                <a:cubicBezTo>
                  <a:pt x="3243" y="299"/>
                  <a:pt x="3254" y="298"/>
                  <a:pt x="3254" y="296"/>
                </a:cubicBezTo>
                <a:cubicBezTo>
                  <a:pt x="3252" y="294"/>
                  <a:pt x="3248" y="294"/>
                  <a:pt x="3245" y="295"/>
                </a:cubicBezTo>
                <a:close/>
                <a:moveTo>
                  <a:pt x="3171" y="261"/>
                </a:moveTo>
                <a:cubicBezTo>
                  <a:pt x="3189" y="265"/>
                  <a:pt x="3201" y="267"/>
                  <a:pt x="3219" y="262"/>
                </a:cubicBezTo>
                <a:cubicBezTo>
                  <a:pt x="3201" y="266"/>
                  <a:pt x="3184" y="253"/>
                  <a:pt x="3171" y="261"/>
                </a:cubicBezTo>
                <a:close/>
                <a:moveTo>
                  <a:pt x="3173" y="247"/>
                </a:moveTo>
                <a:cubicBezTo>
                  <a:pt x="3178" y="246"/>
                  <a:pt x="3187" y="249"/>
                  <a:pt x="3190" y="246"/>
                </a:cubicBezTo>
                <a:cubicBezTo>
                  <a:pt x="3184" y="246"/>
                  <a:pt x="3176" y="241"/>
                  <a:pt x="3173" y="247"/>
                </a:cubicBezTo>
                <a:close/>
                <a:moveTo>
                  <a:pt x="3138" y="240"/>
                </a:moveTo>
                <a:cubicBezTo>
                  <a:pt x="3144" y="235"/>
                  <a:pt x="3147" y="238"/>
                  <a:pt x="3156" y="238"/>
                </a:cubicBezTo>
                <a:cubicBezTo>
                  <a:pt x="3144" y="231"/>
                  <a:pt x="3124" y="229"/>
                  <a:pt x="3108" y="219"/>
                </a:cubicBezTo>
                <a:cubicBezTo>
                  <a:pt x="3119" y="221"/>
                  <a:pt x="3126" y="223"/>
                  <a:pt x="3135" y="218"/>
                </a:cubicBezTo>
                <a:cubicBezTo>
                  <a:pt x="3106" y="213"/>
                  <a:pt x="3094" y="210"/>
                  <a:pt x="3061" y="212"/>
                </a:cubicBezTo>
                <a:cubicBezTo>
                  <a:pt x="3063" y="227"/>
                  <a:pt x="3085" y="216"/>
                  <a:pt x="3093" y="224"/>
                </a:cubicBezTo>
                <a:cubicBezTo>
                  <a:pt x="3091" y="224"/>
                  <a:pt x="3088" y="224"/>
                  <a:pt x="3087" y="226"/>
                </a:cubicBezTo>
                <a:cubicBezTo>
                  <a:pt x="3097" y="225"/>
                  <a:pt x="3111" y="224"/>
                  <a:pt x="3116" y="231"/>
                </a:cubicBezTo>
                <a:cubicBezTo>
                  <a:pt x="3099" y="230"/>
                  <a:pt x="3091" y="229"/>
                  <a:pt x="3074" y="232"/>
                </a:cubicBezTo>
                <a:cubicBezTo>
                  <a:pt x="3074" y="244"/>
                  <a:pt x="3093" y="237"/>
                  <a:pt x="3095" y="246"/>
                </a:cubicBezTo>
                <a:cubicBezTo>
                  <a:pt x="3091" y="249"/>
                  <a:pt x="3083" y="242"/>
                  <a:pt x="3079" y="246"/>
                </a:cubicBezTo>
                <a:cubicBezTo>
                  <a:pt x="3106" y="250"/>
                  <a:pt x="3141" y="253"/>
                  <a:pt x="3171" y="253"/>
                </a:cubicBezTo>
                <a:cubicBezTo>
                  <a:pt x="3165" y="252"/>
                  <a:pt x="3151" y="253"/>
                  <a:pt x="3156" y="246"/>
                </a:cubicBezTo>
                <a:cubicBezTo>
                  <a:pt x="3149" y="245"/>
                  <a:pt x="3154" y="250"/>
                  <a:pt x="3151" y="250"/>
                </a:cubicBezTo>
                <a:cubicBezTo>
                  <a:pt x="3148" y="250"/>
                  <a:pt x="3146" y="249"/>
                  <a:pt x="3145" y="247"/>
                </a:cubicBezTo>
                <a:cubicBezTo>
                  <a:pt x="3147" y="247"/>
                  <a:pt x="3150" y="247"/>
                  <a:pt x="3150" y="246"/>
                </a:cubicBezTo>
                <a:cubicBezTo>
                  <a:pt x="3139" y="245"/>
                  <a:pt x="3132" y="243"/>
                  <a:pt x="3125" y="237"/>
                </a:cubicBezTo>
                <a:cubicBezTo>
                  <a:pt x="3129" y="237"/>
                  <a:pt x="3127" y="242"/>
                  <a:pt x="3133" y="240"/>
                </a:cubicBezTo>
                <a:cubicBezTo>
                  <a:pt x="3136" y="235"/>
                  <a:pt x="3128" y="239"/>
                  <a:pt x="3129" y="235"/>
                </a:cubicBezTo>
                <a:cubicBezTo>
                  <a:pt x="3138" y="234"/>
                  <a:pt x="3139" y="238"/>
                  <a:pt x="3138" y="240"/>
                </a:cubicBezTo>
                <a:close/>
                <a:moveTo>
                  <a:pt x="3123" y="737"/>
                </a:moveTo>
                <a:cubicBezTo>
                  <a:pt x="3135" y="735"/>
                  <a:pt x="3149" y="736"/>
                  <a:pt x="3157" y="734"/>
                </a:cubicBezTo>
                <a:cubicBezTo>
                  <a:pt x="3148" y="732"/>
                  <a:pt x="3132" y="731"/>
                  <a:pt x="3123" y="737"/>
                </a:cubicBezTo>
                <a:close/>
                <a:moveTo>
                  <a:pt x="3087" y="259"/>
                </a:moveTo>
                <a:cubicBezTo>
                  <a:pt x="3094" y="260"/>
                  <a:pt x="3104" y="265"/>
                  <a:pt x="3111" y="261"/>
                </a:cubicBezTo>
                <a:cubicBezTo>
                  <a:pt x="3104" y="260"/>
                  <a:pt x="3093" y="256"/>
                  <a:pt x="3087" y="259"/>
                </a:cubicBezTo>
                <a:close/>
                <a:moveTo>
                  <a:pt x="3087" y="748"/>
                </a:moveTo>
                <a:cubicBezTo>
                  <a:pt x="3091" y="748"/>
                  <a:pt x="3097" y="750"/>
                  <a:pt x="3098" y="747"/>
                </a:cubicBezTo>
                <a:cubicBezTo>
                  <a:pt x="3096" y="742"/>
                  <a:pt x="3090" y="746"/>
                  <a:pt x="3087" y="748"/>
                </a:cubicBezTo>
                <a:close/>
                <a:moveTo>
                  <a:pt x="3034" y="158"/>
                </a:moveTo>
                <a:cubicBezTo>
                  <a:pt x="3040" y="160"/>
                  <a:pt x="3049" y="163"/>
                  <a:pt x="3053" y="157"/>
                </a:cubicBezTo>
                <a:cubicBezTo>
                  <a:pt x="3046" y="157"/>
                  <a:pt x="3039" y="153"/>
                  <a:pt x="3034" y="158"/>
                </a:cubicBezTo>
                <a:close/>
                <a:moveTo>
                  <a:pt x="2776" y="97"/>
                </a:moveTo>
                <a:cubicBezTo>
                  <a:pt x="2788" y="105"/>
                  <a:pt x="2827" y="103"/>
                  <a:pt x="2843" y="106"/>
                </a:cubicBezTo>
                <a:cubicBezTo>
                  <a:pt x="2843" y="104"/>
                  <a:pt x="2845" y="104"/>
                  <a:pt x="2844" y="102"/>
                </a:cubicBezTo>
                <a:cubicBezTo>
                  <a:pt x="2819" y="102"/>
                  <a:pt x="2800" y="95"/>
                  <a:pt x="2776" y="97"/>
                </a:cubicBezTo>
                <a:close/>
                <a:moveTo>
                  <a:pt x="2524" y="89"/>
                </a:moveTo>
                <a:cubicBezTo>
                  <a:pt x="2527" y="88"/>
                  <a:pt x="2530" y="89"/>
                  <a:pt x="2531" y="90"/>
                </a:cubicBezTo>
                <a:cubicBezTo>
                  <a:pt x="2531" y="86"/>
                  <a:pt x="2524" y="81"/>
                  <a:pt x="2524" y="89"/>
                </a:cubicBezTo>
                <a:close/>
                <a:moveTo>
                  <a:pt x="2158" y="97"/>
                </a:moveTo>
                <a:cubicBezTo>
                  <a:pt x="2178" y="90"/>
                  <a:pt x="2202" y="104"/>
                  <a:pt x="2224" y="94"/>
                </a:cubicBezTo>
                <a:cubicBezTo>
                  <a:pt x="2205" y="93"/>
                  <a:pt x="2184" y="92"/>
                  <a:pt x="2172" y="87"/>
                </a:cubicBezTo>
                <a:cubicBezTo>
                  <a:pt x="2182" y="88"/>
                  <a:pt x="2188" y="86"/>
                  <a:pt x="2192" y="81"/>
                </a:cubicBezTo>
                <a:cubicBezTo>
                  <a:pt x="2183" y="78"/>
                  <a:pt x="2178" y="84"/>
                  <a:pt x="2167" y="83"/>
                </a:cubicBezTo>
                <a:cubicBezTo>
                  <a:pt x="2163" y="85"/>
                  <a:pt x="2168" y="86"/>
                  <a:pt x="2165" y="87"/>
                </a:cubicBezTo>
                <a:cubicBezTo>
                  <a:pt x="2141" y="84"/>
                  <a:pt x="2105" y="97"/>
                  <a:pt x="2098" y="83"/>
                </a:cubicBezTo>
                <a:cubicBezTo>
                  <a:pt x="2078" y="85"/>
                  <a:pt x="2060" y="77"/>
                  <a:pt x="2045" y="75"/>
                </a:cubicBezTo>
                <a:cubicBezTo>
                  <a:pt x="2055" y="72"/>
                  <a:pt x="2072" y="73"/>
                  <a:pt x="2082" y="74"/>
                </a:cubicBezTo>
                <a:cubicBezTo>
                  <a:pt x="2080" y="74"/>
                  <a:pt x="2077" y="73"/>
                  <a:pt x="2076" y="75"/>
                </a:cubicBezTo>
                <a:cubicBezTo>
                  <a:pt x="2082" y="78"/>
                  <a:pt x="2094" y="77"/>
                  <a:pt x="2098" y="74"/>
                </a:cubicBezTo>
                <a:cubicBezTo>
                  <a:pt x="2082" y="68"/>
                  <a:pt x="2072" y="69"/>
                  <a:pt x="2058" y="66"/>
                </a:cubicBezTo>
                <a:cubicBezTo>
                  <a:pt x="2057" y="72"/>
                  <a:pt x="2044" y="72"/>
                  <a:pt x="2039" y="69"/>
                </a:cubicBezTo>
                <a:cubicBezTo>
                  <a:pt x="2045" y="63"/>
                  <a:pt x="2046" y="70"/>
                  <a:pt x="2054" y="66"/>
                </a:cubicBezTo>
                <a:cubicBezTo>
                  <a:pt x="2052" y="59"/>
                  <a:pt x="2044" y="59"/>
                  <a:pt x="2036" y="57"/>
                </a:cubicBezTo>
                <a:cubicBezTo>
                  <a:pt x="2035" y="62"/>
                  <a:pt x="2030" y="64"/>
                  <a:pt x="2030" y="69"/>
                </a:cubicBezTo>
                <a:cubicBezTo>
                  <a:pt x="2034" y="69"/>
                  <a:pt x="2036" y="70"/>
                  <a:pt x="2038" y="72"/>
                </a:cubicBezTo>
                <a:cubicBezTo>
                  <a:pt x="2018" y="80"/>
                  <a:pt x="1997" y="73"/>
                  <a:pt x="1981" y="68"/>
                </a:cubicBezTo>
                <a:cubicBezTo>
                  <a:pt x="1988" y="69"/>
                  <a:pt x="1990" y="65"/>
                  <a:pt x="1993" y="62"/>
                </a:cubicBezTo>
                <a:cubicBezTo>
                  <a:pt x="1980" y="61"/>
                  <a:pt x="1970" y="57"/>
                  <a:pt x="1959" y="56"/>
                </a:cubicBezTo>
                <a:cubicBezTo>
                  <a:pt x="1955" y="56"/>
                  <a:pt x="1949" y="58"/>
                  <a:pt x="1946" y="57"/>
                </a:cubicBezTo>
                <a:cubicBezTo>
                  <a:pt x="1941" y="57"/>
                  <a:pt x="1938" y="52"/>
                  <a:pt x="1934" y="51"/>
                </a:cubicBezTo>
                <a:cubicBezTo>
                  <a:pt x="1919" y="50"/>
                  <a:pt x="1906" y="62"/>
                  <a:pt x="1889" y="60"/>
                </a:cubicBezTo>
                <a:cubicBezTo>
                  <a:pt x="1903" y="71"/>
                  <a:pt x="1933" y="63"/>
                  <a:pt x="1955" y="69"/>
                </a:cubicBezTo>
                <a:cubicBezTo>
                  <a:pt x="1953" y="70"/>
                  <a:pt x="1950" y="69"/>
                  <a:pt x="1950" y="71"/>
                </a:cubicBezTo>
                <a:cubicBezTo>
                  <a:pt x="1965" y="75"/>
                  <a:pt x="1974" y="72"/>
                  <a:pt x="1984" y="78"/>
                </a:cubicBezTo>
                <a:cubicBezTo>
                  <a:pt x="2020" y="75"/>
                  <a:pt x="2037" y="89"/>
                  <a:pt x="2069" y="90"/>
                </a:cubicBezTo>
                <a:cubicBezTo>
                  <a:pt x="2071" y="93"/>
                  <a:pt x="2069" y="92"/>
                  <a:pt x="2069" y="96"/>
                </a:cubicBezTo>
                <a:cubicBezTo>
                  <a:pt x="2091" y="100"/>
                  <a:pt x="2104" y="94"/>
                  <a:pt x="2122" y="97"/>
                </a:cubicBezTo>
                <a:cubicBezTo>
                  <a:pt x="2122" y="99"/>
                  <a:pt x="2120" y="100"/>
                  <a:pt x="2121" y="102"/>
                </a:cubicBezTo>
                <a:cubicBezTo>
                  <a:pt x="2136" y="102"/>
                  <a:pt x="2155" y="102"/>
                  <a:pt x="2171" y="97"/>
                </a:cubicBezTo>
                <a:cubicBezTo>
                  <a:pt x="2166" y="96"/>
                  <a:pt x="2159" y="100"/>
                  <a:pt x="2158" y="97"/>
                </a:cubicBezTo>
                <a:close/>
                <a:moveTo>
                  <a:pt x="2161" y="77"/>
                </a:moveTo>
                <a:cubicBezTo>
                  <a:pt x="2164" y="79"/>
                  <a:pt x="2171" y="78"/>
                  <a:pt x="2172" y="81"/>
                </a:cubicBezTo>
                <a:cubicBezTo>
                  <a:pt x="2173" y="78"/>
                  <a:pt x="2177" y="80"/>
                  <a:pt x="2177" y="77"/>
                </a:cubicBezTo>
                <a:cubicBezTo>
                  <a:pt x="2172" y="75"/>
                  <a:pt x="2163" y="72"/>
                  <a:pt x="2161" y="77"/>
                </a:cubicBezTo>
                <a:close/>
                <a:moveTo>
                  <a:pt x="1885" y="56"/>
                </a:moveTo>
                <a:cubicBezTo>
                  <a:pt x="1875" y="57"/>
                  <a:pt x="1865" y="51"/>
                  <a:pt x="1854" y="46"/>
                </a:cubicBezTo>
                <a:cubicBezTo>
                  <a:pt x="1855" y="51"/>
                  <a:pt x="1846" y="47"/>
                  <a:pt x="1848" y="53"/>
                </a:cubicBezTo>
                <a:cubicBezTo>
                  <a:pt x="1855" y="52"/>
                  <a:pt x="1854" y="60"/>
                  <a:pt x="1849" y="60"/>
                </a:cubicBezTo>
                <a:cubicBezTo>
                  <a:pt x="1853" y="62"/>
                  <a:pt x="1862" y="68"/>
                  <a:pt x="1866" y="62"/>
                </a:cubicBezTo>
                <a:cubicBezTo>
                  <a:pt x="1870" y="70"/>
                  <a:pt x="1880" y="62"/>
                  <a:pt x="1886" y="65"/>
                </a:cubicBezTo>
                <a:cubicBezTo>
                  <a:pt x="1884" y="60"/>
                  <a:pt x="1887" y="59"/>
                  <a:pt x="1885" y="56"/>
                </a:cubicBezTo>
                <a:close/>
                <a:moveTo>
                  <a:pt x="1876" y="793"/>
                </a:moveTo>
                <a:cubicBezTo>
                  <a:pt x="1876" y="795"/>
                  <a:pt x="1884" y="802"/>
                  <a:pt x="1885" y="794"/>
                </a:cubicBezTo>
                <a:cubicBezTo>
                  <a:pt x="1881" y="795"/>
                  <a:pt x="1879" y="788"/>
                  <a:pt x="1876" y="793"/>
                </a:cubicBezTo>
                <a:close/>
                <a:moveTo>
                  <a:pt x="1858" y="72"/>
                </a:moveTo>
                <a:cubicBezTo>
                  <a:pt x="1857" y="83"/>
                  <a:pt x="1880" y="81"/>
                  <a:pt x="1868" y="75"/>
                </a:cubicBezTo>
                <a:cubicBezTo>
                  <a:pt x="1871" y="75"/>
                  <a:pt x="1873" y="75"/>
                  <a:pt x="1876" y="75"/>
                </a:cubicBezTo>
                <a:cubicBezTo>
                  <a:pt x="1875" y="78"/>
                  <a:pt x="1877" y="84"/>
                  <a:pt x="1879" y="80"/>
                </a:cubicBezTo>
                <a:cubicBezTo>
                  <a:pt x="1878" y="80"/>
                  <a:pt x="1877" y="79"/>
                  <a:pt x="1877" y="78"/>
                </a:cubicBezTo>
                <a:cubicBezTo>
                  <a:pt x="1879" y="78"/>
                  <a:pt x="1882" y="78"/>
                  <a:pt x="1882" y="77"/>
                </a:cubicBezTo>
                <a:cubicBezTo>
                  <a:pt x="1873" y="73"/>
                  <a:pt x="1870" y="73"/>
                  <a:pt x="1858" y="72"/>
                </a:cubicBezTo>
                <a:close/>
                <a:moveTo>
                  <a:pt x="1812" y="794"/>
                </a:moveTo>
                <a:cubicBezTo>
                  <a:pt x="1817" y="796"/>
                  <a:pt x="1829" y="799"/>
                  <a:pt x="1839" y="794"/>
                </a:cubicBezTo>
                <a:cubicBezTo>
                  <a:pt x="1829" y="794"/>
                  <a:pt x="1821" y="792"/>
                  <a:pt x="1812" y="794"/>
                </a:cubicBezTo>
                <a:close/>
                <a:moveTo>
                  <a:pt x="1809" y="57"/>
                </a:moveTo>
                <a:cubicBezTo>
                  <a:pt x="1802" y="54"/>
                  <a:pt x="1796" y="58"/>
                  <a:pt x="1790" y="56"/>
                </a:cubicBezTo>
                <a:cubicBezTo>
                  <a:pt x="1788" y="58"/>
                  <a:pt x="1788" y="61"/>
                  <a:pt x="1788" y="65"/>
                </a:cubicBezTo>
                <a:cubicBezTo>
                  <a:pt x="1795" y="64"/>
                  <a:pt x="1798" y="65"/>
                  <a:pt x="1799" y="69"/>
                </a:cubicBezTo>
                <a:cubicBezTo>
                  <a:pt x="1799" y="65"/>
                  <a:pt x="1806" y="63"/>
                  <a:pt x="1809" y="66"/>
                </a:cubicBezTo>
                <a:cubicBezTo>
                  <a:pt x="1809" y="58"/>
                  <a:pt x="1800" y="65"/>
                  <a:pt x="1797" y="62"/>
                </a:cubicBezTo>
                <a:cubicBezTo>
                  <a:pt x="1801" y="60"/>
                  <a:pt x="1807" y="61"/>
                  <a:pt x="1809" y="57"/>
                </a:cubicBezTo>
                <a:close/>
                <a:moveTo>
                  <a:pt x="1799" y="77"/>
                </a:moveTo>
                <a:cubicBezTo>
                  <a:pt x="1802" y="79"/>
                  <a:pt x="1802" y="76"/>
                  <a:pt x="1805" y="78"/>
                </a:cubicBezTo>
                <a:cubicBezTo>
                  <a:pt x="1804" y="74"/>
                  <a:pt x="1807" y="74"/>
                  <a:pt x="1808" y="71"/>
                </a:cubicBezTo>
                <a:cubicBezTo>
                  <a:pt x="1802" y="70"/>
                  <a:pt x="1800" y="73"/>
                  <a:pt x="1799" y="77"/>
                </a:cubicBezTo>
                <a:close/>
                <a:moveTo>
                  <a:pt x="1782" y="46"/>
                </a:moveTo>
                <a:cubicBezTo>
                  <a:pt x="1783" y="48"/>
                  <a:pt x="1794" y="48"/>
                  <a:pt x="1794" y="46"/>
                </a:cubicBezTo>
                <a:cubicBezTo>
                  <a:pt x="1789" y="48"/>
                  <a:pt x="1784" y="38"/>
                  <a:pt x="1782" y="46"/>
                </a:cubicBezTo>
                <a:close/>
                <a:moveTo>
                  <a:pt x="1782" y="81"/>
                </a:moveTo>
                <a:cubicBezTo>
                  <a:pt x="1784" y="82"/>
                  <a:pt x="1785" y="83"/>
                  <a:pt x="1788" y="83"/>
                </a:cubicBezTo>
                <a:cubicBezTo>
                  <a:pt x="1790" y="79"/>
                  <a:pt x="1789" y="78"/>
                  <a:pt x="1793" y="75"/>
                </a:cubicBezTo>
                <a:cubicBezTo>
                  <a:pt x="1787" y="75"/>
                  <a:pt x="1786" y="79"/>
                  <a:pt x="1782" y="81"/>
                </a:cubicBezTo>
                <a:close/>
                <a:moveTo>
                  <a:pt x="1702" y="78"/>
                </a:moveTo>
                <a:cubicBezTo>
                  <a:pt x="1705" y="78"/>
                  <a:pt x="1706" y="80"/>
                  <a:pt x="1708" y="80"/>
                </a:cubicBezTo>
                <a:cubicBezTo>
                  <a:pt x="1708" y="74"/>
                  <a:pt x="1707" y="75"/>
                  <a:pt x="1708" y="71"/>
                </a:cubicBezTo>
                <a:cubicBezTo>
                  <a:pt x="1704" y="71"/>
                  <a:pt x="1704" y="75"/>
                  <a:pt x="1702" y="78"/>
                </a:cubicBezTo>
                <a:close/>
                <a:moveTo>
                  <a:pt x="1661" y="78"/>
                </a:moveTo>
                <a:cubicBezTo>
                  <a:pt x="1656" y="80"/>
                  <a:pt x="1653" y="77"/>
                  <a:pt x="1645" y="77"/>
                </a:cubicBezTo>
                <a:cubicBezTo>
                  <a:pt x="1645" y="78"/>
                  <a:pt x="1645" y="80"/>
                  <a:pt x="1645" y="81"/>
                </a:cubicBezTo>
                <a:cubicBezTo>
                  <a:pt x="1654" y="83"/>
                  <a:pt x="1656" y="80"/>
                  <a:pt x="1664" y="84"/>
                </a:cubicBezTo>
                <a:cubicBezTo>
                  <a:pt x="1664" y="81"/>
                  <a:pt x="1663" y="79"/>
                  <a:pt x="1661" y="78"/>
                </a:cubicBezTo>
                <a:close/>
                <a:moveTo>
                  <a:pt x="1613" y="81"/>
                </a:moveTo>
                <a:cubicBezTo>
                  <a:pt x="1625" y="83"/>
                  <a:pt x="1631" y="80"/>
                  <a:pt x="1639" y="81"/>
                </a:cubicBezTo>
                <a:cubicBezTo>
                  <a:pt x="1639" y="80"/>
                  <a:pt x="1639" y="78"/>
                  <a:pt x="1639" y="77"/>
                </a:cubicBezTo>
                <a:cubicBezTo>
                  <a:pt x="1626" y="76"/>
                  <a:pt x="1619" y="71"/>
                  <a:pt x="1613" y="81"/>
                </a:cubicBezTo>
                <a:close/>
                <a:moveTo>
                  <a:pt x="1607" y="799"/>
                </a:moveTo>
                <a:cubicBezTo>
                  <a:pt x="1607" y="807"/>
                  <a:pt x="1628" y="807"/>
                  <a:pt x="1631" y="802"/>
                </a:cubicBezTo>
                <a:cubicBezTo>
                  <a:pt x="1624" y="802"/>
                  <a:pt x="1617" y="800"/>
                  <a:pt x="1607" y="799"/>
                </a:cubicBezTo>
                <a:close/>
                <a:moveTo>
                  <a:pt x="1581" y="806"/>
                </a:moveTo>
                <a:cubicBezTo>
                  <a:pt x="1585" y="812"/>
                  <a:pt x="1581" y="812"/>
                  <a:pt x="1582" y="817"/>
                </a:cubicBezTo>
                <a:cubicBezTo>
                  <a:pt x="1593" y="815"/>
                  <a:pt x="1597" y="820"/>
                  <a:pt x="1606" y="820"/>
                </a:cubicBezTo>
                <a:cubicBezTo>
                  <a:pt x="1606" y="818"/>
                  <a:pt x="1606" y="817"/>
                  <a:pt x="1606" y="815"/>
                </a:cubicBezTo>
                <a:cubicBezTo>
                  <a:pt x="1595" y="815"/>
                  <a:pt x="1592" y="806"/>
                  <a:pt x="1581" y="806"/>
                </a:cubicBezTo>
                <a:close/>
                <a:moveTo>
                  <a:pt x="1564" y="77"/>
                </a:moveTo>
                <a:cubicBezTo>
                  <a:pt x="1558" y="76"/>
                  <a:pt x="1566" y="81"/>
                  <a:pt x="1559" y="80"/>
                </a:cubicBezTo>
                <a:cubicBezTo>
                  <a:pt x="1562" y="72"/>
                  <a:pt x="1548" y="78"/>
                  <a:pt x="1545" y="81"/>
                </a:cubicBezTo>
                <a:cubicBezTo>
                  <a:pt x="1552" y="85"/>
                  <a:pt x="1558" y="81"/>
                  <a:pt x="1566" y="81"/>
                </a:cubicBezTo>
                <a:cubicBezTo>
                  <a:pt x="1566" y="80"/>
                  <a:pt x="1566" y="79"/>
                  <a:pt x="1566" y="78"/>
                </a:cubicBezTo>
                <a:cubicBezTo>
                  <a:pt x="1565" y="78"/>
                  <a:pt x="1564" y="78"/>
                  <a:pt x="1564" y="77"/>
                </a:cubicBezTo>
                <a:close/>
                <a:moveTo>
                  <a:pt x="1489" y="54"/>
                </a:moveTo>
                <a:cubicBezTo>
                  <a:pt x="1485" y="53"/>
                  <a:pt x="1480" y="53"/>
                  <a:pt x="1477" y="56"/>
                </a:cubicBezTo>
                <a:cubicBezTo>
                  <a:pt x="1480" y="58"/>
                  <a:pt x="1486" y="57"/>
                  <a:pt x="1484" y="63"/>
                </a:cubicBezTo>
                <a:cubicBezTo>
                  <a:pt x="1487" y="62"/>
                  <a:pt x="1493" y="65"/>
                  <a:pt x="1493" y="62"/>
                </a:cubicBezTo>
                <a:cubicBezTo>
                  <a:pt x="1489" y="60"/>
                  <a:pt x="1483" y="59"/>
                  <a:pt x="1489" y="54"/>
                </a:cubicBezTo>
                <a:close/>
                <a:moveTo>
                  <a:pt x="1474" y="786"/>
                </a:moveTo>
                <a:cubicBezTo>
                  <a:pt x="1476" y="789"/>
                  <a:pt x="1488" y="790"/>
                  <a:pt x="1492" y="787"/>
                </a:cubicBezTo>
                <a:cubicBezTo>
                  <a:pt x="1487" y="786"/>
                  <a:pt x="1478" y="782"/>
                  <a:pt x="1474" y="786"/>
                </a:cubicBezTo>
                <a:close/>
                <a:moveTo>
                  <a:pt x="1327" y="59"/>
                </a:moveTo>
                <a:cubicBezTo>
                  <a:pt x="1339" y="64"/>
                  <a:pt x="1346" y="58"/>
                  <a:pt x="1358" y="66"/>
                </a:cubicBezTo>
                <a:cubicBezTo>
                  <a:pt x="1354" y="58"/>
                  <a:pt x="1374" y="67"/>
                  <a:pt x="1370" y="62"/>
                </a:cubicBezTo>
                <a:cubicBezTo>
                  <a:pt x="1357" y="60"/>
                  <a:pt x="1340" y="56"/>
                  <a:pt x="1327" y="59"/>
                </a:cubicBezTo>
                <a:close/>
                <a:moveTo>
                  <a:pt x="1169" y="14"/>
                </a:moveTo>
                <a:cubicBezTo>
                  <a:pt x="1163" y="18"/>
                  <a:pt x="1153" y="17"/>
                  <a:pt x="1151" y="23"/>
                </a:cubicBezTo>
                <a:cubicBezTo>
                  <a:pt x="1165" y="18"/>
                  <a:pt x="1174" y="31"/>
                  <a:pt x="1186" y="26"/>
                </a:cubicBezTo>
                <a:cubicBezTo>
                  <a:pt x="1184" y="18"/>
                  <a:pt x="1172" y="21"/>
                  <a:pt x="1169" y="14"/>
                </a:cubicBezTo>
                <a:close/>
                <a:moveTo>
                  <a:pt x="1152" y="729"/>
                </a:moveTo>
                <a:cubicBezTo>
                  <a:pt x="1151" y="735"/>
                  <a:pt x="1127" y="736"/>
                  <a:pt x="1136" y="731"/>
                </a:cubicBezTo>
                <a:cubicBezTo>
                  <a:pt x="1131" y="731"/>
                  <a:pt x="1124" y="730"/>
                  <a:pt x="1121" y="732"/>
                </a:cubicBezTo>
                <a:cubicBezTo>
                  <a:pt x="1120" y="736"/>
                  <a:pt x="1124" y="735"/>
                  <a:pt x="1123" y="740"/>
                </a:cubicBezTo>
                <a:cubicBezTo>
                  <a:pt x="1126" y="739"/>
                  <a:pt x="1130" y="739"/>
                  <a:pt x="1130" y="743"/>
                </a:cubicBezTo>
                <a:cubicBezTo>
                  <a:pt x="1125" y="741"/>
                  <a:pt x="1126" y="745"/>
                  <a:pt x="1121" y="744"/>
                </a:cubicBezTo>
                <a:cubicBezTo>
                  <a:pt x="1124" y="749"/>
                  <a:pt x="1121" y="749"/>
                  <a:pt x="1120" y="754"/>
                </a:cubicBezTo>
                <a:cubicBezTo>
                  <a:pt x="1122" y="757"/>
                  <a:pt x="1129" y="755"/>
                  <a:pt x="1131" y="757"/>
                </a:cubicBezTo>
                <a:cubicBezTo>
                  <a:pt x="1132" y="748"/>
                  <a:pt x="1146" y="743"/>
                  <a:pt x="1149" y="741"/>
                </a:cubicBezTo>
                <a:cubicBezTo>
                  <a:pt x="1147" y="741"/>
                  <a:pt x="1144" y="742"/>
                  <a:pt x="1143" y="740"/>
                </a:cubicBezTo>
                <a:cubicBezTo>
                  <a:pt x="1147" y="736"/>
                  <a:pt x="1150" y="741"/>
                  <a:pt x="1155" y="740"/>
                </a:cubicBezTo>
                <a:cubicBezTo>
                  <a:pt x="1158" y="737"/>
                  <a:pt x="1158" y="733"/>
                  <a:pt x="1161" y="731"/>
                </a:cubicBezTo>
                <a:cubicBezTo>
                  <a:pt x="1158" y="731"/>
                  <a:pt x="1157" y="728"/>
                  <a:pt x="1152" y="729"/>
                </a:cubicBezTo>
                <a:close/>
                <a:moveTo>
                  <a:pt x="1075" y="40"/>
                </a:moveTo>
                <a:cubicBezTo>
                  <a:pt x="1082" y="40"/>
                  <a:pt x="1090" y="40"/>
                  <a:pt x="1090" y="47"/>
                </a:cubicBezTo>
                <a:cubicBezTo>
                  <a:pt x="1085" y="47"/>
                  <a:pt x="1078" y="46"/>
                  <a:pt x="1080" y="53"/>
                </a:cubicBezTo>
                <a:cubicBezTo>
                  <a:pt x="1084" y="56"/>
                  <a:pt x="1094" y="52"/>
                  <a:pt x="1100" y="51"/>
                </a:cubicBezTo>
                <a:cubicBezTo>
                  <a:pt x="1097" y="38"/>
                  <a:pt x="1125" y="53"/>
                  <a:pt x="1128" y="46"/>
                </a:cubicBezTo>
                <a:cubicBezTo>
                  <a:pt x="1109" y="47"/>
                  <a:pt x="1091" y="32"/>
                  <a:pt x="1075" y="40"/>
                </a:cubicBezTo>
                <a:close/>
                <a:moveTo>
                  <a:pt x="1083" y="735"/>
                </a:moveTo>
                <a:cubicBezTo>
                  <a:pt x="1090" y="736"/>
                  <a:pt x="1090" y="736"/>
                  <a:pt x="1097" y="737"/>
                </a:cubicBezTo>
                <a:cubicBezTo>
                  <a:pt x="1097" y="735"/>
                  <a:pt x="1098" y="733"/>
                  <a:pt x="1099" y="732"/>
                </a:cubicBezTo>
                <a:cubicBezTo>
                  <a:pt x="1094" y="728"/>
                  <a:pt x="1085" y="726"/>
                  <a:pt x="1083" y="735"/>
                </a:cubicBezTo>
                <a:close/>
                <a:moveTo>
                  <a:pt x="1077" y="62"/>
                </a:moveTo>
                <a:cubicBezTo>
                  <a:pt x="1078" y="66"/>
                  <a:pt x="1093" y="69"/>
                  <a:pt x="1094" y="63"/>
                </a:cubicBezTo>
                <a:cubicBezTo>
                  <a:pt x="1087" y="64"/>
                  <a:pt x="1084" y="61"/>
                  <a:pt x="1077" y="62"/>
                </a:cubicBezTo>
                <a:close/>
                <a:moveTo>
                  <a:pt x="1016" y="47"/>
                </a:moveTo>
                <a:cubicBezTo>
                  <a:pt x="1029" y="48"/>
                  <a:pt x="1049" y="51"/>
                  <a:pt x="1062" y="49"/>
                </a:cubicBezTo>
                <a:cubicBezTo>
                  <a:pt x="1046" y="43"/>
                  <a:pt x="1022" y="42"/>
                  <a:pt x="1016" y="47"/>
                </a:cubicBezTo>
                <a:close/>
                <a:moveTo>
                  <a:pt x="1042" y="741"/>
                </a:moveTo>
                <a:cubicBezTo>
                  <a:pt x="1044" y="744"/>
                  <a:pt x="1044" y="749"/>
                  <a:pt x="1045" y="751"/>
                </a:cubicBezTo>
                <a:cubicBezTo>
                  <a:pt x="1051" y="752"/>
                  <a:pt x="1051" y="747"/>
                  <a:pt x="1053" y="744"/>
                </a:cubicBezTo>
                <a:cubicBezTo>
                  <a:pt x="1050" y="742"/>
                  <a:pt x="1048" y="740"/>
                  <a:pt x="1042" y="741"/>
                </a:cubicBezTo>
                <a:close/>
                <a:moveTo>
                  <a:pt x="991" y="729"/>
                </a:moveTo>
                <a:cubicBezTo>
                  <a:pt x="989" y="737"/>
                  <a:pt x="976" y="735"/>
                  <a:pt x="967" y="735"/>
                </a:cubicBezTo>
                <a:cubicBezTo>
                  <a:pt x="965" y="740"/>
                  <a:pt x="969" y="739"/>
                  <a:pt x="970" y="741"/>
                </a:cubicBezTo>
                <a:cubicBezTo>
                  <a:pt x="966" y="742"/>
                  <a:pt x="962" y="742"/>
                  <a:pt x="959" y="744"/>
                </a:cubicBezTo>
                <a:cubicBezTo>
                  <a:pt x="970" y="745"/>
                  <a:pt x="958" y="748"/>
                  <a:pt x="958" y="751"/>
                </a:cubicBezTo>
                <a:cubicBezTo>
                  <a:pt x="967" y="755"/>
                  <a:pt x="982" y="750"/>
                  <a:pt x="992" y="743"/>
                </a:cubicBezTo>
                <a:cubicBezTo>
                  <a:pt x="990" y="742"/>
                  <a:pt x="988" y="743"/>
                  <a:pt x="988" y="741"/>
                </a:cubicBezTo>
                <a:cubicBezTo>
                  <a:pt x="992" y="740"/>
                  <a:pt x="997" y="740"/>
                  <a:pt x="1001" y="738"/>
                </a:cubicBezTo>
                <a:cubicBezTo>
                  <a:pt x="1003" y="734"/>
                  <a:pt x="995" y="733"/>
                  <a:pt x="999" y="732"/>
                </a:cubicBezTo>
                <a:cubicBezTo>
                  <a:pt x="1003" y="731"/>
                  <a:pt x="1012" y="735"/>
                  <a:pt x="1011" y="729"/>
                </a:cubicBezTo>
                <a:cubicBezTo>
                  <a:pt x="1004" y="729"/>
                  <a:pt x="998" y="729"/>
                  <a:pt x="991" y="729"/>
                </a:cubicBezTo>
                <a:close/>
                <a:moveTo>
                  <a:pt x="959" y="754"/>
                </a:moveTo>
                <a:cubicBezTo>
                  <a:pt x="958" y="760"/>
                  <a:pt x="951" y="760"/>
                  <a:pt x="949" y="765"/>
                </a:cubicBezTo>
                <a:cubicBezTo>
                  <a:pt x="962" y="763"/>
                  <a:pt x="973" y="771"/>
                  <a:pt x="980" y="763"/>
                </a:cubicBezTo>
                <a:cubicBezTo>
                  <a:pt x="972" y="760"/>
                  <a:pt x="964" y="763"/>
                  <a:pt x="959" y="754"/>
                </a:cubicBezTo>
                <a:close/>
                <a:moveTo>
                  <a:pt x="859" y="729"/>
                </a:moveTo>
                <a:cubicBezTo>
                  <a:pt x="854" y="722"/>
                  <a:pt x="841" y="723"/>
                  <a:pt x="832" y="720"/>
                </a:cubicBezTo>
                <a:cubicBezTo>
                  <a:pt x="827" y="736"/>
                  <a:pt x="845" y="733"/>
                  <a:pt x="844" y="744"/>
                </a:cubicBezTo>
                <a:cubicBezTo>
                  <a:pt x="842" y="749"/>
                  <a:pt x="836" y="750"/>
                  <a:pt x="836" y="757"/>
                </a:cubicBezTo>
                <a:cubicBezTo>
                  <a:pt x="839" y="759"/>
                  <a:pt x="840" y="762"/>
                  <a:pt x="845" y="762"/>
                </a:cubicBezTo>
                <a:cubicBezTo>
                  <a:pt x="847" y="754"/>
                  <a:pt x="858" y="756"/>
                  <a:pt x="866" y="754"/>
                </a:cubicBezTo>
                <a:cubicBezTo>
                  <a:pt x="868" y="749"/>
                  <a:pt x="860" y="752"/>
                  <a:pt x="862" y="747"/>
                </a:cubicBezTo>
                <a:cubicBezTo>
                  <a:pt x="875" y="743"/>
                  <a:pt x="880" y="731"/>
                  <a:pt x="893" y="728"/>
                </a:cubicBezTo>
                <a:cubicBezTo>
                  <a:pt x="899" y="734"/>
                  <a:pt x="916" y="729"/>
                  <a:pt x="921" y="737"/>
                </a:cubicBezTo>
                <a:cubicBezTo>
                  <a:pt x="913" y="740"/>
                  <a:pt x="914" y="743"/>
                  <a:pt x="911" y="750"/>
                </a:cubicBezTo>
                <a:cubicBezTo>
                  <a:pt x="914" y="751"/>
                  <a:pt x="917" y="753"/>
                  <a:pt x="922" y="753"/>
                </a:cubicBezTo>
                <a:cubicBezTo>
                  <a:pt x="923" y="740"/>
                  <a:pt x="941" y="744"/>
                  <a:pt x="943" y="734"/>
                </a:cubicBezTo>
                <a:cubicBezTo>
                  <a:pt x="947" y="732"/>
                  <a:pt x="955" y="733"/>
                  <a:pt x="958" y="731"/>
                </a:cubicBezTo>
                <a:cubicBezTo>
                  <a:pt x="929" y="726"/>
                  <a:pt x="892" y="720"/>
                  <a:pt x="859" y="729"/>
                </a:cubicBezTo>
                <a:close/>
                <a:moveTo>
                  <a:pt x="903" y="753"/>
                </a:moveTo>
                <a:cubicBezTo>
                  <a:pt x="904" y="758"/>
                  <a:pt x="898" y="755"/>
                  <a:pt x="899" y="759"/>
                </a:cubicBezTo>
                <a:cubicBezTo>
                  <a:pt x="904" y="756"/>
                  <a:pt x="903" y="762"/>
                  <a:pt x="911" y="760"/>
                </a:cubicBezTo>
                <a:cubicBezTo>
                  <a:pt x="911" y="758"/>
                  <a:pt x="911" y="756"/>
                  <a:pt x="911" y="754"/>
                </a:cubicBezTo>
                <a:cubicBezTo>
                  <a:pt x="907" y="755"/>
                  <a:pt x="907" y="752"/>
                  <a:pt x="903" y="753"/>
                </a:cubicBezTo>
                <a:close/>
                <a:moveTo>
                  <a:pt x="881" y="54"/>
                </a:moveTo>
                <a:cubicBezTo>
                  <a:pt x="883" y="56"/>
                  <a:pt x="894" y="57"/>
                  <a:pt x="896" y="54"/>
                </a:cubicBezTo>
                <a:cubicBezTo>
                  <a:pt x="892" y="54"/>
                  <a:pt x="882" y="49"/>
                  <a:pt x="881" y="54"/>
                </a:cubicBezTo>
                <a:close/>
                <a:moveTo>
                  <a:pt x="862" y="62"/>
                </a:moveTo>
                <a:cubicBezTo>
                  <a:pt x="868" y="60"/>
                  <a:pt x="872" y="68"/>
                  <a:pt x="876" y="63"/>
                </a:cubicBezTo>
                <a:cubicBezTo>
                  <a:pt x="874" y="61"/>
                  <a:pt x="865" y="58"/>
                  <a:pt x="862" y="62"/>
                </a:cubicBezTo>
                <a:close/>
                <a:moveTo>
                  <a:pt x="865" y="40"/>
                </a:moveTo>
                <a:cubicBezTo>
                  <a:pt x="863" y="45"/>
                  <a:pt x="875" y="43"/>
                  <a:pt x="875" y="41"/>
                </a:cubicBezTo>
                <a:cubicBezTo>
                  <a:pt x="870" y="42"/>
                  <a:pt x="870" y="38"/>
                  <a:pt x="865" y="40"/>
                </a:cubicBezTo>
                <a:close/>
                <a:moveTo>
                  <a:pt x="866" y="54"/>
                </a:moveTo>
                <a:cubicBezTo>
                  <a:pt x="868" y="50"/>
                  <a:pt x="874" y="60"/>
                  <a:pt x="875" y="53"/>
                </a:cubicBezTo>
                <a:cubicBezTo>
                  <a:pt x="872" y="51"/>
                  <a:pt x="862" y="51"/>
                  <a:pt x="866" y="54"/>
                </a:cubicBezTo>
                <a:close/>
                <a:moveTo>
                  <a:pt x="851" y="56"/>
                </a:moveTo>
                <a:cubicBezTo>
                  <a:pt x="852" y="63"/>
                  <a:pt x="846" y="54"/>
                  <a:pt x="845" y="59"/>
                </a:cubicBezTo>
                <a:cubicBezTo>
                  <a:pt x="848" y="63"/>
                  <a:pt x="859" y="59"/>
                  <a:pt x="851" y="56"/>
                </a:cubicBezTo>
                <a:close/>
                <a:moveTo>
                  <a:pt x="823" y="57"/>
                </a:moveTo>
                <a:cubicBezTo>
                  <a:pt x="825" y="60"/>
                  <a:pt x="832" y="58"/>
                  <a:pt x="835" y="56"/>
                </a:cubicBezTo>
                <a:cubicBezTo>
                  <a:pt x="831" y="57"/>
                  <a:pt x="824" y="54"/>
                  <a:pt x="823" y="57"/>
                </a:cubicBezTo>
                <a:close/>
                <a:moveTo>
                  <a:pt x="792" y="60"/>
                </a:moveTo>
                <a:cubicBezTo>
                  <a:pt x="783" y="64"/>
                  <a:pt x="778" y="53"/>
                  <a:pt x="774" y="60"/>
                </a:cubicBezTo>
                <a:cubicBezTo>
                  <a:pt x="780" y="60"/>
                  <a:pt x="781" y="65"/>
                  <a:pt x="783" y="68"/>
                </a:cubicBezTo>
                <a:cubicBezTo>
                  <a:pt x="787" y="64"/>
                  <a:pt x="793" y="70"/>
                  <a:pt x="796" y="66"/>
                </a:cubicBezTo>
                <a:cubicBezTo>
                  <a:pt x="793" y="65"/>
                  <a:pt x="785" y="64"/>
                  <a:pt x="792" y="60"/>
                </a:cubicBezTo>
                <a:close/>
                <a:moveTo>
                  <a:pt x="746" y="717"/>
                </a:moveTo>
                <a:cubicBezTo>
                  <a:pt x="751" y="717"/>
                  <a:pt x="757" y="717"/>
                  <a:pt x="762" y="717"/>
                </a:cubicBezTo>
                <a:cubicBezTo>
                  <a:pt x="761" y="709"/>
                  <a:pt x="743" y="714"/>
                  <a:pt x="738" y="716"/>
                </a:cubicBezTo>
                <a:cubicBezTo>
                  <a:pt x="742" y="718"/>
                  <a:pt x="744" y="722"/>
                  <a:pt x="744" y="728"/>
                </a:cubicBezTo>
                <a:cubicBezTo>
                  <a:pt x="739" y="728"/>
                  <a:pt x="737" y="731"/>
                  <a:pt x="733" y="732"/>
                </a:cubicBezTo>
                <a:cubicBezTo>
                  <a:pt x="734" y="740"/>
                  <a:pt x="730" y="743"/>
                  <a:pt x="733" y="748"/>
                </a:cubicBezTo>
                <a:cubicBezTo>
                  <a:pt x="739" y="750"/>
                  <a:pt x="741" y="750"/>
                  <a:pt x="747" y="747"/>
                </a:cubicBezTo>
                <a:cubicBezTo>
                  <a:pt x="748" y="741"/>
                  <a:pt x="747" y="738"/>
                  <a:pt x="744" y="735"/>
                </a:cubicBezTo>
                <a:cubicBezTo>
                  <a:pt x="749" y="732"/>
                  <a:pt x="758" y="732"/>
                  <a:pt x="762" y="728"/>
                </a:cubicBezTo>
                <a:cubicBezTo>
                  <a:pt x="760" y="726"/>
                  <a:pt x="754" y="728"/>
                  <a:pt x="755" y="723"/>
                </a:cubicBezTo>
                <a:cubicBezTo>
                  <a:pt x="765" y="722"/>
                  <a:pt x="769" y="723"/>
                  <a:pt x="780" y="723"/>
                </a:cubicBezTo>
                <a:cubicBezTo>
                  <a:pt x="772" y="714"/>
                  <a:pt x="756" y="724"/>
                  <a:pt x="746" y="717"/>
                </a:cubicBezTo>
                <a:close/>
                <a:moveTo>
                  <a:pt x="642" y="81"/>
                </a:moveTo>
                <a:cubicBezTo>
                  <a:pt x="639" y="85"/>
                  <a:pt x="646" y="89"/>
                  <a:pt x="642" y="94"/>
                </a:cubicBezTo>
                <a:cubicBezTo>
                  <a:pt x="663" y="89"/>
                  <a:pt x="686" y="90"/>
                  <a:pt x="703" y="87"/>
                </a:cubicBezTo>
                <a:cubicBezTo>
                  <a:pt x="695" y="83"/>
                  <a:pt x="686" y="89"/>
                  <a:pt x="679" y="84"/>
                </a:cubicBezTo>
                <a:cubicBezTo>
                  <a:pt x="681" y="84"/>
                  <a:pt x="683" y="84"/>
                  <a:pt x="684" y="83"/>
                </a:cubicBezTo>
                <a:cubicBezTo>
                  <a:pt x="680" y="79"/>
                  <a:pt x="674" y="84"/>
                  <a:pt x="675" y="86"/>
                </a:cubicBezTo>
                <a:cubicBezTo>
                  <a:pt x="669" y="85"/>
                  <a:pt x="659" y="81"/>
                  <a:pt x="642" y="81"/>
                </a:cubicBezTo>
                <a:close/>
                <a:moveTo>
                  <a:pt x="660" y="664"/>
                </a:moveTo>
                <a:cubicBezTo>
                  <a:pt x="663" y="665"/>
                  <a:pt x="675" y="667"/>
                  <a:pt x="676" y="665"/>
                </a:cubicBezTo>
                <a:cubicBezTo>
                  <a:pt x="675" y="662"/>
                  <a:pt x="665" y="661"/>
                  <a:pt x="660" y="664"/>
                </a:cubicBezTo>
                <a:close/>
                <a:moveTo>
                  <a:pt x="629" y="80"/>
                </a:moveTo>
                <a:cubicBezTo>
                  <a:pt x="629" y="79"/>
                  <a:pt x="629" y="78"/>
                  <a:pt x="630" y="78"/>
                </a:cubicBezTo>
                <a:cubicBezTo>
                  <a:pt x="641" y="74"/>
                  <a:pt x="662" y="79"/>
                  <a:pt x="664" y="72"/>
                </a:cubicBezTo>
                <a:cubicBezTo>
                  <a:pt x="650" y="75"/>
                  <a:pt x="635" y="71"/>
                  <a:pt x="623" y="77"/>
                </a:cubicBezTo>
                <a:cubicBezTo>
                  <a:pt x="628" y="78"/>
                  <a:pt x="631" y="89"/>
                  <a:pt x="638" y="83"/>
                </a:cubicBezTo>
                <a:cubicBezTo>
                  <a:pt x="637" y="80"/>
                  <a:pt x="629" y="83"/>
                  <a:pt x="629" y="80"/>
                </a:cubicBezTo>
                <a:close/>
                <a:moveTo>
                  <a:pt x="642" y="716"/>
                </a:moveTo>
                <a:cubicBezTo>
                  <a:pt x="641" y="719"/>
                  <a:pt x="645" y="719"/>
                  <a:pt x="644" y="723"/>
                </a:cubicBezTo>
                <a:cubicBezTo>
                  <a:pt x="650" y="722"/>
                  <a:pt x="658" y="723"/>
                  <a:pt x="663" y="720"/>
                </a:cubicBezTo>
                <a:cubicBezTo>
                  <a:pt x="655" y="720"/>
                  <a:pt x="651" y="716"/>
                  <a:pt x="642" y="716"/>
                </a:cubicBezTo>
                <a:close/>
                <a:moveTo>
                  <a:pt x="571" y="62"/>
                </a:moveTo>
                <a:cubicBezTo>
                  <a:pt x="575" y="65"/>
                  <a:pt x="578" y="60"/>
                  <a:pt x="580" y="65"/>
                </a:cubicBezTo>
                <a:cubicBezTo>
                  <a:pt x="576" y="66"/>
                  <a:pt x="574" y="68"/>
                  <a:pt x="572" y="71"/>
                </a:cubicBezTo>
                <a:cubicBezTo>
                  <a:pt x="582" y="70"/>
                  <a:pt x="588" y="72"/>
                  <a:pt x="595" y="71"/>
                </a:cubicBezTo>
                <a:cubicBezTo>
                  <a:pt x="595" y="74"/>
                  <a:pt x="593" y="74"/>
                  <a:pt x="593" y="77"/>
                </a:cubicBezTo>
                <a:cubicBezTo>
                  <a:pt x="601" y="75"/>
                  <a:pt x="601" y="82"/>
                  <a:pt x="609" y="80"/>
                </a:cubicBezTo>
                <a:cubicBezTo>
                  <a:pt x="611" y="73"/>
                  <a:pt x="606" y="82"/>
                  <a:pt x="605" y="77"/>
                </a:cubicBezTo>
                <a:cubicBezTo>
                  <a:pt x="606" y="75"/>
                  <a:pt x="608" y="74"/>
                  <a:pt x="609" y="72"/>
                </a:cubicBezTo>
                <a:cubicBezTo>
                  <a:pt x="623" y="74"/>
                  <a:pt x="628" y="68"/>
                  <a:pt x="636" y="65"/>
                </a:cubicBezTo>
                <a:cubicBezTo>
                  <a:pt x="610" y="67"/>
                  <a:pt x="593" y="56"/>
                  <a:pt x="571" y="62"/>
                </a:cubicBezTo>
                <a:close/>
                <a:moveTo>
                  <a:pt x="587" y="707"/>
                </a:moveTo>
                <a:cubicBezTo>
                  <a:pt x="585" y="712"/>
                  <a:pt x="587" y="712"/>
                  <a:pt x="587" y="719"/>
                </a:cubicBezTo>
                <a:cubicBezTo>
                  <a:pt x="582" y="719"/>
                  <a:pt x="576" y="717"/>
                  <a:pt x="577" y="723"/>
                </a:cubicBezTo>
                <a:cubicBezTo>
                  <a:pt x="591" y="714"/>
                  <a:pt x="608" y="722"/>
                  <a:pt x="621" y="714"/>
                </a:cubicBezTo>
                <a:cubicBezTo>
                  <a:pt x="607" y="713"/>
                  <a:pt x="602" y="709"/>
                  <a:pt x="587" y="707"/>
                </a:cubicBezTo>
                <a:close/>
                <a:moveTo>
                  <a:pt x="518" y="56"/>
                </a:moveTo>
                <a:cubicBezTo>
                  <a:pt x="523" y="54"/>
                  <a:pt x="528" y="60"/>
                  <a:pt x="529" y="54"/>
                </a:cubicBezTo>
                <a:cubicBezTo>
                  <a:pt x="528" y="52"/>
                  <a:pt x="515" y="55"/>
                  <a:pt x="518" y="56"/>
                </a:cubicBezTo>
                <a:close/>
                <a:moveTo>
                  <a:pt x="491" y="96"/>
                </a:moveTo>
                <a:cubicBezTo>
                  <a:pt x="507" y="95"/>
                  <a:pt x="517" y="98"/>
                  <a:pt x="525" y="96"/>
                </a:cubicBezTo>
                <a:cubicBezTo>
                  <a:pt x="525" y="94"/>
                  <a:pt x="525" y="92"/>
                  <a:pt x="525" y="90"/>
                </a:cubicBezTo>
                <a:cubicBezTo>
                  <a:pt x="512" y="91"/>
                  <a:pt x="501" y="92"/>
                  <a:pt x="491" y="96"/>
                </a:cubicBezTo>
                <a:close/>
                <a:moveTo>
                  <a:pt x="469" y="176"/>
                </a:moveTo>
                <a:cubicBezTo>
                  <a:pt x="471" y="176"/>
                  <a:pt x="478" y="172"/>
                  <a:pt x="480" y="176"/>
                </a:cubicBezTo>
                <a:cubicBezTo>
                  <a:pt x="480" y="180"/>
                  <a:pt x="475" y="178"/>
                  <a:pt x="475" y="182"/>
                </a:cubicBezTo>
                <a:cubicBezTo>
                  <a:pt x="490" y="185"/>
                  <a:pt x="507" y="186"/>
                  <a:pt x="525" y="181"/>
                </a:cubicBezTo>
                <a:cubicBezTo>
                  <a:pt x="510" y="174"/>
                  <a:pt x="501" y="182"/>
                  <a:pt x="483" y="179"/>
                </a:cubicBezTo>
                <a:cubicBezTo>
                  <a:pt x="486" y="172"/>
                  <a:pt x="469" y="171"/>
                  <a:pt x="469" y="176"/>
                </a:cubicBezTo>
                <a:close/>
                <a:moveTo>
                  <a:pt x="443" y="197"/>
                </a:moveTo>
                <a:cubicBezTo>
                  <a:pt x="445" y="201"/>
                  <a:pt x="451" y="203"/>
                  <a:pt x="448" y="207"/>
                </a:cubicBezTo>
                <a:cubicBezTo>
                  <a:pt x="452" y="205"/>
                  <a:pt x="455" y="211"/>
                  <a:pt x="457" y="207"/>
                </a:cubicBezTo>
                <a:cubicBezTo>
                  <a:pt x="456" y="205"/>
                  <a:pt x="449" y="208"/>
                  <a:pt x="451" y="203"/>
                </a:cubicBezTo>
                <a:cubicBezTo>
                  <a:pt x="461" y="198"/>
                  <a:pt x="472" y="203"/>
                  <a:pt x="482" y="197"/>
                </a:cubicBezTo>
                <a:cubicBezTo>
                  <a:pt x="488" y="202"/>
                  <a:pt x="503" y="203"/>
                  <a:pt x="510" y="197"/>
                </a:cubicBezTo>
                <a:cubicBezTo>
                  <a:pt x="485" y="197"/>
                  <a:pt x="463" y="192"/>
                  <a:pt x="443" y="197"/>
                </a:cubicBezTo>
                <a:close/>
                <a:moveTo>
                  <a:pt x="479" y="114"/>
                </a:moveTo>
                <a:cubicBezTo>
                  <a:pt x="480" y="124"/>
                  <a:pt x="498" y="121"/>
                  <a:pt x="504" y="117"/>
                </a:cubicBezTo>
                <a:cubicBezTo>
                  <a:pt x="500" y="116"/>
                  <a:pt x="506" y="114"/>
                  <a:pt x="504" y="111"/>
                </a:cubicBezTo>
                <a:cubicBezTo>
                  <a:pt x="496" y="112"/>
                  <a:pt x="483" y="109"/>
                  <a:pt x="479" y="114"/>
                </a:cubicBezTo>
                <a:close/>
                <a:moveTo>
                  <a:pt x="423" y="701"/>
                </a:moveTo>
                <a:cubicBezTo>
                  <a:pt x="438" y="700"/>
                  <a:pt x="464" y="706"/>
                  <a:pt x="472" y="700"/>
                </a:cubicBezTo>
                <a:cubicBezTo>
                  <a:pt x="455" y="702"/>
                  <a:pt x="433" y="695"/>
                  <a:pt x="423" y="701"/>
                </a:cubicBezTo>
                <a:close/>
                <a:moveTo>
                  <a:pt x="351" y="143"/>
                </a:moveTo>
                <a:cubicBezTo>
                  <a:pt x="359" y="144"/>
                  <a:pt x="358" y="144"/>
                  <a:pt x="365" y="145"/>
                </a:cubicBezTo>
                <a:cubicBezTo>
                  <a:pt x="365" y="148"/>
                  <a:pt x="363" y="148"/>
                  <a:pt x="363" y="151"/>
                </a:cubicBezTo>
                <a:cubicBezTo>
                  <a:pt x="388" y="143"/>
                  <a:pt x="412" y="143"/>
                  <a:pt x="437" y="140"/>
                </a:cubicBezTo>
                <a:cubicBezTo>
                  <a:pt x="436" y="136"/>
                  <a:pt x="440" y="137"/>
                  <a:pt x="440" y="135"/>
                </a:cubicBezTo>
                <a:cubicBezTo>
                  <a:pt x="410" y="141"/>
                  <a:pt x="365" y="121"/>
                  <a:pt x="351" y="143"/>
                </a:cubicBezTo>
                <a:close/>
                <a:moveTo>
                  <a:pt x="409" y="114"/>
                </a:moveTo>
                <a:cubicBezTo>
                  <a:pt x="414" y="112"/>
                  <a:pt x="412" y="117"/>
                  <a:pt x="412" y="120"/>
                </a:cubicBezTo>
                <a:cubicBezTo>
                  <a:pt x="423" y="119"/>
                  <a:pt x="433" y="120"/>
                  <a:pt x="439" y="112"/>
                </a:cubicBezTo>
                <a:cubicBezTo>
                  <a:pt x="429" y="106"/>
                  <a:pt x="418" y="106"/>
                  <a:pt x="409" y="114"/>
                </a:cubicBezTo>
                <a:close/>
                <a:moveTo>
                  <a:pt x="412" y="630"/>
                </a:moveTo>
                <a:cubicBezTo>
                  <a:pt x="418" y="630"/>
                  <a:pt x="424" y="631"/>
                  <a:pt x="426" y="627"/>
                </a:cubicBezTo>
                <a:cubicBezTo>
                  <a:pt x="420" y="624"/>
                  <a:pt x="416" y="627"/>
                  <a:pt x="412" y="630"/>
                </a:cubicBezTo>
                <a:close/>
                <a:moveTo>
                  <a:pt x="391" y="170"/>
                </a:moveTo>
                <a:cubicBezTo>
                  <a:pt x="397" y="167"/>
                  <a:pt x="413" y="175"/>
                  <a:pt x="415" y="166"/>
                </a:cubicBezTo>
                <a:cubicBezTo>
                  <a:pt x="407" y="167"/>
                  <a:pt x="397" y="166"/>
                  <a:pt x="391" y="170"/>
                </a:cubicBezTo>
                <a:close/>
                <a:moveTo>
                  <a:pt x="313" y="118"/>
                </a:moveTo>
                <a:cubicBezTo>
                  <a:pt x="314" y="128"/>
                  <a:pt x="289" y="123"/>
                  <a:pt x="283" y="123"/>
                </a:cubicBezTo>
                <a:cubicBezTo>
                  <a:pt x="289" y="133"/>
                  <a:pt x="313" y="123"/>
                  <a:pt x="322" y="127"/>
                </a:cubicBezTo>
                <a:cubicBezTo>
                  <a:pt x="323" y="123"/>
                  <a:pt x="317" y="125"/>
                  <a:pt x="319" y="120"/>
                </a:cubicBezTo>
                <a:cubicBezTo>
                  <a:pt x="322" y="124"/>
                  <a:pt x="341" y="118"/>
                  <a:pt x="341" y="115"/>
                </a:cubicBezTo>
                <a:cubicBezTo>
                  <a:pt x="358" y="116"/>
                  <a:pt x="378" y="122"/>
                  <a:pt x="388" y="108"/>
                </a:cubicBezTo>
                <a:cubicBezTo>
                  <a:pt x="390" y="110"/>
                  <a:pt x="400" y="111"/>
                  <a:pt x="402" y="108"/>
                </a:cubicBezTo>
                <a:cubicBezTo>
                  <a:pt x="397" y="106"/>
                  <a:pt x="391" y="106"/>
                  <a:pt x="387" y="103"/>
                </a:cubicBezTo>
                <a:cubicBezTo>
                  <a:pt x="384" y="105"/>
                  <a:pt x="385" y="109"/>
                  <a:pt x="381" y="109"/>
                </a:cubicBezTo>
                <a:cubicBezTo>
                  <a:pt x="375" y="106"/>
                  <a:pt x="378" y="106"/>
                  <a:pt x="377" y="102"/>
                </a:cubicBezTo>
                <a:cubicBezTo>
                  <a:pt x="363" y="105"/>
                  <a:pt x="342" y="106"/>
                  <a:pt x="319" y="106"/>
                </a:cubicBezTo>
                <a:cubicBezTo>
                  <a:pt x="318" y="108"/>
                  <a:pt x="319" y="109"/>
                  <a:pt x="317" y="109"/>
                </a:cubicBezTo>
                <a:cubicBezTo>
                  <a:pt x="317" y="114"/>
                  <a:pt x="322" y="113"/>
                  <a:pt x="322" y="117"/>
                </a:cubicBezTo>
                <a:cubicBezTo>
                  <a:pt x="319" y="119"/>
                  <a:pt x="316" y="121"/>
                  <a:pt x="313" y="118"/>
                </a:cubicBezTo>
                <a:close/>
                <a:moveTo>
                  <a:pt x="371" y="99"/>
                </a:moveTo>
                <a:cubicBezTo>
                  <a:pt x="381" y="98"/>
                  <a:pt x="388" y="100"/>
                  <a:pt x="393" y="97"/>
                </a:cubicBezTo>
                <a:cubicBezTo>
                  <a:pt x="387" y="96"/>
                  <a:pt x="374" y="94"/>
                  <a:pt x="371" y="99"/>
                </a:cubicBezTo>
                <a:close/>
                <a:moveTo>
                  <a:pt x="311" y="72"/>
                </a:moveTo>
                <a:cubicBezTo>
                  <a:pt x="307" y="75"/>
                  <a:pt x="296" y="71"/>
                  <a:pt x="294" y="77"/>
                </a:cubicBezTo>
                <a:cubicBezTo>
                  <a:pt x="300" y="79"/>
                  <a:pt x="304" y="75"/>
                  <a:pt x="310" y="78"/>
                </a:cubicBezTo>
                <a:cubicBezTo>
                  <a:pt x="291" y="86"/>
                  <a:pt x="261" y="82"/>
                  <a:pt x="243" y="92"/>
                </a:cubicBezTo>
                <a:cubicBezTo>
                  <a:pt x="253" y="90"/>
                  <a:pt x="256" y="94"/>
                  <a:pt x="259" y="97"/>
                </a:cubicBezTo>
                <a:cubicBezTo>
                  <a:pt x="264" y="91"/>
                  <a:pt x="282" y="88"/>
                  <a:pt x="292" y="93"/>
                </a:cubicBezTo>
                <a:cubicBezTo>
                  <a:pt x="286" y="93"/>
                  <a:pt x="281" y="94"/>
                  <a:pt x="277" y="96"/>
                </a:cubicBezTo>
                <a:cubicBezTo>
                  <a:pt x="286" y="100"/>
                  <a:pt x="298" y="93"/>
                  <a:pt x="307" y="97"/>
                </a:cubicBezTo>
                <a:cubicBezTo>
                  <a:pt x="311" y="86"/>
                  <a:pt x="327" y="85"/>
                  <a:pt x="343" y="86"/>
                </a:cubicBezTo>
                <a:cubicBezTo>
                  <a:pt x="343" y="88"/>
                  <a:pt x="342" y="89"/>
                  <a:pt x="341" y="90"/>
                </a:cubicBezTo>
                <a:cubicBezTo>
                  <a:pt x="355" y="91"/>
                  <a:pt x="369" y="93"/>
                  <a:pt x="377" y="89"/>
                </a:cubicBezTo>
                <a:cubicBezTo>
                  <a:pt x="374" y="87"/>
                  <a:pt x="369" y="89"/>
                  <a:pt x="366" y="84"/>
                </a:cubicBezTo>
                <a:cubicBezTo>
                  <a:pt x="373" y="82"/>
                  <a:pt x="380" y="80"/>
                  <a:pt x="386" y="77"/>
                </a:cubicBezTo>
                <a:cubicBezTo>
                  <a:pt x="361" y="74"/>
                  <a:pt x="325" y="82"/>
                  <a:pt x="311" y="72"/>
                </a:cubicBezTo>
                <a:close/>
                <a:moveTo>
                  <a:pt x="363" y="175"/>
                </a:moveTo>
                <a:cubicBezTo>
                  <a:pt x="370" y="173"/>
                  <a:pt x="372" y="177"/>
                  <a:pt x="375" y="172"/>
                </a:cubicBezTo>
                <a:cubicBezTo>
                  <a:pt x="370" y="171"/>
                  <a:pt x="365" y="169"/>
                  <a:pt x="363" y="175"/>
                </a:cubicBezTo>
                <a:close/>
                <a:moveTo>
                  <a:pt x="347" y="575"/>
                </a:moveTo>
                <a:cubicBezTo>
                  <a:pt x="353" y="574"/>
                  <a:pt x="363" y="577"/>
                  <a:pt x="366" y="573"/>
                </a:cubicBezTo>
                <a:cubicBezTo>
                  <a:pt x="357" y="573"/>
                  <a:pt x="354" y="571"/>
                  <a:pt x="347" y="575"/>
                </a:cubicBezTo>
                <a:close/>
                <a:moveTo>
                  <a:pt x="347" y="149"/>
                </a:moveTo>
                <a:cubicBezTo>
                  <a:pt x="349" y="155"/>
                  <a:pt x="359" y="155"/>
                  <a:pt x="360" y="149"/>
                </a:cubicBezTo>
                <a:cubicBezTo>
                  <a:pt x="356" y="151"/>
                  <a:pt x="351" y="151"/>
                  <a:pt x="347" y="149"/>
                </a:cubicBezTo>
                <a:close/>
                <a:moveTo>
                  <a:pt x="313" y="188"/>
                </a:moveTo>
                <a:cubicBezTo>
                  <a:pt x="314" y="184"/>
                  <a:pt x="310" y="185"/>
                  <a:pt x="310" y="182"/>
                </a:cubicBezTo>
                <a:cubicBezTo>
                  <a:pt x="315" y="176"/>
                  <a:pt x="328" y="177"/>
                  <a:pt x="334" y="172"/>
                </a:cubicBezTo>
                <a:cubicBezTo>
                  <a:pt x="323" y="169"/>
                  <a:pt x="317" y="178"/>
                  <a:pt x="314" y="170"/>
                </a:cubicBezTo>
                <a:cubicBezTo>
                  <a:pt x="310" y="176"/>
                  <a:pt x="294" y="171"/>
                  <a:pt x="294" y="182"/>
                </a:cubicBezTo>
                <a:cubicBezTo>
                  <a:pt x="296" y="182"/>
                  <a:pt x="302" y="178"/>
                  <a:pt x="304" y="182"/>
                </a:cubicBezTo>
                <a:cubicBezTo>
                  <a:pt x="297" y="184"/>
                  <a:pt x="289" y="185"/>
                  <a:pt x="285" y="189"/>
                </a:cubicBezTo>
                <a:cubicBezTo>
                  <a:pt x="293" y="194"/>
                  <a:pt x="301" y="184"/>
                  <a:pt x="305" y="191"/>
                </a:cubicBezTo>
                <a:cubicBezTo>
                  <a:pt x="300" y="190"/>
                  <a:pt x="300" y="195"/>
                  <a:pt x="298" y="197"/>
                </a:cubicBezTo>
                <a:cubicBezTo>
                  <a:pt x="286" y="195"/>
                  <a:pt x="282" y="197"/>
                  <a:pt x="270" y="198"/>
                </a:cubicBezTo>
                <a:cubicBezTo>
                  <a:pt x="270" y="205"/>
                  <a:pt x="283" y="199"/>
                  <a:pt x="283" y="207"/>
                </a:cubicBezTo>
                <a:cubicBezTo>
                  <a:pt x="290" y="205"/>
                  <a:pt x="301" y="210"/>
                  <a:pt x="298" y="203"/>
                </a:cubicBezTo>
                <a:cubicBezTo>
                  <a:pt x="297" y="206"/>
                  <a:pt x="288" y="204"/>
                  <a:pt x="289" y="200"/>
                </a:cubicBezTo>
                <a:cubicBezTo>
                  <a:pt x="296" y="199"/>
                  <a:pt x="298" y="202"/>
                  <a:pt x="305" y="201"/>
                </a:cubicBezTo>
                <a:cubicBezTo>
                  <a:pt x="305" y="198"/>
                  <a:pt x="306" y="196"/>
                  <a:pt x="308" y="195"/>
                </a:cubicBezTo>
                <a:cubicBezTo>
                  <a:pt x="311" y="197"/>
                  <a:pt x="312" y="199"/>
                  <a:pt x="317" y="198"/>
                </a:cubicBezTo>
                <a:cubicBezTo>
                  <a:pt x="318" y="196"/>
                  <a:pt x="315" y="194"/>
                  <a:pt x="317" y="194"/>
                </a:cubicBezTo>
                <a:cubicBezTo>
                  <a:pt x="325" y="200"/>
                  <a:pt x="340" y="195"/>
                  <a:pt x="345" y="192"/>
                </a:cubicBezTo>
                <a:cubicBezTo>
                  <a:pt x="334" y="192"/>
                  <a:pt x="327" y="187"/>
                  <a:pt x="313" y="188"/>
                </a:cubicBezTo>
                <a:close/>
                <a:moveTo>
                  <a:pt x="329" y="538"/>
                </a:moveTo>
                <a:cubicBezTo>
                  <a:pt x="329" y="543"/>
                  <a:pt x="345" y="541"/>
                  <a:pt x="347" y="539"/>
                </a:cubicBezTo>
                <a:cubicBezTo>
                  <a:pt x="339" y="538"/>
                  <a:pt x="337" y="539"/>
                  <a:pt x="329" y="538"/>
                </a:cubicBezTo>
                <a:close/>
                <a:moveTo>
                  <a:pt x="273" y="576"/>
                </a:moveTo>
                <a:cubicBezTo>
                  <a:pt x="294" y="578"/>
                  <a:pt x="309" y="572"/>
                  <a:pt x="328" y="575"/>
                </a:cubicBezTo>
                <a:cubicBezTo>
                  <a:pt x="328" y="573"/>
                  <a:pt x="330" y="573"/>
                  <a:pt x="329" y="571"/>
                </a:cubicBezTo>
                <a:cubicBezTo>
                  <a:pt x="308" y="570"/>
                  <a:pt x="288" y="563"/>
                  <a:pt x="273" y="576"/>
                </a:cubicBezTo>
                <a:close/>
                <a:moveTo>
                  <a:pt x="320" y="332"/>
                </a:moveTo>
                <a:cubicBezTo>
                  <a:pt x="319" y="335"/>
                  <a:pt x="318" y="340"/>
                  <a:pt x="314" y="341"/>
                </a:cubicBezTo>
                <a:cubicBezTo>
                  <a:pt x="317" y="343"/>
                  <a:pt x="321" y="340"/>
                  <a:pt x="323" y="338"/>
                </a:cubicBezTo>
                <a:cubicBezTo>
                  <a:pt x="318" y="335"/>
                  <a:pt x="326" y="334"/>
                  <a:pt x="326" y="332"/>
                </a:cubicBezTo>
                <a:cubicBezTo>
                  <a:pt x="324" y="332"/>
                  <a:pt x="322" y="332"/>
                  <a:pt x="320" y="332"/>
                </a:cubicBezTo>
                <a:close/>
                <a:moveTo>
                  <a:pt x="294" y="544"/>
                </a:moveTo>
                <a:cubicBezTo>
                  <a:pt x="294" y="545"/>
                  <a:pt x="293" y="546"/>
                  <a:pt x="292" y="545"/>
                </a:cubicBezTo>
                <a:cubicBezTo>
                  <a:pt x="291" y="545"/>
                  <a:pt x="290" y="546"/>
                  <a:pt x="291" y="547"/>
                </a:cubicBezTo>
                <a:cubicBezTo>
                  <a:pt x="295" y="547"/>
                  <a:pt x="302" y="550"/>
                  <a:pt x="305" y="547"/>
                </a:cubicBezTo>
                <a:cubicBezTo>
                  <a:pt x="306" y="549"/>
                  <a:pt x="307" y="549"/>
                  <a:pt x="307" y="551"/>
                </a:cubicBezTo>
                <a:cubicBezTo>
                  <a:pt x="313" y="550"/>
                  <a:pt x="320" y="552"/>
                  <a:pt x="326" y="548"/>
                </a:cubicBezTo>
                <a:cubicBezTo>
                  <a:pt x="324" y="548"/>
                  <a:pt x="321" y="548"/>
                  <a:pt x="322" y="545"/>
                </a:cubicBezTo>
                <a:cubicBezTo>
                  <a:pt x="310" y="550"/>
                  <a:pt x="302" y="535"/>
                  <a:pt x="292" y="541"/>
                </a:cubicBezTo>
                <a:cubicBezTo>
                  <a:pt x="295" y="547"/>
                  <a:pt x="303" y="538"/>
                  <a:pt x="305" y="545"/>
                </a:cubicBezTo>
                <a:cubicBezTo>
                  <a:pt x="299" y="544"/>
                  <a:pt x="295" y="548"/>
                  <a:pt x="294" y="544"/>
                </a:cubicBezTo>
                <a:close/>
                <a:moveTo>
                  <a:pt x="289" y="135"/>
                </a:moveTo>
                <a:cubicBezTo>
                  <a:pt x="299" y="140"/>
                  <a:pt x="312" y="135"/>
                  <a:pt x="325" y="135"/>
                </a:cubicBezTo>
                <a:cubicBezTo>
                  <a:pt x="317" y="129"/>
                  <a:pt x="297" y="128"/>
                  <a:pt x="289" y="135"/>
                </a:cubicBezTo>
                <a:close/>
                <a:moveTo>
                  <a:pt x="251" y="135"/>
                </a:moveTo>
                <a:cubicBezTo>
                  <a:pt x="244" y="142"/>
                  <a:pt x="221" y="131"/>
                  <a:pt x="218" y="140"/>
                </a:cubicBezTo>
                <a:cubicBezTo>
                  <a:pt x="225" y="140"/>
                  <a:pt x="232" y="141"/>
                  <a:pt x="236" y="145"/>
                </a:cubicBezTo>
                <a:cubicBezTo>
                  <a:pt x="235" y="148"/>
                  <a:pt x="229" y="146"/>
                  <a:pt x="228" y="149"/>
                </a:cubicBezTo>
                <a:cubicBezTo>
                  <a:pt x="229" y="151"/>
                  <a:pt x="234" y="150"/>
                  <a:pt x="234" y="152"/>
                </a:cubicBezTo>
                <a:cubicBezTo>
                  <a:pt x="228" y="153"/>
                  <a:pt x="227" y="159"/>
                  <a:pt x="225" y="164"/>
                </a:cubicBezTo>
                <a:cubicBezTo>
                  <a:pt x="232" y="167"/>
                  <a:pt x="236" y="163"/>
                  <a:pt x="240" y="158"/>
                </a:cubicBezTo>
                <a:cubicBezTo>
                  <a:pt x="238" y="157"/>
                  <a:pt x="234" y="157"/>
                  <a:pt x="233" y="155"/>
                </a:cubicBezTo>
                <a:cubicBezTo>
                  <a:pt x="264" y="147"/>
                  <a:pt x="285" y="160"/>
                  <a:pt x="308" y="148"/>
                </a:cubicBezTo>
                <a:cubicBezTo>
                  <a:pt x="304" y="143"/>
                  <a:pt x="323" y="147"/>
                  <a:pt x="322" y="143"/>
                </a:cubicBezTo>
                <a:cubicBezTo>
                  <a:pt x="295" y="143"/>
                  <a:pt x="271" y="143"/>
                  <a:pt x="251" y="135"/>
                </a:cubicBezTo>
                <a:close/>
                <a:moveTo>
                  <a:pt x="302" y="112"/>
                </a:moveTo>
                <a:cubicBezTo>
                  <a:pt x="297" y="111"/>
                  <a:pt x="294" y="114"/>
                  <a:pt x="289" y="114"/>
                </a:cubicBezTo>
                <a:cubicBezTo>
                  <a:pt x="287" y="120"/>
                  <a:pt x="304" y="120"/>
                  <a:pt x="304" y="115"/>
                </a:cubicBezTo>
                <a:cubicBezTo>
                  <a:pt x="301" y="115"/>
                  <a:pt x="301" y="114"/>
                  <a:pt x="302" y="112"/>
                </a:cubicBezTo>
                <a:close/>
                <a:moveTo>
                  <a:pt x="242" y="117"/>
                </a:moveTo>
                <a:cubicBezTo>
                  <a:pt x="254" y="113"/>
                  <a:pt x="274" y="118"/>
                  <a:pt x="283" y="111"/>
                </a:cubicBezTo>
                <a:cubicBezTo>
                  <a:pt x="273" y="108"/>
                  <a:pt x="251" y="108"/>
                  <a:pt x="242" y="117"/>
                </a:cubicBezTo>
                <a:close/>
                <a:moveTo>
                  <a:pt x="245" y="216"/>
                </a:moveTo>
                <a:cubicBezTo>
                  <a:pt x="253" y="217"/>
                  <a:pt x="242" y="220"/>
                  <a:pt x="242" y="222"/>
                </a:cubicBezTo>
                <a:cubicBezTo>
                  <a:pt x="253" y="225"/>
                  <a:pt x="268" y="218"/>
                  <a:pt x="279" y="221"/>
                </a:cubicBezTo>
                <a:cubicBezTo>
                  <a:pt x="272" y="217"/>
                  <a:pt x="254" y="213"/>
                  <a:pt x="245" y="216"/>
                </a:cubicBezTo>
                <a:close/>
                <a:moveTo>
                  <a:pt x="261" y="538"/>
                </a:moveTo>
                <a:cubicBezTo>
                  <a:pt x="264" y="537"/>
                  <a:pt x="277" y="540"/>
                  <a:pt x="277" y="536"/>
                </a:cubicBezTo>
                <a:cubicBezTo>
                  <a:pt x="272" y="537"/>
                  <a:pt x="262" y="528"/>
                  <a:pt x="261" y="538"/>
                </a:cubicBezTo>
                <a:close/>
                <a:moveTo>
                  <a:pt x="243" y="204"/>
                </a:moveTo>
                <a:cubicBezTo>
                  <a:pt x="243" y="207"/>
                  <a:pt x="240" y="208"/>
                  <a:pt x="240" y="212"/>
                </a:cubicBezTo>
                <a:cubicBezTo>
                  <a:pt x="254" y="208"/>
                  <a:pt x="260" y="213"/>
                  <a:pt x="268" y="206"/>
                </a:cubicBezTo>
                <a:cubicBezTo>
                  <a:pt x="260" y="205"/>
                  <a:pt x="249" y="207"/>
                  <a:pt x="243" y="204"/>
                </a:cubicBezTo>
                <a:close/>
                <a:moveTo>
                  <a:pt x="219" y="200"/>
                </a:moveTo>
                <a:cubicBezTo>
                  <a:pt x="232" y="207"/>
                  <a:pt x="254" y="200"/>
                  <a:pt x="261" y="192"/>
                </a:cubicBezTo>
                <a:cubicBezTo>
                  <a:pt x="249" y="199"/>
                  <a:pt x="231" y="189"/>
                  <a:pt x="219" y="200"/>
                </a:cubicBezTo>
                <a:close/>
                <a:moveTo>
                  <a:pt x="214" y="216"/>
                </a:moveTo>
                <a:cubicBezTo>
                  <a:pt x="218" y="216"/>
                  <a:pt x="222" y="211"/>
                  <a:pt x="228" y="209"/>
                </a:cubicBezTo>
                <a:cubicBezTo>
                  <a:pt x="211" y="209"/>
                  <a:pt x="188" y="200"/>
                  <a:pt x="168" y="203"/>
                </a:cubicBezTo>
                <a:cubicBezTo>
                  <a:pt x="162" y="204"/>
                  <a:pt x="156" y="208"/>
                  <a:pt x="150" y="210"/>
                </a:cubicBezTo>
                <a:cubicBezTo>
                  <a:pt x="131" y="215"/>
                  <a:pt x="111" y="214"/>
                  <a:pt x="105" y="226"/>
                </a:cubicBezTo>
                <a:cubicBezTo>
                  <a:pt x="142" y="215"/>
                  <a:pt x="194" y="222"/>
                  <a:pt x="237" y="222"/>
                </a:cubicBezTo>
                <a:cubicBezTo>
                  <a:pt x="232" y="218"/>
                  <a:pt x="219" y="221"/>
                  <a:pt x="214" y="216"/>
                </a:cubicBezTo>
                <a:close/>
                <a:moveTo>
                  <a:pt x="215" y="96"/>
                </a:moveTo>
                <a:cubicBezTo>
                  <a:pt x="215" y="99"/>
                  <a:pt x="217" y="99"/>
                  <a:pt x="216" y="102"/>
                </a:cubicBezTo>
                <a:cubicBezTo>
                  <a:pt x="224" y="99"/>
                  <a:pt x="230" y="104"/>
                  <a:pt x="233" y="97"/>
                </a:cubicBezTo>
                <a:cubicBezTo>
                  <a:pt x="227" y="96"/>
                  <a:pt x="220" y="94"/>
                  <a:pt x="215" y="96"/>
                </a:cubicBezTo>
                <a:close/>
                <a:moveTo>
                  <a:pt x="206" y="121"/>
                </a:moveTo>
                <a:cubicBezTo>
                  <a:pt x="216" y="124"/>
                  <a:pt x="224" y="120"/>
                  <a:pt x="227" y="115"/>
                </a:cubicBezTo>
                <a:cubicBezTo>
                  <a:pt x="217" y="114"/>
                  <a:pt x="211" y="115"/>
                  <a:pt x="206" y="121"/>
                </a:cubicBezTo>
                <a:close/>
                <a:moveTo>
                  <a:pt x="203" y="249"/>
                </a:moveTo>
                <a:cubicBezTo>
                  <a:pt x="207" y="248"/>
                  <a:pt x="215" y="254"/>
                  <a:pt x="215" y="247"/>
                </a:cubicBezTo>
                <a:cubicBezTo>
                  <a:pt x="213" y="245"/>
                  <a:pt x="206" y="247"/>
                  <a:pt x="203" y="249"/>
                </a:cubicBezTo>
                <a:close/>
                <a:moveTo>
                  <a:pt x="197" y="311"/>
                </a:moveTo>
                <a:cubicBezTo>
                  <a:pt x="203" y="312"/>
                  <a:pt x="207" y="313"/>
                  <a:pt x="209" y="308"/>
                </a:cubicBezTo>
                <a:cubicBezTo>
                  <a:pt x="205" y="308"/>
                  <a:pt x="198" y="306"/>
                  <a:pt x="197" y="311"/>
                </a:cubicBezTo>
                <a:close/>
                <a:moveTo>
                  <a:pt x="191" y="108"/>
                </a:moveTo>
                <a:cubicBezTo>
                  <a:pt x="198" y="108"/>
                  <a:pt x="204" y="108"/>
                  <a:pt x="206" y="103"/>
                </a:cubicBezTo>
                <a:cubicBezTo>
                  <a:pt x="200" y="104"/>
                  <a:pt x="191" y="101"/>
                  <a:pt x="191" y="108"/>
                </a:cubicBezTo>
                <a:close/>
                <a:moveTo>
                  <a:pt x="175" y="94"/>
                </a:moveTo>
                <a:cubicBezTo>
                  <a:pt x="177" y="94"/>
                  <a:pt x="180" y="94"/>
                  <a:pt x="182" y="94"/>
                </a:cubicBezTo>
                <a:cubicBezTo>
                  <a:pt x="182" y="93"/>
                  <a:pt x="182" y="92"/>
                  <a:pt x="182" y="90"/>
                </a:cubicBezTo>
                <a:cubicBezTo>
                  <a:pt x="179" y="90"/>
                  <a:pt x="175" y="90"/>
                  <a:pt x="175" y="94"/>
                </a:cubicBezTo>
                <a:close/>
                <a:moveTo>
                  <a:pt x="157" y="585"/>
                </a:moveTo>
                <a:cubicBezTo>
                  <a:pt x="156" y="590"/>
                  <a:pt x="168" y="589"/>
                  <a:pt x="169" y="587"/>
                </a:cubicBezTo>
                <a:cubicBezTo>
                  <a:pt x="164" y="581"/>
                  <a:pt x="163" y="588"/>
                  <a:pt x="157" y="585"/>
                </a:cubicBezTo>
                <a:close/>
                <a:moveTo>
                  <a:pt x="122" y="301"/>
                </a:moveTo>
                <a:cubicBezTo>
                  <a:pt x="121" y="303"/>
                  <a:pt x="123" y="304"/>
                  <a:pt x="123" y="307"/>
                </a:cubicBezTo>
                <a:cubicBezTo>
                  <a:pt x="126" y="306"/>
                  <a:pt x="132" y="308"/>
                  <a:pt x="132" y="305"/>
                </a:cubicBezTo>
                <a:cubicBezTo>
                  <a:pt x="129" y="304"/>
                  <a:pt x="127" y="300"/>
                  <a:pt x="122" y="301"/>
                </a:cubicBezTo>
                <a:close/>
                <a:moveTo>
                  <a:pt x="107" y="283"/>
                </a:moveTo>
                <a:cubicBezTo>
                  <a:pt x="106" y="286"/>
                  <a:pt x="109" y="286"/>
                  <a:pt x="108" y="290"/>
                </a:cubicBezTo>
                <a:cubicBezTo>
                  <a:pt x="114" y="289"/>
                  <a:pt x="123" y="292"/>
                  <a:pt x="126" y="289"/>
                </a:cubicBezTo>
                <a:cubicBezTo>
                  <a:pt x="116" y="290"/>
                  <a:pt x="115" y="283"/>
                  <a:pt x="107" y="283"/>
                </a:cubicBezTo>
                <a:close/>
                <a:moveTo>
                  <a:pt x="104" y="493"/>
                </a:moveTo>
                <a:cubicBezTo>
                  <a:pt x="98" y="494"/>
                  <a:pt x="93" y="494"/>
                  <a:pt x="89" y="496"/>
                </a:cubicBezTo>
                <a:cubicBezTo>
                  <a:pt x="90" y="498"/>
                  <a:pt x="94" y="497"/>
                  <a:pt x="93" y="501"/>
                </a:cubicBezTo>
                <a:cubicBezTo>
                  <a:pt x="91" y="504"/>
                  <a:pt x="91" y="502"/>
                  <a:pt x="92" y="507"/>
                </a:cubicBezTo>
                <a:cubicBezTo>
                  <a:pt x="90" y="508"/>
                  <a:pt x="84" y="505"/>
                  <a:pt x="84" y="508"/>
                </a:cubicBezTo>
                <a:cubicBezTo>
                  <a:pt x="86" y="510"/>
                  <a:pt x="91" y="510"/>
                  <a:pt x="95" y="510"/>
                </a:cubicBezTo>
                <a:cubicBezTo>
                  <a:pt x="96" y="501"/>
                  <a:pt x="106" y="506"/>
                  <a:pt x="113" y="505"/>
                </a:cubicBezTo>
                <a:cubicBezTo>
                  <a:pt x="113" y="504"/>
                  <a:pt x="113" y="502"/>
                  <a:pt x="113" y="501"/>
                </a:cubicBezTo>
                <a:cubicBezTo>
                  <a:pt x="105" y="502"/>
                  <a:pt x="101" y="499"/>
                  <a:pt x="104" y="493"/>
                </a:cubicBezTo>
                <a:close/>
                <a:moveTo>
                  <a:pt x="86" y="489"/>
                </a:moveTo>
                <a:cubicBezTo>
                  <a:pt x="89" y="490"/>
                  <a:pt x="98" y="493"/>
                  <a:pt x="99" y="490"/>
                </a:cubicBezTo>
                <a:cubicBezTo>
                  <a:pt x="96" y="489"/>
                  <a:pt x="87" y="487"/>
                  <a:pt x="86" y="489"/>
                </a:cubicBezTo>
                <a:close/>
                <a:moveTo>
                  <a:pt x="89" y="228"/>
                </a:moveTo>
                <a:cubicBezTo>
                  <a:pt x="86" y="231"/>
                  <a:pt x="91" y="232"/>
                  <a:pt x="87" y="235"/>
                </a:cubicBezTo>
                <a:cubicBezTo>
                  <a:pt x="91" y="234"/>
                  <a:pt x="97" y="235"/>
                  <a:pt x="98" y="231"/>
                </a:cubicBezTo>
                <a:cubicBezTo>
                  <a:pt x="95" y="230"/>
                  <a:pt x="94" y="227"/>
                  <a:pt x="89" y="228"/>
                </a:cubicBezTo>
                <a:close/>
                <a:moveTo>
                  <a:pt x="65" y="455"/>
                </a:moveTo>
                <a:cubicBezTo>
                  <a:pt x="72" y="457"/>
                  <a:pt x="74" y="453"/>
                  <a:pt x="74" y="459"/>
                </a:cubicBezTo>
                <a:cubicBezTo>
                  <a:pt x="80" y="461"/>
                  <a:pt x="77" y="453"/>
                  <a:pt x="83" y="455"/>
                </a:cubicBezTo>
                <a:cubicBezTo>
                  <a:pt x="83" y="453"/>
                  <a:pt x="83" y="452"/>
                  <a:pt x="83" y="450"/>
                </a:cubicBezTo>
                <a:cubicBezTo>
                  <a:pt x="75" y="450"/>
                  <a:pt x="69" y="451"/>
                  <a:pt x="65" y="455"/>
                </a:cubicBezTo>
                <a:close/>
                <a:moveTo>
                  <a:pt x="56" y="354"/>
                </a:moveTo>
                <a:cubicBezTo>
                  <a:pt x="54" y="359"/>
                  <a:pt x="31" y="357"/>
                  <a:pt x="41" y="366"/>
                </a:cubicBezTo>
                <a:cubicBezTo>
                  <a:pt x="43" y="362"/>
                  <a:pt x="49" y="361"/>
                  <a:pt x="53" y="360"/>
                </a:cubicBezTo>
                <a:cubicBezTo>
                  <a:pt x="53" y="363"/>
                  <a:pt x="49" y="363"/>
                  <a:pt x="47" y="366"/>
                </a:cubicBezTo>
                <a:cubicBezTo>
                  <a:pt x="53" y="365"/>
                  <a:pt x="54" y="368"/>
                  <a:pt x="59" y="367"/>
                </a:cubicBezTo>
                <a:cubicBezTo>
                  <a:pt x="64" y="360"/>
                  <a:pt x="74" y="362"/>
                  <a:pt x="82" y="360"/>
                </a:cubicBezTo>
                <a:cubicBezTo>
                  <a:pt x="74" y="357"/>
                  <a:pt x="62" y="358"/>
                  <a:pt x="56" y="354"/>
                </a:cubicBezTo>
                <a:close/>
                <a:moveTo>
                  <a:pt x="68" y="179"/>
                </a:moveTo>
                <a:cubicBezTo>
                  <a:pt x="61" y="181"/>
                  <a:pt x="57" y="186"/>
                  <a:pt x="50" y="189"/>
                </a:cubicBezTo>
                <a:cubicBezTo>
                  <a:pt x="57" y="193"/>
                  <a:pt x="61" y="187"/>
                  <a:pt x="70" y="188"/>
                </a:cubicBezTo>
                <a:cubicBezTo>
                  <a:pt x="68" y="183"/>
                  <a:pt x="66" y="184"/>
                  <a:pt x="68" y="179"/>
                </a:cubicBezTo>
                <a:close/>
                <a:moveTo>
                  <a:pt x="25" y="381"/>
                </a:moveTo>
                <a:cubicBezTo>
                  <a:pt x="29" y="383"/>
                  <a:pt x="35" y="388"/>
                  <a:pt x="39" y="382"/>
                </a:cubicBezTo>
                <a:cubicBezTo>
                  <a:pt x="36" y="381"/>
                  <a:pt x="28" y="377"/>
                  <a:pt x="25" y="3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03461" y="199523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blipFill>
                  <a:blip r:embed="rId2"/>
                  <a:stretch>
                    <a:fillRect/>
                  </a:stretch>
                </a:blipFill>
                <a:latin typeface="义启紫水晶体" panose="02000500000000000000" pitchFamily="2" charset="-128"/>
                <a:ea typeface="义启紫水晶体" panose="02000500000000000000" pitchFamily="2" charset="-128"/>
                <a:cs typeface="义启紫水晶体" panose="02000500000000000000" pitchFamily="2" charset="-128"/>
              </a:rPr>
              <a:t>温柔多变水彩</a:t>
            </a:r>
            <a:endParaRPr lang="zh-CN" altLang="en-US" sz="9600" dirty="0">
              <a:blipFill>
                <a:blip r:embed="rId2"/>
                <a:stretch>
                  <a:fillRect/>
                </a:stretch>
              </a:blipFill>
              <a:latin typeface="义启紫水晶体" panose="02000500000000000000" pitchFamily="2" charset="-128"/>
              <a:ea typeface="义启紫水晶体" panose="02000500000000000000" pitchFamily="2" charset="-128"/>
              <a:cs typeface="义启紫水晶体" panose="02000500000000000000" pitchFamily="2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26080" y="3564890"/>
            <a:ext cx="6096000" cy="7052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Theme color makes PPT more convenient to change.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Adjust the spacing to adapt to Chinese typesetting, use the reference line in PPT.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î$ḷîḍè"/>
          <p:cNvSpPr/>
          <p:nvPr/>
        </p:nvSpPr>
        <p:spPr>
          <a:xfrm>
            <a:off x="5215186" y="4523121"/>
            <a:ext cx="1761628" cy="463485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/>
            </a:stretch>
          </a:blip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lnSpcReduction="10000"/>
          </a:bodyPr>
          <a:lstStyle/>
          <a:p>
            <a:pPr algn="ctr"/>
            <a:r>
              <a:rPr lang="en-US" altLang="zh-CN" sz="1600" b="1" smtClean="0">
                <a:solidFill>
                  <a:schemeClr val="bg1"/>
                </a:solidFill>
              </a:rPr>
              <a:t>xxx</a:t>
            </a:r>
            <a:endParaRPr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ṩḷíďe"/>
          <p:cNvSpPr/>
          <p:nvPr/>
        </p:nvSpPr>
        <p:spPr>
          <a:xfrm>
            <a:off x="7229237" y="2079000"/>
            <a:ext cx="1943582" cy="4063354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iṧļîḑê"/>
          <p:cNvSpPr/>
          <p:nvPr/>
        </p:nvSpPr>
        <p:spPr>
          <a:xfrm>
            <a:off x="5646000" y="3204000"/>
            <a:ext cx="1516436" cy="293835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ïṩlîḑè"/>
          <p:cNvSpPr/>
          <p:nvPr/>
        </p:nvSpPr>
        <p:spPr>
          <a:xfrm>
            <a:off x="9239620" y="1152525"/>
            <a:ext cx="2280868" cy="498983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2" name="ïSļîḍe"/>
          <p:cNvGrpSpPr/>
          <p:nvPr/>
        </p:nvGrpSpPr>
        <p:grpSpPr>
          <a:xfrm>
            <a:off x="691075" y="1321806"/>
            <a:ext cx="814912" cy="814910"/>
            <a:chOff x="683975" y="1866715"/>
            <a:chExt cx="577851" cy="577851"/>
          </a:xfrm>
        </p:grpSpPr>
        <p:sp>
          <p:nvSpPr>
            <p:cNvPr id="25" name="išļîḑé"/>
            <p:cNvSpPr/>
            <p:nvPr/>
          </p:nvSpPr>
          <p:spPr>
            <a:xfrm>
              <a:off x="683975" y="1866715"/>
              <a:ext cx="577851" cy="577851"/>
            </a:xfrm>
            <a:prstGeom prst="roundRect">
              <a:avLst>
                <a:gd name="adj" fmla="val 50000"/>
              </a:avLst>
            </a:prstGeom>
            <a:solidFill>
              <a:srgbClr val="C9B8D6"/>
            </a:solidFill>
            <a:ln w="38100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defRPr sz="3200"/>
              </a:pPr>
              <a:endParaRPr sz="1600" dirty="0"/>
            </a:p>
          </p:txBody>
        </p:sp>
        <p:sp>
          <p:nvSpPr>
            <p:cNvPr id="26" name="ïSlïdé"/>
            <p:cNvSpPr/>
            <p:nvPr/>
          </p:nvSpPr>
          <p:spPr>
            <a:xfrm>
              <a:off x="831997" y="2024253"/>
              <a:ext cx="281804" cy="262772"/>
            </a:xfrm>
            <a:custGeom>
              <a:avLst/>
              <a:gdLst>
                <a:gd name="T0" fmla="*/ 3958 w 4630"/>
                <a:gd name="T1" fmla="*/ 1193 h 4324"/>
                <a:gd name="T2" fmla="*/ 3772 w 4630"/>
                <a:gd name="T3" fmla="*/ 1223 h 4324"/>
                <a:gd name="T4" fmla="*/ 3358 w 4630"/>
                <a:gd name="T5" fmla="*/ 1778 h 4324"/>
                <a:gd name="T6" fmla="*/ 3055 w 4630"/>
                <a:gd name="T7" fmla="*/ 1876 h 4324"/>
                <a:gd name="T8" fmla="*/ 2515 w 4630"/>
                <a:gd name="T9" fmla="*/ 1484 h 4324"/>
                <a:gd name="T10" fmla="*/ 2515 w 4630"/>
                <a:gd name="T11" fmla="*/ 1166 h 4324"/>
                <a:gd name="T12" fmla="*/ 2915 w 4630"/>
                <a:gd name="T13" fmla="*/ 600 h 4324"/>
                <a:gd name="T14" fmla="*/ 2315 w 4630"/>
                <a:gd name="T15" fmla="*/ 0 h 4324"/>
                <a:gd name="T16" fmla="*/ 1715 w 4630"/>
                <a:gd name="T17" fmla="*/ 600 h 4324"/>
                <a:gd name="T18" fmla="*/ 2115 w 4630"/>
                <a:gd name="T19" fmla="*/ 1166 h 4324"/>
                <a:gd name="T20" fmla="*/ 2115 w 4630"/>
                <a:gd name="T21" fmla="*/ 1484 h 4324"/>
                <a:gd name="T22" fmla="*/ 1575 w 4630"/>
                <a:gd name="T23" fmla="*/ 1877 h 4324"/>
                <a:gd name="T24" fmla="*/ 1273 w 4630"/>
                <a:gd name="T25" fmla="*/ 1778 h 4324"/>
                <a:gd name="T26" fmla="*/ 858 w 4630"/>
                <a:gd name="T27" fmla="*/ 1223 h 4324"/>
                <a:gd name="T28" fmla="*/ 673 w 4630"/>
                <a:gd name="T29" fmla="*/ 1193 h 4324"/>
                <a:gd name="T30" fmla="*/ 102 w 4630"/>
                <a:gd name="T31" fmla="*/ 1608 h 4324"/>
                <a:gd name="T32" fmla="*/ 488 w 4630"/>
                <a:gd name="T33" fmla="*/ 2364 h 4324"/>
                <a:gd name="T34" fmla="*/ 673 w 4630"/>
                <a:gd name="T35" fmla="*/ 2394 h 4324"/>
                <a:gd name="T36" fmla="*/ 1149 w 4630"/>
                <a:gd name="T37" fmla="*/ 2159 h 4324"/>
                <a:gd name="T38" fmla="*/ 1452 w 4630"/>
                <a:gd name="T39" fmla="*/ 2258 h 4324"/>
                <a:gd name="T40" fmla="*/ 1449 w 4630"/>
                <a:gd name="T41" fmla="*/ 2327 h 4324"/>
                <a:gd name="T42" fmla="*/ 1658 w 4630"/>
                <a:gd name="T43" fmla="*/ 2891 h 4324"/>
                <a:gd name="T44" fmla="*/ 1471 w 4630"/>
                <a:gd name="T45" fmla="*/ 3149 h 4324"/>
                <a:gd name="T46" fmla="*/ 1301 w 4630"/>
                <a:gd name="T47" fmla="*/ 3124 h 4324"/>
                <a:gd name="T48" fmla="*/ 815 w 4630"/>
                <a:gd name="T49" fmla="*/ 3371 h 4324"/>
                <a:gd name="T50" fmla="*/ 948 w 4630"/>
                <a:gd name="T51" fmla="*/ 4209 h 4324"/>
                <a:gd name="T52" fmla="*/ 1300 w 4630"/>
                <a:gd name="T53" fmla="*/ 4324 h 4324"/>
                <a:gd name="T54" fmla="*/ 1786 w 4630"/>
                <a:gd name="T55" fmla="*/ 4077 h 4324"/>
                <a:gd name="T56" fmla="*/ 1795 w 4630"/>
                <a:gd name="T57" fmla="*/ 3384 h 4324"/>
                <a:gd name="T58" fmla="*/ 1981 w 4630"/>
                <a:gd name="T59" fmla="*/ 3127 h 4324"/>
                <a:gd name="T60" fmla="*/ 2315 w 4630"/>
                <a:gd name="T61" fmla="*/ 3194 h 4324"/>
                <a:gd name="T62" fmla="*/ 2647 w 4630"/>
                <a:gd name="T63" fmla="*/ 3127 h 4324"/>
                <a:gd name="T64" fmla="*/ 2836 w 4630"/>
                <a:gd name="T65" fmla="*/ 3385 h 4324"/>
                <a:gd name="T66" fmla="*/ 2845 w 4630"/>
                <a:gd name="T67" fmla="*/ 4077 h 4324"/>
                <a:gd name="T68" fmla="*/ 3331 w 4630"/>
                <a:gd name="T69" fmla="*/ 4324 h 4324"/>
                <a:gd name="T70" fmla="*/ 3331 w 4630"/>
                <a:gd name="T71" fmla="*/ 4324 h 4324"/>
                <a:gd name="T72" fmla="*/ 3683 w 4630"/>
                <a:gd name="T73" fmla="*/ 4209 h 4324"/>
                <a:gd name="T74" fmla="*/ 3816 w 4630"/>
                <a:gd name="T75" fmla="*/ 3371 h 4324"/>
                <a:gd name="T76" fmla="*/ 3330 w 4630"/>
                <a:gd name="T77" fmla="*/ 3124 h 4324"/>
                <a:gd name="T78" fmla="*/ 3159 w 4630"/>
                <a:gd name="T79" fmla="*/ 3149 h 4324"/>
                <a:gd name="T80" fmla="*/ 2971 w 4630"/>
                <a:gd name="T81" fmla="*/ 2893 h 4324"/>
                <a:gd name="T82" fmla="*/ 3182 w 4630"/>
                <a:gd name="T83" fmla="*/ 2327 h 4324"/>
                <a:gd name="T84" fmla="*/ 3179 w 4630"/>
                <a:gd name="T85" fmla="*/ 2257 h 4324"/>
                <a:gd name="T86" fmla="*/ 3481 w 4630"/>
                <a:gd name="T87" fmla="*/ 2159 h 4324"/>
                <a:gd name="T88" fmla="*/ 3957 w 4630"/>
                <a:gd name="T89" fmla="*/ 2394 h 4324"/>
                <a:gd name="T90" fmla="*/ 3957 w 4630"/>
                <a:gd name="T91" fmla="*/ 2394 h 4324"/>
                <a:gd name="T92" fmla="*/ 4143 w 4630"/>
                <a:gd name="T93" fmla="*/ 2364 h 4324"/>
                <a:gd name="T94" fmla="*/ 4528 w 4630"/>
                <a:gd name="T95" fmla="*/ 1608 h 4324"/>
                <a:gd name="T96" fmla="*/ 3958 w 4630"/>
                <a:gd name="T97" fmla="*/ 1193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30" h="4324">
                  <a:moveTo>
                    <a:pt x="3958" y="1193"/>
                  </a:moveTo>
                  <a:cubicBezTo>
                    <a:pt x="3895" y="1193"/>
                    <a:pt x="3832" y="1203"/>
                    <a:pt x="3772" y="1223"/>
                  </a:cubicBezTo>
                  <a:cubicBezTo>
                    <a:pt x="3524" y="1304"/>
                    <a:pt x="3364" y="1531"/>
                    <a:pt x="3358" y="1778"/>
                  </a:cubicBezTo>
                  <a:lnTo>
                    <a:pt x="3055" y="1876"/>
                  </a:lnTo>
                  <a:cubicBezTo>
                    <a:pt x="2936" y="1682"/>
                    <a:pt x="2743" y="1538"/>
                    <a:pt x="2515" y="1484"/>
                  </a:cubicBezTo>
                  <a:lnTo>
                    <a:pt x="2515" y="1166"/>
                  </a:lnTo>
                  <a:cubicBezTo>
                    <a:pt x="2748" y="1083"/>
                    <a:pt x="2915" y="861"/>
                    <a:pt x="2915" y="600"/>
                  </a:cubicBezTo>
                  <a:cubicBezTo>
                    <a:pt x="2915" y="270"/>
                    <a:pt x="2646" y="0"/>
                    <a:pt x="2315" y="0"/>
                  </a:cubicBezTo>
                  <a:cubicBezTo>
                    <a:pt x="1984" y="0"/>
                    <a:pt x="1715" y="270"/>
                    <a:pt x="1715" y="600"/>
                  </a:cubicBezTo>
                  <a:cubicBezTo>
                    <a:pt x="1715" y="861"/>
                    <a:pt x="1882" y="1083"/>
                    <a:pt x="2115" y="1166"/>
                  </a:cubicBezTo>
                  <a:lnTo>
                    <a:pt x="2115" y="1484"/>
                  </a:lnTo>
                  <a:cubicBezTo>
                    <a:pt x="1887" y="1538"/>
                    <a:pt x="1694" y="1682"/>
                    <a:pt x="1575" y="1877"/>
                  </a:cubicBezTo>
                  <a:lnTo>
                    <a:pt x="1273" y="1778"/>
                  </a:lnTo>
                  <a:cubicBezTo>
                    <a:pt x="1266" y="1531"/>
                    <a:pt x="1107" y="1304"/>
                    <a:pt x="858" y="1223"/>
                  </a:cubicBezTo>
                  <a:cubicBezTo>
                    <a:pt x="798" y="1203"/>
                    <a:pt x="736" y="1193"/>
                    <a:pt x="673" y="1193"/>
                  </a:cubicBezTo>
                  <a:cubicBezTo>
                    <a:pt x="412" y="1193"/>
                    <a:pt x="183" y="1360"/>
                    <a:pt x="102" y="1608"/>
                  </a:cubicBezTo>
                  <a:cubicBezTo>
                    <a:pt x="0" y="1923"/>
                    <a:pt x="173" y="2262"/>
                    <a:pt x="488" y="2364"/>
                  </a:cubicBezTo>
                  <a:cubicBezTo>
                    <a:pt x="548" y="2384"/>
                    <a:pt x="610" y="2394"/>
                    <a:pt x="673" y="2394"/>
                  </a:cubicBezTo>
                  <a:cubicBezTo>
                    <a:pt x="864" y="2394"/>
                    <a:pt x="1038" y="2304"/>
                    <a:pt x="1149" y="2159"/>
                  </a:cubicBezTo>
                  <a:lnTo>
                    <a:pt x="1452" y="2258"/>
                  </a:lnTo>
                  <a:cubicBezTo>
                    <a:pt x="1450" y="2281"/>
                    <a:pt x="1449" y="2304"/>
                    <a:pt x="1449" y="2327"/>
                  </a:cubicBezTo>
                  <a:cubicBezTo>
                    <a:pt x="1449" y="2542"/>
                    <a:pt x="1528" y="2740"/>
                    <a:pt x="1658" y="2891"/>
                  </a:cubicBezTo>
                  <a:lnTo>
                    <a:pt x="1471" y="3149"/>
                  </a:lnTo>
                  <a:cubicBezTo>
                    <a:pt x="1416" y="3132"/>
                    <a:pt x="1359" y="3124"/>
                    <a:pt x="1301" y="3124"/>
                  </a:cubicBezTo>
                  <a:cubicBezTo>
                    <a:pt x="1109" y="3124"/>
                    <a:pt x="927" y="3216"/>
                    <a:pt x="815" y="3371"/>
                  </a:cubicBezTo>
                  <a:cubicBezTo>
                    <a:pt x="620" y="3639"/>
                    <a:pt x="680" y="4015"/>
                    <a:pt x="948" y="4209"/>
                  </a:cubicBezTo>
                  <a:cubicBezTo>
                    <a:pt x="1051" y="4284"/>
                    <a:pt x="1173" y="4324"/>
                    <a:pt x="1300" y="4324"/>
                  </a:cubicBezTo>
                  <a:cubicBezTo>
                    <a:pt x="1492" y="4324"/>
                    <a:pt x="1673" y="4232"/>
                    <a:pt x="1786" y="4077"/>
                  </a:cubicBezTo>
                  <a:cubicBezTo>
                    <a:pt x="1939" y="3866"/>
                    <a:pt x="1934" y="3588"/>
                    <a:pt x="1795" y="3384"/>
                  </a:cubicBezTo>
                  <a:lnTo>
                    <a:pt x="1981" y="3127"/>
                  </a:lnTo>
                  <a:cubicBezTo>
                    <a:pt x="2084" y="3170"/>
                    <a:pt x="2197" y="3194"/>
                    <a:pt x="2315" y="3194"/>
                  </a:cubicBezTo>
                  <a:cubicBezTo>
                    <a:pt x="2433" y="3194"/>
                    <a:pt x="2545" y="3170"/>
                    <a:pt x="2647" y="3127"/>
                  </a:cubicBezTo>
                  <a:lnTo>
                    <a:pt x="2836" y="3385"/>
                  </a:lnTo>
                  <a:cubicBezTo>
                    <a:pt x="2696" y="3588"/>
                    <a:pt x="2692" y="3866"/>
                    <a:pt x="2845" y="4077"/>
                  </a:cubicBezTo>
                  <a:cubicBezTo>
                    <a:pt x="2957" y="4232"/>
                    <a:pt x="3139" y="4324"/>
                    <a:pt x="3331" y="4324"/>
                  </a:cubicBezTo>
                  <a:lnTo>
                    <a:pt x="3331" y="4324"/>
                  </a:lnTo>
                  <a:cubicBezTo>
                    <a:pt x="3458" y="4324"/>
                    <a:pt x="3580" y="4284"/>
                    <a:pt x="3683" y="4209"/>
                  </a:cubicBezTo>
                  <a:cubicBezTo>
                    <a:pt x="3951" y="4015"/>
                    <a:pt x="4010" y="3639"/>
                    <a:pt x="3816" y="3371"/>
                  </a:cubicBezTo>
                  <a:cubicBezTo>
                    <a:pt x="3703" y="3216"/>
                    <a:pt x="3522" y="3124"/>
                    <a:pt x="3330" y="3124"/>
                  </a:cubicBezTo>
                  <a:cubicBezTo>
                    <a:pt x="3271" y="3124"/>
                    <a:pt x="3214" y="3133"/>
                    <a:pt x="3159" y="3149"/>
                  </a:cubicBezTo>
                  <a:lnTo>
                    <a:pt x="2971" y="2893"/>
                  </a:lnTo>
                  <a:cubicBezTo>
                    <a:pt x="3102" y="2741"/>
                    <a:pt x="3182" y="2543"/>
                    <a:pt x="3182" y="2327"/>
                  </a:cubicBezTo>
                  <a:cubicBezTo>
                    <a:pt x="3182" y="2303"/>
                    <a:pt x="3181" y="2280"/>
                    <a:pt x="3179" y="2257"/>
                  </a:cubicBezTo>
                  <a:lnTo>
                    <a:pt x="3481" y="2159"/>
                  </a:lnTo>
                  <a:cubicBezTo>
                    <a:pt x="3592" y="2304"/>
                    <a:pt x="3766" y="2394"/>
                    <a:pt x="3957" y="2394"/>
                  </a:cubicBezTo>
                  <a:lnTo>
                    <a:pt x="3957" y="2394"/>
                  </a:lnTo>
                  <a:cubicBezTo>
                    <a:pt x="4020" y="2394"/>
                    <a:pt x="4083" y="2384"/>
                    <a:pt x="4143" y="2364"/>
                  </a:cubicBezTo>
                  <a:cubicBezTo>
                    <a:pt x="4458" y="2262"/>
                    <a:pt x="4630" y="1923"/>
                    <a:pt x="4528" y="1608"/>
                  </a:cubicBezTo>
                  <a:cubicBezTo>
                    <a:pt x="4447" y="1360"/>
                    <a:pt x="4218" y="1193"/>
                    <a:pt x="3958" y="1193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</p:grpSp>
      <p:sp>
        <p:nvSpPr>
          <p:cNvPr id="23" name="ïṥľiḑè"/>
          <p:cNvSpPr/>
          <p:nvPr/>
        </p:nvSpPr>
        <p:spPr bwMode="auto">
          <a:xfrm>
            <a:off x="1576923" y="1615534"/>
            <a:ext cx="3622790" cy="9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dirty="0"/>
              <a:t>Supporting text here.</a:t>
            </a:r>
            <a:endParaRPr lang="en-US" altLang="zh-CN" sz="10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dirty="0"/>
              <a:t>When you copy &amp; paste, choose "keep text only" option.</a:t>
            </a:r>
            <a:endParaRPr lang="en-US" altLang="zh-CN" sz="1000" dirty="0"/>
          </a:p>
        </p:txBody>
      </p:sp>
      <p:sp>
        <p:nvSpPr>
          <p:cNvPr id="24" name="îs1ïḑè"/>
          <p:cNvSpPr txBox="1"/>
          <p:nvPr/>
        </p:nvSpPr>
        <p:spPr bwMode="auto">
          <a:xfrm>
            <a:off x="1576923" y="1202654"/>
            <a:ext cx="3622790" cy="4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/>
              <a:t>01.Text here</a:t>
            </a:r>
            <a:endParaRPr lang="en-US" altLang="zh-CN" sz="1800" b="1" dirty="0"/>
          </a:p>
        </p:txBody>
      </p:sp>
      <p:grpSp>
        <p:nvGrpSpPr>
          <p:cNvPr id="17" name="ïṩḷídè"/>
          <p:cNvGrpSpPr/>
          <p:nvPr/>
        </p:nvGrpSpPr>
        <p:grpSpPr>
          <a:xfrm>
            <a:off x="691075" y="3101155"/>
            <a:ext cx="814912" cy="814910"/>
            <a:chOff x="683975" y="1866715"/>
            <a:chExt cx="577851" cy="577851"/>
          </a:xfrm>
        </p:grpSpPr>
        <p:sp>
          <p:nvSpPr>
            <p:cNvPr id="20" name="isļïďè"/>
            <p:cNvSpPr/>
            <p:nvPr/>
          </p:nvSpPr>
          <p:spPr>
            <a:xfrm>
              <a:off x="683975" y="1866715"/>
              <a:ext cx="577851" cy="577851"/>
            </a:xfrm>
            <a:prstGeom prst="roundRect">
              <a:avLst>
                <a:gd name="adj" fmla="val 50000"/>
              </a:avLst>
            </a:prstGeom>
            <a:solidFill>
              <a:srgbClr val="C9B8D6"/>
            </a:solidFill>
            <a:ln w="38100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defRPr sz="3200"/>
              </a:pPr>
              <a:endParaRPr sz="1600" dirty="0"/>
            </a:p>
          </p:txBody>
        </p:sp>
        <p:sp>
          <p:nvSpPr>
            <p:cNvPr id="21" name="îs1íďe"/>
            <p:cNvSpPr/>
            <p:nvPr/>
          </p:nvSpPr>
          <p:spPr>
            <a:xfrm>
              <a:off x="831997" y="2024253"/>
              <a:ext cx="281804" cy="262772"/>
            </a:xfrm>
            <a:custGeom>
              <a:avLst/>
              <a:gdLst>
                <a:gd name="T0" fmla="*/ 3958 w 4630"/>
                <a:gd name="T1" fmla="*/ 1193 h 4324"/>
                <a:gd name="T2" fmla="*/ 3772 w 4630"/>
                <a:gd name="T3" fmla="*/ 1223 h 4324"/>
                <a:gd name="T4" fmla="*/ 3358 w 4630"/>
                <a:gd name="T5" fmla="*/ 1778 h 4324"/>
                <a:gd name="T6" fmla="*/ 3055 w 4630"/>
                <a:gd name="T7" fmla="*/ 1876 h 4324"/>
                <a:gd name="T8" fmla="*/ 2515 w 4630"/>
                <a:gd name="T9" fmla="*/ 1484 h 4324"/>
                <a:gd name="T10" fmla="*/ 2515 w 4630"/>
                <a:gd name="T11" fmla="*/ 1166 h 4324"/>
                <a:gd name="T12" fmla="*/ 2915 w 4630"/>
                <a:gd name="T13" fmla="*/ 600 h 4324"/>
                <a:gd name="T14" fmla="*/ 2315 w 4630"/>
                <a:gd name="T15" fmla="*/ 0 h 4324"/>
                <a:gd name="T16" fmla="*/ 1715 w 4630"/>
                <a:gd name="T17" fmla="*/ 600 h 4324"/>
                <a:gd name="T18" fmla="*/ 2115 w 4630"/>
                <a:gd name="T19" fmla="*/ 1166 h 4324"/>
                <a:gd name="T20" fmla="*/ 2115 w 4630"/>
                <a:gd name="T21" fmla="*/ 1484 h 4324"/>
                <a:gd name="T22" fmla="*/ 1575 w 4630"/>
                <a:gd name="T23" fmla="*/ 1877 h 4324"/>
                <a:gd name="T24" fmla="*/ 1273 w 4630"/>
                <a:gd name="T25" fmla="*/ 1778 h 4324"/>
                <a:gd name="T26" fmla="*/ 858 w 4630"/>
                <a:gd name="T27" fmla="*/ 1223 h 4324"/>
                <a:gd name="T28" fmla="*/ 673 w 4630"/>
                <a:gd name="T29" fmla="*/ 1193 h 4324"/>
                <a:gd name="T30" fmla="*/ 102 w 4630"/>
                <a:gd name="T31" fmla="*/ 1608 h 4324"/>
                <a:gd name="T32" fmla="*/ 488 w 4630"/>
                <a:gd name="T33" fmla="*/ 2364 h 4324"/>
                <a:gd name="T34" fmla="*/ 673 w 4630"/>
                <a:gd name="T35" fmla="*/ 2394 h 4324"/>
                <a:gd name="T36" fmla="*/ 1149 w 4630"/>
                <a:gd name="T37" fmla="*/ 2159 h 4324"/>
                <a:gd name="T38" fmla="*/ 1452 w 4630"/>
                <a:gd name="T39" fmla="*/ 2258 h 4324"/>
                <a:gd name="T40" fmla="*/ 1449 w 4630"/>
                <a:gd name="T41" fmla="*/ 2327 h 4324"/>
                <a:gd name="T42" fmla="*/ 1658 w 4630"/>
                <a:gd name="T43" fmla="*/ 2891 h 4324"/>
                <a:gd name="T44" fmla="*/ 1471 w 4630"/>
                <a:gd name="T45" fmla="*/ 3149 h 4324"/>
                <a:gd name="T46" fmla="*/ 1301 w 4630"/>
                <a:gd name="T47" fmla="*/ 3124 h 4324"/>
                <a:gd name="T48" fmla="*/ 815 w 4630"/>
                <a:gd name="T49" fmla="*/ 3371 h 4324"/>
                <a:gd name="T50" fmla="*/ 948 w 4630"/>
                <a:gd name="T51" fmla="*/ 4209 h 4324"/>
                <a:gd name="T52" fmla="*/ 1300 w 4630"/>
                <a:gd name="T53" fmla="*/ 4324 h 4324"/>
                <a:gd name="T54" fmla="*/ 1786 w 4630"/>
                <a:gd name="T55" fmla="*/ 4077 h 4324"/>
                <a:gd name="T56" fmla="*/ 1795 w 4630"/>
                <a:gd name="T57" fmla="*/ 3384 h 4324"/>
                <a:gd name="T58" fmla="*/ 1981 w 4630"/>
                <a:gd name="T59" fmla="*/ 3127 h 4324"/>
                <a:gd name="T60" fmla="*/ 2315 w 4630"/>
                <a:gd name="T61" fmla="*/ 3194 h 4324"/>
                <a:gd name="T62" fmla="*/ 2647 w 4630"/>
                <a:gd name="T63" fmla="*/ 3127 h 4324"/>
                <a:gd name="T64" fmla="*/ 2836 w 4630"/>
                <a:gd name="T65" fmla="*/ 3385 h 4324"/>
                <a:gd name="T66" fmla="*/ 2845 w 4630"/>
                <a:gd name="T67" fmla="*/ 4077 h 4324"/>
                <a:gd name="T68" fmla="*/ 3331 w 4630"/>
                <a:gd name="T69" fmla="*/ 4324 h 4324"/>
                <a:gd name="T70" fmla="*/ 3331 w 4630"/>
                <a:gd name="T71" fmla="*/ 4324 h 4324"/>
                <a:gd name="T72" fmla="*/ 3683 w 4630"/>
                <a:gd name="T73" fmla="*/ 4209 h 4324"/>
                <a:gd name="T74" fmla="*/ 3816 w 4630"/>
                <a:gd name="T75" fmla="*/ 3371 h 4324"/>
                <a:gd name="T76" fmla="*/ 3330 w 4630"/>
                <a:gd name="T77" fmla="*/ 3124 h 4324"/>
                <a:gd name="T78" fmla="*/ 3159 w 4630"/>
                <a:gd name="T79" fmla="*/ 3149 h 4324"/>
                <a:gd name="T80" fmla="*/ 2971 w 4630"/>
                <a:gd name="T81" fmla="*/ 2893 h 4324"/>
                <a:gd name="T82" fmla="*/ 3182 w 4630"/>
                <a:gd name="T83" fmla="*/ 2327 h 4324"/>
                <a:gd name="T84" fmla="*/ 3179 w 4630"/>
                <a:gd name="T85" fmla="*/ 2257 h 4324"/>
                <a:gd name="T86" fmla="*/ 3481 w 4630"/>
                <a:gd name="T87" fmla="*/ 2159 h 4324"/>
                <a:gd name="T88" fmla="*/ 3957 w 4630"/>
                <a:gd name="T89" fmla="*/ 2394 h 4324"/>
                <a:gd name="T90" fmla="*/ 3957 w 4630"/>
                <a:gd name="T91" fmla="*/ 2394 h 4324"/>
                <a:gd name="T92" fmla="*/ 4143 w 4630"/>
                <a:gd name="T93" fmla="*/ 2364 h 4324"/>
                <a:gd name="T94" fmla="*/ 4528 w 4630"/>
                <a:gd name="T95" fmla="*/ 1608 h 4324"/>
                <a:gd name="T96" fmla="*/ 3958 w 4630"/>
                <a:gd name="T97" fmla="*/ 1193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30" h="4324">
                  <a:moveTo>
                    <a:pt x="3958" y="1193"/>
                  </a:moveTo>
                  <a:cubicBezTo>
                    <a:pt x="3895" y="1193"/>
                    <a:pt x="3832" y="1203"/>
                    <a:pt x="3772" y="1223"/>
                  </a:cubicBezTo>
                  <a:cubicBezTo>
                    <a:pt x="3524" y="1304"/>
                    <a:pt x="3364" y="1531"/>
                    <a:pt x="3358" y="1778"/>
                  </a:cubicBezTo>
                  <a:lnTo>
                    <a:pt x="3055" y="1876"/>
                  </a:lnTo>
                  <a:cubicBezTo>
                    <a:pt x="2936" y="1682"/>
                    <a:pt x="2743" y="1538"/>
                    <a:pt x="2515" y="1484"/>
                  </a:cubicBezTo>
                  <a:lnTo>
                    <a:pt x="2515" y="1166"/>
                  </a:lnTo>
                  <a:cubicBezTo>
                    <a:pt x="2748" y="1083"/>
                    <a:pt x="2915" y="861"/>
                    <a:pt x="2915" y="600"/>
                  </a:cubicBezTo>
                  <a:cubicBezTo>
                    <a:pt x="2915" y="270"/>
                    <a:pt x="2646" y="0"/>
                    <a:pt x="2315" y="0"/>
                  </a:cubicBezTo>
                  <a:cubicBezTo>
                    <a:pt x="1984" y="0"/>
                    <a:pt x="1715" y="270"/>
                    <a:pt x="1715" y="600"/>
                  </a:cubicBezTo>
                  <a:cubicBezTo>
                    <a:pt x="1715" y="861"/>
                    <a:pt x="1882" y="1083"/>
                    <a:pt x="2115" y="1166"/>
                  </a:cubicBezTo>
                  <a:lnTo>
                    <a:pt x="2115" y="1484"/>
                  </a:lnTo>
                  <a:cubicBezTo>
                    <a:pt x="1887" y="1538"/>
                    <a:pt x="1694" y="1682"/>
                    <a:pt x="1575" y="1877"/>
                  </a:cubicBezTo>
                  <a:lnTo>
                    <a:pt x="1273" y="1778"/>
                  </a:lnTo>
                  <a:cubicBezTo>
                    <a:pt x="1266" y="1531"/>
                    <a:pt x="1107" y="1304"/>
                    <a:pt x="858" y="1223"/>
                  </a:cubicBezTo>
                  <a:cubicBezTo>
                    <a:pt x="798" y="1203"/>
                    <a:pt x="736" y="1193"/>
                    <a:pt x="673" y="1193"/>
                  </a:cubicBezTo>
                  <a:cubicBezTo>
                    <a:pt x="412" y="1193"/>
                    <a:pt x="183" y="1360"/>
                    <a:pt x="102" y="1608"/>
                  </a:cubicBezTo>
                  <a:cubicBezTo>
                    <a:pt x="0" y="1923"/>
                    <a:pt x="173" y="2262"/>
                    <a:pt x="488" y="2364"/>
                  </a:cubicBezTo>
                  <a:cubicBezTo>
                    <a:pt x="548" y="2384"/>
                    <a:pt x="610" y="2394"/>
                    <a:pt x="673" y="2394"/>
                  </a:cubicBezTo>
                  <a:cubicBezTo>
                    <a:pt x="864" y="2394"/>
                    <a:pt x="1038" y="2304"/>
                    <a:pt x="1149" y="2159"/>
                  </a:cubicBezTo>
                  <a:lnTo>
                    <a:pt x="1452" y="2258"/>
                  </a:lnTo>
                  <a:cubicBezTo>
                    <a:pt x="1450" y="2281"/>
                    <a:pt x="1449" y="2304"/>
                    <a:pt x="1449" y="2327"/>
                  </a:cubicBezTo>
                  <a:cubicBezTo>
                    <a:pt x="1449" y="2542"/>
                    <a:pt x="1528" y="2740"/>
                    <a:pt x="1658" y="2891"/>
                  </a:cubicBezTo>
                  <a:lnTo>
                    <a:pt x="1471" y="3149"/>
                  </a:lnTo>
                  <a:cubicBezTo>
                    <a:pt x="1416" y="3132"/>
                    <a:pt x="1359" y="3124"/>
                    <a:pt x="1301" y="3124"/>
                  </a:cubicBezTo>
                  <a:cubicBezTo>
                    <a:pt x="1109" y="3124"/>
                    <a:pt x="927" y="3216"/>
                    <a:pt x="815" y="3371"/>
                  </a:cubicBezTo>
                  <a:cubicBezTo>
                    <a:pt x="620" y="3639"/>
                    <a:pt x="680" y="4015"/>
                    <a:pt x="948" y="4209"/>
                  </a:cubicBezTo>
                  <a:cubicBezTo>
                    <a:pt x="1051" y="4284"/>
                    <a:pt x="1173" y="4324"/>
                    <a:pt x="1300" y="4324"/>
                  </a:cubicBezTo>
                  <a:cubicBezTo>
                    <a:pt x="1492" y="4324"/>
                    <a:pt x="1673" y="4232"/>
                    <a:pt x="1786" y="4077"/>
                  </a:cubicBezTo>
                  <a:cubicBezTo>
                    <a:pt x="1939" y="3866"/>
                    <a:pt x="1934" y="3588"/>
                    <a:pt x="1795" y="3384"/>
                  </a:cubicBezTo>
                  <a:lnTo>
                    <a:pt x="1981" y="3127"/>
                  </a:lnTo>
                  <a:cubicBezTo>
                    <a:pt x="2084" y="3170"/>
                    <a:pt x="2197" y="3194"/>
                    <a:pt x="2315" y="3194"/>
                  </a:cubicBezTo>
                  <a:cubicBezTo>
                    <a:pt x="2433" y="3194"/>
                    <a:pt x="2545" y="3170"/>
                    <a:pt x="2647" y="3127"/>
                  </a:cubicBezTo>
                  <a:lnTo>
                    <a:pt x="2836" y="3385"/>
                  </a:lnTo>
                  <a:cubicBezTo>
                    <a:pt x="2696" y="3588"/>
                    <a:pt x="2692" y="3866"/>
                    <a:pt x="2845" y="4077"/>
                  </a:cubicBezTo>
                  <a:cubicBezTo>
                    <a:pt x="2957" y="4232"/>
                    <a:pt x="3139" y="4324"/>
                    <a:pt x="3331" y="4324"/>
                  </a:cubicBezTo>
                  <a:lnTo>
                    <a:pt x="3331" y="4324"/>
                  </a:lnTo>
                  <a:cubicBezTo>
                    <a:pt x="3458" y="4324"/>
                    <a:pt x="3580" y="4284"/>
                    <a:pt x="3683" y="4209"/>
                  </a:cubicBezTo>
                  <a:cubicBezTo>
                    <a:pt x="3951" y="4015"/>
                    <a:pt x="4010" y="3639"/>
                    <a:pt x="3816" y="3371"/>
                  </a:cubicBezTo>
                  <a:cubicBezTo>
                    <a:pt x="3703" y="3216"/>
                    <a:pt x="3522" y="3124"/>
                    <a:pt x="3330" y="3124"/>
                  </a:cubicBezTo>
                  <a:cubicBezTo>
                    <a:pt x="3271" y="3124"/>
                    <a:pt x="3214" y="3133"/>
                    <a:pt x="3159" y="3149"/>
                  </a:cubicBezTo>
                  <a:lnTo>
                    <a:pt x="2971" y="2893"/>
                  </a:lnTo>
                  <a:cubicBezTo>
                    <a:pt x="3102" y="2741"/>
                    <a:pt x="3182" y="2543"/>
                    <a:pt x="3182" y="2327"/>
                  </a:cubicBezTo>
                  <a:cubicBezTo>
                    <a:pt x="3182" y="2303"/>
                    <a:pt x="3181" y="2280"/>
                    <a:pt x="3179" y="2257"/>
                  </a:cubicBezTo>
                  <a:lnTo>
                    <a:pt x="3481" y="2159"/>
                  </a:lnTo>
                  <a:cubicBezTo>
                    <a:pt x="3592" y="2304"/>
                    <a:pt x="3766" y="2394"/>
                    <a:pt x="3957" y="2394"/>
                  </a:cubicBezTo>
                  <a:lnTo>
                    <a:pt x="3957" y="2394"/>
                  </a:lnTo>
                  <a:cubicBezTo>
                    <a:pt x="4020" y="2394"/>
                    <a:pt x="4083" y="2384"/>
                    <a:pt x="4143" y="2364"/>
                  </a:cubicBezTo>
                  <a:cubicBezTo>
                    <a:pt x="4458" y="2262"/>
                    <a:pt x="4630" y="1923"/>
                    <a:pt x="4528" y="1608"/>
                  </a:cubicBezTo>
                  <a:cubicBezTo>
                    <a:pt x="4447" y="1360"/>
                    <a:pt x="4218" y="1193"/>
                    <a:pt x="3958" y="1193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</p:grpSp>
      <p:sp>
        <p:nvSpPr>
          <p:cNvPr id="18" name="îśḷiḍê"/>
          <p:cNvSpPr/>
          <p:nvPr/>
        </p:nvSpPr>
        <p:spPr bwMode="auto">
          <a:xfrm>
            <a:off x="1576923" y="3394883"/>
            <a:ext cx="3622790" cy="9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dirty="0"/>
              <a:t>Supporting text here.</a:t>
            </a:r>
            <a:endParaRPr lang="en-US" altLang="zh-CN" sz="10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dirty="0"/>
              <a:t>When you copy &amp; paste, choose "keep text only" option.</a:t>
            </a:r>
            <a:endParaRPr lang="en-US" altLang="zh-CN" sz="1000" dirty="0"/>
          </a:p>
        </p:txBody>
      </p:sp>
      <p:sp>
        <p:nvSpPr>
          <p:cNvPr id="19" name="ïśļïḑe"/>
          <p:cNvSpPr txBox="1"/>
          <p:nvPr/>
        </p:nvSpPr>
        <p:spPr bwMode="auto">
          <a:xfrm>
            <a:off x="1576923" y="2982003"/>
            <a:ext cx="3622790" cy="4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/>
              <a:t>02.Text here</a:t>
            </a:r>
            <a:endParaRPr lang="en-US" altLang="zh-CN" sz="1800" b="1" dirty="0"/>
          </a:p>
        </p:txBody>
      </p:sp>
      <p:grpSp>
        <p:nvGrpSpPr>
          <p:cNvPr id="12" name="íşľíḍè"/>
          <p:cNvGrpSpPr/>
          <p:nvPr/>
        </p:nvGrpSpPr>
        <p:grpSpPr>
          <a:xfrm>
            <a:off x="691075" y="4880504"/>
            <a:ext cx="814912" cy="814910"/>
            <a:chOff x="683975" y="1866715"/>
            <a:chExt cx="577851" cy="577851"/>
          </a:xfrm>
        </p:grpSpPr>
        <p:sp>
          <p:nvSpPr>
            <p:cNvPr id="15" name="íṧḷïďè"/>
            <p:cNvSpPr/>
            <p:nvPr/>
          </p:nvSpPr>
          <p:spPr>
            <a:xfrm>
              <a:off x="683975" y="1866715"/>
              <a:ext cx="577851" cy="577851"/>
            </a:xfrm>
            <a:prstGeom prst="roundRect">
              <a:avLst>
                <a:gd name="adj" fmla="val 50000"/>
              </a:avLst>
            </a:prstGeom>
            <a:solidFill>
              <a:srgbClr val="C9B8D6"/>
            </a:solidFill>
            <a:ln w="38100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defRPr sz="3200"/>
              </a:pPr>
              <a:endParaRPr sz="1600"/>
            </a:p>
          </p:txBody>
        </p:sp>
        <p:sp>
          <p:nvSpPr>
            <p:cNvPr id="16" name="íṩliḑè"/>
            <p:cNvSpPr/>
            <p:nvPr/>
          </p:nvSpPr>
          <p:spPr>
            <a:xfrm>
              <a:off x="831997" y="2024253"/>
              <a:ext cx="281804" cy="262772"/>
            </a:xfrm>
            <a:custGeom>
              <a:avLst/>
              <a:gdLst>
                <a:gd name="T0" fmla="*/ 3958 w 4630"/>
                <a:gd name="T1" fmla="*/ 1193 h 4324"/>
                <a:gd name="T2" fmla="*/ 3772 w 4630"/>
                <a:gd name="T3" fmla="*/ 1223 h 4324"/>
                <a:gd name="T4" fmla="*/ 3358 w 4630"/>
                <a:gd name="T5" fmla="*/ 1778 h 4324"/>
                <a:gd name="T6" fmla="*/ 3055 w 4630"/>
                <a:gd name="T7" fmla="*/ 1876 h 4324"/>
                <a:gd name="T8" fmla="*/ 2515 w 4630"/>
                <a:gd name="T9" fmla="*/ 1484 h 4324"/>
                <a:gd name="T10" fmla="*/ 2515 w 4630"/>
                <a:gd name="T11" fmla="*/ 1166 h 4324"/>
                <a:gd name="T12" fmla="*/ 2915 w 4630"/>
                <a:gd name="T13" fmla="*/ 600 h 4324"/>
                <a:gd name="T14" fmla="*/ 2315 w 4630"/>
                <a:gd name="T15" fmla="*/ 0 h 4324"/>
                <a:gd name="T16" fmla="*/ 1715 w 4630"/>
                <a:gd name="T17" fmla="*/ 600 h 4324"/>
                <a:gd name="T18" fmla="*/ 2115 w 4630"/>
                <a:gd name="T19" fmla="*/ 1166 h 4324"/>
                <a:gd name="T20" fmla="*/ 2115 w 4630"/>
                <a:gd name="T21" fmla="*/ 1484 h 4324"/>
                <a:gd name="T22" fmla="*/ 1575 w 4630"/>
                <a:gd name="T23" fmla="*/ 1877 h 4324"/>
                <a:gd name="T24" fmla="*/ 1273 w 4630"/>
                <a:gd name="T25" fmla="*/ 1778 h 4324"/>
                <a:gd name="T26" fmla="*/ 858 w 4630"/>
                <a:gd name="T27" fmla="*/ 1223 h 4324"/>
                <a:gd name="T28" fmla="*/ 673 w 4630"/>
                <a:gd name="T29" fmla="*/ 1193 h 4324"/>
                <a:gd name="T30" fmla="*/ 102 w 4630"/>
                <a:gd name="T31" fmla="*/ 1608 h 4324"/>
                <a:gd name="T32" fmla="*/ 488 w 4630"/>
                <a:gd name="T33" fmla="*/ 2364 h 4324"/>
                <a:gd name="T34" fmla="*/ 673 w 4630"/>
                <a:gd name="T35" fmla="*/ 2394 h 4324"/>
                <a:gd name="T36" fmla="*/ 1149 w 4630"/>
                <a:gd name="T37" fmla="*/ 2159 h 4324"/>
                <a:gd name="T38" fmla="*/ 1452 w 4630"/>
                <a:gd name="T39" fmla="*/ 2258 h 4324"/>
                <a:gd name="T40" fmla="*/ 1449 w 4630"/>
                <a:gd name="T41" fmla="*/ 2327 h 4324"/>
                <a:gd name="T42" fmla="*/ 1658 w 4630"/>
                <a:gd name="T43" fmla="*/ 2891 h 4324"/>
                <a:gd name="T44" fmla="*/ 1471 w 4630"/>
                <a:gd name="T45" fmla="*/ 3149 h 4324"/>
                <a:gd name="T46" fmla="*/ 1301 w 4630"/>
                <a:gd name="T47" fmla="*/ 3124 h 4324"/>
                <a:gd name="T48" fmla="*/ 815 w 4630"/>
                <a:gd name="T49" fmla="*/ 3371 h 4324"/>
                <a:gd name="T50" fmla="*/ 948 w 4630"/>
                <a:gd name="T51" fmla="*/ 4209 h 4324"/>
                <a:gd name="T52" fmla="*/ 1300 w 4630"/>
                <a:gd name="T53" fmla="*/ 4324 h 4324"/>
                <a:gd name="T54" fmla="*/ 1786 w 4630"/>
                <a:gd name="T55" fmla="*/ 4077 h 4324"/>
                <a:gd name="T56" fmla="*/ 1795 w 4630"/>
                <a:gd name="T57" fmla="*/ 3384 h 4324"/>
                <a:gd name="T58" fmla="*/ 1981 w 4630"/>
                <a:gd name="T59" fmla="*/ 3127 h 4324"/>
                <a:gd name="T60" fmla="*/ 2315 w 4630"/>
                <a:gd name="T61" fmla="*/ 3194 h 4324"/>
                <a:gd name="T62" fmla="*/ 2647 w 4630"/>
                <a:gd name="T63" fmla="*/ 3127 h 4324"/>
                <a:gd name="T64" fmla="*/ 2836 w 4630"/>
                <a:gd name="T65" fmla="*/ 3385 h 4324"/>
                <a:gd name="T66" fmla="*/ 2845 w 4630"/>
                <a:gd name="T67" fmla="*/ 4077 h 4324"/>
                <a:gd name="T68" fmla="*/ 3331 w 4630"/>
                <a:gd name="T69" fmla="*/ 4324 h 4324"/>
                <a:gd name="T70" fmla="*/ 3331 w 4630"/>
                <a:gd name="T71" fmla="*/ 4324 h 4324"/>
                <a:gd name="T72" fmla="*/ 3683 w 4630"/>
                <a:gd name="T73" fmla="*/ 4209 h 4324"/>
                <a:gd name="T74" fmla="*/ 3816 w 4630"/>
                <a:gd name="T75" fmla="*/ 3371 h 4324"/>
                <a:gd name="T76" fmla="*/ 3330 w 4630"/>
                <a:gd name="T77" fmla="*/ 3124 h 4324"/>
                <a:gd name="T78" fmla="*/ 3159 w 4630"/>
                <a:gd name="T79" fmla="*/ 3149 h 4324"/>
                <a:gd name="T80" fmla="*/ 2971 w 4630"/>
                <a:gd name="T81" fmla="*/ 2893 h 4324"/>
                <a:gd name="T82" fmla="*/ 3182 w 4630"/>
                <a:gd name="T83" fmla="*/ 2327 h 4324"/>
                <a:gd name="T84" fmla="*/ 3179 w 4630"/>
                <a:gd name="T85" fmla="*/ 2257 h 4324"/>
                <a:gd name="T86" fmla="*/ 3481 w 4630"/>
                <a:gd name="T87" fmla="*/ 2159 h 4324"/>
                <a:gd name="T88" fmla="*/ 3957 w 4630"/>
                <a:gd name="T89" fmla="*/ 2394 h 4324"/>
                <a:gd name="T90" fmla="*/ 3957 w 4630"/>
                <a:gd name="T91" fmla="*/ 2394 h 4324"/>
                <a:gd name="T92" fmla="*/ 4143 w 4630"/>
                <a:gd name="T93" fmla="*/ 2364 h 4324"/>
                <a:gd name="T94" fmla="*/ 4528 w 4630"/>
                <a:gd name="T95" fmla="*/ 1608 h 4324"/>
                <a:gd name="T96" fmla="*/ 3958 w 4630"/>
                <a:gd name="T97" fmla="*/ 1193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30" h="4324">
                  <a:moveTo>
                    <a:pt x="3958" y="1193"/>
                  </a:moveTo>
                  <a:cubicBezTo>
                    <a:pt x="3895" y="1193"/>
                    <a:pt x="3832" y="1203"/>
                    <a:pt x="3772" y="1223"/>
                  </a:cubicBezTo>
                  <a:cubicBezTo>
                    <a:pt x="3524" y="1304"/>
                    <a:pt x="3364" y="1531"/>
                    <a:pt x="3358" y="1778"/>
                  </a:cubicBezTo>
                  <a:lnTo>
                    <a:pt x="3055" y="1876"/>
                  </a:lnTo>
                  <a:cubicBezTo>
                    <a:pt x="2936" y="1682"/>
                    <a:pt x="2743" y="1538"/>
                    <a:pt x="2515" y="1484"/>
                  </a:cubicBezTo>
                  <a:lnTo>
                    <a:pt x="2515" y="1166"/>
                  </a:lnTo>
                  <a:cubicBezTo>
                    <a:pt x="2748" y="1083"/>
                    <a:pt x="2915" y="861"/>
                    <a:pt x="2915" y="600"/>
                  </a:cubicBezTo>
                  <a:cubicBezTo>
                    <a:pt x="2915" y="270"/>
                    <a:pt x="2646" y="0"/>
                    <a:pt x="2315" y="0"/>
                  </a:cubicBezTo>
                  <a:cubicBezTo>
                    <a:pt x="1984" y="0"/>
                    <a:pt x="1715" y="270"/>
                    <a:pt x="1715" y="600"/>
                  </a:cubicBezTo>
                  <a:cubicBezTo>
                    <a:pt x="1715" y="861"/>
                    <a:pt x="1882" y="1083"/>
                    <a:pt x="2115" y="1166"/>
                  </a:cubicBezTo>
                  <a:lnTo>
                    <a:pt x="2115" y="1484"/>
                  </a:lnTo>
                  <a:cubicBezTo>
                    <a:pt x="1887" y="1538"/>
                    <a:pt x="1694" y="1682"/>
                    <a:pt x="1575" y="1877"/>
                  </a:cubicBezTo>
                  <a:lnTo>
                    <a:pt x="1273" y="1778"/>
                  </a:lnTo>
                  <a:cubicBezTo>
                    <a:pt x="1266" y="1531"/>
                    <a:pt x="1107" y="1304"/>
                    <a:pt x="858" y="1223"/>
                  </a:cubicBezTo>
                  <a:cubicBezTo>
                    <a:pt x="798" y="1203"/>
                    <a:pt x="736" y="1193"/>
                    <a:pt x="673" y="1193"/>
                  </a:cubicBezTo>
                  <a:cubicBezTo>
                    <a:pt x="412" y="1193"/>
                    <a:pt x="183" y="1360"/>
                    <a:pt x="102" y="1608"/>
                  </a:cubicBezTo>
                  <a:cubicBezTo>
                    <a:pt x="0" y="1923"/>
                    <a:pt x="173" y="2262"/>
                    <a:pt x="488" y="2364"/>
                  </a:cubicBezTo>
                  <a:cubicBezTo>
                    <a:pt x="548" y="2384"/>
                    <a:pt x="610" y="2394"/>
                    <a:pt x="673" y="2394"/>
                  </a:cubicBezTo>
                  <a:cubicBezTo>
                    <a:pt x="864" y="2394"/>
                    <a:pt x="1038" y="2304"/>
                    <a:pt x="1149" y="2159"/>
                  </a:cubicBezTo>
                  <a:lnTo>
                    <a:pt x="1452" y="2258"/>
                  </a:lnTo>
                  <a:cubicBezTo>
                    <a:pt x="1450" y="2281"/>
                    <a:pt x="1449" y="2304"/>
                    <a:pt x="1449" y="2327"/>
                  </a:cubicBezTo>
                  <a:cubicBezTo>
                    <a:pt x="1449" y="2542"/>
                    <a:pt x="1528" y="2740"/>
                    <a:pt x="1658" y="2891"/>
                  </a:cubicBezTo>
                  <a:lnTo>
                    <a:pt x="1471" y="3149"/>
                  </a:lnTo>
                  <a:cubicBezTo>
                    <a:pt x="1416" y="3132"/>
                    <a:pt x="1359" y="3124"/>
                    <a:pt x="1301" y="3124"/>
                  </a:cubicBezTo>
                  <a:cubicBezTo>
                    <a:pt x="1109" y="3124"/>
                    <a:pt x="927" y="3216"/>
                    <a:pt x="815" y="3371"/>
                  </a:cubicBezTo>
                  <a:cubicBezTo>
                    <a:pt x="620" y="3639"/>
                    <a:pt x="680" y="4015"/>
                    <a:pt x="948" y="4209"/>
                  </a:cubicBezTo>
                  <a:cubicBezTo>
                    <a:pt x="1051" y="4284"/>
                    <a:pt x="1173" y="4324"/>
                    <a:pt x="1300" y="4324"/>
                  </a:cubicBezTo>
                  <a:cubicBezTo>
                    <a:pt x="1492" y="4324"/>
                    <a:pt x="1673" y="4232"/>
                    <a:pt x="1786" y="4077"/>
                  </a:cubicBezTo>
                  <a:cubicBezTo>
                    <a:pt x="1939" y="3866"/>
                    <a:pt x="1934" y="3588"/>
                    <a:pt x="1795" y="3384"/>
                  </a:cubicBezTo>
                  <a:lnTo>
                    <a:pt x="1981" y="3127"/>
                  </a:lnTo>
                  <a:cubicBezTo>
                    <a:pt x="2084" y="3170"/>
                    <a:pt x="2197" y="3194"/>
                    <a:pt x="2315" y="3194"/>
                  </a:cubicBezTo>
                  <a:cubicBezTo>
                    <a:pt x="2433" y="3194"/>
                    <a:pt x="2545" y="3170"/>
                    <a:pt x="2647" y="3127"/>
                  </a:cubicBezTo>
                  <a:lnTo>
                    <a:pt x="2836" y="3385"/>
                  </a:lnTo>
                  <a:cubicBezTo>
                    <a:pt x="2696" y="3588"/>
                    <a:pt x="2692" y="3866"/>
                    <a:pt x="2845" y="4077"/>
                  </a:cubicBezTo>
                  <a:cubicBezTo>
                    <a:pt x="2957" y="4232"/>
                    <a:pt x="3139" y="4324"/>
                    <a:pt x="3331" y="4324"/>
                  </a:cubicBezTo>
                  <a:lnTo>
                    <a:pt x="3331" y="4324"/>
                  </a:lnTo>
                  <a:cubicBezTo>
                    <a:pt x="3458" y="4324"/>
                    <a:pt x="3580" y="4284"/>
                    <a:pt x="3683" y="4209"/>
                  </a:cubicBezTo>
                  <a:cubicBezTo>
                    <a:pt x="3951" y="4015"/>
                    <a:pt x="4010" y="3639"/>
                    <a:pt x="3816" y="3371"/>
                  </a:cubicBezTo>
                  <a:cubicBezTo>
                    <a:pt x="3703" y="3216"/>
                    <a:pt x="3522" y="3124"/>
                    <a:pt x="3330" y="3124"/>
                  </a:cubicBezTo>
                  <a:cubicBezTo>
                    <a:pt x="3271" y="3124"/>
                    <a:pt x="3214" y="3133"/>
                    <a:pt x="3159" y="3149"/>
                  </a:cubicBezTo>
                  <a:lnTo>
                    <a:pt x="2971" y="2893"/>
                  </a:lnTo>
                  <a:cubicBezTo>
                    <a:pt x="3102" y="2741"/>
                    <a:pt x="3182" y="2543"/>
                    <a:pt x="3182" y="2327"/>
                  </a:cubicBezTo>
                  <a:cubicBezTo>
                    <a:pt x="3182" y="2303"/>
                    <a:pt x="3181" y="2280"/>
                    <a:pt x="3179" y="2257"/>
                  </a:cubicBezTo>
                  <a:lnTo>
                    <a:pt x="3481" y="2159"/>
                  </a:lnTo>
                  <a:cubicBezTo>
                    <a:pt x="3592" y="2304"/>
                    <a:pt x="3766" y="2394"/>
                    <a:pt x="3957" y="2394"/>
                  </a:cubicBezTo>
                  <a:lnTo>
                    <a:pt x="3957" y="2394"/>
                  </a:lnTo>
                  <a:cubicBezTo>
                    <a:pt x="4020" y="2394"/>
                    <a:pt x="4083" y="2384"/>
                    <a:pt x="4143" y="2364"/>
                  </a:cubicBezTo>
                  <a:cubicBezTo>
                    <a:pt x="4458" y="2262"/>
                    <a:pt x="4630" y="1923"/>
                    <a:pt x="4528" y="1608"/>
                  </a:cubicBezTo>
                  <a:cubicBezTo>
                    <a:pt x="4447" y="1360"/>
                    <a:pt x="4218" y="1193"/>
                    <a:pt x="3958" y="1193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</p:grpSp>
      <p:sp>
        <p:nvSpPr>
          <p:cNvPr id="13" name="ïS1ïḋe"/>
          <p:cNvSpPr/>
          <p:nvPr/>
        </p:nvSpPr>
        <p:spPr bwMode="auto">
          <a:xfrm>
            <a:off x="1576923" y="5174232"/>
            <a:ext cx="3622790" cy="9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dirty="0"/>
              <a:t>Supporting text here.</a:t>
            </a:r>
            <a:endParaRPr lang="en-US" altLang="zh-CN" sz="10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dirty="0"/>
              <a:t>When you copy &amp; paste, choose "keep text only" option.</a:t>
            </a:r>
            <a:endParaRPr lang="en-US" altLang="zh-CN" sz="1000" dirty="0"/>
          </a:p>
        </p:txBody>
      </p:sp>
      <p:sp>
        <p:nvSpPr>
          <p:cNvPr id="14" name="íŝļíḍè"/>
          <p:cNvSpPr txBox="1"/>
          <p:nvPr/>
        </p:nvSpPr>
        <p:spPr bwMode="auto">
          <a:xfrm>
            <a:off x="1576923" y="4761352"/>
            <a:ext cx="3622790" cy="4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/>
              <a:t>03.Text here</a:t>
            </a:r>
            <a:endParaRPr lang="en-US" altLang="zh-CN" sz="1800" b="1" dirty="0"/>
          </a:p>
        </p:txBody>
      </p:sp>
      <p:cxnSp>
        <p:nvCxnSpPr>
          <p:cNvPr id="10" name="直接连接符 9"/>
          <p:cNvCxnSpPr/>
          <p:nvPr/>
        </p:nvCxnSpPr>
        <p:spPr>
          <a:xfrm>
            <a:off x="1753638" y="2663987"/>
            <a:ext cx="3444488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753638" y="4411306"/>
            <a:ext cx="3444488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3" grpId="0"/>
      <p:bldP spid="24" grpId="0"/>
      <p:bldP spid="18" grpId="0"/>
      <p:bldP spid="19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íṧḻîḋê"/>
          <p:cNvSpPr/>
          <p:nvPr/>
        </p:nvSpPr>
        <p:spPr bwMode="auto">
          <a:xfrm flipH="1">
            <a:off x="0" y="0"/>
            <a:ext cx="5381623" cy="6877306"/>
          </a:xfrm>
          <a:custGeom>
            <a:avLst/>
            <a:gdLst>
              <a:gd name="connsiteX0" fmla="*/ 3429000 w 5381623"/>
              <a:gd name="connsiteY0" fmla="*/ 0 h 6877306"/>
              <a:gd name="connsiteX1" fmla="*/ 4053370 w 5381623"/>
              <a:gd name="connsiteY1" fmla="*/ 0 h 6877306"/>
              <a:gd name="connsiteX2" fmla="*/ 5381623 w 5381623"/>
              <a:gd name="connsiteY2" fmla="*/ 1328253 h 6877306"/>
              <a:gd name="connsiteX3" fmla="*/ 5381623 w 5381623"/>
              <a:gd name="connsiteY3" fmla="*/ 2088168 h 6877306"/>
              <a:gd name="connsiteX4" fmla="*/ 3741185 w 5381623"/>
              <a:gd name="connsiteY4" fmla="*/ 447730 h 6877306"/>
              <a:gd name="connsiteX5" fmla="*/ 759915 w 5381623"/>
              <a:gd name="connsiteY5" fmla="*/ 3429000 h 6877306"/>
              <a:gd name="connsiteX6" fmla="*/ 3741185 w 5381623"/>
              <a:gd name="connsiteY6" fmla="*/ 6410270 h 6877306"/>
              <a:gd name="connsiteX7" fmla="*/ 5381623 w 5381623"/>
              <a:gd name="connsiteY7" fmla="*/ 4769832 h 6877306"/>
              <a:gd name="connsiteX8" fmla="*/ 5381623 w 5381623"/>
              <a:gd name="connsiteY8" fmla="*/ 5529747 h 6877306"/>
              <a:gd name="connsiteX9" fmla="*/ 4034064 w 5381623"/>
              <a:gd name="connsiteY9" fmla="*/ 6877306 h 6877306"/>
              <a:gd name="connsiteX10" fmla="*/ 3448306 w 5381623"/>
              <a:gd name="connsiteY10" fmla="*/ 6877306 h 6877306"/>
              <a:gd name="connsiteX11" fmla="*/ 0 w 5381623"/>
              <a:gd name="connsiteY11" fmla="*/ 3429000 h 687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81623" h="6877306">
                <a:moveTo>
                  <a:pt x="3429000" y="0"/>
                </a:moveTo>
                <a:lnTo>
                  <a:pt x="4053370" y="0"/>
                </a:lnTo>
                <a:lnTo>
                  <a:pt x="5381623" y="1328253"/>
                </a:lnTo>
                <a:lnTo>
                  <a:pt x="5381623" y="2088168"/>
                </a:lnTo>
                <a:lnTo>
                  <a:pt x="3741185" y="447730"/>
                </a:lnTo>
                <a:lnTo>
                  <a:pt x="759915" y="3429000"/>
                </a:lnTo>
                <a:lnTo>
                  <a:pt x="3741185" y="6410270"/>
                </a:lnTo>
                <a:lnTo>
                  <a:pt x="5381623" y="4769832"/>
                </a:lnTo>
                <a:lnTo>
                  <a:pt x="5381623" y="5529747"/>
                </a:lnTo>
                <a:lnTo>
                  <a:pt x="4034064" y="6877306"/>
                </a:lnTo>
                <a:lnTo>
                  <a:pt x="3448306" y="6877306"/>
                </a:lnTo>
                <a:lnTo>
                  <a:pt x="0" y="342900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9525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8" name="ïṩḷïḍè"/>
          <p:cNvSpPr/>
          <p:nvPr/>
        </p:nvSpPr>
        <p:spPr bwMode="auto">
          <a:xfrm>
            <a:off x="0" y="1867723"/>
            <a:ext cx="3266570" cy="3266570"/>
          </a:xfrm>
          <a:prstGeom prst="diamond">
            <a:avLst/>
          </a:prstGeom>
          <a:blipFill>
            <a:blip r:embed="rId2"/>
            <a:stretch>
              <a:fillRect/>
            </a:stretch>
          </a:blipFill>
          <a:ln w="57150">
            <a:noFill/>
            <a:round/>
          </a:ln>
          <a:effectLst>
            <a:outerShdw sx="102000" sy="102000" algn="ctr" rotWithShape="0">
              <a:schemeClr val="accent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" name="íŝlïḋê"/>
          <p:cNvSpPr txBox="1"/>
          <p:nvPr/>
        </p:nvSpPr>
        <p:spPr>
          <a:xfrm>
            <a:off x="6874371" y="3208030"/>
            <a:ext cx="4999559" cy="451793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normAutofit/>
          </a:bodyPr>
          <a:lstStyle/>
          <a:p>
            <a:r>
              <a:rPr lang="en-US" altLang="zh-CN" sz="2000" b="1" i="1" dirty="0"/>
              <a:t>Text here</a:t>
            </a:r>
            <a:endParaRPr lang="zh-CN" altLang="en-US" sz="2000" b="1" i="1" dirty="0"/>
          </a:p>
        </p:txBody>
      </p:sp>
      <p:sp>
        <p:nvSpPr>
          <p:cNvPr id="10" name="íṩlïḋè"/>
          <p:cNvSpPr/>
          <p:nvPr/>
        </p:nvSpPr>
        <p:spPr bwMode="auto">
          <a:xfrm>
            <a:off x="6096000" y="3463748"/>
            <a:ext cx="686484" cy="543992"/>
          </a:xfrm>
          <a:custGeom>
            <a:avLst/>
            <a:gdLst>
              <a:gd name="connsiteX0" fmla="*/ 511657 w 606157"/>
              <a:gd name="connsiteY0" fmla="*/ 343654 h 480339"/>
              <a:gd name="connsiteX1" fmla="*/ 521432 w 606157"/>
              <a:gd name="connsiteY1" fmla="*/ 353421 h 480339"/>
              <a:gd name="connsiteX2" fmla="*/ 521432 w 606157"/>
              <a:gd name="connsiteY2" fmla="*/ 376178 h 480339"/>
              <a:gd name="connsiteX3" fmla="*/ 544305 w 606157"/>
              <a:gd name="connsiteY3" fmla="*/ 376178 h 480339"/>
              <a:gd name="connsiteX4" fmla="*/ 554080 w 606157"/>
              <a:gd name="connsiteY4" fmla="*/ 385945 h 480339"/>
              <a:gd name="connsiteX5" fmla="*/ 544305 w 606157"/>
              <a:gd name="connsiteY5" fmla="*/ 395712 h 480339"/>
              <a:gd name="connsiteX6" fmla="*/ 521432 w 606157"/>
              <a:gd name="connsiteY6" fmla="*/ 395712 h 480339"/>
              <a:gd name="connsiteX7" fmla="*/ 521432 w 606157"/>
              <a:gd name="connsiteY7" fmla="*/ 418566 h 480339"/>
              <a:gd name="connsiteX8" fmla="*/ 511657 w 606157"/>
              <a:gd name="connsiteY8" fmla="*/ 428333 h 480339"/>
              <a:gd name="connsiteX9" fmla="*/ 501882 w 606157"/>
              <a:gd name="connsiteY9" fmla="*/ 418566 h 480339"/>
              <a:gd name="connsiteX10" fmla="*/ 501882 w 606157"/>
              <a:gd name="connsiteY10" fmla="*/ 395712 h 480339"/>
              <a:gd name="connsiteX11" fmla="*/ 479106 w 606157"/>
              <a:gd name="connsiteY11" fmla="*/ 395712 h 480339"/>
              <a:gd name="connsiteX12" fmla="*/ 469331 w 606157"/>
              <a:gd name="connsiteY12" fmla="*/ 385945 h 480339"/>
              <a:gd name="connsiteX13" fmla="*/ 479106 w 606157"/>
              <a:gd name="connsiteY13" fmla="*/ 376178 h 480339"/>
              <a:gd name="connsiteX14" fmla="*/ 501882 w 606157"/>
              <a:gd name="connsiteY14" fmla="*/ 376178 h 480339"/>
              <a:gd name="connsiteX15" fmla="*/ 501882 w 606157"/>
              <a:gd name="connsiteY15" fmla="*/ 353421 h 480339"/>
              <a:gd name="connsiteX16" fmla="*/ 511657 w 606157"/>
              <a:gd name="connsiteY16" fmla="*/ 343654 h 480339"/>
              <a:gd name="connsiteX17" fmla="*/ 511621 w 606157"/>
              <a:gd name="connsiteY17" fmla="*/ 311170 h 480339"/>
              <a:gd name="connsiteX18" fmla="*/ 436735 w 606157"/>
              <a:gd name="connsiteY18" fmla="*/ 385944 h 480339"/>
              <a:gd name="connsiteX19" fmla="*/ 511621 w 606157"/>
              <a:gd name="connsiteY19" fmla="*/ 460816 h 480339"/>
              <a:gd name="connsiteX20" fmla="*/ 586605 w 606157"/>
              <a:gd name="connsiteY20" fmla="*/ 385944 h 480339"/>
              <a:gd name="connsiteX21" fmla="*/ 511621 w 606157"/>
              <a:gd name="connsiteY21" fmla="*/ 311170 h 480339"/>
              <a:gd name="connsiteX22" fmla="*/ 511621 w 606157"/>
              <a:gd name="connsiteY22" fmla="*/ 291647 h 480339"/>
              <a:gd name="connsiteX23" fmla="*/ 606157 w 606157"/>
              <a:gd name="connsiteY23" fmla="*/ 385944 h 480339"/>
              <a:gd name="connsiteX24" fmla="*/ 511621 w 606157"/>
              <a:gd name="connsiteY24" fmla="*/ 480339 h 480339"/>
              <a:gd name="connsiteX25" fmla="*/ 417183 w 606157"/>
              <a:gd name="connsiteY25" fmla="*/ 385944 h 480339"/>
              <a:gd name="connsiteX26" fmla="*/ 511621 w 606157"/>
              <a:gd name="connsiteY26" fmla="*/ 291647 h 480339"/>
              <a:gd name="connsiteX27" fmla="*/ 368279 w 606157"/>
              <a:gd name="connsiteY27" fmla="*/ 200476 h 480339"/>
              <a:gd name="connsiteX28" fmla="*/ 489505 w 606157"/>
              <a:gd name="connsiteY28" fmla="*/ 259991 h 480339"/>
              <a:gd name="connsiteX29" fmla="*/ 487746 w 606157"/>
              <a:gd name="connsiteY29" fmla="*/ 273650 h 480339"/>
              <a:gd name="connsiteX30" fmla="*/ 481782 w 606157"/>
              <a:gd name="connsiteY30" fmla="*/ 275699 h 480339"/>
              <a:gd name="connsiteX31" fmla="*/ 474059 w 606157"/>
              <a:gd name="connsiteY31" fmla="*/ 271894 h 480339"/>
              <a:gd name="connsiteX32" fmla="*/ 368279 w 606157"/>
              <a:gd name="connsiteY32" fmla="*/ 219989 h 480339"/>
              <a:gd name="connsiteX33" fmla="*/ 293588 w 606157"/>
              <a:gd name="connsiteY33" fmla="*/ 242819 h 480339"/>
              <a:gd name="connsiteX34" fmla="*/ 279999 w 606157"/>
              <a:gd name="connsiteY34" fmla="*/ 240185 h 480339"/>
              <a:gd name="connsiteX35" fmla="*/ 282639 w 606157"/>
              <a:gd name="connsiteY35" fmla="*/ 226623 h 480339"/>
              <a:gd name="connsiteX36" fmla="*/ 368279 w 606157"/>
              <a:gd name="connsiteY36" fmla="*/ 200476 h 480339"/>
              <a:gd name="connsiteX37" fmla="*/ 153211 w 606157"/>
              <a:gd name="connsiteY37" fmla="*/ 200476 h 480339"/>
              <a:gd name="connsiteX38" fmla="*/ 306325 w 606157"/>
              <a:gd name="connsiteY38" fmla="*/ 353439 h 480339"/>
              <a:gd name="connsiteX39" fmla="*/ 296547 w 606157"/>
              <a:gd name="connsiteY39" fmla="*/ 363200 h 480339"/>
              <a:gd name="connsiteX40" fmla="*/ 286770 w 606157"/>
              <a:gd name="connsiteY40" fmla="*/ 353439 h 480339"/>
              <a:gd name="connsiteX41" fmla="*/ 153211 w 606157"/>
              <a:gd name="connsiteY41" fmla="*/ 219999 h 480339"/>
              <a:gd name="connsiteX42" fmla="*/ 19554 w 606157"/>
              <a:gd name="connsiteY42" fmla="*/ 353439 h 480339"/>
              <a:gd name="connsiteX43" fmla="*/ 9777 w 606157"/>
              <a:gd name="connsiteY43" fmla="*/ 363200 h 480339"/>
              <a:gd name="connsiteX44" fmla="*/ 0 w 606157"/>
              <a:gd name="connsiteY44" fmla="*/ 353439 h 480339"/>
              <a:gd name="connsiteX45" fmla="*/ 153211 w 606157"/>
              <a:gd name="connsiteY45" fmla="*/ 200476 h 480339"/>
              <a:gd name="connsiteX46" fmla="*/ 368295 w 606157"/>
              <a:gd name="connsiteY46" fmla="*/ 19531 h 480339"/>
              <a:gd name="connsiteX47" fmla="*/ 306326 w 606157"/>
              <a:gd name="connsiteY47" fmla="*/ 81348 h 480339"/>
              <a:gd name="connsiteX48" fmla="*/ 368295 w 606157"/>
              <a:gd name="connsiteY48" fmla="*/ 143262 h 480339"/>
              <a:gd name="connsiteX49" fmla="*/ 430165 w 606157"/>
              <a:gd name="connsiteY49" fmla="*/ 81348 h 480339"/>
              <a:gd name="connsiteX50" fmla="*/ 368295 w 606157"/>
              <a:gd name="connsiteY50" fmla="*/ 19531 h 480339"/>
              <a:gd name="connsiteX51" fmla="*/ 153211 w 606157"/>
              <a:gd name="connsiteY51" fmla="*/ 19531 h 480339"/>
              <a:gd name="connsiteX52" fmla="*/ 91242 w 606157"/>
              <a:gd name="connsiteY52" fmla="*/ 81348 h 480339"/>
              <a:gd name="connsiteX53" fmla="*/ 153211 w 606157"/>
              <a:gd name="connsiteY53" fmla="*/ 143262 h 480339"/>
              <a:gd name="connsiteX54" fmla="*/ 215081 w 606157"/>
              <a:gd name="connsiteY54" fmla="*/ 81348 h 480339"/>
              <a:gd name="connsiteX55" fmla="*/ 153211 w 606157"/>
              <a:gd name="connsiteY55" fmla="*/ 19531 h 480339"/>
              <a:gd name="connsiteX56" fmla="*/ 368295 w 606157"/>
              <a:gd name="connsiteY56" fmla="*/ 0 h 480339"/>
              <a:gd name="connsiteX57" fmla="*/ 449714 w 606157"/>
              <a:gd name="connsiteY57" fmla="*/ 81348 h 480339"/>
              <a:gd name="connsiteX58" fmla="*/ 368295 w 606157"/>
              <a:gd name="connsiteY58" fmla="*/ 162794 h 480339"/>
              <a:gd name="connsiteX59" fmla="*/ 286778 w 606157"/>
              <a:gd name="connsiteY59" fmla="*/ 81348 h 480339"/>
              <a:gd name="connsiteX60" fmla="*/ 368295 w 606157"/>
              <a:gd name="connsiteY60" fmla="*/ 0 h 480339"/>
              <a:gd name="connsiteX61" fmla="*/ 153211 w 606157"/>
              <a:gd name="connsiteY61" fmla="*/ 0 h 480339"/>
              <a:gd name="connsiteX62" fmla="*/ 234630 w 606157"/>
              <a:gd name="connsiteY62" fmla="*/ 81348 h 480339"/>
              <a:gd name="connsiteX63" fmla="*/ 153211 w 606157"/>
              <a:gd name="connsiteY63" fmla="*/ 162794 h 480339"/>
              <a:gd name="connsiteX64" fmla="*/ 71694 w 606157"/>
              <a:gd name="connsiteY64" fmla="*/ 81348 h 480339"/>
              <a:gd name="connsiteX65" fmla="*/ 153211 w 606157"/>
              <a:gd name="connsiteY65" fmla="*/ 0 h 48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06157" h="480339">
                <a:moveTo>
                  <a:pt x="511657" y="343654"/>
                </a:moveTo>
                <a:cubicBezTo>
                  <a:pt x="517131" y="343654"/>
                  <a:pt x="521432" y="348049"/>
                  <a:pt x="521432" y="353421"/>
                </a:cubicBezTo>
                <a:lnTo>
                  <a:pt x="521432" y="376178"/>
                </a:lnTo>
                <a:lnTo>
                  <a:pt x="544305" y="376178"/>
                </a:lnTo>
                <a:cubicBezTo>
                  <a:pt x="549682" y="376178"/>
                  <a:pt x="554080" y="380573"/>
                  <a:pt x="554080" y="385945"/>
                </a:cubicBezTo>
                <a:cubicBezTo>
                  <a:pt x="554080" y="391414"/>
                  <a:pt x="549682" y="395712"/>
                  <a:pt x="544305" y="395712"/>
                </a:cubicBezTo>
                <a:lnTo>
                  <a:pt x="521432" y="395712"/>
                </a:lnTo>
                <a:lnTo>
                  <a:pt x="521432" y="418566"/>
                </a:lnTo>
                <a:cubicBezTo>
                  <a:pt x="521432" y="423938"/>
                  <a:pt x="517131" y="428333"/>
                  <a:pt x="511657" y="428333"/>
                </a:cubicBezTo>
                <a:cubicBezTo>
                  <a:pt x="506281" y="428333"/>
                  <a:pt x="501882" y="423938"/>
                  <a:pt x="501882" y="418566"/>
                </a:cubicBezTo>
                <a:lnTo>
                  <a:pt x="501882" y="395712"/>
                </a:lnTo>
                <a:lnTo>
                  <a:pt x="479106" y="395712"/>
                </a:lnTo>
                <a:cubicBezTo>
                  <a:pt x="473730" y="395712"/>
                  <a:pt x="469331" y="391414"/>
                  <a:pt x="469331" y="385945"/>
                </a:cubicBezTo>
                <a:cubicBezTo>
                  <a:pt x="469331" y="380573"/>
                  <a:pt x="473730" y="376178"/>
                  <a:pt x="479106" y="376178"/>
                </a:cubicBezTo>
                <a:lnTo>
                  <a:pt x="501882" y="376178"/>
                </a:lnTo>
                <a:lnTo>
                  <a:pt x="501882" y="353421"/>
                </a:lnTo>
                <a:cubicBezTo>
                  <a:pt x="501882" y="348049"/>
                  <a:pt x="506281" y="343654"/>
                  <a:pt x="511657" y="343654"/>
                </a:cubicBezTo>
                <a:close/>
                <a:moveTo>
                  <a:pt x="511621" y="311170"/>
                </a:moveTo>
                <a:cubicBezTo>
                  <a:pt x="470366" y="311170"/>
                  <a:pt x="436735" y="344750"/>
                  <a:pt x="436735" y="385944"/>
                </a:cubicBezTo>
                <a:cubicBezTo>
                  <a:pt x="436735" y="427236"/>
                  <a:pt x="470366" y="460816"/>
                  <a:pt x="511621" y="460816"/>
                </a:cubicBezTo>
                <a:cubicBezTo>
                  <a:pt x="552975" y="460816"/>
                  <a:pt x="586605" y="427236"/>
                  <a:pt x="586605" y="385944"/>
                </a:cubicBezTo>
                <a:cubicBezTo>
                  <a:pt x="586605" y="344750"/>
                  <a:pt x="552975" y="311170"/>
                  <a:pt x="511621" y="311170"/>
                </a:cubicBezTo>
                <a:close/>
                <a:moveTo>
                  <a:pt x="511621" y="291647"/>
                </a:moveTo>
                <a:cubicBezTo>
                  <a:pt x="563729" y="291647"/>
                  <a:pt x="606157" y="333915"/>
                  <a:pt x="606157" y="385944"/>
                </a:cubicBezTo>
                <a:cubicBezTo>
                  <a:pt x="606157" y="437974"/>
                  <a:pt x="563729" y="480339"/>
                  <a:pt x="511621" y="480339"/>
                </a:cubicBezTo>
                <a:cubicBezTo>
                  <a:pt x="459514" y="480339"/>
                  <a:pt x="417183" y="437974"/>
                  <a:pt x="417183" y="385944"/>
                </a:cubicBezTo>
                <a:cubicBezTo>
                  <a:pt x="417183" y="333915"/>
                  <a:pt x="459514" y="291647"/>
                  <a:pt x="511621" y="291647"/>
                </a:cubicBezTo>
                <a:close/>
                <a:moveTo>
                  <a:pt x="368279" y="200476"/>
                </a:moveTo>
                <a:cubicBezTo>
                  <a:pt x="416085" y="200476"/>
                  <a:pt x="460274" y="222135"/>
                  <a:pt x="489505" y="259991"/>
                </a:cubicBezTo>
                <a:cubicBezTo>
                  <a:pt x="492829" y="264284"/>
                  <a:pt x="492047" y="270333"/>
                  <a:pt x="487746" y="273650"/>
                </a:cubicBezTo>
                <a:cubicBezTo>
                  <a:pt x="485986" y="275016"/>
                  <a:pt x="483835" y="275699"/>
                  <a:pt x="481782" y="275699"/>
                </a:cubicBezTo>
                <a:cubicBezTo>
                  <a:pt x="478849" y="275699"/>
                  <a:pt x="475916" y="274430"/>
                  <a:pt x="474059" y="271894"/>
                </a:cubicBezTo>
                <a:cubicBezTo>
                  <a:pt x="448542" y="238917"/>
                  <a:pt x="409926" y="219989"/>
                  <a:pt x="368279" y="219989"/>
                </a:cubicBezTo>
                <a:cubicBezTo>
                  <a:pt x="341492" y="219989"/>
                  <a:pt x="315683" y="227892"/>
                  <a:pt x="293588" y="242819"/>
                </a:cubicBezTo>
                <a:cubicBezTo>
                  <a:pt x="289091" y="245844"/>
                  <a:pt x="283030" y="244673"/>
                  <a:pt x="279999" y="240185"/>
                </a:cubicBezTo>
                <a:cubicBezTo>
                  <a:pt x="276969" y="235697"/>
                  <a:pt x="278142" y="229648"/>
                  <a:pt x="282639" y="226623"/>
                </a:cubicBezTo>
                <a:cubicBezTo>
                  <a:pt x="307960" y="209549"/>
                  <a:pt x="337582" y="200476"/>
                  <a:pt x="368279" y="200476"/>
                </a:cubicBezTo>
                <a:close/>
                <a:moveTo>
                  <a:pt x="153211" y="200476"/>
                </a:moveTo>
                <a:cubicBezTo>
                  <a:pt x="237688" y="200476"/>
                  <a:pt x="306325" y="269099"/>
                  <a:pt x="306325" y="353439"/>
                </a:cubicBezTo>
                <a:cubicBezTo>
                  <a:pt x="306325" y="358808"/>
                  <a:pt x="302023" y="363200"/>
                  <a:pt x="296547" y="363200"/>
                </a:cubicBezTo>
                <a:cubicBezTo>
                  <a:pt x="291170" y="363200"/>
                  <a:pt x="286770" y="358808"/>
                  <a:pt x="286770" y="353439"/>
                </a:cubicBezTo>
                <a:cubicBezTo>
                  <a:pt x="286770" y="279837"/>
                  <a:pt x="226835" y="219999"/>
                  <a:pt x="153211" y="219999"/>
                </a:cubicBezTo>
                <a:cubicBezTo>
                  <a:pt x="79490" y="219999"/>
                  <a:pt x="19554" y="279837"/>
                  <a:pt x="19554" y="353439"/>
                </a:cubicBezTo>
                <a:cubicBezTo>
                  <a:pt x="19554" y="358808"/>
                  <a:pt x="15155" y="363200"/>
                  <a:pt x="9777" y="363200"/>
                </a:cubicBezTo>
                <a:cubicBezTo>
                  <a:pt x="4400" y="363200"/>
                  <a:pt x="0" y="358808"/>
                  <a:pt x="0" y="353439"/>
                </a:cubicBezTo>
                <a:cubicBezTo>
                  <a:pt x="0" y="269099"/>
                  <a:pt x="68735" y="200476"/>
                  <a:pt x="153211" y="200476"/>
                </a:cubicBezTo>
                <a:close/>
                <a:moveTo>
                  <a:pt x="368295" y="19531"/>
                </a:moveTo>
                <a:cubicBezTo>
                  <a:pt x="334085" y="19531"/>
                  <a:pt x="306326" y="47266"/>
                  <a:pt x="306326" y="81348"/>
                </a:cubicBezTo>
                <a:cubicBezTo>
                  <a:pt x="306326" y="115528"/>
                  <a:pt x="334085" y="143262"/>
                  <a:pt x="368295" y="143262"/>
                </a:cubicBezTo>
                <a:cubicBezTo>
                  <a:pt x="402407" y="143262"/>
                  <a:pt x="430165" y="115528"/>
                  <a:pt x="430165" y="81348"/>
                </a:cubicBezTo>
                <a:cubicBezTo>
                  <a:pt x="430165" y="47266"/>
                  <a:pt x="402407" y="19531"/>
                  <a:pt x="368295" y="19531"/>
                </a:cubicBezTo>
                <a:close/>
                <a:moveTo>
                  <a:pt x="153211" y="19531"/>
                </a:moveTo>
                <a:cubicBezTo>
                  <a:pt x="119001" y="19531"/>
                  <a:pt x="91242" y="47266"/>
                  <a:pt x="91242" y="81348"/>
                </a:cubicBezTo>
                <a:cubicBezTo>
                  <a:pt x="91242" y="115528"/>
                  <a:pt x="119001" y="143262"/>
                  <a:pt x="153211" y="143262"/>
                </a:cubicBezTo>
                <a:cubicBezTo>
                  <a:pt x="187323" y="143262"/>
                  <a:pt x="215081" y="115528"/>
                  <a:pt x="215081" y="81348"/>
                </a:cubicBezTo>
                <a:cubicBezTo>
                  <a:pt x="215081" y="47266"/>
                  <a:pt x="187323" y="19531"/>
                  <a:pt x="153211" y="19531"/>
                </a:cubicBezTo>
                <a:close/>
                <a:moveTo>
                  <a:pt x="368295" y="0"/>
                </a:moveTo>
                <a:cubicBezTo>
                  <a:pt x="413158" y="0"/>
                  <a:pt x="449714" y="36523"/>
                  <a:pt x="449714" y="81348"/>
                </a:cubicBezTo>
                <a:cubicBezTo>
                  <a:pt x="449714" y="126270"/>
                  <a:pt x="413158" y="162794"/>
                  <a:pt x="368295" y="162794"/>
                </a:cubicBezTo>
                <a:cubicBezTo>
                  <a:pt x="323333" y="162794"/>
                  <a:pt x="286778" y="126270"/>
                  <a:pt x="286778" y="81348"/>
                </a:cubicBezTo>
                <a:cubicBezTo>
                  <a:pt x="286778" y="36523"/>
                  <a:pt x="323333" y="0"/>
                  <a:pt x="368295" y="0"/>
                </a:cubicBezTo>
                <a:close/>
                <a:moveTo>
                  <a:pt x="153211" y="0"/>
                </a:moveTo>
                <a:cubicBezTo>
                  <a:pt x="198074" y="0"/>
                  <a:pt x="234630" y="36523"/>
                  <a:pt x="234630" y="81348"/>
                </a:cubicBezTo>
                <a:cubicBezTo>
                  <a:pt x="234630" y="126270"/>
                  <a:pt x="198074" y="162794"/>
                  <a:pt x="153211" y="162794"/>
                </a:cubicBezTo>
                <a:cubicBezTo>
                  <a:pt x="108249" y="162794"/>
                  <a:pt x="71694" y="126270"/>
                  <a:pt x="71694" y="81348"/>
                </a:cubicBezTo>
                <a:cubicBezTo>
                  <a:pt x="71694" y="36523"/>
                  <a:pt x="108249" y="0"/>
                  <a:pt x="153211" y="0"/>
                </a:cubicBezTo>
                <a:close/>
              </a:path>
            </a:pathLst>
          </a:custGeom>
          <a:solidFill>
            <a:srgbClr val="C9B8D6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/>
          </a:p>
        </p:txBody>
      </p:sp>
      <p:sp>
        <p:nvSpPr>
          <p:cNvPr id="11" name="íś1îḋê"/>
          <p:cNvSpPr txBox="1"/>
          <p:nvPr/>
        </p:nvSpPr>
        <p:spPr>
          <a:xfrm>
            <a:off x="6874371" y="4682500"/>
            <a:ext cx="4999559" cy="451793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normAutofit/>
          </a:bodyPr>
          <a:lstStyle/>
          <a:p>
            <a:r>
              <a:rPr lang="en-US" altLang="zh-CN" sz="2000" b="1" i="1" dirty="0"/>
              <a:t>Text here</a:t>
            </a:r>
            <a:endParaRPr lang="zh-CN" altLang="en-US" sz="2000" b="1" i="1" dirty="0"/>
          </a:p>
        </p:txBody>
      </p:sp>
      <p:sp>
        <p:nvSpPr>
          <p:cNvPr id="12" name="iŝ1ide"/>
          <p:cNvSpPr/>
          <p:nvPr/>
        </p:nvSpPr>
        <p:spPr bwMode="auto">
          <a:xfrm>
            <a:off x="6096000" y="4975992"/>
            <a:ext cx="686484" cy="468444"/>
          </a:xfrm>
          <a:custGeom>
            <a:avLst/>
            <a:gdLst>
              <a:gd name="connsiteX0" fmla="*/ 20293 w 607639"/>
              <a:gd name="connsiteY0" fmla="*/ 364067 h 414642"/>
              <a:gd name="connsiteX1" fmla="*/ 20293 w 607639"/>
              <a:gd name="connsiteY1" fmla="*/ 384244 h 414642"/>
              <a:gd name="connsiteX2" fmla="*/ 30351 w 607639"/>
              <a:gd name="connsiteY2" fmla="*/ 394377 h 414642"/>
              <a:gd name="connsiteX3" fmla="*/ 577199 w 607639"/>
              <a:gd name="connsiteY3" fmla="*/ 394377 h 414642"/>
              <a:gd name="connsiteX4" fmla="*/ 587346 w 607639"/>
              <a:gd name="connsiteY4" fmla="*/ 384244 h 414642"/>
              <a:gd name="connsiteX5" fmla="*/ 587346 w 607639"/>
              <a:gd name="connsiteY5" fmla="*/ 364067 h 414642"/>
              <a:gd name="connsiteX6" fmla="*/ 556995 w 607639"/>
              <a:gd name="connsiteY6" fmla="*/ 364067 h 414642"/>
              <a:gd name="connsiteX7" fmla="*/ 394916 w 607639"/>
              <a:gd name="connsiteY7" fmla="*/ 364067 h 414642"/>
              <a:gd name="connsiteX8" fmla="*/ 394916 w 607639"/>
              <a:gd name="connsiteY8" fmla="*/ 374200 h 414642"/>
              <a:gd name="connsiteX9" fmla="*/ 384859 w 607639"/>
              <a:gd name="connsiteY9" fmla="*/ 384244 h 414642"/>
              <a:gd name="connsiteX10" fmla="*/ 222780 w 607639"/>
              <a:gd name="connsiteY10" fmla="*/ 384244 h 414642"/>
              <a:gd name="connsiteX11" fmla="*/ 212634 w 607639"/>
              <a:gd name="connsiteY11" fmla="*/ 374200 h 414642"/>
              <a:gd name="connsiteX12" fmla="*/ 212634 w 607639"/>
              <a:gd name="connsiteY12" fmla="*/ 364067 h 414642"/>
              <a:gd name="connsiteX13" fmla="*/ 50644 w 607639"/>
              <a:gd name="connsiteY13" fmla="*/ 364067 h 414642"/>
              <a:gd name="connsiteX14" fmla="*/ 141754 w 607639"/>
              <a:gd name="connsiteY14" fmla="*/ 232583 h 414642"/>
              <a:gd name="connsiteX15" fmla="*/ 161961 w 607639"/>
              <a:gd name="connsiteY15" fmla="*/ 232583 h 414642"/>
              <a:gd name="connsiteX16" fmla="*/ 172110 w 607639"/>
              <a:gd name="connsiteY16" fmla="*/ 242719 h 414642"/>
              <a:gd name="connsiteX17" fmla="*/ 161961 w 607639"/>
              <a:gd name="connsiteY17" fmla="*/ 252765 h 414642"/>
              <a:gd name="connsiteX18" fmla="*/ 141754 w 607639"/>
              <a:gd name="connsiteY18" fmla="*/ 252765 h 414642"/>
              <a:gd name="connsiteX19" fmla="*/ 131605 w 607639"/>
              <a:gd name="connsiteY19" fmla="*/ 242719 h 414642"/>
              <a:gd name="connsiteX20" fmla="*/ 141754 w 607639"/>
              <a:gd name="connsiteY20" fmla="*/ 232583 h 414642"/>
              <a:gd name="connsiteX21" fmla="*/ 141758 w 607639"/>
              <a:gd name="connsiteY21" fmla="*/ 192149 h 414642"/>
              <a:gd name="connsiteX22" fmla="*/ 182279 w 607639"/>
              <a:gd name="connsiteY22" fmla="*/ 192149 h 414642"/>
              <a:gd name="connsiteX23" fmla="*/ 192432 w 607639"/>
              <a:gd name="connsiteY23" fmla="*/ 202196 h 414642"/>
              <a:gd name="connsiteX24" fmla="*/ 182279 w 607639"/>
              <a:gd name="connsiteY24" fmla="*/ 212331 h 414642"/>
              <a:gd name="connsiteX25" fmla="*/ 141758 w 607639"/>
              <a:gd name="connsiteY25" fmla="*/ 212331 h 414642"/>
              <a:gd name="connsiteX26" fmla="*/ 131605 w 607639"/>
              <a:gd name="connsiteY26" fmla="*/ 202196 h 414642"/>
              <a:gd name="connsiteX27" fmla="*/ 141758 w 607639"/>
              <a:gd name="connsiteY27" fmla="*/ 192149 h 414642"/>
              <a:gd name="connsiteX28" fmla="*/ 141754 w 607639"/>
              <a:gd name="connsiteY28" fmla="*/ 151716 h 414642"/>
              <a:gd name="connsiteX29" fmla="*/ 161961 w 607639"/>
              <a:gd name="connsiteY29" fmla="*/ 151716 h 414642"/>
              <a:gd name="connsiteX30" fmla="*/ 172110 w 607639"/>
              <a:gd name="connsiteY30" fmla="*/ 161763 h 414642"/>
              <a:gd name="connsiteX31" fmla="*/ 161961 w 607639"/>
              <a:gd name="connsiteY31" fmla="*/ 171898 h 414642"/>
              <a:gd name="connsiteX32" fmla="*/ 141754 w 607639"/>
              <a:gd name="connsiteY32" fmla="*/ 171898 h 414642"/>
              <a:gd name="connsiteX33" fmla="*/ 131605 w 607639"/>
              <a:gd name="connsiteY33" fmla="*/ 161763 h 414642"/>
              <a:gd name="connsiteX34" fmla="*/ 141754 w 607639"/>
              <a:gd name="connsiteY34" fmla="*/ 151716 h 414642"/>
              <a:gd name="connsiteX35" fmla="*/ 141758 w 607639"/>
              <a:gd name="connsiteY35" fmla="*/ 111211 h 414642"/>
              <a:gd name="connsiteX36" fmla="*/ 182279 w 607639"/>
              <a:gd name="connsiteY36" fmla="*/ 111211 h 414642"/>
              <a:gd name="connsiteX37" fmla="*/ 192432 w 607639"/>
              <a:gd name="connsiteY37" fmla="*/ 121337 h 414642"/>
              <a:gd name="connsiteX38" fmla="*/ 182279 w 607639"/>
              <a:gd name="connsiteY38" fmla="*/ 131463 h 414642"/>
              <a:gd name="connsiteX39" fmla="*/ 141758 w 607639"/>
              <a:gd name="connsiteY39" fmla="*/ 131463 h 414642"/>
              <a:gd name="connsiteX40" fmla="*/ 131605 w 607639"/>
              <a:gd name="connsiteY40" fmla="*/ 121337 h 414642"/>
              <a:gd name="connsiteX41" fmla="*/ 141758 w 607639"/>
              <a:gd name="connsiteY41" fmla="*/ 111211 h 414642"/>
              <a:gd name="connsiteX42" fmla="*/ 425367 w 607639"/>
              <a:gd name="connsiteY42" fmla="*/ 101191 h 414642"/>
              <a:gd name="connsiteX43" fmla="*/ 496228 w 607639"/>
              <a:gd name="connsiteY43" fmla="*/ 101191 h 414642"/>
              <a:gd name="connsiteX44" fmla="*/ 506377 w 607639"/>
              <a:gd name="connsiteY44" fmla="*/ 111231 h 414642"/>
              <a:gd name="connsiteX45" fmla="*/ 506377 w 607639"/>
              <a:gd name="connsiteY45" fmla="*/ 182042 h 414642"/>
              <a:gd name="connsiteX46" fmla="*/ 496228 w 607639"/>
              <a:gd name="connsiteY46" fmla="*/ 192171 h 414642"/>
              <a:gd name="connsiteX47" fmla="*/ 486080 w 607639"/>
              <a:gd name="connsiteY47" fmla="*/ 182042 h 414642"/>
              <a:gd name="connsiteX48" fmla="*/ 486080 w 607639"/>
              <a:gd name="connsiteY48" fmla="*/ 135575 h 414642"/>
              <a:gd name="connsiteX49" fmla="*/ 402043 w 607639"/>
              <a:gd name="connsiteY49" fmla="*/ 219447 h 414642"/>
              <a:gd name="connsiteX50" fmla="*/ 394921 w 607639"/>
              <a:gd name="connsiteY50" fmla="*/ 222468 h 414642"/>
              <a:gd name="connsiteX51" fmla="*/ 387889 w 607639"/>
              <a:gd name="connsiteY51" fmla="*/ 219447 h 414642"/>
              <a:gd name="connsiteX52" fmla="*/ 344268 w 607639"/>
              <a:gd name="connsiteY52" fmla="*/ 176001 h 414642"/>
              <a:gd name="connsiteX53" fmla="*/ 270380 w 607639"/>
              <a:gd name="connsiteY53" fmla="*/ 249744 h 414642"/>
              <a:gd name="connsiteX54" fmla="*/ 263258 w 607639"/>
              <a:gd name="connsiteY54" fmla="*/ 252765 h 414642"/>
              <a:gd name="connsiteX55" fmla="*/ 256225 w 607639"/>
              <a:gd name="connsiteY55" fmla="*/ 249744 h 414642"/>
              <a:gd name="connsiteX56" fmla="*/ 256225 w 607639"/>
              <a:gd name="connsiteY56" fmla="*/ 235617 h 414642"/>
              <a:gd name="connsiteX57" fmla="*/ 337235 w 607639"/>
              <a:gd name="connsiteY57" fmla="*/ 154766 h 414642"/>
              <a:gd name="connsiteX58" fmla="*/ 338837 w 607639"/>
              <a:gd name="connsiteY58" fmla="*/ 153433 h 414642"/>
              <a:gd name="connsiteX59" fmla="*/ 340618 w 607639"/>
              <a:gd name="connsiteY59" fmla="*/ 152456 h 414642"/>
              <a:gd name="connsiteX60" fmla="*/ 341508 w 607639"/>
              <a:gd name="connsiteY60" fmla="*/ 152101 h 414642"/>
              <a:gd name="connsiteX61" fmla="*/ 343378 w 607639"/>
              <a:gd name="connsiteY61" fmla="*/ 151745 h 414642"/>
              <a:gd name="connsiteX62" fmla="*/ 344268 w 607639"/>
              <a:gd name="connsiteY62" fmla="*/ 151745 h 414642"/>
              <a:gd name="connsiteX63" fmla="*/ 346226 w 607639"/>
              <a:gd name="connsiteY63" fmla="*/ 151923 h 414642"/>
              <a:gd name="connsiteX64" fmla="*/ 351390 w 607639"/>
              <a:gd name="connsiteY64" fmla="*/ 154766 h 414642"/>
              <a:gd name="connsiteX65" fmla="*/ 394921 w 607639"/>
              <a:gd name="connsiteY65" fmla="*/ 198213 h 414642"/>
              <a:gd name="connsiteX66" fmla="*/ 471925 w 607639"/>
              <a:gd name="connsiteY66" fmla="*/ 121359 h 414642"/>
              <a:gd name="connsiteX67" fmla="*/ 425367 w 607639"/>
              <a:gd name="connsiteY67" fmla="*/ 121359 h 414642"/>
              <a:gd name="connsiteX68" fmla="*/ 415218 w 607639"/>
              <a:gd name="connsiteY68" fmla="*/ 111231 h 414642"/>
              <a:gd name="connsiteX69" fmla="*/ 425367 w 607639"/>
              <a:gd name="connsiteY69" fmla="*/ 101191 h 414642"/>
              <a:gd name="connsiteX70" fmla="*/ 101297 w 607639"/>
              <a:gd name="connsiteY70" fmla="*/ 91029 h 414642"/>
              <a:gd name="connsiteX71" fmla="*/ 111423 w 607639"/>
              <a:gd name="connsiteY71" fmla="*/ 101159 h 414642"/>
              <a:gd name="connsiteX72" fmla="*/ 111423 w 607639"/>
              <a:gd name="connsiteY72" fmla="*/ 262887 h 414642"/>
              <a:gd name="connsiteX73" fmla="*/ 101297 w 607639"/>
              <a:gd name="connsiteY73" fmla="*/ 273017 h 414642"/>
              <a:gd name="connsiteX74" fmla="*/ 91171 w 607639"/>
              <a:gd name="connsiteY74" fmla="*/ 262887 h 414642"/>
              <a:gd name="connsiteX75" fmla="*/ 91171 w 607639"/>
              <a:gd name="connsiteY75" fmla="*/ 101159 h 414642"/>
              <a:gd name="connsiteX76" fmla="*/ 101297 w 607639"/>
              <a:gd name="connsiteY76" fmla="*/ 91029 h 414642"/>
              <a:gd name="connsiteX77" fmla="*/ 70848 w 607639"/>
              <a:gd name="connsiteY77" fmla="*/ 20177 h 414642"/>
              <a:gd name="connsiteX78" fmla="*/ 60791 w 607639"/>
              <a:gd name="connsiteY78" fmla="*/ 30309 h 414642"/>
              <a:gd name="connsiteX79" fmla="*/ 60791 w 607639"/>
              <a:gd name="connsiteY79" fmla="*/ 343802 h 414642"/>
              <a:gd name="connsiteX80" fmla="*/ 222780 w 607639"/>
              <a:gd name="connsiteY80" fmla="*/ 343802 h 414642"/>
              <a:gd name="connsiteX81" fmla="*/ 232927 w 607639"/>
              <a:gd name="connsiteY81" fmla="*/ 353935 h 414642"/>
              <a:gd name="connsiteX82" fmla="*/ 232927 w 607639"/>
              <a:gd name="connsiteY82" fmla="*/ 364067 h 414642"/>
              <a:gd name="connsiteX83" fmla="*/ 374712 w 607639"/>
              <a:gd name="connsiteY83" fmla="*/ 364067 h 414642"/>
              <a:gd name="connsiteX84" fmla="*/ 374712 w 607639"/>
              <a:gd name="connsiteY84" fmla="*/ 353935 h 414642"/>
              <a:gd name="connsiteX85" fmla="*/ 384859 w 607639"/>
              <a:gd name="connsiteY85" fmla="*/ 343802 h 414642"/>
              <a:gd name="connsiteX86" fmla="*/ 546848 w 607639"/>
              <a:gd name="connsiteY86" fmla="*/ 343802 h 414642"/>
              <a:gd name="connsiteX87" fmla="*/ 546848 w 607639"/>
              <a:gd name="connsiteY87" fmla="*/ 30309 h 414642"/>
              <a:gd name="connsiteX88" fmla="*/ 536702 w 607639"/>
              <a:gd name="connsiteY88" fmla="*/ 20177 h 414642"/>
              <a:gd name="connsiteX89" fmla="*/ 70848 w 607639"/>
              <a:gd name="connsiteY89" fmla="*/ 0 h 414642"/>
              <a:gd name="connsiteX90" fmla="*/ 536702 w 607639"/>
              <a:gd name="connsiteY90" fmla="*/ 0 h 414642"/>
              <a:gd name="connsiteX91" fmla="*/ 567142 w 607639"/>
              <a:gd name="connsiteY91" fmla="*/ 30309 h 414642"/>
              <a:gd name="connsiteX92" fmla="*/ 567142 w 607639"/>
              <a:gd name="connsiteY92" fmla="*/ 343802 h 414642"/>
              <a:gd name="connsiteX93" fmla="*/ 597492 w 607639"/>
              <a:gd name="connsiteY93" fmla="*/ 343802 h 414642"/>
              <a:gd name="connsiteX94" fmla="*/ 607639 w 607639"/>
              <a:gd name="connsiteY94" fmla="*/ 353935 h 414642"/>
              <a:gd name="connsiteX95" fmla="*/ 607639 w 607639"/>
              <a:gd name="connsiteY95" fmla="*/ 384244 h 414642"/>
              <a:gd name="connsiteX96" fmla="*/ 577199 w 607639"/>
              <a:gd name="connsiteY96" fmla="*/ 414642 h 414642"/>
              <a:gd name="connsiteX97" fmla="*/ 30351 w 607639"/>
              <a:gd name="connsiteY97" fmla="*/ 414642 h 414642"/>
              <a:gd name="connsiteX98" fmla="*/ 0 w 607639"/>
              <a:gd name="connsiteY98" fmla="*/ 384244 h 414642"/>
              <a:gd name="connsiteX99" fmla="*/ 0 w 607639"/>
              <a:gd name="connsiteY99" fmla="*/ 353935 h 414642"/>
              <a:gd name="connsiteX100" fmla="*/ 10147 w 607639"/>
              <a:gd name="connsiteY100" fmla="*/ 343802 h 414642"/>
              <a:gd name="connsiteX101" fmla="*/ 40497 w 607639"/>
              <a:gd name="connsiteY101" fmla="*/ 343802 h 414642"/>
              <a:gd name="connsiteX102" fmla="*/ 40497 w 607639"/>
              <a:gd name="connsiteY102" fmla="*/ 30309 h 414642"/>
              <a:gd name="connsiteX103" fmla="*/ 70848 w 607639"/>
              <a:gd name="connsiteY103" fmla="*/ 0 h 41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607639" h="414642">
                <a:moveTo>
                  <a:pt x="20293" y="364067"/>
                </a:moveTo>
                <a:lnTo>
                  <a:pt x="20293" y="384244"/>
                </a:lnTo>
                <a:cubicBezTo>
                  <a:pt x="20293" y="390377"/>
                  <a:pt x="24298" y="394377"/>
                  <a:pt x="30351" y="394377"/>
                </a:cubicBezTo>
                <a:lnTo>
                  <a:pt x="577199" y="394377"/>
                </a:lnTo>
                <a:cubicBezTo>
                  <a:pt x="583341" y="394377"/>
                  <a:pt x="587346" y="390377"/>
                  <a:pt x="587346" y="384244"/>
                </a:cubicBezTo>
                <a:lnTo>
                  <a:pt x="587346" y="364067"/>
                </a:lnTo>
                <a:lnTo>
                  <a:pt x="556995" y="364067"/>
                </a:lnTo>
                <a:lnTo>
                  <a:pt x="394916" y="364067"/>
                </a:lnTo>
                <a:lnTo>
                  <a:pt x="394916" y="374200"/>
                </a:lnTo>
                <a:cubicBezTo>
                  <a:pt x="394916" y="380244"/>
                  <a:pt x="390911" y="384244"/>
                  <a:pt x="384859" y="384244"/>
                </a:cubicBezTo>
                <a:lnTo>
                  <a:pt x="222780" y="384244"/>
                </a:lnTo>
                <a:cubicBezTo>
                  <a:pt x="216728" y="384244"/>
                  <a:pt x="212634" y="380244"/>
                  <a:pt x="212634" y="374200"/>
                </a:cubicBezTo>
                <a:lnTo>
                  <a:pt x="212634" y="364067"/>
                </a:lnTo>
                <a:lnTo>
                  <a:pt x="50644" y="364067"/>
                </a:lnTo>
                <a:close/>
                <a:moveTo>
                  <a:pt x="141754" y="232583"/>
                </a:moveTo>
                <a:lnTo>
                  <a:pt x="161961" y="232583"/>
                </a:lnTo>
                <a:cubicBezTo>
                  <a:pt x="168104" y="232583"/>
                  <a:pt x="172110" y="236584"/>
                  <a:pt x="172110" y="242719"/>
                </a:cubicBezTo>
                <a:cubicBezTo>
                  <a:pt x="172110" y="248764"/>
                  <a:pt x="168104" y="252765"/>
                  <a:pt x="161961" y="252765"/>
                </a:cubicBezTo>
                <a:lnTo>
                  <a:pt x="141754" y="252765"/>
                </a:lnTo>
                <a:cubicBezTo>
                  <a:pt x="135700" y="252765"/>
                  <a:pt x="131605" y="248764"/>
                  <a:pt x="131605" y="242719"/>
                </a:cubicBezTo>
                <a:cubicBezTo>
                  <a:pt x="131605" y="236584"/>
                  <a:pt x="135700" y="232583"/>
                  <a:pt x="141754" y="232583"/>
                </a:cubicBezTo>
                <a:close/>
                <a:moveTo>
                  <a:pt x="141758" y="192149"/>
                </a:moveTo>
                <a:lnTo>
                  <a:pt x="182279" y="192149"/>
                </a:lnTo>
                <a:cubicBezTo>
                  <a:pt x="188335" y="192149"/>
                  <a:pt x="192432" y="196150"/>
                  <a:pt x="192432" y="202196"/>
                </a:cubicBezTo>
                <a:cubicBezTo>
                  <a:pt x="192432" y="208330"/>
                  <a:pt x="188335" y="212331"/>
                  <a:pt x="182279" y="212331"/>
                </a:cubicBezTo>
                <a:lnTo>
                  <a:pt x="141758" y="212331"/>
                </a:lnTo>
                <a:cubicBezTo>
                  <a:pt x="135702" y="212331"/>
                  <a:pt x="131605" y="208330"/>
                  <a:pt x="131605" y="202196"/>
                </a:cubicBezTo>
                <a:cubicBezTo>
                  <a:pt x="131605" y="196150"/>
                  <a:pt x="135702" y="192149"/>
                  <a:pt x="141758" y="192149"/>
                </a:cubicBezTo>
                <a:close/>
                <a:moveTo>
                  <a:pt x="141754" y="151716"/>
                </a:moveTo>
                <a:lnTo>
                  <a:pt x="161961" y="151716"/>
                </a:lnTo>
                <a:cubicBezTo>
                  <a:pt x="168104" y="151716"/>
                  <a:pt x="172110" y="155717"/>
                  <a:pt x="172110" y="161763"/>
                </a:cubicBezTo>
                <a:cubicBezTo>
                  <a:pt x="172110" y="167897"/>
                  <a:pt x="168104" y="171898"/>
                  <a:pt x="161961" y="171898"/>
                </a:cubicBezTo>
                <a:lnTo>
                  <a:pt x="141754" y="171898"/>
                </a:lnTo>
                <a:cubicBezTo>
                  <a:pt x="135700" y="171898"/>
                  <a:pt x="131605" y="167897"/>
                  <a:pt x="131605" y="161763"/>
                </a:cubicBezTo>
                <a:cubicBezTo>
                  <a:pt x="131605" y="155717"/>
                  <a:pt x="135700" y="151716"/>
                  <a:pt x="141754" y="151716"/>
                </a:cubicBezTo>
                <a:close/>
                <a:moveTo>
                  <a:pt x="141758" y="111211"/>
                </a:moveTo>
                <a:lnTo>
                  <a:pt x="182279" y="111211"/>
                </a:lnTo>
                <a:cubicBezTo>
                  <a:pt x="188335" y="111211"/>
                  <a:pt x="192432" y="115297"/>
                  <a:pt x="192432" y="121337"/>
                </a:cubicBezTo>
                <a:cubicBezTo>
                  <a:pt x="192432" y="127377"/>
                  <a:pt x="188335" y="131463"/>
                  <a:pt x="182279" y="131463"/>
                </a:cubicBezTo>
                <a:lnTo>
                  <a:pt x="141758" y="131463"/>
                </a:lnTo>
                <a:cubicBezTo>
                  <a:pt x="135702" y="131463"/>
                  <a:pt x="131605" y="127377"/>
                  <a:pt x="131605" y="121337"/>
                </a:cubicBezTo>
                <a:cubicBezTo>
                  <a:pt x="131605" y="115297"/>
                  <a:pt x="135702" y="111211"/>
                  <a:pt x="141758" y="111211"/>
                </a:cubicBezTo>
                <a:close/>
                <a:moveTo>
                  <a:pt x="425367" y="101191"/>
                </a:moveTo>
                <a:lnTo>
                  <a:pt x="496228" y="101191"/>
                </a:lnTo>
                <a:cubicBezTo>
                  <a:pt x="502282" y="101191"/>
                  <a:pt x="506377" y="105189"/>
                  <a:pt x="506377" y="111231"/>
                </a:cubicBezTo>
                <a:lnTo>
                  <a:pt x="506377" y="182042"/>
                </a:lnTo>
                <a:cubicBezTo>
                  <a:pt x="506377" y="188084"/>
                  <a:pt x="502282" y="192171"/>
                  <a:pt x="496228" y="192171"/>
                </a:cubicBezTo>
                <a:cubicBezTo>
                  <a:pt x="490175" y="192171"/>
                  <a:pt x="486080" y="188084"/>
                  <a:pt x="486080" y="182042"/>
                </a:cubicBezTo>
                <a:lnTo>
                  <a:pt x="486080" y="135575"/>
                </a:lnTo>
                <a:lnTo>
                  <a:pt x="402043" y="219447"/>
                </a:lnTo>
                <a:cubicBezTo>
                  <a:pt x="399996" y="221491"/>
                  <a:pt x="397948" y="222468"/>
                  <a:pt x="394921" y="222468"/>
                </a:cubicBezTo>
                <a:cubicBezTo>
                  <a:pt x="391895" y="222468"/>
                  <a:pt x="389847" y="221491"/>
                  <a:pt x="387889" y="219447"/>
                </a:cubicBezTo>
                <a:lnTo>
                  <a:pt x="344268" y="176001"/>
                </a:lnTo>
                <a:lnTo>
                  <a:pt x="270380" y="249744"/>
                </a:lnTo>
                <a:cubicBezTo>
                  <a:pt x="268332" y="251788"/>
                  <a:pt x="266285" y="252765"/>
                  <a:pt x="263258" y="252765"/>
                </a:cubicBezTo>
                <a:cubicBezTo>
                  <a:pt x="260231" y="252765"/>
                  <a:pt x="258184" y="251788"/>
                  <a:pt x="256225" y="249744"/>
                </a:cubicBezTo>
                <a:cubicBezTo>
                  <a:pt x="252130" y="245746"/>
                  <a:pt x="252130" y="239616"/>
                  <a:pt x="256225" y="235617"/>
                </a:cubicBezTo>
                <a:lnTo>
                  <a:pt x="337235" y="154766"/>
                </a:lnTo>
                <a:cubicBezTo>
                  <a:pt x="337769" y="154233"/>
                  <a:pt x="338303" y="153789"/>
                  <a:pt x="338837" y="153433"/>
                </a:cubicBezTo>
                <a:cubicBezTo>
                  <a:pt x="339372" y="152989"/>
                  <a:pt x="339995" y="152723"/>
                  <a:pt x="340618" y="152456"/>
                </a:cubicBezTo>
                <a:cubicBezTo>
                  <a:pt x="340885" y="152367"/>
                  <a:pt x="341152" y="152190"/>
                  <a:pt x="341508" y="152101"/>
                </a:cubicBezTo>
                <a:cubicBezTo>
                  <a:pt x="342131" y="151923"/>
                  <a:pt x="342754" y="151834"/>
                  <a:pt x="343378" y="151745"/>
                </a:cubicBezTo>
                <a:cubicBezTo>
                  <a:pt x="343645" y="151745"/>
                  <a:pt x="344001" y="151745"/>
                  <a:pt x="344268" y="151745"/>
                </a:cubicBezTo>
                <a:cubicBezTo>
                  <a:pt x="344980" y="151745"/>
                  <a:pt x="345603" y="151745"/>
                  <a:pt x="346226" y="151923"/>
                </a:cubicBezTo>
                <a:cubicBezTo>
                  <a:pt x="348096" y="152278"/>
                  <a:pt x="349876" y="153256"/>
                  <a:pt x="351390" y="154766"/>
                </a:cubicBezTo>
                <a:lnTo>
                  <a:pt x="394921" y="198213"/>
                </a:lnTo>
                <a:lnTo>
                  <a:pt x="471925" y="121359"/>
                </a:lnTo>
                <a:lnTo>
                  <a:pt x="425367" y="121359"/>
                </a:lnTo>
                <a:cubicBezTo>
                  <a:pt x="419224" y="121359"/>
                  <a:pt x="415218" y="117361"/>
                  <a:pt x="415218" y="111231"/>
                </a:cubicBezTo>
                <a:cubicBezTo>
                  <a:pt x="415218" y="105189"/>
                  <a:pt x="419224" y="101191"/>
                  <a:pt x="425367" y="101191"/>
                </a:cubicBezTo>
                <a:close/>
                <a:moveTo>
                  <a:pt x="101297" y="91029"/>
                </a:moveTo>
                <a:cubicBezTo>
                  <a:pt x="107337" y="91029"/>
                  <a:pt x="111423" y="95028"/>
                  <a:pt x="111423" y="101159"/>
                </a:cubicBezTo>
                <a:lnTo>
                  <a:pt x="111423" y="262887"/>
                </a:lnTo>
                <a:cubicBezTo>
                  <a:pt x="111423" y="268929"/>
                  <a:pt x="107337" y="273017"/>
                  <a:pt x="101297" y="273017"/>
                </a:cubicBezTo>
                <a:cubicBezTo>
                  <a:pt x="95257" y="273017"/>
                  <a:pt x="91171" y="268929"/>
                  <a:pt x="91171" y="262887"/>
                </a:cubicBezTo>
                <a:lnTo>
                  <a:pt x="91171" y="101159"/>
                </a:lnTo>
                <a:cubicBezTo>
                  <a:pt x="91171" y="95028"/>
                  <a:pt x="95257" y="91029"/>
                  <a:pt x="101297" y="91029"/>
                </a:cubicBezTo>
                <a:close/>
                <a:moveTo>
                  <a:pt x="70848" y="20177"/>
                </a:moveTo>
                <a:cubicBezTo>
                  <a:pt x="64796" y="20177"/>
                  <a:pt x="60791" y="24265"/>
                  <a:pt x="60791" y="30309"/>
                </a:cubicBezTo>
                <a:lnTo>
                  <a:pt x="60791" y="343802"/>
                </a:lnTo>
                <a:lnTo>
                  <a:pt x="222780" y="343802"/>
                </a:lnTo>
                <a:cubicBezTo>
                  <a:pt x="228833" y="343802"/>
                  <a:pt x="232927" y="347890"/>
                  <a:pt x="232927" y="353935"/>
                </a:cubicBezTo>
                <a:lnTo>
                  <a:pt x="232927" y="364067"/>
                </a:lnTo>
                <a:lnTo>
                  <a:pt x="374712" y="364067"/>
                </a:lnTo>
                <a:lnTo>
                  <a:pt x="374712" y="353935"/>
                </a:lnTo>
                <a:cubicBezTo>
                  <a:pt x="374712" y="347890"/>
                  <a:pt x="378717" y="343802"/>
                  <a:pt x="384859" y="343802"/>
                </a:cubicBezTo>
                <a:lnTo>
                  <a:pt x="546848" y="343802"/>
                </a:lnTo>
                <a:lnTo>
                  <a:pt x="546848" y="30309"/>
                </a:lnTo>
                <a:cubicBezTo>
                  <a:pt x="546848" y="24265"/>
                  <a:pt x="542754" y="20177"/>
                  <a:pt x="536702" y="20177"/>
                </a:cubicBezTo>
                <a:close/>
                <a:moveTo>
                  <a:pt x="70848" y="0"/>
                </a:moveTo>
                <a:lnTo>
                  <a:pt x="536702" y="0"/>
                </a:lnTo>
                <a:cubicBezTo>
                  <a:pt x="553969" y="0"/>
                  <a:pt x="567142" y="13155"/>
                  <a:pt x="567142" y="30309"/>
                </a:cubicBezTo>
                <a:lnTo>
                  <a:pt x="567142" y="343802"/>
                </a:lnTo>
                <a:lnTo>
                  <a:pt x="597492" y="343802"/>
                </a:lnTo>
                <a:cubicBezTo>
                  <a:pt x="603545" y="343802"/>
                  <a:pt x="607639" y="347890"/>
                  <a:pt x="607639" y="353935"/>
                </a:cubicBezTo>
                <a:lnTo>
                  <a:pt x="607639" y="384244"/>
                </a:lnTo>
                <a:cubicBezTo>
                  <a:pt x="607639" y="401487"/>
                  <a:pt x="594466" y="414642"/>
                  <a:pt x="577199" y="414642"/>
                </a:cubicBezTo>
                <a:lnTo>
                  <a:pt x="30351" y="414642"/>
                </a:lnTo>
                <a:cubicBezTo>
                  <a:pt x="13173" y="414642"/>
                  <a:pt x="0" y="401487"/>
                  <a:pt x="0" y="384244"/>
                </a:cubicBezTo>
                <a:lnTo>
                  <a:pt x="0" y="353935"/>
                </a:lnTo>
                <a:cubicBezTo>
                  <a:pt x="0" y="347890"/>
                  <a:pt x="4094" y="343802"/>
                  <a:pt x="10147" y="343802"/>
                </a:cubicBezTo>
                <a:lnTo>
                  <a:pt x="40497" y="343802"/>
                </a:lnTo>
                <a:lnTo>
                  <a:pt x="40497" y="30309"/>
                </a:lnTo>
                <a:cubicBezTo>
                  <a:pt x="40497" y="13155"/>
                  <a:pt x="53670" y="0"/>
                  <a:pt x="70848" y="0"/>
                </a:cubicBezTo>
                <a:close/>
              </a:path>
            </a:pathLst>
          </a:custGeom>
          <a:solidFill>
            <a:srgbClr val="C9B8D6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</a:p>
        </p:txBody>
      </p:sp>
      <p:cxnSp>
        <p:nvCxnSpPr>
          <p:cNvPr id="13" name="直接连接符 12"/>
          <p:cNvCxnSpPr/>
          <p:nvPr/>
        </p:nvCxnSpPr>
        <p:spPr>
          <a:xfrm>
            <a:off x="6096000" y="4647653"/>
            <a:ext cx="5796386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096000" y="3114763"/>
            <a:ext cx="5796386" cy="0"/>
          </a:xfrm>
          <a:prstGeom prst="line">
            <a:avLst/>
          </a:prstGeom>
          <a:ln w="3175" cap="rnd">
            <a:solidFill>
              <a:schemeClr val="tx1">
                <a:lumMod val="75000"/>
                <a:lumOff val="2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ïṣ1íḍè"/>
          <p:cNvSpPr/>
          <p:nvPr/>
        </p:nvSpPr>
        <p:spPr>
          <a:xfrm>
            <a:off x="6874370" y="3659823"/>
            <a:ext cx="4999559" cy="762223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lIns="90000" tIns="46800" rIns="90000" bIns="46800" anchor="t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1100" dirty="0"/>
              <a:t>Supporting text here. </a:t>
            </a:r>
            <a:endParaRPr lang="en-US" altLang="zh-CN" sz="1100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1100" dirty="0"/>
              <a:t>When you copy &amp; paste, choose "keep text only" option.</a:t>
            </a:r>
            <a:endParaRPr lang="zh-CN" altLang="en-US" sz="1100" dirty="0"/>
          </a:p>
        </p:txBody>
      </p:sp>
      <p:sp>
        <p:nvSpPr>
          <p:cNvPr id="16" name="íŝ1íḍe"/>
          <p:cNvSpPr/>
          <p:nvPr/>
        </p:nvSpPr>
        <p:spPr>
          <a:xfrm>
            <a:off x="6927960" y="5134293"/>
            <a:ext cx="4999559" cy="762223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lIns="90000" tIns="46800" rIns="90000" bIns="46800" anchor="t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1100" dirty="0"/>
              <a:t>Supporting text here. </a:t>
            </a:r>
            <a:endParaRPr lang="en-US" altLang="zh-CN" sz="1100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1100" dirty="0"/>
              <a:t>When you copy &amp; paste, choose "keep text only" option.</a:t>
            </a:r>
            <a:endParaRPr lang="zh-CN" altLang="en-US" sz="1100" dirty="0"/>
          </a:p>
        </p:txBody>
      </p:sp>
      <p:sp>
        <p:nvSpPr>
          <p:cNvPr id="5" name="ï$lîḓé"/>
          <p:cNvSpPr txBox="1"/>
          <p:nvPr/>
        </p:nvSpPr>
        <p:spPr>
          <a:xfrm>
            <a:off x="6096001" y="1349010"/>
            <a:ext cx="5206875" cy="7124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/>
          <a:p>
            <a:pPr>
              <a:buSzPct val="25000"/>
            </a:pPr>
            <a:r>
              <a:rPr lang="en-US" sz="2000" b="1" i="1" dirty="0"/>
              <a:t>Unified fonts make</a:t>
            </a:r>
            <a:endParaRPr lang="en-US" sz="2000" b="1" i="1" dirty="0"/>
          </a:p>
          <a:p>
            <a:pPr>
              <a:buSzPct val="25000"/>
            </a:pPr>
            <a:r>
              <a:rPr lang="en-US" sz="2000" b="1" i="1" dirty="0"/>
              <a:t>reading more fluent.</a:t>
            </a:r>
            <a:endParaRPr lang="en-US" sz="2000" b="1" i="1" dirty="0"/>
          </a:p>
        </p:txBody>
      </p:sp>
      <p:sp>
        <p:nvSpPr>
          <p:cNvPr id="6" name="iṩļíḋê"/>
          <p:cNvSpPr txBox="1"/>
          <p:nvPr/>
        </p:nvSpPr>
        <p:spPr>
          <a:xfrm>
            <a:off x="6096000" y="2061485"/>
            <a:ext cx="5206876" cy="9156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en-US" sz="1200" dirty="0"/>
              <a:t>Theme color makes PPT more convenient to change.</a:t>
            </a:r>
            <a:endParaRPr lang="en-US" sz="1200" dirty="0"/>
          </a:p>
          <a:p>
            <a:pPr>
              <a:lnSpc>
                <a:spcPct val="150000"/>
              </a:lnSpc>
              <a:buSzPct val="25000"/>
            </a:pPr>
            <a:r>
              <a:rPr lang="en-US" sz="1200" dirty="0"/>
              <a:t>Adjust the spacing to adapt to Chinese typesetting, use the reference line in PPT.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/>
      <p:bldP spid="12" grpId="0" animBg="1"/>
      <p:bldP spid="15" grpId="0"/>
      <p:bldP spid="16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s1íḋe"/>
          <p:cNvSpPr/>
          <p:nvPr/>
        </p:nvSpPr>
        <p:spPr>
          <a:xfrm>
            <a:off x="0" y="1801389"/>
            <a:ext cx="4145911" cy="3997440"/>
          </a:xfrm>
          <a:prstGeom prst="roundRect">
            <a:avLst>
              <a:gd name="adj" fmla="val 1551"/>
            </a:avLst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5" name="ïṥlíḍê"/>
          <p:cNvSpPr/>
          <p:nvPr/>
        </p:nvSpPr>
        <p:spPr>
          <a:xfrm>
            <a:off x="787624" y="1560808"/>
            <a:ext cx="6295347" cy="4449574"/>
          </a:xfrm>
          <a:prstGeom prst="roundRect">
            <a:avLst>
              <a:gd name="adj" fmla="val 1551"/>
            </a:avLst>
          </a:prstGeom>
          <a:blipFill>
            <a:blip r:embed="rId2"/>
            <a:stretch>
              <a:fillRect/>
            </a:stretch>
          </a:blip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 defTabSz="914400"/>
            <a:endParaRPr lang="en-US"/>
          </a:p>
        </p:txBody>
      </p:sp>
      <p:sp>
        <p:nvSpPr>
          <p:cNvPr id="6" name="îš1ïdê"/>
          <p:cNvSpPr/>
          <p:nvPr/>
        </p:nvSpPr>
        <p:spPr>
          <a:xfrm>
            <a:off x="6108967" y="5335344"/>
            <a:ext cx="1761628" cy="463485"/>
          </a:xfrm>
          <a:prstGeom prst="roundRect">
            <a:avLst>
              <a:gd name="adj" fmla="val 50000"/>
            </a:avLst>
          </a:prstGeom>
          <a:blipFill>
            <a:blip r:embed="rId1"/>
            <a:stretch>
              <a:fillRect/>
            </a:stretch>
          </a:blip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lnSpcReduction="10000"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Text here ›</a:t>
            </a:r>
            <a:endParaRPr sz="1600" b="1" dirty="0">
              <a:solidFill>
                <a:schemeClr val="bg1"/>
              </a:solidFill>
            </a:endParaRPr>
          </a:p>
        </p:txBody>
      </p:sp>
      <p:sp>
        <p:nvSpPr>
          <p:cNvPr id="7" name="í$ḷîďé"/>
          <p:cNvSpPr/>
          <p:nvPr/>
        </p:nvSpPr>
        <p:spPr bwMode="auto">
          <a:xfrm>
            <a:off x="8316687" y="2004310"/>
            <a:ext cx="3202214" cy="79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100" dirty="0"/>
              <a:t>Copy paste fonts. Choose the only option to retain text.</a:t>
            </a:r>
            <a:endParaRPr lang="en-US" altLang="zh-CN" sz="1100" dirty="0"/>
          </a:p>
          <a:p>
            <a:pPr>
              <a:lnSpc>
                <a:spcPct val="120000"/>
              </a:lnSpc>
            </a:pPr>
            <a:r>
              <a:rPr lang="en-US" altLang="zh-CN" sz="1100" dirty="0"/>
              <a:t>……</a:t>
            </a:r>
            <a:endParaRPr lang="en-US" altLang="zh-CN" sz="1100" dirty="0"/>
          </a:p>
        </p:txBody>
      </p:sp>
      <p:sp>
        <p:nvSpPr>
          <p:cNvPr id="8" name="ïslîḋe"/>
          <p:cNvSpPr txBox="1"/>
          <p:nvPr/>
        </p:nvSpPr>
        <p:spPr bwMode="auto">
          <a:xfrm>
            <a:off x="8316687" y="1562505"/>
            <a:ext cx="3202214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b="1" dirty="0"/>
              <a:t>Text here</a:t>
            </a:r>
            <a:endParaRPr lang="en-US" altLang="zh-CN" b="1" dirty="0"/>
          </a:p>
        </p:txBody>
      </p:sp>
      <p:sp>
        <p:nvSpPr>
          <p:cNvPr id="9" name="ïṩļîḋé"/>
          <p:cNvSpPr/>
          <p:nvPr/>
        </p:nvSpPr>
        <p:spPr bwMode="auto">
          <a:xfrm>
            <a:off x="8316687" y="3665292"/>
            <a:ext cx="3202214" cy="79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100" dirty="0"/>
              <a:t>Copy paste fonts. Choose the only option to retain text.</a:t>
            </a:r>
            <a:endParaRPr lang="en-US" altLang="zh-CN" sz="1100" dirty="0"/>
          </a:p>
          <a:p>
            <a:pPr>
              <a:lnSpc>
                <a:spcPct val="120000"/>
              </a:lnSpc>
            </a:pPr>
            <a:r>
              <a:rPr lang="en-US" altLang="zh-CN" sz="1100" dirty="0"/>
              <a:t>……</a:t>
            </a:r>
            <a:endParaRPr lang="en-US" altLang="zh-CN" sz="1100" dirty="0"/>
          </a:p>
        </p:txBody>
      </p:sp>
      <p:sp>
        <p:nvSpPr>
          <p:cNvPr id="10" name="iślïďê"/>
          <p:cNvSpPr txBox="1"/>
          <p:nvPr/>
        </p:nvSpPr>
        <p:spPr bwMode="auto">
          <a:xfrm>
            <a:off x="8316687" y="3223487"/>
            <a:ext cx="3202214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b="1" dirty="0"/>
              <a:t>Text here</a:t>
            </a:r>
            <a:endParaRPr lang="en-US" altLang="zh-CN" b="1" dirty="0"/>
          </a:p>
        </p:txBody>
      </p:sp>
      <p:sp>
        <p:nvSpPr>
          <p:cNvPr id="11" name="ïS1íḑé"/>
          <p:cNvSpPr/>
          <p:nvPr/>
        </p:nvSpPr>
        <p:spPr bwMode="auto">
          <a:xfrm>
            <a:off x="7580013" y="1701187"/>
            <a:ext cx="513812" cy="430484"/>
          </a:xfrm>
          <a:custGeom>
            <a:avLst/>
            <a:gdLst>
              <a:gd name="connsiteX0" fmla="*/ 552739 w 609615"/>
              <a:gd name="connsiteY0" fmla="*/ 397213 h 510753"/>
              <a:gd name="connsiteX1" fmla="*/ 609615 w 609615"/>
              <a:gd name="connsiteY1" fmla="*/ 453983 h 510753"/>
              <a:gd name="connsiteX2" fmla="*/ 552739 w 609615"/>
              <a:gd name="connsiteY2" fmla="*/ 510753 h 510753"/>
              <a:gd name="connsiteX3" fmla="*/ 495863 w 609615"/>
              <a:gd name="connsiteY3" fmla="*/ 453983 h 510753"/>
              <a:gd name="connsiteX4" fmla="*/ 552739 w 609615"/>
              <a:gd name="connsiteY4" fmla="*/ 397213 h 510753"/>
              <a:gd name="connsiteX5" fmla="*/ 547870 w 609615"/>
              <a:gd name="connsiteY5" fmla="*/ 198571 h 510753"/>
              <a:gd name="connsiteX6" fmla="*/ 604746 w 609615"/>
              <a:gd name="connsiteY6" fmla="*/ 255341 h 510753"/>
              <a:gd name="connsiteX7" fmla="*/ 547870 w 609615"/>
              <a:gd name="connsiteY7" fmla="*/ 312111 h 510753"/>
              <a:gd name="connsiteX8" fmla="*/ 490994 w 609615"/>
              <a:gd name="connsiteY8" fmla="*/ 255341 h 510753"/>
              <a:gd name="connsiteX9" fmla="*/ 547870 w 609615"/>
              <a:gd name="connsiteY9" fmla="*/ 198571 h 510753"/>
              <a:gd name="connsiteX10" fmla="*/ 119644 w 609615"/>
              <a:gd name="connsiteY10" fmla="*/ 191797 h 510753"/>
              <a:gd name="connsiteX11" fmla="*/ 127891 w 609615"/>
              <a:gd name="connsiteY11" fmla="*/ 196674 h 510753"/>
              <a:gd name="connsiteX12" fmla="*/ 121502 w 609615"/>
              <a:gd name="connsiteY12" fmla="*/ 203292 h 510753"/>
              <a:gd name="connsiteX13" fmla="*/ 129982 w 609615"/>
              <a:gd name="connsiteY13" fmla="*/ 212233 h 510753"/>
              <a:gd name="connsiteX14" fmla="*/ 122664 w 609615"/>
              <a:gd name="connsiteY14" fmla="*/ 226050 h 510753"/>
              <a:gd name="connsiteX15" fmla="*/ 115462 w 609615"/>
              <a:gd name="connsiteY15" fmla="*/ 225702 h 510753"/>
              <a:gd name="connsiteX16" fmla="*/ 109306 w 609615"/>
              <a:gd name="connsiteY16" fmla="*/ 211652 h 510753"/>
              <a:gd name="connsiteX17" fmla="*/ 117669 w 609615"/>
              <a:gd name="connsiteY17" fmla="*/ 203176 h 510753"/>
              <a:gd name="connsiteX18" fmla="*/ 111513 w 609615"/>
              <a:gd name="connsiteY18" fmla="*/ 196441 h 510753"/>
              <a:gd name="connsiteX19" fmla="*/ 88250 w 609615"/>
              <a:gd name="connsiteY19" fmla="*/ 191374 h 510753"/>
              <a:gd name="connsiteX20" fmla="*/ 111272 w 609615"/>
              <a:gd name="connsiteY20" fmla="*/ 231774 h 510753"/>
              <a:gd name="connsiteX21" fmla="*/ 119760 w 609615"/>
              <a:gd name="connsiteY21" fmla="*/ 238160 h 510753"/>
              <a:gd name="connsiteX22" fmla="*/ 128364 w 609615"/>
              <a:gd name="connsiteY22" fmla="*/ 231891 h 510753"/>
              <a:gd name="connsiteX23" fmla="*/ 152316 w 609615"/>
              <a:gd name="connsiteY23" fmla="*/ 191490 h 510753"/>
              <a:gd name="connsiteX24" fmla="*/ 195918 w 609615"/>
              <a:gd name="connsiteY24" fmla="*/ 193812 h 510753"/>
              <a:gd name="connsiteX25" fmla="*/ 228241 w 609615"/>
              <a:gd name="connsiteY25" fmla="*/ 204725 h 510753"/>
              <a:gd name="connsiteX26" fmla="*/ 239287 w 609615"/>
              <a:gd name="connsiteY26" fmla="*/ 236302 h 510753"/>
              <a:gd name="connsiteX27" fmla="*/ 239287 w 609615"/>
              <a:gd name="connsiteY27" fmla="*/ 249653 h 510753"/>
              <a:gd name="connsiteX28" fmla="*/ 183360 w 609615"/>
              <a:gd name="connsiteY28" fmla="*/ 461987 h 510753"/>
              <a:gd name="connsiteX29" fmla="*/ 132433 w 609615"/>
              <a:gd name="connsiteY29" fmla="*/ 501227 h 510753"/>
              <a:gd name="connsiteX30" fmla="*/ 122085 w 609615"/>
              <a:gd name="connsiteY30" fmla="*/ 501227 h 510753"/>
              <a:gd name="connsiteX31" fmla="*/ 68949 w 609615"/>
              <a:gd name="connsiteY31" fmla="*/ 462568 h 510753"/>
              <a:gd name="connsiteX32" fmla="*/ 0 w 609615"/>
              <a:gd name="connsiteY32" fmla="*/ 249769 h 510753"/>
              <a:gd name="connsiteX33" fmla="*/ 0 w 609615"/>
              <a:gd name="connsiteY33" fmla="*/ 236302 h 510753"/>
              <a:gd name="connsiteX34" fmla="*/ 11046 w 609615"/>
              <a:gd name="connsiteY34" fmla="*/ 204725 h 510753"/>
              <a:gd name="connsiteX35" fmla="*/ 43369 w 609615"/>
              <a:gd name="connsiteY35" fmla="*/ 193812 h 510753"/>
              <a:gd name="connsiteX36" fmla="*/ 138106 w 609615"/>
              <a:gd name="connsiteY36" fmla="*/ 151894 h 510753"/>
              <a:gd name="connsiteX37" fmla="*/ 143448 w 609615"/>
              <a:gd name="connsiteY37" fmla="*/ 154218 h 510753"/>
              <a:gd name="connsiteX38" fmla="*/ 141125 w 609615"/>
              <a:gd name="connsiteY38" fmla="*/ 159679 h 510753"/>
              <a:gd name="connsiteX39" fmla="*/ 118014 w 609615"/>
              <a:gd name="connsiteY39" fmla="*/ 164559 h 510753"/>
              <a:gd name="connsiteX40" fmla="*/ 98271 w 609615"/>
              <a:gd name="connsiteY40" fmla="*/ 158982 h 510753"/>
              <a:gd name="connsiteX41" fmla="*/ 97691 w 609615"/>
              <a:gd name="connsiteY41" fmla="*/ 153172 h 510753"/>
              <a:gd name="connsiteX42" fmla="*/ 103497 w 609615"/>
              <a:gd name="connsiteY42" fmla="*/ 152591 h 510753"/>
              <a:gd name="connsiteX43" fmla="*/ 138106 w 609615"/>
              <a:gd name="connsiteY43" fmla="*/ 151894 h 510753"/>
              <a:gd name="connsiteX44" fmla="*/ 139648 w 609615"/>
              <a:gd name="connsiteY44" fmla="*/ 119739 h 510753"/>
              <a:gd name="connsiteX45" fmla="*/ 149316 w 609615"/>
              <a:gd name="connsiteY45" fmla="*/ 134921 h 510753"/>
              <a:gd name="connsiteX46" fmla="*/ 129981 w 609615"/>
              <a:gd name="connsiteY46" fmla="*/ 134921 h 510753"/>
              <a:gd name="connsiteX47" fmla="*/ 139648 w 609615"/>
              <a:gd name="connsiteY47" fmla="*/ 119739 h 510753"/>
              <a:gd name="connsiteX48" fmla="*/ 91170 w 609615"/>
              <a:gd name="connsiteY48" fmla="*/ 119739 h 510753"/>
              <a:gd name="connsiteX49" fmla="*/ 100838 w 609615"/>
              <a:gd name="connsiteY49" fmla="*/ 134921 h 510753"/>
              <a:gd name="connsiteX50" fmla="*/ 81503 w 609615"/>
              <a:gd name="connsiteY50" fmla="*/ 134921 h 510753"/>
              <a:gd name="connsiteX51" fmla="*/ 91170 w 609615"/>
              <a:gd name="connsiteY51" fmla="*/ 119739 h 510753"/>
              <a:gd name="connsiteX52" fmla="*/ 95591 w 609615"/>
              <a:gd name="connsiteY52" fmla="*/ 95554 h 510753"/>
              <a:gd name="connsiteX53" fmla="*/ 67686 w 609615"/>
              <a:gd name="connsiteY53" fmla="*/ 130042 h 510753"/>
              <a:gd name="connsiteX54" fmla="*/ 67686 w 609615"/>
              <a:gd name="connsiteY54" fmla="*/ 157679 h 510753"/>
              <a:gd name="connsiteX55" fmla="*/ 84313 w 609615"/>
              <a:gd name="connsiteY55" fmla="*/ 174168 h 510753"/>
              <a:gd name="connsiteX56" fmla="*/ 153379 w 609615"/>
              <a:gd name="connsiteY56" fmla="*/ 174168 h 510753"/>
              <a:gd name="connsiteX57" fmla="*/ 169890 w 609615"/>
              <a:gd name="connsiteY57" fmla="*/ 157562 h 510753"/>
              <a:gd name="connsiteX58" fmla="*/ 169890 w 609615"/>
              <a:gd name="connsiteY58" fmla="*/ 112043 h 510753"/>
              <a:gd name="connsiteX59" fmla="*/ 100359 w 609615"/>
              <a:gd name="connsiteY59" fmla="*/ 95554 h 510753"/>
              <a:gd name="connsiteX60" fmla="*/ 305807 w 609615"/>
              <a:gd name="connsiteY60" fmla="*/ 35565 h 510753"/>
              <a:gd name="connsiteX61" fmla="*/ 415442 w 609615"/>
              <a:gd name="connsiteY61" fmla="*/ 35565 h 510753"/>
              <a:gd name="connsiteX62" fmla="*/ 433695 w 609615"/>
              <a:gd name="connsiteY62" fmla="*/ 53792 h 510753"/>
              <a:gd name="connsiteX63" fmla="*/ 415442 w 609615"/>
              <a:gd name="connsiteY63" fmla="*/ 72018 h 510753"/>
              <a:gd name="connsiteX64" fmla="*/ 324060 w 609615"/>
              <a:gd name="connsiteY64" fmla="*/ 72018 h 510753"/>
              <a:gd name="connsiteX65" fmla="*/ 324060 w 609615"/>
              <a:gd name="connsiteY65" fmla="*/ 237103 h 510753"/>
              <a:gd name="connsiteX66" fmla="*/ 415442 w 609615"/>
              <a:gd name="connsiteY66" fmla="*/ 237103 h 510753"/>
              <a:gd name="connsiteX67" fmla="*/ 433695 w 609615"/>
              <a:gd name="connsiteY67" fmla="*/ 255330 h 510753"/>
              <a:gd name="connsiteX68" fmla="*/ 415442 w 609615"/>
              <a:gd name="connsiteY68" fmla="*/ 273556 h 510753"/>
              <a:gd name="connsiteX69" fmla="*/ 324060 w 609615"/>
              <a:gd name="connsiteY69" fmla="*/ 273556 h 510753"/>
              <a:gd name="connsiteX70" fmla="*/ 324060 w 609615"/>
              <a:gd name="connsiteY70" fmla="*/ 469290 h 510753"/>
              <a:gd name="connsiteX71" fmla="*/ 415442 w 609615"/>
              <a:gd name="connsiteY71" fmla="*/ 469290 h 510753"/>
              <a:gd name="connsiteX72" fmla="*/ 433695 w 609615"/>
              <a:gd name="connsiteY72" fmla="*/ 487516 h 510753"/>
              <a:gd name="connsiteX73" fmla="*/ 415442 w 609615"/>
              <a:gd name="connsiteY73" fmla="*/ 505743 h 510753"/>
              <a:gd name="connsiteX74" fmla="*/ 305807 w 609615"/>
              <a:gd name="connsiteY74" fmla="*/ 505743 h 510753"/>
              <a:gd name="connsiteX75" fmla="*/ 287554 w 609615"/>
              <a:gd name="connsiteY75" fmla="*/ 487516 h 510753"/>
              <a:gd name="connsiteX76" fmla="*/ 287554 w 609615"/>
              <a:gd name="connsiteY76" fmla="*/ 53792 h 510753"/>
              <a:gd name="connsiteX77" fmla="*/ 305807 w 609615"/>
              <a:gd name="connsiteY77" fmla="*/ 35565 h 510753"/>
              <a:gd name="connsiteX78" fmla="*/ 117102 w 609615"/>
              <a:gd name="connsiteY78" fmla="*/ 32037 h 510753"/>
              <a:gd name="connsiteX79" fmla="*/ 179890 w 609615"/>
              <a:gd name="connsiteY79" fmla="*/ 108676 h 510753"/>
              <a:gd name="connsiteX80" fmla="*/ 178262 w 609615"/>
              <a:gd name="connsiteY80" fmla="*/ 109373 h 510753"/>
              <a:gd name="connsiteX81" fmla="*/ 178262 w 609615"/>
              <a:gd name="connsiteY81" fmla="*/ 157679 h 510753"/>
              <a:gd name="connsiteX82" fmla="*/ 153379 w 609615"/>
              <a:gd name="connsiteY82" fmla="*/ 182412 h 510753"/>
              <a:gd name="connsiteX83" fmla="*/ 84313 w 609615"/>
              <a:gd name="connsiteY83" fmla="*/ 182412 h 510753"/>
              <a:gd name="connsiteX84" fmla="*/ 59430 w 609615"/>
              <a:gd name="connsiteY84" fmla="*/ 157562 h 510753"/>
              <a:gd name="connsiteX85" fmla="*/ 59430 w 609615"/>
              <a:gd name="connsiteY85" fmla="*/ 133642 h 510753"/>
              <a:gd name="connsiteX86" fmla="*/ 55593 w 609615"/>
              <a:gd name="connsiteY86" fmla="*/ 134803 h 510753"/>
              <a:gd name="connsiteX87" fmla="*/ 117102 w 609615"/>
              <a:gd name="connsiteY87" fmla="*/ 32037 h 510753"/>
              <a:gd name="connsiteX88" fmla="*/ 543107 w 609615"/>
              <a:gd name="connsiteY88" fmla="*/ 0 h 510753"/>
              <a:gd name="connsiteX89" fmla="*/ 599948 w 609615"/>
              <a:gd name="connsiteY89" fmla="*/ 56770 h 510753"/>
              <a:gd name="connsiteX90" fmla="*/ 543107 w 609615"/>
              <a:gd name="connsiteY90" fmla="*/ 113540 h 510753"/>
              <a:gd name="connsiteX91" fmla="*/ 486266 w 609615"/>
              <a:gd name="connsiteY91" fmla="*/ 56770 h 510753"/>
              <a:gd name="connsiteX92" fmla="*/ 543107 w 609615"/>
              <a:gd name="connsiteY92" fmla="*/ 0 h 51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9615" h="510753">
                <a:moveTo>
                  <a:pt x="552739" y="397213"/>
                </a:moveTo>
                <a:cubicBezTo>
                  <a:pt x="584151" y="397213"/>
                  <a:pt x="609615" y="422630"/>
                  <a:pt x="609615" y="453983"/>
                </a:cubicBezTo>
                <a:cubicBezTo>
                  <a:pt x="609615" y="485336"/>
                  <a:pt x="584151" y="510753"/>
                  <a:pt x="552739" y="510753"/>
                </a:cubicBezTo>
                <a:cubicBezTo>
                  <a:pt x="521327" y="510753"/>
                  <a:pt x="495863" y="485336"/>
                  <a:pt x="495863" y="453983"/>
                </a:cubicBezTo>
                <a:cubicBezTo>
                  <a:pt x="495863" y="422630"/>
                  <a:pt x="521327" y="397213"/>
                  <a:pt x="552739" y="397213"/>
                </a:cubicBezTo>
                <a:close/>
                <a:moveTo>
                  <a:pt x="547870" y="198571"/>
                </a:moveTo>
                <a:cubicBezTo>
                  <a:pt x="579282" y="198571"/>
                  <a:pt x="604746" y="223988"/>
                  <a:pt x="604746" y="255341"/>
                </a:cubicBezTo>
                <a:cubicBezTo>
                  <a:pt x="604746" y="286694"/>
                  <a:pt x="579282" y="312111"/>
                  <a:pt x="547870" y="312111"/>
                </a:cubicBezTo>
                <a:cubicBezTo>
                  <a:pt x="516458" y="312111"/>
                  <a:pt x="490994" y="286694"/>
                  <a:pt x="490994" y="255341"/>
                </a:cubicBezTo>
                <a:cubicBezTo>
                  <a:pt x="490994" y="223988"/>
                  <a:pt x="516458" y="198571"/>
                  <a:pt x="547870" y="198571"/>
                </a:cubicBezTo>
                <a:close/>
                <a:moveTo>
                  <a:pt x="119644" y="191797"/>
                </a:moveTo>
                <a:lnTo>
                  <a:pt x="127891" y="196674"/>
                </a:lnTo>
                <a:lnTo>
                  <a:pt x="121502" y="203292"/>
                </a:lnTo>
                <a:lnTo>
                  <a:pt x="129982" y="212233"/>
                </a:lnTo>
                <a:lnTo>
                  <a:pt x="122664" y="226050"/>
                </a:lnTo>
                <a:cubicBezTo>
                  <a:pt x="120573" y="230114"/>
                  <a:pt x="117321" y="229998"/>
                  <a:pt x="115462" y="225702"/>
                </a:cubicBezTo>
                <a:lnTo>
                  <a:pt x="109306" y="211652"/>
                </a:lnTo>
                <a:lnTo>
                  <a:pt x="117669" y="203176"/>
                </a:lnTo>
                <a:lnTo>
                  <a:pt x="111513" y="196441"/>
                </a:lnTo>
                <a:close/>
                <a:moveTo>
                  <a:pt x="88250" y="191374"/>
                </a:moveTo>
                <a:lnTo>
                  <a:pt x="111272" y="231774"/>
                </a:lnTo>
                <a:cubicBezTo>
                  <a:pt x="113597" y="235954"/>
                  <a:pt x="116620" y="238160"/>
                  <a:pt x="119760" y="238160"/>
                </a:cubicBezTo>
                <a:cubicBezTo>
                  <a:pt x="123015" y="238160"/>
                  <a:pt x="126038" y="235954"/>
                  <a:pt x="128364" y="231891"/>
                </a:cubicBezTo>
                <a:lnTo>
                  <a:pt x="152316" y="191490"/>
                </a:lnTo>
                <a:lnTo>
                  <a:pt x="195918" y="193812"/>
                </a:lnTo>
                <a:cubicBezTo>
                  <a:pt x="207894" y="194392"/>
                  <a:pt x="222195" y="199268"/>
                  <a:pt x="228241" y="204725"/>
                </a:cubicBezTo>
                <a:cubicBezTo>
                  <a:pt x="234520" y="210297"/>
                  <a:pt x="239287" y="224112"/>
                  <a:pt x="239287" y="236302"/>
                </a:cubicBezTo>
                <a:lnTo>
                  <a:pt x="239287" y="249653"/>
                </a:lnTo>
                <a:lnTo>
                  <a:pt x="183360" y="461987"/>
                </a:lnTo>
                <a:cubicBezTo>
                  <a:pt x="177663" y="483581"/>
                  <a:pt x="154874" y="501227"/>
                  <a:pt x="132433" y="501227"/>
                </a:cubicBezTo>
                <a:lnTo>
                  <a:pt x="122085" y="501227"/>
                </a:lnTo>
                <a:cubicBezTo>
                  <a:pt x="99645" y="501227"/>
                  <a:pt x="75925" y="483929"/>
                  <a:pt x="68949" y="462568"/>
                </a:cubicBezTo>
                <a:lnTo>
                  <a:pt x="0" y="249769"/>
                </a:lnTo>
                <a:lnTo>
                  <a:pt x="0" y="236302"/>
                </a:lnTo>
                <a:cubicBezTo>
                  <a:pt x="0" y="224112"/>
                  <a:pt x="4883" y="210297"/>
                  <a:pt x="11046" y="204725"/>
                </a:cubicBezTo>
                <a:cubicBezTo>
                  <a:pt x="17208" y="199268"/>
                  <a:pt x="31393" y="194509"/>
                  <a:pt x="43369" y="193812"/>
                </a:cubicBezTo>
                <a:close/>
                <a:moveTo>
                  <a:pt x="138106" y="151894"/>
                </a:moveTo>
                <a:cubicBezTo>
                  <a:pt x="140196" y="151081"/>
                  <a:pt x="142635" y="152127"/>
                  <a:pt x="143448" y="154218"/>
                </a:cubicBezTo>
                <a:cubicBezTo>
                  <a:pt x="144377" y="156426"/>
                  <a:pt x="143332" y="158866"/>
                  <a:pt x="141125" y="159679"/>
                </a:cubicBezTo>
                <a:cubicBezTo>
                  <a:pt x="131950" y="163281"/>
                  <a:pt x="124286" y="164559"/>
                  <a:pt x="118014" y="164559"/>
                </a:cubicBezTo>
                <a:cubicBezTo>
                  <a:pt x="105239" y="164559"/>
                  <a:pt x="98620" y="159330"/>
                  <a:pt x="98271" y="158982"/>
                </a:cubicBezTo>
                <a:cubicBezTo>
                  <a:pt x="96529" y="157588"/>
                  <a:pt x="96181" y="154915"/>
                  <a:pt x="97691" y="153172"/>
                </a:cubicBezTo>
                <a:cubicBezTo>
                  <a:pt x="99084" y="151430"/>
                  <a:pt x="101639" y="151081"/>
                  <a:pt x="103497" y="152591"/>
                </a:cubicBezTo>
                <a:cubicBezTo>
                  <a:pt x="103962" y="152940"/>
                  <a:pt x="114995" y="161073"/>
                  <a:pt x="138106" y="151894"/>
                </a:cubicBezTo>
                <a:close/>
                <a:moveTo>
                  <a:pt x="139648" y="119739"/>
                </a:moveTo>
                <a:cubicBezTo>
                  <a:pt x="147918" y="120435"/>
                  <a:pt x="149316" y="134921"/>
                  <a:pt x="149316" y="134921"/>
                </a:cubicBezTo>
                <a:lnTo>
                  <a:pt x="129981" y="134921"/>
                </a:lnTo>
                <a:cubicBezTo>
                  <a:pt x="129981" y="134921"/>
                  <a:pt x="131379" y="119044"/>
                  <a:pt x="139648" y="119739"/>
                </a:cubicBezTo>
                <a:close/>
                <a:moveTo>
                  <a:pt x="91170" y="119739"/>
                </a:moveTo>
                <a:cubicBezTo>
                  <a:pt x="99440" y="120435"/>
                  <a:pt x="100838" y="134921"/>
                  <a:pt x="100838" y="134921"/>
                </a:cubicBezTo>
                <a:lnTo>
                  <a:pt x="81503" y="134921"/>
                </a:lnTo>
                <a:cubicBezTo>
                  <a:pt x="81503" y="134921"/>
                  <a:pt x="82901" y="119044"/>
                  <a:pt x="91170" y="119739"/>
                </a:cubicBezTo>
                <a:close/>
                <a:moveTo>
                  <a:pt x="95591" y="95554"/>
                </a:moveTo>
                <a:cubicBezTo>
                  <a:pt x="92685" y="103451"/>
                  <a:pt x="84429" y="120752"/>
                  <a:pt x="67686" y="130042"/>
                </a:cubicBezTo>
                <a:lnTo>
                  <a:pt x="67686" y="157679"/>
                </a:lnTo>
                <a:cubicBezTo>
                  <a:pt x="67686" y="166736"/>
                  <a:pt x="75127" y="174168"/>
                  <a:pt x="84313" y="174168"/>
                </a:cubicBezTo>
                <a:lnTo>
                  <a:pt x="153379" y="174168"/>
                </a:lnTo>
                <a:cubicBezTo>
                  <a:pt x="162449" y="174168"/>
                  <a:pt x="169890" y="166736"/>
                  <a:pt x="169890" y="157562"/>
                </a:cubicBezTo>
                <a:lnTo>
                  <a:pt x="169890" y="112043"/>
                </a:lnTo>
                <a:cubicBezTo>
                  <a:pt x="153961" y="116340"/>
                  <a:pt x="122102" y="120752"/>
                  <a:pt x="100359" y="95554"/>
                </a:cubicBezTo>
                <a:close/>
                <a:moveTo>
                  <a:pt x="305807" y="35565"/>
                </a:moveTo>
                <a:lnTo>
                  <a:pt x="415442" y="35565"/>
                </a:lnTo>
                <a:cubicBezTo>
                  <a:pt x="425557" y="35565"/>
                  <a:pt x="433695" y="43692"/>
                  <a:pt x="433695" y="53792"/>
                </a:cubicBezTo>
                <a:cubicBezTo>
                  <a:pt x="433695" y="63892"/>
                  <a:pt x="425557" y="72018"/>
                  <a:pt x="415442" y="72018"/>
                </a:cubicBezTo>
                <a:lnTo>
                  <a:pt x="324060" y="72018"/>
                </a:lnTo>
                <a:lnTo>
                  <a:pt x="324060" y="237103"/>
                </a:lnTo>
                <a:lnTo>
                  <a:pt x="415442" y="237103"/>
                </a:lnTo>
                <a:cubicBezTo>
                  <a:pt x="425557" y="237103"/>
                  <a:pt x="433695" y="245346"/>
                  <a:pt x="433695" y="255330"/>
                </a:cubicBezTo>
                <a:cubicBezTo>
                  <a:pt x="433695" y="265430"/>
                  <a:pt x="425557" y="273556"/>
                  <a:pt x="415442" y="273556"/>
                </a:cubicBezTo>
                <a:lnTo>
                  <a:pt x="324060" y="273556"/>
                </a:lnTo>
                <a:lnTo>
                  <a:pt x="324060" y="469290"/>
                </a:lnTo>
                <a:lnTo>
                  <a:pt x="415442" y="469290"/>
                </a:lnTo>
                <a:cubicBezTo>
                  <a:pt x="425557" y="469290"/>
                  <a:pt x="433695" y="477416"/>
                  <a:pt x="433695" y="487516"/>
                </a:cubicBezTo>
                <a:cubicBezTo>
                  <a:pt x="433695" y="497617"/>
                  <a:pt x="425557" y="505743"/>
                  <a:pt x="415442" y="505743"/>
                </a:cubicBezTo>
                <a:lnTo>
                  <a:pt x="305807" y="505743"/>
                </a:lnTo>
                <a:cubicBezTo>
                  <a:pt x="295692" y="505743"/>
                  <a:pt x="287554" y="497617"/>
                  <a:pt x="287554" y="487516"/>
                </a:cubicBezTo>
                <a:lnTo>
                  <a:pt x="287554" y="53792"/>
                </a:lnTo>
                <a:cubicBezTo>
                  <a:pt x="287554" y="43692"/>
                  <a:pt x="295692" y="35565"/>
                  <a:pt x="305807" y="35565"/>
                </a:cubicBezTo>
                <a:close/>
                <a:moveTo>
                  <a:pt x="117102" y="32037"/>
                </a:moveTo>
                <a:cubicBezTo>
                  <a:pt x="195819" y="32037"/>
                  <a:pt x="179890" y="108676"/>
                  <a:pt x="179890" y="108676"/>
                </a:cubicBezTo>
                <a:cubicBezTo>
                  <a:pt x="179890" y="108676"/>
                  <a:pt x="179308" y="108908"/>
                  <a:pt x="178262" y="109373"/>
                </a:cubicBezTo>
                <a:lnTo>
                  <a:pt x="178262" y="157679"/>
                </a:lnTo>
                <a:cubicBezTo>
                  <a:pt x="178262" y="171381"/>
                  <a:pt x="167099" y="182412"/>
                  <a:pt x="153379" y="182412"/>
                </a:cubicBezTo>
                <a:lnTo>
                  <a:pt x="84313" y="182412"/>
                </a:lnTo>
                <a:cubicBezTo>
                  <a:pt x="70593" y="182412"/>
                  <a:pt x="59430" y="171265"/>
                  <a:pt x="59430" y="157562"/>
                </a:cubicBezTo>
                <a:lnTo>
                  <a:pt x="59430" y="133642"/>
                </a:lnTo>
                <a:cubicBezTo>
                  <a:pt x="58151" y="134106"/>
                  <a:pt x="56872" y="134571"/>
                  <a:pt x="55593" y="134803"/>
                </a:cubicBezTo>
                <a:cubicBezTo>
                  <a:pt x="55593" y="134803"/>
                  <a:pt x="34083" y="32153"/>
                  <a:pt x="117102" y="32037"/>
                </a:cubicBezTo>
                <a:close/>
                <a:moveTo>
                  <a:pt x="543107" y="0"/>
                </a:moveTo>
                <a:cubicBezTo>
                  <a:pt x="574499" y="0"/>
                  <a:pt x="599948" y="25417"/>
                  <a:pt x="599948" y="56770"/>
                </a:cubicBezTo>
                <a:cubicBezTo>
                  <a:pt x="599948" y="88123"/>
                  <a:pt x="574499" y="113540"/>
                  <a:pt x="543107" y="113540"/>
                </a:cubicBezTo>
                <a:cubicBezTo>
                  <a:pt x="511715" y="113540"/>
                  <a:pt x="486266" y="88123"/>
                  <a:pt x="486266" y="56770"/>
                </a:cubicBezTo>
                <a:cubicBezTo>
                  <a:pt x="486266" y="25417"/>
                  <a:pt x="511715" y="0"/>
                  <a:pt x="54310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iśliḑè"/>
          <p:cNvSpPr/>
          <p:nvPr/>
        </p:nvSpPr>
        <p:spPr bwMode="auto">
          <a:xfrm>
            <a:off x="7580013" y="3343532"/>
            <a:ext cx="513812" cy="430484"/>
          </a:xfrm>
          <a:custGeom>
            <a:avLst/>
            <a:gdLst>
              <a:gd name="connsiteX0" fmla="*/ 552739 w 609615"/>
              <a:gd name="connsiteY0" fmla="*/ 397213 h 510753"/>
              <a:gd name="connsiteX1" fmla="*/ 609615 w 609615"/>
              <a:gd name="connsiteY1" fmla="*/ 453983 h 510753"/>
              <a:gd name="connsiteX2" fmla="*/ 552739 w 609615"/>
              <a:gd name="connsiteY2" fmla="*/ 510753 h 510753"/>
              <a:gd name="connsiteX3" fmla="*/ 495863 w 609615"/>
              <a:gd name="connsiteY3" fmla="*/ 453983 h 510753"/>
              <a:gd name="connsiteX4" fmla="*/ 552739 w 609615"/>
              <a:gd name="connsiteY4" fmla="*/ 397213 h 510753"/>
              <a:gd name="connsiteX5" fmla="*/ 547870 w 609615"/>
              <a:gd name="connsiteY5" fmla="*/ 198571 h 510753"/>
              <a:gd name="connsiteX6" fmla="*/ 604746 w 609615"/>
              <a:gd name="connsiteY6" fmla="*/ 255341 h 510753"/>
              <a:gd name="connsiteX7" fmla="*/ 547870 w 609615"/>
              <a:gd name="connsiteY7" fmla="*/ 312111 h 510753"/>
              <a:gd name="connsiteX8" fmla="*/ 490994 w 609615"/>
              <a:gd name="connsiteY8" fmla="*/ 255341 h 510753"/>
              <a:gd name="connsiteX9" fmla="*/ 547870 w 609615"/>
              <a:gd name="connsiteY9" fmla="*/ 198571 h 510753"/>
              <a:gd name="connsiteX10" fmla="*/ 119644 w 609615"/>
              <a:gd name="connsiteY10" fmla="*/ 191797 h 510753"/>
              <a:gd name="connsiteX11" fmla="*/ 127891 w 609615"/>
              <a:gd name="connsiteY11" fmla="*/ 196674 h 510753"/>
              <a:gd name="connsiteX12" fmla="*/ 121502 w 609615"/>
              <a:gd name="connsiteY12" fmla="*/ 203292 h 510753"/>
              <a:gd name="connsiteX13" fmla="*/ 129982 w 609615"/>
              <a:gd name="connsiteY13" fmla="*/ 212233 h 510753"/>
              <a:gd name="connsiteX14" fmla="*/ 122664 w 609615"/>
              <a:gd name="connsiteY14" fmla="*/ 226050 h 510753"/>
              <a:gd name="connsiteX15" fmla="*/ 115462 w 609615"/>
              <a:gd name="connsiteY15" fmla="*/ 225702 h 510753"/>
              <a:gd name="connsiteX16" fmla="*/ 109306 w 609615"/>
              <a:gd name="connsiteY16" fmla="*/ 211652 h 510753"/>
              <a:gd name="connsiteX17" fmla="*/ 117669 w 609615"/>
              <a:gd name="connsiteY17" fmla="*/ 203176 h 510753"/>
              <a:gd name="connsiteX18" fmla="*/ 111513 w 609615"/>
              <a:gd name="connsiteY18" fmla="*/ 196441 h 510753"/>
              <a:gd name="connsiteX19" fmla="*/ 88250 w 609615"/>
              <a:gd name="connsiteY19" fmla="*/ 191374 h 510753"/>
              <a:gd name="connsiteX20" fmla="*/ 111272 w 609615"/>
              <a:gd name="connsiteY20" fmla="*/ 231774 h 510753"/>
              <a:gd name="connsiteX21" fmla="*/ 119760 w 609615"/>
              <a:gd name="connsiteY21" fmla="*/ 238160 h 510753"/>
              <a:gd name="connsiteX22" fmla="*/ 128364 w 609615"/>
              <a:gd name="connsiteY22" fmla="*/ 231891 h 510753"/>
              <a:gd name="connsiteX23" fmla="*/ 152316 w 609615"/>
              <a:gd name="connsiteY23" fmla="*/ 191490 h 510753"/>
              <a:gd name="connsiteX24" fmla="*/ 195918 w 609615"/>
              <a:gd name="connsiteY24" fmla="*/ 193812 h 510753"/>
              <a:gd name="connsiteX25" fmla="*/ 228241 w 609615"/>
              <a:gd name="connsiteY25" fmla="*/ 204725 h 510753"/>
              <a:gd name="connsiteX26" fmla="*/ 239287 w 609615"/>
              <a:gd name="connsiteY26" fmla="*/ 236302 h 510753"/>
              <a:gd name="connsiteX27" fmla="*/ 239287 w 609615"/>
              <a:gd name="connsiteY27" fmla="*/ 249653 h 510753"/>
              <a:gd name="connsiteX28" fmla="*/ 183360 w 609615"/>
              <a:gd name="connsiteY28" fmla="*/ 461987 h 510753"/>
              <a:gd name="connsiteX29" fmla="*/ 132433 w 609615"/>
              <a:gd name="connsiteY29" fmla="*/ 501227 h 510753"/>
              <a:gd name="connsiteX30" fmla="*/ 122085 w 609615"/>
              <a:gd name="connsiteY30" fmla="*/ 501227 h 510753"/>
              <a:gd name="connsiteX31" fmla="*/ 68949 w 609615"/>
              <a:gd name="connsiteY31" fmla="*/ 462568 h 510753"/>
              <a:gd name="connsiteX32" fmla="*/ 0 w 609615"/>
              <a:gd name="connsiteY32" fmla="*/ 249769 h 510753"/>
              <a:gd name="connsiteX33" fmla="*/ 0 w 609615"/>
              <a:gd name="connsiteY33" fmla="*/ 236302 h 510753"/>
              <a:gd name="connsiteX34" fmla="*/ 11046 w 609615"/>
              <a:gd name="connsiteY34" fmla="*/ 204725 h 510753"/>
              <a:gd name="connsiteX35" fmla="*/ 43369 w 609615"/>
              <a:gd name="connsiteY35" fmla="*/ 193812 h 510753"/>
              <a:gd name="connsiteX36" fmla="*/ 138106 w 609615"/>
              <a:gd name="connsiteY36" fmla="*/ 151894 h 510753"/>
              <a:gd name="connsiteX37" fmla="*/ 143448 w 609615"/>
              <a:gd name="connsiteY37" fmla="*/ 154218 h 510753"/>
              <a:gd name="connsiteX38" fmla="*/ 141125 w 609615"/>
              <a:gd name="connsiteY38" fmla="*/ 159679 h 510753"/>
              <a:gd name="connsiteX39" fmla="*/ 118014 w 609615"/>
              <a:gd name="connsiteY39" fmla="*/ 164559 h 510753"/>
              <a:gd name="connsiteX40" fmla="*/ 98271 w 609615"/>
              <a:gd name="connsiteY40" fmla="*/ 158982 h 510753"/>
              <a:gd name="connsiteX41" fmla="*/ 97691 w 609615"/>
              <a:gd name="connsiteY41" fmla="*/ 153172 h 510753"/>
              <a:gd name="connsiteX42" fmla="*/ 103497 w 609615"/>
              <a:gd name="connsiteY42" fmla="*/ 152591 h 510753"/>
              <a:gd name="connsiteX43" fmla="*/ 138106 w 609615"/>
              <a:gd name="connsiteY43" fmla="*/ 151894 h 510753"/>
              <a:gd name="connsiteX44" fmla="*/ 139648 w 609615"/>
              <a:gd name="connsiteY44" fmla="*/ 119739 h 510753"/>
              <a:gd name="connsiteX45" fmla="*/ 149316 w 609615"/>
              <a:gd name="connsiteY45" fmla="*/ 134921 h 510753"/>
              <a:gd name="connsiteX46" fmla="*/ 129981 w 609615"/>
              <a:gd name="connsiteY46" fmla="*/ 134921 h 510753"/>
              <a:gd name="connsiteX47" fmla="*/ 139648 w 609615"/>
              <a:gd name="connsiteY47" fmla="*/ 119739 h 510753"/>
              <a:gd name="connsiteX48" fmla="*/ 91170 w 609615"/>
              <a:gd name="connsiteY48" fmla="*/ 119739 h 510753"/>
              <a:gd name="connsiteX49" fmla="*/ 100838 w 609615"/>
              <a:gd name="connsiteY49" fmla="*/ 134921 h 510753"/>
              <a:gd name="connsiteX50" fmla="*/ 81503 w 609615"/>
              <a:gd name="connsiteY50" fmla="*/ 134921 h 510753"/>
              <a:gd name="connsiteX51" fmla="*/ 91170 w 609615"/>
              <a:gd name="connsiteY51" fmla="*/ 119739 h 510753"/>
              <a:gd name="connsiteX52" fmla="*/ 95591 w 609615"/>
              <a:gd name="connsiteY52" fmla="*/ 95554 h 510753"/>
              <a:gd name="connsiteX53" fmla="*/ 67686 w 609615"/>
              <a:gd name="connsiteY53" fmla="*/ 130042 h 510753"/>
              <a:gd name="connsiteX54" fmla="*/ 67686 w 609615"/>
              <a:gd name="connsiteY54" fmla="*/ 157679 h 510753"/>
              <a:gd name="connsiteX55" fmla="*/ 84313 w 609615"/>
              <a:gd name="connsiteY55" fmla="*/ 174168 h 510753"/>
              <a:gd name="connsiteX56" fmla="*/ 153379 w 609615"/>
              <a:gd name="connsiteY56" fmla="*/ 174168 h 510753"/>
              <a:gd name="connsiteX57" fmla="*/ 169890 w 609615"/>
              <a:gd name="connsiteY57" fmla="*/ 157562 h 510753"/>
              <a:gd name="connsiteX58" fmla="*/ 169890 w 609615"/>
              <a:gd name="connsiteY58" fmla="*/ 112043 h 510753"/>
              <a:gd name="connsiteX59" fmla="*/ 100359 w 609615"/>
              <a:gd name="connsiteY59" fmla="*/ 95554 h 510753"/>
              <a:gd name="connsiteX60" fmla="*/ 305807 w 609615"/>
              <a:gd name="connsiteY60" fmla="*/ 35565 h 510753"/>
              <a:gd name="connsiteX61" fmla="*/ 415442 w 609615"/>
              <a:gd name="connsiteY61" fmla="*/ 35565 h 510753"/>
              <a:gd name="connsiteX62" fmla="*/ 433695 w 609615"/>
              <a:gd name="connsiteY62" fmla="*/ 53792 h 510753"/>
              <a:gd name="connsiteX63" fmla="*/ 415442 w 609615"/>
              <a:gd name="connsiteY63" fmla="*/ 72018 h 510753"/>
              <a:gd name="connsiteX64" fmla="*/ 324060 w 609615"/>
              <a:gd name="connsiteY64" fmla="*/ 72018 h 510753"/>
              <a:gd name="connsiteX65" fmla="*/ 324060 w 609615"/>
              <a:gd name="connsiteY65" fmla="*/ 237103 h 510753"/>
              <a:gd name="connsiteX66" fmla="*/ 415442 w 609615"/>
              <a:gd name="connsiteY66" fmla="*/ 237103 h 510753"/>
              <a:gd name="connsiteX67" fmla="*/ 433695 w 609615"/>
              <a:gd name="connsiteY67" fmla="*/ 255330 h 510753"/>
              <a:gd name="connsiteX68" fmla="*/ 415442 w 609615"/>
              <a:gd name="connsiteY68" fmla="*/ 273556 h 510753"/>
              <a:gd name="connsiteX69" fmla="*/ 324060 w 609615"/>
              <a:gd name="connsiteY69" fmla="*/ 273556 h 510753"/>
              <a:gd name="connsiteX70" fmla="*/ 324060 w 609615"/>
              <a:gd name="connsiteY70" fmla="*/ 469290 h 510753"/>
              <a:gd name="connsiteX71" fmla="*/ 415442 w 609615"/>
              <a:gd name="connsiteY71" fmla="*/ 469290 h 510753"/>
              <a:gd name="connsiteX72" fmla="*/ 433695 w 609615"/>
              <a:gd name="connsiteY72" fmla="*/ 487516 h 510753"/>
              <a:gd name="connsiteX73" fmla="*/ 415442 w 609615"/>
              <a:gd name="connsiteY73" fmla="*/ 505743 h 510753"/>
              <a:gd name="connsiteX74" fmla="*/ 305807 w 609615"/>
              <a:gd name="connsiteY74" fmla="*/ 505743 h 510753"/>
              <a:gd name="connsiteX75" fmla="*/ 287554 w 609615"/>
              <a:gd name="connsiteY75" fmla="*/ 487516 h 510753"/>
              <a:gd name="connsiteX76" fmla="*/ 287554 w 609615"/>
              <a:gd name="connsiteY76" fmla="*/ 53792 h 510753"/>
              <a:gd name="connsiteX77" fmla="*/ 305807 w 609615"/>
              <a:gd name="connsiteY77" fmla="*/ 35565 h 510753"/>
              <a:gd name="connsiteX78" fmla="*/ 117102 w 609615"/>
              <a:gd name="connsiteY78" fmla="*/ 32037 h 510753"/>
              <a:gd name="connsiteX79" fmla="*/ 179890 w 609615"/>
              <a:gd name="connsiteY79" fmla="*/ 108676 h 510753"/>
              <a:gd name="connsiteX80" fmla="*/ 178262 w 609615"/>
              <a:gd name="connsiteY80" fmla="*/ 109373 h 510753"/>
              <a:gd name="connsiteX81" fmla="*/ 178262 w 609615"/>
              <a:gd name="connsiteY81" fmla="*/ 157679 h 510753"/>
              <a:gd name="connsiteX82" fmla="*/ 153379 w 609615"/>
              <a:gd name="connsiteY82" fmla="*/ 182412 h 510753"/>
              <a:gd name="connsiteX83" fmla="*/ 84313 w 609615"/>
              <a:gd name="connsiteY83" fmla="*/ 182412 h 510753"/>
              <a:gd name="connsiteX84" fmla="*/ 59430 w 609615"/>
              <a:gd name="connsiteY84" fmla="*/ 157562 h 510753"/>
              <a:gd name="connsiteX85" fmla="*/ 59430 w 609615"/>
              <a:gd name="connsiteY85" fmla="*/ 133642 h 510753"/>
              <a:gd name="connsiteX86" fmla="*/ 55593 w 609615"/>
              <a:gd name="connsiteY86" fmla="*/ 134803 h 510753"/>
              <a:gd name="connsiteX87" fmla="*/ 117102 w 609615"/>
              <a:gd name="connsiteY87" fmla="*/ 32037 h 510753"/>
              <a:gd name="connsiteX88" fmla="*/ 543107 w 609615"/>
              <a:gd name="connsiteY88" fmla="*/ 0 h 510753"/>
              <a:gd name="connsiteX89" fmla="*/ 599948 w 609615"/>
              <a:gd name="connsiteY89" fmla="*/ 56770 h 510753"/>
              <a:gd name="connsiteX90" fmla="*/ 543107 w 609615"/>
              <a:gd name="connsiteY90" fmla="*/ 113540 h 510753"/>
              <a:gd name="connsiteX91" fmla="*/ 486266 w 609615"/>
              <a:gd name="connsiteY91" fmla="*/ 56770 h 510753"/>
              <a:gd name="connsiteX92" fmla="*/ 543107 w 609615"/>
              <a:gd name="connsiteY92" fmla="*/ 0 h 51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9615" h="510753">
                <a:moveTo>
                  <a:pt x="552739" y="397213"/>
                </a:moveTo>
                <a:cubicBezTo>
                  <a:pt x="584151" y="397213"/>
                  <a:pt x="609615" y="422630"/>
                  <a:pt x="609615" y="453983"/>
                </a:cubicBezTo>
                <a:cubicBezTo>
                  <a:pt x="609615" y="485336"/>
                  <a:pt x="584151" y="510753"/>
                  <a:pt x="552739" y="510753"/>
                </a:cubicBezTo>
                <a:cubicBezTo>
                  <a:pt x="521327" y="510753"/>
                  <a:pt x="495863" y="485336"/>
                  <a:pt x="495863" y="453983"/>
                </a:cubicBezTo>
                <a:cubicBezTo>
                  <a:pt x="495863" y="422630"/>
                  <a:pt x="521327" y="397213"/>
                  <a:pt x="552739" y="397213"/>
                </a:cubicBezTo>
                <a:close/>
                <a:moveTo>
                  <a:pt x="547870" y="198571"/>
                </a:moveTo>
                <a:cubicBezTo>
                  <a:pt x="579282" y="198571"/>
                  <a:pt x="604746" y="223988"/>
                  <a:pt x="604746" y="255341"/>
                </a:cubicBezTo>
                <a:cubicBezTo>
                  <a:pt x="604746" y="286694"/>
                  <a:pt x="579282" y="312111"/>
                  <a:pt x="547870" y="312111"/>
                </a:cubicBezTo>
                <a:cubicBezTo>
                  <a:pt x="516458" y="312111"/>
                  <a:pt x="490994" y="286694"/>
                  <a:pt x="490994" y="255341"/>
                </a:cubicBezTo>
                <a:cubicBezTo>
                  <a:pt x="490994" y="223988"/>
                  <a:pt x="516458" y="198571"/>
                  <a:pt x="547870" y="198571"/>
                </a:cubicBezTo>
                <a:close/>
                <a:moveTo>
                  <a:pt x="119644" y="191797"/>
                </a:moveTo>
                <a:lnTo>
                  <a:pt x="127891" y="196674"/>
                </a:lnTo>
                <a:lnTo>
                  <a:pt x="121502" y="203292"/>
                </a:lnTo>
                <a:lnTo>
                  <a:pt x="129982" y="212233"/>
                </a:lnTo>
                <a:lnTo>
                  <a:pt x="122664" y="226050"/>
                </a:lnTo>
                <a:cubicBezTo>
                  <a:pt x="120573" y="230114"/>
                  <a:pt x="117321" y="229998"/>
                  <a:pt x="115462" y="225702"/>
                </a:cubicBezTo>
                <a:lnTo>
                  <a:pt x="109306" y="211652"/>
                </a:lnTo>
                <a:lnTo>
                  <a:pt x="117669" y="203176"/>
                </a:lnTo>
                <a:lnTo>
                  <a:pt x="111513" y="196441"/>
                </a:lnTo>
                <a:close/>
                <a:moveTo>
                  <a:pt x="88250" y="191374"/>
                </a:moveTo>
                <a:lnTo>
                  <a:pt x="111272" y="231774"/>
                </a:lnTo>
                <a:cubicBezTo>
                  <a:pt x="113597" y="235954"/>
                  <a:pt x="116620" y="238160"/>
                  <a:pt x="119760" y="238160"/>
                </a:cubicBezTo>
                <a:cubicBezTo>
                  <a:pt x="123015" y="238160"/>
                  <a:pt x="126038" y="235954"/>
                  <a:pt x="128364" y="231891"/>
                </a:cubicBezTo>
                <a:lnTo>
                  <a:pt x="152316" y="191490"/>
                </a:lnTo>
                <a:lnTo>
                  <a:pt x="195918" y="193812"/>
                </a:lnTo>
                <a:cubicBezTo>
                  <a:pt x="207894" y="194392"/>
                  <a:pt x="222195" y="199268"/>
                  <a:pt x="228241" y="204725"/>
                </a:cubicBezTo>
                <a:cubicBezTo>
                  <a:pt x="234520" y="210297"/>
                  <a:pt x="239287" y="224112"/>
                  <a:pt x="239287" y="236302"/>
                </a:cubicBezTo>
                <a:lnTo>
                  <a:pt x="239287" y="249653"/>
                </a:lnTo>
                <a:lnTo>
                  <a:pt x="183360" y="461987"/>
                </a:lnTo>
                <a:cubicBezTo>
                  <a:pt x="177663" y="483581"/>
                  <a:pt x="154874" y="501227"/>
                  <a:pt x="132433" y="501227"/>
                </a:cubicBezTo>
                <a:lnTo>
                  <a:pt x="122085" y="501227"/>
                </a:lnTo>
                <a:cubicBezTo>
                  <a:pt x="99645" y="501227"/>
                  <a:pt x="75925" y="483929"/>
                  <a:pt x="68949" y="462568"/>
                </a:cubicBezTo>
                <a:lnTo>
                  <a:pt x="0" y="249769"/>
                </a:lnTo>
                <a:lnTo>
                  <a:pt x="0" y="236302"/>
                </a:lnTo>
                <a:cubicBezTo>
                  <a:pt x="0" y="224112"/>
                  <a:pt x="4883" y="210297"/>
                  <a:pt x="11046" y="204725"/>
                </a:cubicBezTo>
                <a:cubicBezTo>
                  <a:pt x="17208" y="199268"/>
                  <a:pt x="31393" y="194509"/>
                  <a:pt x="43369" y="193812"/>
                </a:cubicBezTo>
                <a:close/>
                <a:moveTo>
                  <a:pt x="138106" y="151894"/>
                </a:moveTo>
                <a:cubicBezTo>
                  <a:pt x="140196" y="151081"/>
                  <a:pt x="142635" y="152127"/>
                  <a:pt x="143448" y="154218"/>
                </a:cubicBezTo>
                <a:cubicBezTo>
                  <a:pt x="144377" y="156426"/>
                  <a:pt x="143332" y="158866"/>
                  <a:pt x="141125" y="159679"/>
                </a:cubicBezTo>
                <a:cubicBezTo>
                  <a:pt x="131950" y="163281"/>
                  <a:pt x="124286" y="164559"/>
                  <a:pt x="118014" y="164559"/>
                </a:cubicBezTo>
                <a:cubicBezTo>
                  <a:pt x="105239" y="164559"/>
                  <a:pt x="98620" y="159330"/>
                  <a:pt x="98271" y="158982"/>
                </a:cubicBezTo>
                <a:cubicBezTo>
                  <a:pt x="96529" y="157588"/>
                  <a:pt x="96181" y="154915"/>
                  <a:pt x="97691" y="153172"/>
                </a:cubicBezTo>
                <a:cubicBezTo>
                  <a:pt x="99084" y="151430"/>
                  <a:pt x="101639" y="151081"/>
                  <a:pt x="103497" y="152591"/>
                </a:cubicBezTo>
                <a:cubicBezTo>
                  <a:pt x="103962" y="152940"/>
                  <a:pt x="114995" y="161073"/>
                  <a:pt x="138106" y="151894"/>
                </a:cubicBezTo>
                <a:close/>
                <a:moveTo>
                  <a:pt x="139648" y="119739"/>
                </a:moveTo>
                <a:cubicBezTo>
                  <a:pt x="147918" y="120435"/>
                  <a:pt x="149316" y="134921"/>
                  <a:pt x="149316" y="134921"/>
                </a:cubicBezTo>
                <a:lnTo>
                  <a:pt x="129981" y="134921"/>
                </a:lnTo>
                <a:cubicBezTo>
                  <a:pt x="129981" y="134921"/>
                  <a:pt x="131379" y="119044"/>
                  <a:pt x="139648" y="119739"/>
                </a:cubicBezTo>
                <a:close/>
                <a:moveTo>
                  <a:pt x="91170" y="119739"/>
                </a:moveTo>
                <a:cubicBezTo>
                  <a:pt x="99440" y="120435"/>
                  <a:pt x="100838" y="134921"/>
                  <a:pt x="100838" y="134921"/>
                </a:cubicBezTo>
                <a:lnTo>
                  <a:pt x="81503" y="134921"/>
                </a:lnTo>
                <a:cubicBezTo>
                  <a:pt x="81503" y="134921"/>
                  <a:pt x="82901" y="119044"/>
                  <a:pt x="91170" y="119739"/>
                </a:cubicBezTo>
                <a:close/>
                <a:moveTo>
                  <a:pt x="95591" y="95554"/>
                </a:moveTo>
                <a:cubicBezTo>
                  <a:pt x="92685" y="103451"/>
                  <a:pt x="84429" y="120752"/>
                  <a:pt x="67686" y="130042"/>
                </a:cubicBezTo>
                <a:lnTo>
                  <a:pt x="67686" y="157679"/>
                </a:lnTo>
                <a:cubicBezTo>
                  <a:pt x="67686" y="166736"/>
                  <a:pt x="75127" y="174168"/>
                  <a:pt x="84313" y="174168"/>
                </a:cubicBezTo>
                <a:lnTo>
                  <a:pt x="153379" y="174168"/>
                </a:lnTo>
                <a:cubicBezTo>
                  <a:pt x="162449" y="174168"/>
                  <a:pt x="169890" y="166736"/>
                  <a:pt x="169890" y="157562"/>
                </a:cubicBezTo>
                <a:lnTo>
                  <a:pt x="169890" y="112043"/>
                </a:lnTo>
                <a:cubicBezTo>
                  <a:pt x="153961" y="116340"/>
                  <a:pt x="122102" y="120752"/>
                  <a:pt x="100359" y="95554"/>
                </a:cubicBezTo>
                <a:close/>
                <a:moveTo>
                  <a:pt x="305807" y="35565"/>
                </a:moveTo>
                <a:lnTo>
                  <a:pt x="415442" y="35565"/>
                </a:lnTo>
                <a:cubicBezTo>
                  <a:pt x="425557" y="35565"/>
                  <a:pt x="433695" y="43692"/>
                  <a:pt x="433695" y="53792"/>
                </a:cubicBezTo>
                <a:cubicBezTo>
                  <a:pt x="433695" y="63892"/>
                  <a:pt x="425557" y="72018"/>
                  <a:pt x="415442" y="72018"/>
                </a:cubicBezTo>
                <a:lnTo>
                  <a:pt x="324060" y="72018"/>
                </a:lnTo>
                <a:lnTo>
                  <a:pt x="324060" y="237103"/>
                </a:lnTo>
                <a:lnTo>
                  <a:pt x="415442" y="237103"/>
                </a:lnTo>
                <a:cubicBezTo>
                  <a:pt x="425557" y="237103"/>
                  <a:pt x="433695" y="245346"/>
                  <a:pt x="433695" y="255330"/>
                </a:cubicBezTo>
                <a:cubicBezTo>
                  <a:pt x="433695" y="265430"/>
                  <a:pt x="425557" y="273556"/>
                  <a:pt x="415442" y="273556"/>
                </a:cubicBezTo>
                <a:lnTo>
                  <a:pt x="324060" y="273556"/>
                </a:lnTo>
                <a:lnTo>
                  <a:pt x="324060" y="469290"/>
                </a:lnTo>
                <a:lnTo>
                  <a:pt x="415442" y="469290"/>
                </a:lnTo>
                <a:cubicBezTo>
                  <a:pt x="425557" y="469290"/>
                  <a:pt x="433695" y="477416"/>
                  <a:pt x="433695" y="487516"/>
                </a:cubicBezTo>
                <a:cubicBezTo>
                  <a:pt x="433695" y="497617"/>
                  <a:pt x="425557" y="505743"/>
                  <a:pt x="415442" y="505743"/>
                </a:cubicBezTo>
                <a:lnTo>
                  <a:pt x="305807" y="505743"/>
                </a:lnTo>
                <a:cubicBezTo>
                  <a:pt x="295692" y="505743"/>
                  <a:pt x="287554" y="497617"/>
                  <a:pt x="287554" y="487516"/>
                </a:cubicBezTo>
                <a:lnTo>
                  <a:pt x="287554" y="53792"/>
                </a:lnTo>
                <a:cubicBezTo>
                  <a:pt x="287554" y="43692"/>
                  <a:pt x="295692" y="35565"/>
                  <a:pt x="305807" y="35565"/>
                </a:cubicBezTo>
                <a:close/>
                <a:moveTo>
                  <a:pt x="117102" y="32037"/>
                </a:moveTo>
                <a:cubicBezTo>
                  <a:pt x="195819" y="32037"/>
                  <a:pt x="179890" y="108676"/>
                  <a:pt x="179890" y="108676"/>
                </a:cubicBezTo>
                <a:cubicBezTo>
                  <a:pt x="179890" y="108676"/>
                  <a:pt x="179308" y="108908"/>
                  <a:pt x="178262" y="109373"/>
                </a:cubicBezTo>
                <a:lnTo>
                  <a:pt x="178262" y="157679"/>
                </a:lnTo>
                <a:cubicBezTo>
                  <a:pt x="178262" y="171381"/>
                  <a:pt x="167099" y="182412"/>
                  <a:pt x="153379" y="182412"/>
                </a:cubicBezTo>
                <a:lnTo>
                  <a:pt x="84313" y="182412"/>
                </a:lnTo>
                <a:cubicBezTo>
                  <a:pt x="70593" y="182412"/>
                  <a:pt x="59430" y="171265"/>
                  <a:pt x="59430" y="157562"/>
                </a:cubicBezTo>
                <a:lnTo>
                  <a:pt x="59430" y="133642"/>
                </a:lnTo>
                <a:cubicBezTo>
                  <a:pt x="58151" y="134106"/>
                  <a:pt x="56872" y="134571"/>
                  <a:pt x="55593" y="134803"/>
                </a:cubicBezTo>
                <a:cubicBezTo>
                  <a:pt x="55593" y="134803"/>
                  <a:pt x="34083" y="32153"/>
                  <a:pt x="117102" y="32037"/>
                </a:cubicBezTo>
                <a:close/>
                <a:moveTo>
                  <a:pt x="543107" y="0"/>
                </a:moveTo>
                <a:cubicBezTo>
                  <a:pt x="574499" y="0"/>
                  <a:pt x="599948" y="25417"/>
                  <a:pt x="599948" y="56770"/>
                </a:cubicBezTo>
                <a:cubicBezTo>
                  <a:pt x="599948" y="88123"/>
                  <a:pt x="574499" y="113540"/>
                  <a:pt x="543107" y="113540"/>
                </a:cubicBezTo>
                <a:cubicBezTo>
                  <a:pt x="511715" y="113540"/>
                  <a:pt x="486266" y="88123"/>
                  <a:pt x="486266" y="56770"/>
                </a:cubicBezTo>
                <a:cubicBezTo>
                  <a:pt x="486266" y="25417"/>
                  <a:pt x="511715" y="0"/>
                  <a:pt x="54310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šľîdê"/>
          <p:cNvSpPr/>
          <p:nvPr/>
        </p:nvSpPr>
        <p:spPr>
          <a:xfrm>
            <a:off x="1702693" y="0"/>
            <a:ext cx="839700" cy="6108673"/>
          </a:xfrm>
          <a:prstGeom prst="rect">
            <a:avLst/>
          </a:prstGeom>
          <a:solidFill>
            <a:srgbClr val="C9B8D6"/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ï$1îḍe"/>
          <p:cNvSpPr/>
          <p:nvPr/>
        </p:nvSpPr>
        <p:spPr>
          <a:xfrm>
            <a:off x="1675068" y="6386287"/>
            <a:ext cx="839700" cy="471714"/>
          </a:xfrm>
          <a:prstGeom prst="rect">
            <a:avLst/>
          </a:prstGeom>
          <a:solidFill>
            <a:srgbClr val="C9B8D6"/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" name="ï$ḷiḑe"/>
          <p:cNvGrpSpPr/>
          <p:nvPr/>
        </p:nvGrpSpPr>
        <p:grpSpPr>
          <a:xfrm>
            <a:off x="977900" y="1238590"/>
            <a:ext cx="2234035" cy="4380819"/>
            <a:chOff x="8363170" y="1301751"/>
            <a:chExt cx="2465916" cy="4835524"/>
          </a:xfr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30" name="íṡḷîdê"/>
            <p:cNvSpPr/>
            <p:nvPr/>
          </p:nvSpPr>
          <p:spPr bwMode="auto">
            <a:xfrm>
              <a:off x="8363170" y="1301751"/>
              <a:ext cx="2465916" cy="4835524"/>
            </a:xfrm>
            <a:custGeom>
              <a:avLst/>
              <a:gdLst>
                <a:gd name="T0" fmla="*/ 1432 w 1440"/>
                <a:gd name="T1" fmla="*/ 650 h 2828"/>
                <a:gd name="T2" fmla="*/ 1432 w 1440"/>
                <a:gd name="T3" fmla="*/ 170 h 2828"/>
                <a:gd name="T4" fmla="*/ 1262 w 1440"/>
                <a:gd name="T5" fmla="*/ 0 h 2828"/>
                <a:gd name="T6" fmla="*/ 182 w 1440"/>
                <a:gd name="T7" fmla="*/ 0 h 2828"/>
                <a:gd name="T8" fmla="*/ 12 w 1440"/>
                <a:gd name="T9" fmla="*/ 170 h 2828"/>
                <a:gd name="T10" fmla="*/ 12 w 1440"/>
                <a:gd name="T11" fmla="*/ 375 h 2828"/>
                <a:gd name="T12" fmla="*/ 0 w 1440"/>
                <a:gd name="T13" fmla="*/ 396 h 2828"/>
                <a:gd name="T14" fmla="*/ 0 w 1440"/>
                <a:gd name="T15" fmla="*/ 480 h 2828"/>
                <a:gd name="T16" fmla="*/ 12 w 1440"/>
                <a:gd name="T17" fmla="*/ 501 h 2828"/>
                <a:gd name="T18" fmla="*/ 12 w 1440"/>
                <a:gd name="T19" fmla="*/ 579 h 2828"/>
                <a:gd name="T20" fmla="*/ 0 w 1440"/>
                <a:gd name="T21" fmla="*/ 600 h 2828"/>
                <a:gd name="T22" fmla="*/ 0 w 1440"/>
                <a:gd name="T23" fmla="*/ 780 h 2828"/>
                <a:gd name="T24" fmla="*/ 12 w 1440"/>
                <a:gd name="T25" fmla="*/ 801 h 2828"/>
                <a:gd name="T26" fmla="*/ 12 w 1440"/>
                <a:gd name="T27" fmla="*/ 835 h 2828"/>
                <a:gd name="T28" fmla="*/ 0 w 1440"/>
                <a:gd name="T29" fmla="*/ 856 h 2828"/>
                <a:gd name="T30" fmla="*/ 0 w 1440"/>
                <a:gd name="T31" fmla="*/ 1036 h 2828"/>
                <a:gd name="T32" fmla="*/ 12 w 1440"/>
                <a:gd name="T33" fmla="*/ 1057 h 2828"/>
                <a:gd name="T34" fmla="*/ 12 w 1440"/>
                <a:gd name="T35" fmla="*/ 2658 h 2828"/>
                <a:gd name="T36" fmla="*/ 182 w 1440"/>
                <a:gd name="T37" fmla="*/ 2828 h 2828"/>
                <a:gd name="T38" fmla="*/ 1262 w 1440"/>
                <a:gd name="T39" fmla="*/ 2828 h 2828"/>
                <a:gd name="T40" fmla="*/ 1432 w 1440"/>
                <a:gd name="T41" fmla="*/ 2658 h 2828"/>
                <a:gd name="T42" fmla="*/ 1432 w 1440"/>
                <a:gd name="T43" fmla="*/ 990 h 2828"/>
                <a:gd name="T44" fmla="*/ 1440 w 1440"/>
                <a:gd name="T45" fmla="*/ 972 h 2828"/>
                <a:gd name="T46" fmla="*/ 1440 w 1440"/>
                <a:gd name="T47" fmla="*/ 668 h 2828"/>
                <a:gd name="T48" fmla="*/ 1432 w 1440"/>
                <a:gd name="T49" fmla="*/ 650 h 2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40" h="2828">
                  <a:moveTo>
                    <a:pt x="1432" y="650"/>
                  </a:moveTo>
                  <a:cubicBezTo>
                    <a:pt x="1432" y="170"/>
                    <a:pt x="1432" y="170"/>
                    <a:pt x="1432" y="170"/>
                  </a:cubicBezTo>
                  <a:cubicBezTo>
                    <a:pt x="1432" y="76"/>
                    <a:pt x="1356" y="0"/>
                    <a:pt x="126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88" y="0"/>
                    <a:pt x="12" y="76"/>
                    <a:pt x="12" y="170"/>
                  </a:cubicBezTo>
                  <a:cubicBezTo>
                    <a:pt x="12" y="375"/>
                    <a:pt x="12" y="375"/>
                    <a:pt x="12" y="375"/>
                  </a:cubicBezTo>
                  <a:cubicBezTo>
                    <a:pt x="5" y="379"/>
                    <a:pt x="0" y="387"/>
                    <a:pt x="0" y="396"/>
                  </a:cubicBezTo>
                  <a:cubicBezTo>
                    <a:pt x="0" y="480"/>
                    <a:pt x="0" y="480"/>
                    <a:pt x="0" y="480"/>
                  </a:cubicBezTo>
                  <a:cubicBezTo>
                    <a:pt x="0" y="489"/>
                    <a:pt x="5" y="497"/>
                    <a:pt x="12" y="501"/>
                  </a:cubicBezTo>
                  <a:cubicBezTo>
                    <a:pt x="12" y="579"/>
                    <a:pt x="12" y="579"/>
                    <a:pt x="12" y="579"/>
                  </a:cubicBezTo>
                  <a:cubicBezTo>
                    <a:pt x="5" y="583"/>
                    <a:pt x="0" y="591"/>
                    <a:pt x="0" y="600"/>
                  </a:cubicBezTo>
                  <a:cubicBezTo>
                    <a:pt x="0" y="780"/>
                    <a:pt x="0" y="780"/>
                    <a:pt x="0" y="780"/>
                  </a:cubicBezTo>
                  <a:cubicBezTo>
                    <a:pt x="0" y="789"/>
                    <a:pt x="5" y="797"/>
                    <a:pt x="12" y="801"/>
                  </a:cubicBezTo>
                  <a:cubicBezTo>
                    <a:pt x="12" y="835"/>
                    <a:pt x="12" y="835"/>
                    <a:pt x="12" y="835"/>
                  </a:cubicBezTo>
                  <a:cubicBezTo>
                    <a:pt x="5" y="839"/>
                    <a:pt x="0" y="847"/>
                    <a:pt x="0" y="856"/>
                  </a:cubicBezTo>
                  <a:cubicBezTo>
                    <a:pt x="0" y="1036"/>
                    <a:pt x="0" y="1036"/>
                    <a:pt x="0" y="1036"/>
                  </a:cubicBezTo>
                  <a:cubicBezTo>
                    <a:pt x="0" y="1045"/>
                    <a:pt x="5" y="1053"/>
                    <a:pt x="12" y="1057"/>
                  </a:cubicBezTo>
                  <a:cubicBezTo>
                    <a:pt x="12" y="2658"/>
                    <a:pt x="12" y="2658"/>
                    <a:pt x="12" y="2658"/>
                  </a:cubicBezTo>
                  <a:cubicBezTo>
                    <a:pt x="12" y="2752"/>
                    <a:pt x="88" y="2828"/>
                    <a:pt x="182" y="2828"/>
                  </a:cubicBezTo>
                  <a:cubicBezTo>
                    <a:pt x="1262" y="2828"/>
                    <a:pt x="1262" y="2828"/>
                    <a:pt x="1262" y="2828"/>
                  </a:cubicBezTo>
                  <a:cubicBezTo>
                    <a:pt x="1356" y="2828"/>
                    <a:pt x="1432" y="2752"/>
                    <a:pt x="1432" y="2658"/>
                  </a:cubicBezTo>
                  <a:cubicBezTo>
                    <a:pt x="1432" y="990"/>
                    <a:pt x="1432" y="990"/>
                    <a:pt x="1432" y="990"/>
                  </a:cubicBezTo>
                  <a:cubicBezTo>
                    <a:pt x="1437" y="985"/>
                    <a:pt x="1440" y="979"/>
                    <a:pt x="1440" y="972"/>
                  </a:cubicBezTo>
                  <a:cubicBezTo>
                    <a:pt x="1440" y="668"/>
                    <a:pt x="1440" y="668"/>
                    <a:pt x="1440" y="668"/>
                  </a:cubicBezTo>
                  <a:cubicBezTo>
                    <a:pt x="1440" y="661"/>
                    <a:pt x="1437" y="655"/>
                    <a:pt x="1432" y="65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/>
            </a:p>
          </p:txBody>
        </p:sp>
        <p:sp>
          <p:nvSpPr>
            <p:cNvPr id="31" name="íṧliḑê"/>
            <p:cNvSpPr/>
            <p:nvPr/>
          </p:nvSpPr>
          <p:spPr bwMode="auto">
            <a:xfrm>
              <a:off x="8513230" y="1401418"/>
              <a:ext cx="2164676" cy="4637310"/>
            </a:xfrm>
            <a:custGeom>
              <a:avLst/>
              <a:gdLst>
                <a:gd name="T0" fmla="*/ 1101 w 1264"/>
                <a:gd name="T1" fmla="*/ 2712 h 2712"/>
                <a:gd name="T2" fmla="*/ 163 w 1264"/>
                <a:gd name="T3" fmla="*/ 2712 h 2712"/>
                <a:gd name="T4" fmla="*/ 0 w 1264"/>
                <a:gd name="T5" fmla="*/ 2549 h 2712"/>
                <a:gd name="T6" fmla="*/ 0 w 1264"/>
                <a:gd name="T7" fmla="*/ 163 h 2712"/>
                <a:gd name="T8" fmla="*/ 163 w 1264"/>
                <a:gd name="T9" fmla="*/ 0 h 2712"/>
                <a:gd name="T10" fmla="*/ 1101 w 1264"/>
                <a:gd name="T11" fmla="*/ 0 h 2712"/>
                <a:gd name="T12" fmla="*/ 1264 w 1264"/>
                <a:gd name="T13" fmla="*/ 163 h 2712"/>
                <a:gd name="T14" fmla="*/ 1264 w 1264"/>
                <a:gd name="T15" fmla="*/ 2549 h 2712"/>
                <a:gd name="T16" fmla="*/ 1101 w 1264"/>
                <a:gd name="T17" fmla="*/ 2712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64" h="2712">
                  <a:moveTo>
                    <a:pt x="1101" y="2712"/>
                  </a:moveTo>
                  <a:cubicBezTo>
                    <a:pt x="163" y="2712"/>
                    <a:pt x="163" y="2712"/>
                    <a:pt x="163" y="2712"/>
                  </a:cubicBezTo>
                  <a:cubicBezTo>
                    <a:pt x="73" y="2712"/>
                    <a:pt x="0" y="2639"/>
                    <a:pt x="0" y="2549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73"/>
                    <a:pt x="73" y="0"/>
                    <a:pt x="163" y="0"/>
                  </a:cubicBezTo>
                  <a:cubicBezTo>
                    <a:pt x="1101" y="0"/>
                    <a:pt x="1101" y="0"/>
                    <a:pt x="1101" y="0"/>
                  </a:cubicBezTo>
                  <a:cubicBezTo>
                    <a:pt x="1191" y="0"/>
                    <a:pt x="1264" y="73"/>
                    <a:pt x="1264" y="163"/>
                  </a:cubicBezTo>
                  <a:cubicBezTo>
                    <a:pt x="1264" y="2549"/>
                    <a:pt x="1264" y="2549"/>
                    <a:pt x="1264" y="2549"/>
                  </a:cubicBezTo>
                  <a:cubicBezTo>
                    <a:pt x="1264" y="2639"/>
                    <a:pt x="1191" y="2712"/>
                    <a:pt x="1101" y="2712"/>
                  </a:cubicBez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32" name="ïṣḻíďe"/>
            <p:cNvSpPr/>
            <p:nvPr/>
          </p:nvSpPr>
          <p:spPr bwMode="auto">
            <a:xfrm>
              <a:off x="9061958" y="1390220"/>
              <a:ext cx="1068340" cy="192615"/>
            </a:xfrm>
            <a:custGeom>
              <a:avLst/>
              <a:gdLst>
                <a:gd name="T0" fmla="*/ 624 w 624"/>
                <a:gd name="T1" fmla="*/ 0 h 112"/>
                <a:gd name="T2" fmla="*/ 608 w 624"/>
                <a:gd name="T3" fmla="*/ 0 h 112"/>
                <a:gd name="T4" fmla="*/ 600 w 624"/>
                <a:gd name="T5" fmla="*/ 0 h 112"/>
                <a:gd name="T6" fmla="*/ 25 w 624"/>
                <a:gd name="T7" fmla="*/ 0 h 112"/>
                <a:gd name="T8" fmla="*/ 16 w 624"/>
                <a:gd name="T9" fmla="*/ 0 h 112"/>
                <a:gd name="T10" fmla="*/ 0 w 624"/>
                <a:gd name="T11" fmla="*/ 0 h 112"/>
                <a:gd name="T12" fmla="*/ 17 w 624"/>
                <a:gd name="T13" fmla="*/ 16 h 112"/>
                <a:gd name="T14" fmla="*/ 17 w 624"/>
                <a:gd name="T15" fmla="*/ 16 h 112"/>
                <a:gd name="T16" fmla="*/ 128 w 624"/>
                <a:gd name="T17" fmla="*/ 112 h 112"/>
                <a:gd name="T18" fmla="*/ 496 w 624"/>
                <a:gd name="T19" fmla="*/ 112 h 112"/>
                <a:gd name="T20" fmla="*/ 607 w 624"/>
                <a:gd name="T21" fmla="*/ 13 h 112"/>
                <a:gd name="T22" fmla="*/ 624 w 624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4" h="112">
                  <a:moveTo>
                    <a:pt x="624" y="0"/>
                  </a:moveTo>
                  <a:cubicBezTo>
                    <a:pt x="608" y="0"/>
                    <a:pt x="608" y="0"/>
                    <a:pt x="608" y="0"/>
                  </a:cubicBezTo>
                  <a:cubicBezTo>
                    <a:pt x="600" y="0"/>
                    <a:pt x="600" y="0"/>
                    <a:pt x="60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6" y="0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70"/>
                    <a:pt x="72" y="112"/>
                    <a:pt x="128" y="112"/>
                  </a:cubicBezTo>
                  <a:cubicBezTo>
                    <a:pt x="496" y="112"/>
                    <a:pt x="496" y="112"/>
                    <a:pt x="496" y="112"/>
                  </a:cubicBezTo>
                  <a:cubicBezTo>
                    <a:pt x="553" y="112"/>
                    <a:pt x="600" y="69"/>
                    <a:pt x="607" y="13"/>
                  </a:cubicBezTo>
                  <a:cubicBezTo>
                    <a:pt x="615" y="0"/>
                    <a:pt x="624" y="0"/>
                    <a:pt x="624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íšliḍê"/>
            <p:cNvSpPr/>
            <p:nvPr/>
          </p:nvSpPr>
          <p:spPr bwMode="auto">
            <a:xfrm>
              <a:off x="9170584" y="5877469"/>
              <a:ext cx="856688" cy="34716"/>
            </a:xfrm>
            <a:custGeom>
              <a:avLst/>
              <a:gdLst>
                <a:gd name="T0" fmla="*/ 490 w 500"/>
                <a:gd name="T1" fmla="*/ 20 h 20"/>
                <a:gd name="T2" fmla="*/ 10 w 500"/>
                <a:gd name="T3" fmla="*/ 20 h 20"/>
                <a:gd name="T4" fmla="*/ 0 w 500"/>
                <a:gd name="T5" fmla="*/ 10 h 20"/>
                <a:gd name="T6" fmla="*/ 0 w 500"/>
                <a:gd name="T7" fmla="*/ 10 h 20"/>
                <a:gd name="T8" fmla="*/ 10 w 500"/>
                <a:gd name="T9" fmla="*/ 0 h 20"/>
                <a:gd name="T10" fmla="*/ 490 w 500"/>
                <a:gd name="T11" fmla="*/ 0 h 20"/>
                <a:gd name="T12" fmla="*/ 500 w 500"/>
                <a:gd name="T13" fmla="*/ 10 h 20"/>
                <a:gd name="T14" fmla="*/ 500 w 500"/>
                <a:gd name="T15" fmla="*/ 10 h 20"/>
                <a:gd name="T16" fmla="*/ 490 w 500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0" h="20">
                  <a:moveTo>
                    <a:pt x="490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4" y="20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90" y="0"/>
                    <a:pt x="490" y="0"/>
                    <a:pt x="490" y="0"/>
                  </a:cubicBezTo>
                  <a:cubicBezTo>
                    <a:pt x="495" y="0"/>
                    <a:pt x="500" y="5"/>
                    <a:pt x="500" y="10"/>
                  </a:cubicBezTo>
                  <a:cubicBezTo>
                    <a:pt x="500" y="10"/>
                    <a:pt x="500" y="10"/>
                    <a:pt x="500" y="10"/>
                  </a:cubicBezTo>
                  <a:cubicBezTo>
                    <a:pt x="500" y="16"/>
                    <a:pt x="495" y="20"/>
                    <a:pt x="490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isľîḋe"/>
            <p:cNvSpPr/>
            <p:nvPr/>
          </p:nvSpPr>
          <p:spPr bwMode="auto">
            <a:xfrm>
              <a:off x="9321764" y="1466370"/>
              <a:ext cx="384110" cy="40315"/>
            </a:xfrm>
            <a:custGeom>
              <a:avLst/>
              <a:gdLst>
                <a:gd name="T0" fmla="*/ 212 w 224"/>
                <a:gd name="T1" fmla="*/ 24 h 24"/>
                <a:gd name="T2" fmla="*/ 12 w 224"/>
                <a:gd name="T3" fmla="*/ 24 h 24"/>
                <a:gd name="T4" fmla="*/ 0 w 224"/>
                <a:gd name="T5" fmla="*/ 12 h 24"/>
                <a:gd name="T6" fmla="*/ 0 w 224"/>
                <a:gd name="T7" fmla="*/ 12 h 24"/>
                <a:gd name="T8" fmla="*/ 12 w 224"/>
                <a:gd name="T9" fmla="*/ 0 h 24"/>
                <a:gd name="T10" fmla="*/ 212 w 224"/>
                <a:gd name="T11" fmla="*/ 0 h 24"/>
                <a:gd name="T12" fmla="*/ 224 w 224"/>
                <a:gd name="T13" fmla="*/ 12 h 24"/>
                <a:gd name="T14" fmla="*/ 224 w 224"/>
                <a:gd name="T15" fmla="*/ 12 h 24"/>
                <a:gd name="T16" fmla="*/ 212 w 224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4" h="24">
                  <a:moveTo>
                    <a:pt x="212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19" y="0"/>
                    <a:pt x="224" y="5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9"/>
                    <a:pt x="219" y="24"/>
                    <a:pt x="212" y="2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işļiḓe"/>
            <p:cNvSpPr/>
            <p:nvPr/>
          </p:nvSpPr>
          <p:spPr bwMode="auto">
            <a:xfrm>
              <a:off x="9780904" y="1445092"/>
              <a:ext cx="88469" cy="895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6" name="işľiḋè"/>
          <p:cNvSpPr txBox="1"/>
          <p:nvPr/>
        </p:nvSpPr>
        <p:spPr>
          <a:xfrm>
            <a:off x="3857246" y="1238590"/>
            <a:ext cx="4009689" cy="85216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/>
          <a:p>
            <a:pPr>
              <a:buSzPct val="25000"/>
            </a:pPr>
            <a:r>
              <a:rPr lang="en-US" sz="2000" b="1" dirty="0"/>
              <a:t>Unified fonts make</a:t>
            </a:r>
            <a:endParaRPr lang="en-US" sz="2000" b="1" dirty="0"/>
          </a:p>
          <a:p>
            <a:pPr>
              <a:buSzPct val="25000"/>
            </a:pPr>
            <a:r>
              <a:rPr lang="en-US" sz="2000" b="1" dirty="0"/>
              <a:t>reading more fluent.</a:t>
            </a:r>
            <a:endParaRPr lang="en-US" sz="2000" b="1" dirty="0"/>
          </a:p>
        </p:txBody>
      </p:sp>
      <p:sp>
        <p:nvSpPr>
          <p:cNvPr id="7" name="işlîḓè"/>
          <p:cNvSpPr txBox="1"/>
          <p:nvPr/>
        </p:nvSpPr>
        <p:spPr>
          <a:xfrm>
            <a:off x="3857245" y="2090751"/>
            <a:ext cx="5017280" cy="10421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en-US" sz="1200" dirty="0"/>
              <a:t>Theme color makes PPT more convenient to change.</a:t>
            </a:r>
            <a:endParaRPr lang="en-US" sz="1200" dirty="0"/>
          </a:p>
          <a:p>
            <a:pPr>
              <a:lnSpc>
                <a:spcPct val="150000"/>
              </a:lnSpc>
              <a:buSzPct val="25000"/>
            </a:pPr>
            <a:r>
              <a:rPr lang="en-US" sz="1200" dirty="0"/>
              <a:t>Adjust the spacing to adapt to Chinese typesetting, use the reference line in PPT.</a:t>
            </a:r>
            <a:endParaRPr lang="en-US" sz="1200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3942970" y="3247223"/>
            <a:ext cx="47385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íṡḷiďe"/>
          <p:cNvGrpSpPr/>
          <p:nvPr/>
        </p:nvGrpSpPr>
        <p:grpSpPr>
          <a:xfrm>
            <a:off x="3852815" y="4036281"/>
            <a:ext cx="2262310" cy="1925565"/>
            <a:chOff x="5258026" y="4036281"/>
            <a:chExt cx="2262310" cy="1925565"/>
          </a:xfrm>
        </p:grpSpPr>
        <p:grpSp>
          <p:nvGrpSpPr>
            <p:cNvPr id="24" name="íṧ1îḍè"/>
            <p:cNvGrpSpPr/>
            <p:nvPr/>
          </p:nvGrpSpPr>
          <p:grpSpPr>
            <a:xfrm>
              <a:off x="6072762" y="4036281"/>
              <a:ext cx="632838" cy="634512"/>
              <a:chOff x="3852543" y="1667810"/>
              <a:chExt cx="823456" cy="825634"/>
            </a:xfrm>
          </p:grpSpPr>
          <p:sp>
            <p:nvSpPr>
              <p:cNvPr id="28" name="ïṩľïḋé"/>
              <p:cNvSpPr/>
              <p:nvPr/>
            </p:nvSpPr>
            <p:spPr bwMode="auto">
              <a:xfrm>
                <a:off x="3852543" y="1667810"/>
                <a:ext cx="823456" cy="825634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85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ctr" anchorCtr="0" compatLnSpc="1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ï$ḻïḍê"/>
              <p:cNvSpPr/>
              <p:nvPr/>
            </p:nvSpPr>
            <p:spPr bwMode="auto">
              <a:xfrm>
                <a:off x="4053488" y="1884519"/>
                <a:ext cx="421566" cy="392214"/>
              </a:xfrm>
              <a:custGeom>
                <a:avLst/>
                <a:gdLst>
                  <a:gd name="connsiteX0" fmla="*/ 362096 w 576922"/>
                  <a:gd name="connsiteY0" fmla="*/ 472751 h 536754"/>
                  <a:gd name="connsiteX1" fmla="*/ 376350 w 576922"/>
                  <a:gd name="connsiteY1" fmla="*/ 536754 h 536754"/>
                  <a:gd name="connsiteX2" fmla="*/ 362096 w 576922"/>
                  <a:gd name="connsiteY2" fmla="*/ 536754 h 536754"/>
                  <a:gd name="connsiteX3" fmla="*/ 214826 w 576922"/>
                  <a:gd name="connsiteY3" fmla="*/ 472751 h 536754"/>
                  <a:gd name="connsiteX4" fmla="*/ 214826 w 576922"/>
                  <a:gd name="connsiteY4" fmla="*/ 536754 h 536754"/>
                  <a:gd name="connsiteX5" fmla="*/ 200572 w 576922"/>
                  <a:gd name="connsiteY5" fmla="*/ 536754 h 536754"/>
                  <a:gd name="connsiteX6" fmla="*/ 288461 w 576922"/>
                  <a:gd name="connsiteY6" fmla="*/ 200761 h 536754"/>
                  <a:gd name="connsiteX7" fmla="*/ 221958 w 576922"/>
                  <a:gd name="connsiteY7" fmla="*/ 267171 h 536754"/>
                  <a:gd name="connsiteX8" fmla="*/ 288461 w 576922"/>
                  <a:gd name="connsiteY8" fmla="*/ 346317 h 536754"/>
                  <a:gd name="connsiteX9" fmla="*/ 354963 w 576922"/>
                  <a:gd name="connsiteY9" fmla="*/ 267171 h 536754"/>
                  <a:gd name="connsiteX10" fmla="*/ 288461 w 576922"/>
                  <a:gd name="connsiteY10" fmla="*/ 200761 h 536754"/>
                  <a:gd name="connsiteX11" fmla="*/ 279958 w 576922"/>
                  <a:gd name="connsiteY11" fmla="*/ 97355 h 536754"/>
                  <a:gd name="connsiteX12" fmla="*/ 296963 w 576922"/>
                  <a:gd name="connsiteY12" fmla="*/ 97355 h 536754"/>
                  <a:gd name="connsiteX13" fmla="*/ 494649 w 576922"/>
                  <a:gd name="connsiteY13" fmla="*/ 267626 h 536754"/>
                  <a:gd name="connsiteX14" fmla="*/ 499204 w 576922"/>
                  <a:gd name="connsiteY14" fmla="*/ 277481 h 536754"/>
                  <a:gd name="connsiteX15" fmla="*/ 499204 w 576922"/>
                  <a:gd name="connsiteY15" fmla="*/ 523715 h 536754"/>
                  <a:gd name="connsiteX16" fmla="*/ 486147 w 576922"/>
                  <a:gd name="connsiteY16" fmla="*/ 536754 h 536754"/>
                  <a:gd name="connsiteX17" fmla="*/ 430272 w 576922"/>
                  <a:gd name="connsiteY17" fmla="*/ 536754 h 536754"/>
                  <a:gd name="connsiteX18" fmla="*/ 398084 w 576922"/>
                  <a:gd name="connsiteY18" fmla="*/ 393017 h 536754"/>
                  <a:gd name="connsiteX19" fmla="*/ 385634 w 576922"/>
                  <a:gd name="connsiteY19" fmla="*/ 376035 h 536754"/>
                  <a:gd name="connsiteX20" fmla="*/ 298482 w 576922"/>
                  <a:gd name="connsiteY20" fmla="*/ 352231 h 536754"/>
                  <a:gd name="connsiteX21" fmla="*/ 291953 w 576922"/>
                  <a:gd name="connsiteY21" fmla="*/ 365270 h 536754"/>
                  <a:gd name="connsiteX22" fmla="*/ 291801 w 576922"/>
                  <a:gd name="connsiteY22" fmla="*/ 365270 h 536754"/>
                  <a:gd name="connsiteX23" fmla="*/ 309565 w 576922"/>
                  <a:gd name="connsiteY23" fmla="*/ 502943 h 536754"/>
                  <a:gd name="connsiteX24" fmla="*/ 290131 w 576922"/>
                  <a:gd name="connsiteY24" fmla="*/ 536754 h 536754"/>
                  <a:gd name="connsiteX25" fmla="*/ 286791 w 576922"/>
                  <a:gd name="connsiteY25" fmla="*/ 536754 h 536754"/>
                  <a:gd name="connsiteX26" fmla="*/ 267356 w 576922"/>
                  <a:gd name="connsiteY26" fmla="*/ 502943 h 536754"/>
                  <a:gd name="connsiteX27" fmla="*/ 285120 w 576922"/>
                  <a:gd name="connsiteY27" fmla="*/ 365270 h 536754"/>
                  <a:gd name="connsiteX28" fmla="*/ 284969 w 576922"/>
                  <a:gd name="connsiteY28" fmla="*/ 365270 h 536754"/>
                  <a:gd name="connsiteX29" fmla="*/ 278440 w 576922"/>
                  <a:gd name="connsiteY29" fmla="*/ 352231 h 536754"/>
                  <a:gd name="connsiteX30" fmla="*/ 191288 w 576922"/>
                  <a:gd name="connsiteY30" fmla="*/ 376035 h 536754"/>
                  <a:gd name="connsiteX31" fmla="*/ 178838 w 576922"/>
                  <a:gd name="connsiteY31" fmla="*/ 393017 h 536754"/>
                  <a:gd name="connsiteX32" fmla="*/ 146649 w 576922"/>
                  <a:gd name="connsiteY32" fmla="*/ 536754 h 536754"/>
                  <a:gd name="connsiteX33" fmla="*/ 90775 w 576922"/>
                  <a:gd name="connsiteY33" fmla="*/ 536754 h 536754"/>
                  <a:gd name="connsiteX34" fmla="*/ 77717 w 576922"/>
                  <a:gd name="connsiteY34" fmla="*/ 523715 h 536754"/>
                  <a:gd name="connsiteX35" fmla="*/ 77717 w 576922"/>
                  <a:gd name="connsiteY35" fmla="*/ 277481 h 536754"/>
                  <a:gd name="connsiteX36" fmla="*/ 82272 w 576922"/>
                  <a:gd name="connsiteY36" fmla="*/ 267626 h 536754"/>
                  <a:gd name="connsiteX37" fmla="*/ 288461 w 576922"/>
                  <a:gd name="connsiteY37" fmla="*/ 0 h 536754"/>
                  <a:gd name="connsiteX38" fmla="*/ 305620 w 576922"/>
                  <a:gd name="connsiteY38" fmla="*/ 6254 h 536754"/>
                  <a:gd name="connsiteX39" fmla="*/ 567855 w 576922"/>
                  <a:gd name="connsiteY39" fmla="*/ 231550 h 536754"/>
                  <a:gd name="connsiteX40" fmla="*/ 570588 w 576922"/>
                  <a:gd name="connsiteY40" fmla="*/ 268392 h 536754"/>
                  <a:gd name="connsiteX41" fmla="*/ 550696 w 576922"/>
                  <a:gd name="connsiteY41" fmla="*/ 277488 h 536754"/>
                  <a:gd name="connsiteX42" fmla="*/ 533690 w 576922"/>
                  <a:gd name="connsiteY42" fmla="*/ 271272 h 536754"/>
                  <a:gd name="connsiteX43" fmla="*/ 288461 w 576922"/>
                  <a:gd name="connsiteY43" fmla="*/ 60683 h 536754"/>
                  <a:gd name="connsiteX44" fmla="*/ 43232 w 576922"/>
                  <a:gd name="connsiteY44" fmla="*/ 271272 h 536754"/>
                  <a:gd name="connsiteX45" fmla="*/ 6334 w 576922"/>
                  <a:gd name="connsiteY45" fmla="*/ 268392 h 536754"/>
                  <a:gd name="connsiteX46" fmla="*/ 9067 w 576922"/>
                  <a:gd name="connsiteY46" fmla="*/ 231550 h 536754"/>
                  <a:gd name="connsiteX47" fmla="*/ 271303 w 576922"/>
                  <a:gd name="connsiteY47" fmla="*/ 6254 h 536754"/>
                  <a:gd name="connsiteX48" fmla="*/ 288461 w 576922"/>
                  <a:gd name="connsiteY48" fmla="*/ 0 h 536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76922" h="536754">
                    <a:moveTo>
                      <a:pt x="362096" y="472751"/>
                    </a:moveTo>
                    <a:lnTo>
                      <a:pt x="376350" y="536754"/>
                    </a:lnTo>
                    <a:lnTo>
                      <a:pt x="362096" y="536754"/>
                    </a:lnTo>
                    <a:close/>
                    <a:moveTo>
                      <a:pt x="214826" y="472751"/>
                    </a:moveTo>
                    <a:lnTo>
                      <a:pt x="214826" y="536754"/>
                    </a:lnTo>
                    <a:lnTo>
                      <a:pt x="200572" y="536754"/>
                    </a:lnTo>
                    <a:close/>
                    <a:moveTo>
                      <a:pt x="288461" y="200761"/>
                    </a:moveTo>
                    <a:cubicBezTo>
                      <a:pt x="251717" y="200761"/>
                      <a:pt x="221958" y="230478"/>
                      <a:pt x="221958" y="267171"/>
                    </a:cubicBezTo>
                    <a:cubicBezTo>
                      <a:pt x="221958" y="303712"/>
                      <a:pt x="251717" y="346317"/>
                      <a:pt x="288461" y="346317"/>
                    </a:cubicBezTo>
                    <a:cubicBezTo>
                      <a:pt x="325204" y="346317"/>
                      <a:pt x="354963" y="303712"/>
                      <a:pt x="354963" y="267171"/>
                    </a:cubicBezTo>
                    <a:cubicBezTo>
                      <a:pt x="354963" y="230478"/>
                      <a:pt x="325204" y="200761"/>
                      <a:pt x="288461" y="200761"/>
                    </a:cubicBezTo>
                    <a:close/>
                    <a:moveTo>
                      <a:pt x="279958" y="97355"/>
                    </a:moveTo>
                    <a:cubicBezTo>
                      <a:pt x="284817" y="93109"/>
                      <a:pt x="292105" y="93109"/>
                      <a:pt x="296963" y="97355"/>
                    </a:cubicBezTo>
                    <a:lnTo>
                      <a:pt x="494649" y="267626"/>
                    </a:lnTo>
                    <a:cubicBezTo>
                      <a:pt x="497534" y="270052"/>
                      <a:pt x="499204" y="273691"/>
                      <a:pt x="499204" y="277481"/>
                    </a:cubicBezTo>
                    <a:lnTo>
                      <a:pt x="499204" y="523715"/>
                    </a:lnTo>
                    <a:cubicBezTo>
                      <a:pt x="499204" y="530993"/>
                      <a:pt x="493283" y="536754"/>
                      <a:pt x="486147" y="536754"/>
                    </a:cubicBezTo>
                    <a:lnTo>
                      <a:pt x="430272" y="536754"/>
                    </a:lnTo>
                    <a:lnTo>
                      <a:pt x="398084" y="393017"/>
                    </a:lnTo>
                    <a:cubicBezTo>
                      <a:pt x="396414" y="386194"/>
                      <a:pt x="392314" y="379826"/>
                      <a:pt x="385634" y="376035"/>
                    </a:cubicBezTo>
                    <a:cubicBezTo>
                      <a:pt x="383963" y="375126"/>
                      <a:pt x="346916" y="354808"/>
                      <a:pt x="298482" y="352231"/>
                    </a:cubicBezTo>
                    <a:lnTo>
                      <a:pt x="291953" y="365270"/>
                    </a:lnTo>
                    <a:lnTo>
                      <a:pt x="291801" y="365270"/>
                    </a:lnTo>
                    <a:lnTo>
                      <a:pt x="309565" y="502943"/>
                    </a:lnTo>
                    <a:lnTo>
                      <a:pt x="290131" y="536754"/>
                    </a:lnTo>
                    <a:lnTo>
                      <a:pt x="286791" y="536754"/>
                    </a:lnTo>
                    <a:lnTo>
                      <a:pt x="267356" y="502943"/>
                    </a:lnTo>
                    <a:lnTo>
                      <a:pt x="285120" y="365270"/>
                    </a:lnTo>
                    <a:lnTo>
                      <a:pt x="284969" y="365270"/>
                    </a:lnTo>
                    <a:lnTo>
                      <a:pt x="278440" y="352231"/>
                    </a:lnTo>
                    <a:cubicBezTo>
                      <a:pt x="229853" y="354808"/>
                      <a:pt x="192958" y="375126"/>
                      <a:pt x="191288" y="376035"/>
                    </a:cubicBezTo>
                    <a:cubicBezTo>
                      <a:pt x="184607" y="379826"/>
                      <a:pt x="180508" y="386194"/>
                      <a:pt x="178838" y="393017"/>
                    </a:cubicBezTo>
                    <a:lnTo>
                      <a:pt x="146649" y="536754"/>
                    </a:lnTo>
                    <a:lnTo>
                      <a:pt x="90775" y="536754"/>
                    </a:lnTo>
                    <a:cubicBezTo>
                      <a:pt x="83639" y="536754"/>
                      <a:pt x="77717" y="530993"/>
                      <a:pt x="77717" y="523715"/>
                    </a:cubicBezTo>
                    <a:lnTo>
                      <a:pt x="77717" y="277481"/>
                    </a:lnTo>
                    <a:cubicBezTo>
                      <a:pt x="77717" y="273691"/>
                      <a:pt x="79387" y="270052"/>
                      <a:pt x="82272" y="267626"/>
                    </a:cubicBezTo>
                    <a:close/>
                    <a:moveTo>
                      <a:pt x="288461" y="0"/>
                    </a:moveTo>
                    <a:cubicBezTo>
                      <a:pt x="294573" y="0"/>
                      <a:pt x="300685" y="2085"/>
                      <a:pt x="305620" y="6254"/>
                    </a:cubicBezTo>
                    <a:lnTo>
                      <a:pt x="567855" y="231550"/>
                    </a:lnTo>
                    <a:cubicBezTo>
                      <a:pt x="578787" y="240950"/>
                      <a:pt x="580002" y="257476"/>
                      <a:pt x="570588" y="268392"/>
                    </a:cubicBezTo>
                    <a:cubicBezTo>
                      <a:pt x="565425" y="274456"/>
                      <a:pt x="558137" y="277488"/>
                      <a:pt x="550696" y="277488"/>
                    </a:cubicBezTo>
                    <a:cubicBezTo>
                      <a:pt x="544623" y="277488"/>
                      <a:pt x="538549" y="275517"/>
                      <a:pt x="533690" y="271272"/>
                    </a:cubicBezTo>
                    <a:lnTo>
                      <a:pt x="288461" y="60683"/>
                    </a:lnTo>
                    <a:lnTo>
                      <a:pt x="43232" y="271272"/>
                    </a:lnTo>
                    <a:cubicBezTo>
                      <a:pt x="32299" y="280672"/>
                      <a:pt x="15748" y="279459"/>
                      <a:pt x="6334" y="268392"/>
                    </a:cubicBezTo>
                    <a:cubicBezTo>
                      <a:pt x="-3080" y="257476"/>
                      <a:pt x="-1865" y="240950"/>
                      <a:pt x="9067" y="231550"/>
                    </a:cubicBezTo>
                    <a:lnTo>
                      <a:pt x="271303" y="6254"/>
                    </a:lnTo>
                    <a:cubicBezTo>
                      <a:pt x="276238" y="2085"/>
                      <a:pt x="282350" y="0"/>
                      <a:pt x="28846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25" name="îṡ1îde"/>
            <p:cNvGrpSpPr/>
            <p:nvPr/>
          </p:nvGrpSpPr>
          <p:grpSpPr>
            <a:xfrm>
              <a:off x="5258026" y="4728094"/>
              <a:ext cx="2262310" cy="1233752"/>
              <a:chOff x="1909115" y="1440088"/>
              <a:chExt cx="2829255" cy="1233752"/>
            </a:xfrm>
          </p:grpSpPr>
          <p:sp>
            <p:nvSpPr>
              <p:cNvPr id="26" name="íṧļiďé"/>
              <p:cNvSpPr/>
              <p:nvPr/>
            </p:nvSpPr>
            <p:spPr bwMode="auto">
              <a:xfrm>
                <a:off x="1909115" y="1881893"/>
                <a:ext cx="2829255" cy="791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27" name="išḷïḋê"/>
              <p:cNvSpPr txBox="1"/>
              <p:nvPr/>
            </p:nvSpPr>
            <p:spPr bwMode="auto">
              <a:xfrm>
                <a:off x="1909115" y="1440088"/>
                <a:ext cx="2829255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CN" b="1" dirty="0"/>
                  <a:t>01</a:t>
                </a:r>
                <a:endParaRPr lang="en-US" altLang="zh-CN" b="1" dirty="0"/>
              </a:p>
            </p:txBody>
          </p:sp>
        </p:grpSp>
      </p:grpSp>
      <p:grpSp>
        <p:nvGrpSpPr>
          <p:cNvPr id="10" name="îṣḷïďè"/>
          <p:cNvGrpSpPr/>
          <p:nvPr/>
        </p:nvGrpSpPr>
        <p:grpSpPr>
          <a:xfrm>
            <a:off x="6554703" y="4036281"/>
            <a:ext cx="2262310" cy="1925565"/>
            <a:chOff x="5258026" y="4036281"/>
            <a:chExt cx="2262310" cy="1925565"/>
          </a:xfrm>
        </p:grpSpPr>
        <p:grpSp>
          <p:nvGrpSpPr>
            <p:cNvPr id="18" name="íSļíḓè"/>
            <p:cNvGrpSpPr/>
            <p:nvPr/>
          </p:nvGrpSpPr>
          <p:grpSpPr>
            <a:xfrm>
              <a:off x="6072762" y="4036281"/>
              <a:ext cx="632838" cy="634512"/>
              <a:chOff x="3852543" y="1667810"/>
              <a:chExt cx="823456" cy="825634"/>
            </a:xfrm>
          </p:grpSpPr>
          <p:sp>
            <p:nvSpPr>
              <p:cNvPr id="22" name="ïṡļïdè"/>
              <p:cNvSpPr/>
              <p:nvPr/>
            </p:nvSpPr>
            <p:spPr bwMode="auto">
              <a:xfrm>
                <a:off x="3852543" y="1667810"/>
                <a:ext cx="823456" cy="825634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85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ctr" anchorCtr="0" compatLnSpc="1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íṥľiḑê"/>
              <p:cNvSpPr/>
              <p:nvPr/>
            </p:nvSpPr>
            <p:spPr bwMode="auto">
              <a:xfrm>
                <a:off x="4053488" y="1884519"/>
                <a:ext cx="421566" cy="392214"/>
              </a:xfrm>
              <a:custGeom>
                <a:avLst/>
                <a:gdLst>
                  <a:gd name="connsiteX0" fmla="*/ 362096 w 576922"/>
                  <a:gd name="connsiteY0" fmla="*/ 472751 h 536754"/>
                  <a:gd name="connsiteX1" fmla="*/ 376350 w 576922"/>
                  <a:gd name="connsiteY1" fmla="*/ 536754 h 536754"/>
                  <a:gd name="connsiteX2" fmla="*/ 362096 w 576922"/>
                  <a:gd name="connsiteY2" fmla="*/ 536754 h 536754"/>
                  <a:gd name="connsiteX3" fmla="*/ 214826 w 576922"/>
                  <a:gd name="connsiteY3" fmla="*/ 472751 h 536754"/>
                  <a:gd name="connsiteX4" fmla="*/ 214826 w 576922"/>
                  <a:gd name="connsiteY4" fmla="*/ 536754 h 536754"/>
                  <a:gd name="connsiteX5" fmla="*/ 200572 w 576922"/>
                  <a:gd name="connsiteY5" fmla="*/ 536754 h 536754"/>
                  <a:gd name="connsiteX6" fmla="*/ 288461 w 576922"/>
                  <a:gd name="connsiteY6" fmla="*/ 200761 h 536754"/>
                  <a:gd name="connsiteX7" fmla="*/ 221958 w 576922"/>
                  <a:gd name="connsiteY7" fmla="*/ 267171 h 536754"/>
                  <a:gd name="connsiteX8" fmla="*/ 288461 w 576922"/>
                  <a:gd name="connsiteY8" fmla="*/ 346317 h 536754"/>
                  <a:gd name="connsiteX9" fmla="*/ 354963 w 576922"/>
                  <a:gd name="connsiteY9" fmla="*/ 267171 h 536754"/>
                  <a:gd name="connsiteX10" fmla="*/ 288461 w 576922"/>
                  <a:gd name="connsiteY10" fmla="*/ 200761 h 536754"/>
                  <a:gd name="connsiteX11" fmla="*/ 279958 w 576922"/>
                  <a:gd name="connsiteY11" fmla="*/ 97355 h 536754"/>
                  <a:gd name="connsiteX12" fmla="*/ 296963 w 576922"/>
                  <a:gd name="connsiteY12" fmla="*/ 97355 h 536754"/>
                  <a:gd name="connsiteX13" fmla="*/ 494649 w 576922"/>
                  <a:gd name="connsiteY13" fmla="*/ 267626 h 536754"/>
                  <a:gd name="connsiteX14" fmla="*/ 499204 w 576922"/>
                  <a:gd name="connsiteY14" fmla="*/ 277481 h 536754"/>
                  <a:gd name="connsiteX15" fmla="*/ 499204 w 576922"/>
                  <a:gd name="connsiteY15" fmla="*/ 523715 h 536754"/>
                  <a:gd name="connsiteX16" fmla="*/ 486147 w 576922"/>
                  <a:gd name="connsiteY16" fmla="*/ 536754 h 536754"/>
                  <a:gd name="connsiteX17" fmla="*/ 430272 w 576922"/>
                  <a:gd name="connsiteY17" fmla="*/ 536754 h 536754"/>
                  <a:gd name="connsiteX18" fmla="*/ 398084 w 576922"/>
                  <a:gd name="connsiteY18" fmla="*/ 393017 h 536754"/>
                  <a:gd name="connsiteX19" fmla="*/ 385634 w 576922"/>
                  <a:gd name="connsiteY19" fmla="*/ 376035 h 536754"/>
                  <a:gd name="connsiteX20" fmla="*/ 298482 w 576922"/>
                  <a:gd name="connsiteY20" fmla="*/ 352231 h 536754"/>
                  <a:gd name="connsiteX21" fmla="*/ 291953 w 576922"/>
                  <a:gd name="connsiteY21" fmla="*/ 365270 h 536754"/>
                  <a:gd name="connsiteX22" fmla="*/ 291801 w 576922"/>
                  <a:gd name="connsiteY22" fmla="*/ 365270 h 536754"/>
                  <a:gd name="connsiteX23" fmla="*/ 309565 w 576922"/>
                  <a:gd name="connsiteY23" fmla="*/ 502943 h 536754"/>
                  <a:gd name="connsiteX24" fmla="*/ 290131 w 576922"/>
                  <a:gd name="connsiteY24" fmla="*/ 536754 h 536754"/>
                  <a:gd name="connsiteX25" fmla="*/ 286791 w 576922"/>
                  <a:gd name="connsiteY25" fmla="*/ 536754 h 536754"/>
                  <a:gd name="connsiteX26" fmla="*/ 267356 w 576922"/>
                  <a:gd name="connsiteY26" fmla="*/ 502943 h 536754"/>
                  <a:gd name="connsiteX27" fmla="*/ 285120 w 576922"/>
                  <a:gd name="connsiteY27" fmla="*/ 365270 h 536754"/>
                  <a:gd name="connsiteX28" fmla="*/ 284969 w 576922"/>
                  <a:gd name="connsiteY28" fmla="*/ 365270 h 536754"/>
                  <a:gd name="connsiteX29" fmla="*/ 278440 w 576922"/>
                  <a:gd name="connsiteY29" fmla="*/ 352231 h 536754"/>
                  <a:gd name="connsiteX30" fmla="*/ 191288 w 576922"/>
                  <a:gd name="connsiteY30" fmla="*/ 376035 h 536754"/>
                  <a:gd name="connsiteX31" fmla="*/ 178838 w 576922"/>
                  <a:gd name="connsiteY31" fmla="*/ 393017 h 536754"/>
                  <a:gd name="connsiteX32" fmla="*/ 146649 w 576922"/>
                  <a:gd name="connsiteY32" fmla="*/ 536754 h 536754"/>
                  <a:gd name="connsiteX33" fmla="*/ 90775 w 576922"/>
                  <a:gd name="connsiteY33" fmla="*/ 536754 h 536754"/>
                  <a:gd name="connsiteX34" fmla="*/ 77717 w 576922"/>
                  <a:gd name="connsiteY34" fmla="*/ 523715 h 536754"/>
                  <a:gd name="connsiteX35" fmla="*/ 77717 w 576922"/>
                  <a:gd name="connsiteY35" fmla="*/ 277481 h 536754"/>
                  <a:gd name="connsiteX36" fmla="*/ 82272 w 576922"/>
                  <a:gd name="connsiteY36" fmla="*/ 267626 h 536754"/>
                  <a:gd name="connsiteX37" fmla="*/ 288461 w 576922"/>
                  <a:gd name="connsiteY37" fmla="*/ 0 h 536754"/>
                  <a:gd name="connsiteX38" fmla="*/ 305620 w 576922"/>
                  <a:gd name="connsiteY38" fmla="*/ 6254 h 536754"/>
                  <a:gd name="connsiteX39" fmla="*/ 567855 w 576922"/>
                  <a:gd name="connsiteY39" fmla="*/ 231550 h 536754"/>
                  <a:gd name="connsiteX40" fmla="*/ 570588 w 576922"/>
                  <a:gd name="connsiteY40" fmla="*/ 268392 h 536754"/>
                  <a:gd name="connsiteX41" fmla="*/ 550696 w 576922"/>
                  <a:gd name="connsiteY41" fmla="*/ 277488 h 536754"/>
                  <a:gd name="connsiteX42" fmla="*/ 533690 w 576922"/>
                  <a:gd name="connsiteY42" fmla="*/ 271272 h 536754"/>
                  <a:gd name="connsiteX43" fmla="*/ 288461 w 576922"/>
                  <a:gd name="connsiteY43" fmla="*/ 60683 h 536754"/>
                  <a:gd name="connsiteX44" fmla="*/ 43232 w 576922"/>
                  <a:gd name="connsiteY44" fmla="*/ 271272 h 536754"/>
                  <a:gd name="connsiteX45" fmla="*/ 6334 w 576922"/>
                  <a:gd name="connsiteY45" fmla="*/ 268392 h 536754"/>
                  <a:gd name="connsiteX46" fmla="*/ 9067 w 576922"/>
                  <a:gd name="connsiteY46" fmla="*/ 231550 h 536754"/>
                  <a:gd name="connsiteX47" fmla="*/ 271303 w 576922"/>
                  <a:gd name="connsiteY47" fmla="*/ 6254 h 536754"/>
                  <a:gd name="connsiteX48" fmla="*/ 288461 w 576922"/>
                  <a:gd name="connsiteY48" fmla="*/ 0 h 536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76922" h="536754">
                    <a:moveTo>
                      <a:pt x="362096" y="472751"/>
                    </a:moveTo>
                    <a:lnTo>
                      <a:pt x="376350" y="536754"/>
                    </a:lnTo>
                    <a:lnTo>
                      <a:pt x="362096" y="536754"/>
                    </a:lnTo>
                    <a:close/>
                    <a:moveTo>
                      <a:pt x="214826" y="472751"/>
                    </a:moveTo>
                    <a:lnTo>
                      <a:pt x="214826" y="536754"/>
                    </a:lnTo>
                    <a:lnTo>
                      <a:pt x="200572" y="536754"/>
                    </a:lnTo>
                    <a:close/>
                    <a:moveTo>
                      <a:pt x="288461" y="200761"/>
                    </a:moveTo>
                    <a:cubicBezTo>
                      <a:pt x="251717" y="200761"/>
                      <a:pt x="221958" y="230478"/>
                      <a:pt x="221958" y="267171"/>
                    </a:cubicBezTo>
                    <a:cubicBezTo>
                      <a:pt x="221958" y="303712"/>
                      <a:pt x="251717" y="346317"/>
                      <a:pt x="288461" y="346317"/>
                    </a:cubicBezTo>
                    <a:cubicBezTo>
                      <a:pt x="325204" y="346317"/>
                      <a:pt x="354963" y="303712"/>
                      <a:pt x="354963" y="267171"/>
                    </a:cubicBezTo>
                    <a:cubicBezTo>
                      <a:pt x="354963" y="230478"/>
                      <a:pt x="325204" y="200761"/>
                      <a:pt x="288461" y="200761"/>
                    </a:cubicBezTo>
                    <a:close/>
                    <a:moveTo>
                      <a:pt x="279958" y="97355"/>
                    </a:moveTo>
                    <a:cubicBezTo>
                      <a:pt x="284817" y="93109"/>
                      <a:pt x="292105" y="93109"/>
                      <a:pt x="296963" y="97355"/>
                    </a:cubicBezTo>
                    <a:lnTo>
                      <a:pt x="494649" y="267626"/>
                    </a:lnTo>
                    <a:cubicBezTo>
                      <a:pt x="497534" y="270052"/>
                      <a:pt x="499204" y="273691"/>
                      <a:pt x="499204" y="277481"/>
                    </a:cubicBezTo>
                    <a:lnTo>
                      <a:pt x="499204" y="523715"/>
                    </a:lnTo>
                    <a:cubicBezTo>
                      <a:pt x="499204" y="530993"/>
                      <a:pt x="493283" y="536754"/>
                      <a:pt x="486147" y="536754"/>
                    </a:cubicBezTo>
                    <a:lnTo>
                      <a:pt x="430272" y="536754"/>
                    </a:lnTo>
                    <a:lnTo>
                      <a:pt x="398084" y="393017"/>
                    </a:lnTo>
                    <a:cubicBezTo>
                      <a:pt x="396414" y="386194"/>
                      <a:pt x="392314" y="379826"/>
                      <a:pt x="385634" y="376035"/>
                    </a:cubicBezTo>
                    <a:cubicBezTo>
                      <a:pt x="383963" y="375126"/>
                      <a:pt x="346916" y="354808"/>
                      <a:pt x="298482" y="352231"/>
                    </a:cubicBezTo>
                    <a:lnTo>
                      <a:pt x="291953" y="365270"/>
                    </a:lnTo>
                    <a:lnTo>
                      <a:pt x="291801" y="365270"/>
                    </a:lnTo>
                    <a:lnTo>
                      <a:pt x="309565" y="502943"/>
                    </a:lnTo>
                    <a:lnTo>
                      <a:pt x="290131" y="536754"/>
                    </a:lnTo>
                    <a:lnTo>
                      <a:pt x="286791" y="536754"/>
                    </a:lnTo>
                    <a:lnTo>
                      <a:pt x="267356" y="502943"/>
                    </a:lnTo>
                    <a:lnTo>
                      <a:pt x="285120" y="365270"/>
                    </a:lnTo>
                    <a:lnTo>
                      <a:pt x="284969" y="365270"/>
                    </a:lnTo>
                    <a:lnTo>
                      <a:pt x="278440" y="352231"/>
                    </a:lnTo>
                    <a:cubicBezTo>
                      <a:pt x="229853" y="354808"/>
                      <a:pt x="192958" y="375126"/>
                      <a:pt x="191288" y="376035"/>
                    </a:cubicBezTo>
                    <a:cubicBezTo>
                      <a:pt x="184607" y="379826"/>
                      <a:pt x="180508" y="386194"/>
                      <a:pt x="178838" y="393017"/>
                    </a:cubicBezTo>
                    <a:lnTo>
                      <a:pt x="146649" y="536754"/>
                    </a:lnTo>
                    <a:lnTo>
                      <a:pt x="90775" y="536754"/>
                    </a:lnTo>
                    <a:cubicBezTo>
                      <a:pt x="83639" y="536754"/>
                      <a:pt x="77717" y="530993"/>
                      <a:pt x="77717" y="523715"/>
                    </a:cubicBezTo>
                    <a:lnTo>
                      <a:pt x="77717" y="277481"/>
                    </a:lnTo>
                    <a:cubicBezTo>
                      <a:pt x="77717" y="273691"/>
                      <a:pt x="79387" y="270052"/>
                      <a:pt x="82272" y="267626"/>
                    </a:cubicBezTo>
                    <a:close/>
                    <a:moveTo>
                      <a:pt x="288461" y="0"/>
                    </a:moveTo>
                    <a:cubicBezTo>
                      <a:pt x="294573" y="0"/>
                      <a:pt x="300685" y="2085"/>
                      <a:pt x="305620" y="6254"/>
                    </a:cubicBezTo>
                    <a:lnTo>
                      <a:pt x="567855" y="231550"/>
                    </a:lnTo>
                    <a:cubicBezTo>
                      <a:pt x="578787" y="240950"/>
                      <a:pt x="580002" y="257476"/>
                      <a:pt x="570588" y="268392"/>
                    </a:cubicBezTo>
                    <a:cubicBezTo>
                      <a:pt x="565425" y="274456"/>
                      <a:pt x="558137" y="277488"/>
                      <a:pt x="550696" y="277488"/>
                    </a:cubicBezTo>
                    <a:cubicBezTo>
                      <a:pt x="544623" y="277488"/>
                      <a:pt x="538549" y="275517"/>
                      <a:pt x="533690" y="271272"/>
                    </a:cubicBezTo>
                    <a:lnTo>
                      <a:pt x="288461" y="60683"/>
                    </a:lnTo>
                    <a:lnTo>
                      <a:pt x="43232" y="271272"/>
                    </a:lnTo>
                    <a:cubicBezTo>
                      <a:pt x="32299" y="280672"/>
                      <a:pt x="15748" y="279459"/>
                      <a:pt x="6334" y="268392"/>
                    </a:cubicBezTo>
                    <a:cubicBezTo>
                      <a:pt x="-3080" y="257476"/>
                      <a:pt x="-1865" y="240950"/>
                      <a:pt x="9067" y="231550"/>
                    </a:cubicBezTo>
                    <a:lnTo>
                      <a:pt x="271303" y="6254"/>
                    </a:lnTo>
                    <a:cubicBezTo>
                      <a:pt x="276238" y="2085"/>
                      <a:pt x="282350" y="0"/>
                      <a:pt x="28846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9" name="iṡļiḋê"/>
            <p:cNvGrpSpPr/>
            <p:nvPr/>
          </p:nvGrpSpPr>
          <p:grpSpPr>
            <a:xfrm>
              <a:off x="5258026" y="4728094"/>
              <a:ext cx="2262310" cy="1233752"/>
              <a:chOff x="1909115" y="1440088"/>
              <a:chExt cx="2829255" cy="1233752"/>
            </a:xfrm>
          </p:grpSpPr>
          <p:sp>
            <p:nvSpPr>
              <p:cNvPr id="20" name="ïśļïdé"/>
              <p:cNvSpPr/>
              <p:nvPr/>
            </p:nvSpPr>
            <p:spPr bwMode="auto">
              <a:xfrm>
                <a:off x="1909115" y="1881893"/>
                <a:ext cx="2829255" cy="791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21" name="i$ļíḑè"/>
              <p:cNvSpPr txBox="1"/>
              <p:nvPr/>
            </p:nvSpPr>
            <p:spPr bwMode="auto">
              <a:xfrm>
                <a:off x="1909115" y="1440088"/>
                <a:ext cx="2829255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CN" b="1" dirty="0"/>
                  <a:t>02</a:t>
                </a:r>
                <a:endParaRPr lang="en-US" altLang="zh-CN" b="1" dirty="0"/>
              </a:p>
            </p:txBody>
          </p:sp>
        </p:grpSp>
      </p:grpSp>
      <p:grpSp>
        <p:nvGrpSpPr>
          <p:cNvPr id="11" name="iš1ïdé"/>
          <p:cNvGrpSpPr/>
          <p:nvPr/>
        </p:nvGrpSpPr>
        <p:grpSpPr>
          <a:xfrm>
            <a:off x="9256590" y="4036281"/>
            <a:ext cx="2262310" cy="1925565"/>
            <a:chOff x="5258026" y="4036281"/>
            <a:chExt cx="2262310" cy="1925565"/>
          </a:xfrm>
        </p:grpSpPr>
        <p:grpSp>
          <p:nvGrpSpPr>
            <p:cNvPr id="12" name="îṧḻîḋê"/>
            <p:cNvGrpSpPr/>
            <p:nvPr/>
          </p:nvGrpSpPr>
          <p:grpSpPr>
            <a:xfrm>
              <a:off x="6072762" y="4036281"/>
              <a:ext cx="632838" cy="634512"/>
              <a:chOff x="3852543" y="1667810"/>
              <a:chExt cx="823456" cy="825634"/>
            </a:xfrm>
          </p:grpSpPr>
          <p:sp>
            <p:nvSpPr>
              <p:cNvPr id="16" name="ïšḻîḍê"/>
              <p:cNvSpPr/>
              <p:nvPr/>
            </p:nvSpPr>
            <p:spPr bwMode="auto">
              <a:xfrm>
                <a:off x="3852543" y="1667810"/>
                <a:ext cx="823456" cy="825634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85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ctr" anchorCtr="0" compatLnSpc="1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îslíḋê"/>
              <p:cNvSpPr/>
              <p:nvPr/>
            </p:nvSpPr>
            <p:spPr bwMode="auto">
              <a:xfrm>
                <a:off x="4053488" y="1884519"/>
                <a:ext cx="421566" cy="392214"/>
              </a:xfrm>
              <a:custGeom>
                <a:avLst/>
                <a:gdLst>
                  <a:gd name="connsiteX0" fmla="*/ 362096 w 576922"/>
                  <a:gd name="connsiteY0" fmla="*/ 472751 h 536754"/>
                  <a:gd name="connsiteX1" fmla="*/ 376350 w 576922"/>
                  <a:gd name="connsiteY1" fmla="*/ 536754 h 536754"/>
                  <a:gd name="connsiteX2" fmla="*/ 362096 w 576922"/>
                  <a:gd name="connsiteY2" fmla="*/ 536754 h 536754"/>
                  <a:gd name="connsiteX3" fmla="*/ 214826 w 576922"/>
                  <a:gd name="connsiteY3" fmla="*/ 472751 h 536754"/>
                  <a:gd name="connsiteX4" fmla="*/ 214826 w 576922"/>
                  <a:gd name="connsiteY4" fmla="*/ 536754 h 536754"/>
                  <a:gd name="connsiteX5" fmla="*/ 200572 w 576922"/>
                  <a:gd name="connsiteY5" fmla="*/ 536754 h 536754"/>
                  <a:gd name="connsiteX6" fmla="*/ 288461 w 576922"/>
                  <a:gd name="connsiteY6" fmla="*/ 200761 h 536754"/>
                  <a:gd name="connsiteX7" fmla="*/ 221958 w 576922"/>
                  <a:gd name="connsiteY7" fmla="*/ 267171 h 536754"/>
                  <a:gd name="connsiteX8" fmla="*/ 288461 w 576922"/>
                  <a:gd name="connsiteY8" fmla="*/ 346317 h 536754"/>
                  <a:gd name="connsiteX9" fmla="*/ 354963 w 576922"/>
                  <a:gd name="connsiteY9" fmla="*/ 267171 h 536754"/>
                  <a:gd name="connsiteX10" fmla="*/ 288461 w 576922"/>
                  <a:gd name="connsiteY10" fmla="*/ 200761 h 536754"/>
                  <a:gd name="connsiteX11" fmla="*/ 279958 w 576922"/>
                  <a:gd name="connsiteY11" fmla="*/ 97355 h 536754"/>
                  <a:gd name="connsiteX12" fmla="*/ 296963 w 576922"/>
                  <a:gd name="connsiteY12" fmla="*/ 97355 h 536754"/>
                  <a:gd name="connsiteX13" fmla="*/ 494649 w 576922"/>
                  <a:gd name="connsiteY13" fmla="*/ 267626 h 536754"/>
                  <a:gd name="connsiteX14" fmla="*/ 499204 w 576922"/>
                  <a:gd name="connsiteY14" fmla="*/ 277481 h 536754"/>
                  <a:gd name="connsiteX15" fmla="*/ 499204 w 576922"/>
                  <a:gd name="connsiteY15" fmla="*/ 523715 h 536754"/>
                  <a:gd name="connsiteX16" fmla="*/ 486147 w 576922"/>
                  <a:gd name="connsiteY16" fmla="*/ 536754 h 536754"/>
                  <a:gd name="connsiteX17" fmla="*/ 430272 w 576922"/>
                  <a:gd name="connsiteY17" fmla="*/ 536754 h 536754"/>
                  <a:gd name="connsiteX18" fmla="*/ 398084 w 576922"/>
                  <a:gd name="connsiteY18" fmla="*/ 393017 h 536754"/>
                  <a:gd name="connsiteX19" fmla="*/ 385634 w 576922"/>
                  <a:gd name="connsiteY19" fmla="*/ 376035 h 536754"/>
                  <a:gd name="connsiteX20" fmla="*/ 298482 w 576922"/>
                  <a:gd name="connsiteY20" fmla="*/ 352231 h 536754"/>
                  <a:gd name="connsiteX21" fmla="*/ 291953 w 576922"/>
                  <a:gd name="connsiteY21" fmla="*/ 365270 h 536754"/>
                  <a:gd name="connsiteX22" fmla="*/ 291801 w 576922"/>
                  <a:gd name="connsiteY22" fmla="*/ 365270 h 536754"/>
                  <a:gd name="connsiteX23" fmla="*/ 309565 w 576922"/>
                  <a:gd name="connsiteY23" fmla="*/ 502943 h 536754"/>
                  <a:gd name="connsiteX24" fmla="*/ 290131 w 576922"/>
                  <a:gd name="connsiteY24" fmla="*/ 536754 h 536754"/>
                  <a:gd name="connsiteX25" fmla="*/ 286791 w 576922"/>
                  <a:gd name="connsiteY25" fmla="*/ 536754 h 536754"/>
                  <a:gd name="connsiteX26" fmla="*/ 267356 w 576922"/>
                  <a:gd name="connsiteY26" fmla="*/ 502943 h 536754"/>
                  <a:gd name="connsiteX27" fmla="*/ 285120 w 576922"/>
                  <a:gd name="connsiteY27" fmla="*/ 365270 h 536754"/>
                  <a:gd name="connsiteX28" fmla="*/ 284969 w 576922"/>
                  <a:gd name="connsiteY28" fmla="*/ 365270 h 536754"/>
                  <a:gd name="connsiteX29" fmla="*/ 278440 w 576922"/>
                  <a:gd name="connsiteY29" fmla="*/ 352231 h 536754"/>
                  <a:gd name="connsiteX30" fmla="*/ 191288 w 576922"/>
                  <a:gd name="connsiteY30" fmla="*/ 376035 h 536754"/>
                  <a:gd name="connsiteX31" fmla="*/ 178838 w 576922"/>
                  <a:gd name="connsiteY31" fmla="*/ 393017 h 536754"/>
                  <a:gd name="connsiteX32" fmla="*/ 146649 w 576922"/>
                  <a:gd name="connsiteY32" fmla="*/ 536754 h 536754"/>
                  <a:gd name="connsiteX33" fmla="*/ 90775 w 576922"/>
                  <a:gd name="connsiteY33" fmla="*/ 536754 h 536754"/>
                  <a:gd name="connsiteX34" fmla="*/ 77717 w 576922"/>
                  <a:gd name="connsiteY34" fmla="*/ 523715 h 536754"/>
                  <a:gd name="connsiteX35" fmla="*/ 77717 w 576922"/>
                  <a:gd name="connsiteY35" fmla="*/ 277481 h 536754"/>
                  <a:gd name="connsiteX36" fmla="*/ 82272 w 576922"/>
                  <a:gd name="connsiteY36" fmla="*/ 267626 h 536754"/>
                  <a:gd name="connsiteX37" fmla="*/ 288461 w 576922"/>
                  <a:gd name="connsiteY37" fmla="*/ 0 h 536754"/>
                  <a:gd name="connsiteX38" fmla="*/ 305620 w 576922"/>
                  <a:gd name="connsiteY38" fmla="*/ 6254 h 536754"/>
                  <a:gd name="connsiteX39" fmla="*/ 567855 w 576922"/>
                  <a:gd name="connsiteY39" fmla="*/ 231550 h 536754"/>
                  <a:gd name="connsiteX40" fmla="*/ 570588 w 576922"/>
                  <a:gd name="connsiteY40" fmla="*/ 268392 h 536754"/>
                  <a:gd name="connsiteX41" fmla="*/ 550696 w 576922"/>
                  <a:gd name="connsiteY41" fmla="*/ 277488 h 536754"/>
                  <a:gd name="connsiteX42" fmla="*/ 533690 w 576922"/>
                  <a:gd name="connsiteY42" fmla="*/ 271272 h 536754"/>
                  <a:gd name="connsiteX43" fmla="*/ 288461 w 576922"/>
                  <a:gd name="connsiteY43" fmla="*/ 60683 h 536754"/>
                  <a:gd name="connsiteX44" fmla="*/ 43232 w 576922"/>
                  <a:gd name="connsiteY44" fmla="*/ 271272 h 536754"/>
                  <a:gd name="connsiteX45" fmla="*/ 6334 w 576922"/>
                  <a:gd name="connsiteY45" fmla="*/ 268392 h 536754"/>
                  <a:gd name="connsiteX46" fmla="*/ 9067 w 576922"/>
                  <a:gd name="connsiteY46" fmla="*/ 231550 h 536754"/>
                  <a:gd name="connsiteX47" fmla="*/ 271303 w 576922"/>
                  <a:gd name="connsiteY47" fmla="*/ 6254 h 536754"/>
                  <a:gd name="connsiteX48" fmla="*/ 288461 w 576922"/>
                  <a:gd name="connsiteY48" fmla="*/ 0 h 536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76922" h="536754">
                    <a:moveTo>
                      <a:pt x="362096" y="472751"/>
                    </a:moveTo>
                    <a:lnTo>
                      <a:pt x="376350" y="536754"/>
                    </a:lnTo>
                    <a:lnTo>
                      <a:pt x="362096" y="536754"/>
                    </a:lnTo>
                    <a:close/>
                    <a:moveTo>
                      <a:pt x="214826" y="472751"/>
                    </a:moveTo>
                    <a:lnTo>
                      <a:pt x="214826" y="536754"/>
                    </a:lnTo>
                    <a:lnTo>
                      <a:pt x="200572" y="536754"/>
                    </a:lnTo>
                    <a:close/>
                    <a:moveTo>
                      <a:pt x="288461" y="200761"/>
                    </a:moveTo>
                    <a:cubicBezTo>
                      <a:pt x="251717" y="200761"/>
                      <a:pt x="221958" y="230478"/>
                      <a:pt x="221958" y="267171"/>
                    </a:cubicBezTo>
                    <a:cubicBezTo>
                      <a:pt x="221958" y="303712"/>
                      <a:pt x="251717" y="346317"/>
                      <a:pt x="288461" y="346317"/>
                    </a:cubicBezTo>
                    <a:cubicBezTo>
                      <a:pt x="325204" y="346317"/>
                      <a:pt x="354963" y="303712"/>
                      <a:pt x="354963" y="267171"/>
                    </a:cubicBezTo>
                    <a:cubicBezTo>
                      <a:pt x="354963" y="230478"/>
                      <a:pt x="325204" y="200761"/>
                      <a:pt x="288461" y="200761"/>
                    </a:cubicBezTo>
                    <a:close/>
                    <a:moveTo>
                      <a:pt x="279958" y="97355"/>
                    </a:moveTo>
                    <a:cubicBezTo>
                      <a:pt x="284817" y="93109"/>
                      <a:pt x="292105" y="93109"/>
                      <a:pt x="296963" y="97355"/>
                    </a:cubicBezTo>
                    <a:lnTo>
                      <a:pt x="494649" y="267626"/>
                    </a:lnTo>
                    <a:cubicBezTo>
                      <a:pt x="497534" y="270052"/>
                      <a:pt x="499204" y="273691"/>
                      <a:pt x="499204" y="277481"/>
                    </a:cubicBezTo>
                    <a:lnTo>
                      <a:pt x="499204" y="523715"/>
                    </a:lnTo>
                    <a:cubicBezTo>
                      <a:pt x="499204" y="530993"/>
                      <a:pt x="493283" y="536754"/>
                      <a:pt x="486147" y="536754"/>
                    </a:cubicBezTo>
                    <a:lnTo>
                      <a:pt x="430272" y="536754"/>
                    </a:lnTo>
                    <a:lnTo>
                      <a:pt x="398084" y="393017"/>
                    </a:lnTo>
                    <a:cubicBezTo>
                      <a:pt x="396414" y="386194"/>
                      <a:pt x="392314" y="379826"/>
                      <a:pt x="385634" y="376035"/>
                    </a:cubicBezTo>
                    <a:cubicBezTo>
                      <a:pt x="383963" y="375126"/>
                      <a:pt x="346916" y="354808"/>
                      <a:pt x="298482" y="352231"/>
                    </a:cubicBezTo>
                    <a:lnTo>
                      <a:pt x="291953" y="365270"/>
                    </a:lnTo>
                    <a:lnTo>
                      <a:pt x="291801" y="365270"/>
                    </a:lnTo>
                    <a:lnTo>
                      <a:pt x="309565" y="502943"/>
                    </a:lnTo>
                    <a:lnTo>
                      <a:pt x="290131" y="536754"/>
                    </a:lnTo>
                    <a:lnTo>
                      <a:pt x="286791" y="536754"/>
                    </a:lnTo>
                    <a:lnTo>
                      <a:pt x="267356" y="502943"/>
                    </a:lnTo>
                    <a:lnTo>
                      <a:pt x="285120" y="365270"/>
                    </a:lnTo>
                    <a:lnTo>
                      <a:pt x="284969" y="365270"/>
                    </a:lnTo>
                    <a:lnTo>
                      <a:pt x="278440" y="352231"/>
                    </a:lnTo>
                    <a:cubicBezTo>
                      <a:pt x="229853" y="354808"/>
                      <a:pt x="192958" y="375126"/>
                      <a:pt x="191288" y="376035"/>
                    </a:cubicBezTo>
                    <a:cubicBezTo>
                      <a:pt x="184607" y="379826"/>
                      <a:pt x="180508" y="386194"/>
                      <a:pt x="178838" y="393017"/>
                    </a:cubicBezTo>
                    <a:lnTo>
                      <a:pt x="146649" y="536754"/>
                    </a:lnTo>
                    <a:lnTo>
                      <a:pt x="90775" y="536754"/>
                    </a:lnTo>
                    <a:cubicBezTo>
                      <a:pt x="83639" y="536754"/>
                      <a:pt x="77717" y="530993"/>
                      <a:pt x="77717" y="523715"/>
                    </a:cubicBezTo>
                    <a:lnTo>
                      <a:pt x="77717" y="277481"/>
                    </a:lnTo>
                    <a:cubicBezTo>
                      <a:pt x="77717" y="273691"/>
                      <a:pt x="79387" y="270052"/>
                      <a:pt x="82272" y="267626"/>
                    </a:cubicBezTo>
                    <a:close/>
                    <a:moveTo>
                      <a:pt x="288461" y="0"/>
                    </a:moveTo>
                    <a:cubicBezTo>
                      <a:pt x="294573" y="0"/>
                      <a:pt x="300685" y="2085"/>
                      <a:pt x="305620" y="6254"/>
                    </a:cubicBezTo>
                    <a:lnTo>
                      <a:pt x="567855" y="231550"/>
                    </a:lnTo>
                    <a:cubicBezTo>
                      <a:pt x="578787" y="240950"/>
                      <a:pt x="580002" y="257476"/>
                      <a:pt x="570588" y="268392"/>
                    </a:cubicBezTo>
                    <a:cubicBezTo>
                      <a:pt x="565425" y="274456"/>
                      <a:pt x="558137" y="277488"/>
                      <a:pt x="550696" y="277488"/>
                    </a:cubicBezTo>
                    <a:cubicBezTo>
                      <a:pt x="544623" y="277488"/>
                      <a:pt x="538549" y="275517"/>
                      <a:pt x="533690" y="271272"/>
                    </a:cubicBezTo>
                    <a:lnTo>
                      <a:pt x="288461" y="60683"/>
                    </a:lnTo>
                    <a:lnTo>
                      <a:pt x="43232" y="271272"/>
                    </a:lnTo>
                    <a:cubicBezTo>
                      <a:pt x="32299" y="280672"/>
                      <a:pt x="15748" y="279459"/>
                      <a:pt x="6334" y="268392"/>
                    </a:cubicBezTo>
                    <a:cubicBezTo>
                      <a:pt x="-3080" y="257476"/>
                      <a:pt x="-1865" y="240950"/>
                      <a:pt x="9067" y="231550"/>
                    </a:cubicBezTo>
                    <a:lnTo>
                      <a:pt x="271303" y="6254"/>
                    </a:lnTo>
                    <a:cubicBezTo>
                      <a:pt x="276238" y="2085"/>
                      <a:pt x="282350" y="0"/>
                      <a:pt x="28846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3" name="î$lîḓe"/>
            <p:cNvGrpSpPr/>
            <p:nvPr/>
          </p:nvGrpSpPr>
          <p:grpSpPr>
            <a:xfrm>
              <a:off x="5258026" y="4728094"/>
              <a:ext cx="2262310" cy="1233752"/>
              <a:chOff x="1909115" y="1440088"/>
              <a:chExt cx="2829255" cy="1233752"/>
            </a:xfrm>
          </p:grpSpPr>
          <p:sp>
            <p:nvSpPr>
              <p:cNvPr id="14" name="ïS1îḍê"/>
              <p:cNvSpPr/>
              <p:nvPr/>
            </p:nvSpPr>
            <p:spPr bwMode="auto">
              <a:xfrm>
                <a:off x="1909115" y="1881893"/>
                <a:ext cx="2829255" cy="791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15" name="íṡ1ïḋé"/>
              <p:cNvSpPr txBox="1"/>
              <p:nvPr/>
            </p:nvSpPr>
            <p:spPr bwMode="auto">
              <a:xfrm>
                <a:off x="1909115" y="1440088"/>
                <a:ext cx="2829255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CN" b="1" dirty="0"/>
                  <a:t>03</a:t>
                </a:r>
                <a:endParaRPr lang="en-US" altLang="zh-CN" b="1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ŝḻîḑe"/>
          <p:cNvSpPr/>
          <p:nvPr/>
        </p:nvSpPr>
        <p:spPr bwMode="auto">
          <a:xfrm>
            <a:off x="868680" y="1601121"/>
            <a:ext cx="13152120" cy="3655757"/>
          </a:xfrm>
          <a:custGeom>
            <a:avLst/>
            <a:gdLst>
              <a:gd name="T0" fmla="*/ 2085 w 3146"/>
              <a:gd name="T1" fmla="*/ 83 h 876"/>
              <a:gd name="T2" fmla="*/ 1553 w 3146"/>
              <a:gd name="T3" fmla="*/ 116 h 876"/>
              <a:gd name="T4" fmla="*/ 1030 w 3146"/>
              <a:gd name="T5" fmla="*/ 77 h 876"/>
              <a:gd name="T6" fmla="*/ 681 w 3146"/>
              <a:gd name="T7" fmla="*/ 6 h 876"/>
              <a:gd name="T8" fmla="*/ 301 w 3146"/>
              <a:gd name="T9" fmla="*/ 50 h 876"/>
              <a:gd name="T10" fmla="*/ 219 w 3146"/>
              <a:gd name="T11" fmla="*/ 172 h 876"/>
              <a:gd name="T12" fmla="*/ 361 w 3146"/>
              <a:gd name="T13" fmla="*/ 238 h 876"/>
              <a:gd name="T14" fmla="*/ 272 w 3146"/>
              <a:gd name="T15" fmla="*/ 310 h 876"/>
              <a:gd name="T16" fmla="*/ 119 w 3146"/>
              <a:gd name="T17" fmla="*/ 382 h 876"/>
              <a:gd name="T18" fmla="*/ 7 w 3146"/>
              <a:gd name="T19" fmla="*/ 453 h 876"/>
              <a:gd name="T20" fmla="*/ 11 w 3146"/>
              <a:gd name="T21" fmla="*/ 462 h 876"/>
              <a:gd name="T22" fmla="*/ 15 w 3146"/>
              <a:gd name="T23" fmla="*/ 469 h 876"/>
              <a:gd name="T24" fmla="*/ 56 w 3146"/>
              <a:gd name="T25" fmla="*/ 524 h 876"/>
              <a:gd name="T26" fmla="*/ 203 w 3146"/>
              <a:gd name="T27" fmla="*/ 725 h 876"/>
              <a:gd name="T28" fmla="*/ 396 w 3146"/>
              <a:gd name="T29" fmla="*/ 769 h 876"/>
              <a:gd name="T30" fmla="*/ 547 w 3146"/>
              <a:gd name="T31" fmla="*/ 784 h 876"/>
              <a:gd name="T32" fmla="*/ 646 w 3146"/>
              <a:gd name="T33" fmla="*/ 767 h 876"/>
              <a:gd name="T34" fmla="*/ 738 w 3146"/>
              <a:gd name="T35" fmla="*/ 782 h 876"/>
              <a:gd name="T36" fmla="*/ 878 w 3146"/>
              <a:gd name="T37" fmla="*/ 797 h 876"/>
              <a:gd name="T38" fmla="*/ 924 w 3146"/>
              <a:gd name="T39" fmla="*/ 827 h 876"/>
              <a:gd name="T40" fmla="*/ 995 w 3146"/>
              <a:gd name="T41" fmla="*/ 858 h 876"/>
              <a:gd name="T42" fmla="*/ 1233 w 3146"/>
              <a:gd name="T43" fmla="*/ 858 h 876"/>
              <a:gd name="T44" fmla="*/ 1881 w 3146"/>
              <a:gd name="T45" fmla="*/ 812 h 876"/>
              <a:gd name="T46" fmla="*/ 1971 w 3146"/>
              <a:gd name="T47" fmla="*/ 761 h 876"/>
              <a:gd name="T48" fmla="*/ 2318 w 3146"/>
              <a:gd name="T49" fmla="*/ 645 h 876"/>
              <a:gd name="T50" fmla="*/ 2880 w 3146"/>
              <a:gd name="T51" fmla="*/ 468 h 876"/>
              <a:gd name="T52" fmla="*/ 3079 w 3146"/>
              <a:gd name="T53" fmla="*/ 355 h 876"/>
              <a:gd name="T54" fmla="*/ 2953 w 3146"/>
              <a:gd name="T55" fmla="*/ 401 h 876"/>
              <a:gd name="T56" fmla="*/ 2855 w 3146"/>
              <a:gd name="T57" fmla="*/ 415 h 876"/>
              <a:gd name="T58" fmla="*/ 2553 w 3146"/>
              <a:gd name="T59" fmla="*/ 513 h 876"/>
              <a:gd name="T60" fmla="*/ 2433 w 3146"/>
              <a:gd name="T61" fmla="*/ 504 h 876"/>
              <a:gd name="T62" fmla="*/ 2354 w 3146"/>
              <a:gd name="T63" fmla="*/ 508 h 876"/>
              <a:gd name="T64" fmla="*/ 2414 w 3146"/>
              <a:gd name="T65" fmla="*/ 463 h 876"/>
              <a:gd name="T66" fmla="*/ 2186 w 3146"/>
              <a:gd name="T67" fmla="*/ 495 h 876"/>
              <a:gd name="T68" fmla="*/ 2107 w 3146"/>
              <a:gd name="T69" fmla="*/ 473 h 876"/>
              <a:gd name="T70" fmla="*/ 2069 w 3146"/>
              <a:gd name="T71" fmla="*/ 442 h 876"/>
              <a:gd name="T72" fmla="*/ 2148 w 3146"/>
              <a:gd name="T73" fmla="*/ 409 h 876"/>
              <a:gd name="T74" fmla="*/ 2229 w 3146"/>
              <a:gd name="T75" fmla="*/ 386 h 876"/>
              <a:gd name="T76" fmla="*/ 2355 w 3146"/>
              <a:gd name="T77" fmla="*/ 348 h 876"/>
              <a:gd name="T78" fmla="*/ 2301 w 3146"/>
              <a:gd name="T79" fmla="*/ 322 h 876"/>
              <a:gd name="T80" fmla="*/ 2475 w 3146"/>
              <a:gd name="T81" fmla="*/ 253 h 876"/>
              <a:gd name="T82" fmla="*/ 2632 w 3146"/>
              <a:gd name="T83" fmla="*/ 199 h 876"/>
              <a:gd name="T84" fmla="*/ 2568 w 3146"/>
              <a:gd name="T85" fmla="*/ 222 h 876"/>
              <a:gd name="T86" fmla="*/ 2606 w 3146"/>
              <a:gd name="T87" fmla="*/ 190 h 876"/>
              <a:gd name="T88" fmla="*/ 2740 w 3146"/>
              <a:gd name="T89" fmla="*/ 135 h 876"/>
              <a:gd name="T90" fmla="*/ 2717 w 3146"/>
              <a:gd name="T91" fmla="*/ 81 h 876"/>
              <a:gd name="T92" fmla="*/ 2657 w 3146"/>
              <a:gd name="T93" fmla="*/ 106 h 876"/>
              <a:gd name="T94" fmla="*/ 2601 w 3146"/>
              <a:gd name="T95" fmla="*/ 128 h 876"/>
              <a:gd name="T96" fmla="*/ 2552 w 3146"/>
              <a:gd name="T97" fmla="*/ 125 h 876"/>
              <a:gd name="T98" fmla="*/ 2689 w 3146"/>
              <a:gd name="T99" fmla="*/ 72 h 876"/>
              <a:gd name="T100" fmla="*/ 2653 w 3146"/>
              <a:gd name="T101" fmla="*/ 45 h 876"/>
              <a:gd name="T102" fmla="*/ 2705 w 3146"/>
              <a:gd name="T103" fmla="*/ 12 h 876"/>
              <a:gd name="T104" fmla="*/ 2661 w 3146"/>
              <a:gd name="T105" fmla="*/ 32 h 876"/>
              <a:gd name="T106" fmla="*/ 2514 w 3146"/>
              <a:gd name="T107" fmla="*/ 87 h 876"/>
              <a:gd name="T108" fmla="*/ 2426 w 3146"/>
              <a:gd name="T109" fmla="*/ 77 h 876"/>
              <a:gd name="T110" fmla="*/ 2325 w 3146"/>
              <a:gd name="T111" fmla="*/ 92 h 876"/>
              <a:gd name="T112" fmla="*/ 2206 w 3146"/>
              <a:gd name="T113" fmla="*/ 66 h 876"/>
              <a:gd name="T114" fmla="*/ 2129 w 3146"/>
              <a:gd name="T115" fmla="*/ 71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146" h="876">
                <a:moveTo>
                  <a:pt x="2025" y="95"/>
                </a:moveTo>
                <a:cubicBezTo>
                  <a:pt x="2045" y="92"/>
                  <a:pt x="2065" y="87"/>
                  <a:pt x="2085" y="83"/>
                </a:cubicBezTo>
                <a:cubicBezTo>
                  <a:pt x="1997" y="89"/>
                  <a:pt x="1909" y="96"/>
                  <a:pt x="1820" y="102"/>
                </a:cubicBezTo>
                <a:cubicBezTo>
                  <a:pt x="1731" y="109"/>
                  <a:pt x="1642" y="114"/>
                  <a:pt x="1553" y="116"/>
                </a:cubicBezTo>
                <a:cubicBezTo>
                  <a:pt x="1463" y="118"/>
                  <a:pt x="1374" y="118"/>
                  <a:pt x="1287" y="112"/>
                </a:cubicBezTo>
                <a:cubicBezTo>
                  <a:pt x="1199" y="106"/>
                  <a:pt x="1113" y="95"/>
                  <a:pt x="1030" y="77"/>
                </a:cubicBezTo>
                <a:cubicBezTo>
                  <a:pt x="1010" y="67"/>
                  <a:pt x="969" y="47"/>
                  <a:pt x="948" y="37"/>
                </a:cubicBezTo>
                <a:cubicBezTo>
                  <a:pt x="866" y="20"/>
                  <a:pt x="774" y="11"/>
                  <a:pt x="681" y="6"/>
                </a:cubicBezTo>
                <a:cubicBezTo>
                  <a:pt x="588" y="1"/>
                  <a:pt x="495" y="0"/>
                  <a:pt x="412" y="1"/>
                </a:cubicBezTo>
                <a:cubicBezTo>
                  <a:pt x="370" y="1"/>
                  <a:pt x="331" y="25"/>
                  <a:pt x="301" y="50"/>
                </a:cubicBezTo>
                <a:cubicBezTo>
                  <a:pt x="271" y="74"/>
                  <a:pt x="252" y="98"/>
                  <a:pt x="252" y="98"/>
                </a:cubicBezTo>
                <a:cubicBezTo>
                  <a:pt x="228" y="114"/>
                  <a:pt x="201" y="150"/>
                  <a:pt x="219" y="172"/>
                </a:cubicBezTo>
                <a:cubicBezTo>
                  <a:pt x="239" y="179"/>
                  <a:pt x="276" y="187"/>
                  <a:pt x="307" y="196"/>
                </a:cubicBezTo>
                <a:cubicBezTo>
                  <a:pt x="338" y="206"/>
                  <a:pt x="363" y="219"/>
                  <a:pt x="361" y="238"/>
                </a:cubicBezTo>
                <a:cubicBezTo>
                  <a:pt x="359" y="247"/>
                  <a:pt x="338" y="245"/>
                  <a:pt x="317" y="243"/>
                </a:cubicBezTo>
                <a:cubicBezTo>
                  <a:pt x="314" y="262"/>
                  <a:pt x="294" y="288"/>
                  <a:pt x="272" y="310"/>
                </a:cubicBezTo>
                <a:cubicBezTo>
                  <a:pt x="249" y="332"/>
                  <a:pt x="225" y="348"/>
                  <a:pt x="214" y="346"/>
                </a:cubicBezTo>
                <a:cubicBezTo>
                  <a:pt x="201" y="354"/>
                  <a:pt x="160" y="368"/>
                  <a:pt x="119" y="382"/>
                </a:cubicBezTo>
                <a:cubicBezTo>
                  <a:pt x="77" y="395"/>
                  <a:pt x="35" y="408"/>
                  <a:pt x="21" y="415"/>
                </a:cubicBezTo>
                <a:cubicBezTo>
                  <a:pt x="3" y="419"/>
                  <a:pt x="0" y="433"/>
                  <a:pt x="7" y="453"/>
                </a:cubicBezTo>
                <a:cubicBezTo>
                  <a:pt x="8" y="455"/>
                  <a:pt x="9" y="458"/>
                  <a:pt x="10" y="460"/>
                </a:cubicBezTo>
                <a:cubicBezTo>
                  <a:pt x="10" y="461"/>
                  <a:pt x="11" y="462"/>
                  <a:pt x="11" y="462"/>
                </a:cubicBezTo>
                <a:cubicBezTo>
                  <a:pt x="11" y="463"/>
                  <a:pt x="12" y="464"/>
                  <a:pt x="12" y="465"/>
                </a:cubicBezTo>
                <a:cubicBezTo>
                  <a:pt x="13" y="466"/>
                  <a:pt x="14" y="467"/>
                  <a:pt x="15" y="469"/>
                </a:cubicBezTo>
                <a:cubicBezTo>
                  <a:pt x="18" y="474"/>
                  <a:pt x="22" y="480"/>
                  <a:pt x="26" y="486"/>
                </a:cubicBezTo>
                <a:cubicBezTo>
                  <a:pt x="34" y="498"/>
                  <a:pt x="44" y="511"/>
                  <a:pt x="56" y="524"/>
                </a:cubicBezTo>
                <a:cubicBezTo>
                  <a:pt x="102" y="575"/>
                  <a:pt x="170" y="628"/>
                  <a:pt x="214" y="648"/>
                </a:cubicBezTo>
                <a:cubicBezTo>
                  <a:pt x="258" y="673"/>
                  <a:pt x="208" y="696"/>
                  <a:pt x="203" y="725"/>
                </a:cubicBezTo>
                <a:cubicBezTo>
                  <a:pt x="251" y="721"/>
                  <a:pt x="271" y="753"/>
                  <a:pt x="319" y="748"/>
                </a:cubicBezTo>
                <a:cubicBezTo>
                  <a:pt x="318" y="753"/>
                  <a:pt x="352" y="761"/>
                  <a:pt x="396" y="769"/>
                </a:cubicBezTo>
                <a:cubicBezTo>
                  <a:pt x="439" y="777"/>
                  <a:pt x="491" y="784"/>
                  <a:pt x="527" y="787"/>
                </a:cubicBezTo>
                <a:cubicBezTo>
                  <a:pt x="527" y="787"/>
                  <a:pt x="533" y="785"/>
                  <a:pt x="547" y="784"/>
                </a:cubicBezTo>
                <a:cubicBezTo>
                  <a:pt x="562" y="782"/>
                  <a:pt x="586" y="782"/>
                  <a:pt x="621" y="784"/>
                </a:cubicBezTo>
                <a:cubicBezTo>
                  <a:pt x="644" y="786"/>
                  <a:pt x="645" y="776"/>
                  <a:pt x="646" y="767"/>
                </a:cubicBezTo>
                <a:cubicBezTo>
                  <a:pt x="645" y="776"/>
                  <a:pt x="645" y="776"/>
                  <a:pt x="644" y="786"/>
                </a:cubicBezTo>
                <a:cubicBezTo>
                  <a:pt x="669" y="768"/>
                  <a:pt x="714" y="790"/>
                  <a:pt x="738" y="782"/>
                </a:cubicBezTo>
                <a:cubicBezTo>
                  <a:pt x="738" y="791"/>
                  <a:pt x="738" y="791"/>
                  <a:pt x="737" y="801"/>
                </a:cubicBezTo>
                <a:cubicBezTo>
                  <a:pt x="785" y="784"/>
                  <a:pt x="831" y="805"/>
                  <a:pt x="878" y="797"/>
                </a:cubicBezTo>
                <a:cubicBezTo>
                  <a:pt x="878" y="807"/>
                  <a:pt x="878" y="807"/>
                  <a:pt x="878" y="816"/>
                </a:cubicBezTo>
                <a:cubicBezTo>
                  <a:pt x="901" y="817"/>
                  <a:pt x="925" y="818"/>
                  <a:pt x="924" y="827"/>
                </a:cubicBezTo>
                <a:cubicBezTo>
                  <a:pt x="924" y="837"/>
                  <a:pt x="924" y="837"/>
                  <a:pt x="924" y="847"/>
                </a:cubicBezTo>
                <a:cubicBezTo>
                  <a:pt x="947" y="857"/>
                  <a:pt x="995" y="839"/>
                  <a:pt x="995" y="858"/>
                </a:cubicBezTo>
                <a:cubicBezTo>
                  <a:pt x="995" y="848"/>
                  <a:pt x="995" y="848"/>
                  <a:pt x="995" y="839"/>
                </a:cubicBezTo>
                <a:cubicBezTo>
                  <a:pt x="1090" y="840"/>
                  <a:pt x="1161" y="849"/>
                  <a:pt x="1233" y="858"/>
                </a:cubicBezTo>
                <a:cubicBezTo>
                  <a:pt x="1328" y="876"/>
                  <a:pt x="1437" y="876"/>
                  <a:pt x="1548" y="866"/>
                </a:cubicBezTo>
                <a:cubicBezTo>
                  <a:pt x="1660" y="857"/>
                  <a:pt x="1774" y="836"/>
                  <a:pt x="1881" y="812"/>
                </a:cubicBezTo>
                <a:cubicBezTo>
                  <a:pt x="1905" y="809"/>
                  <a:pt x="1926" y="787"/>
                  <a:pt x="1899" y="771"/>
                </a:cubicBezTo>
                <a:cubicBezTo>
                  <a:pt x="1923" y="768"/>
                  <a:pt x="1947" y="764"/>
                  <a:pt x="1971" y="761"/>
                </a:cubicBezTo>
                <a:cubicBezTo>
                  <a:pt x="2019" y="754"/>
                  <a:pt x="1990" y="729"/>
                  <a:pt x="2038" y="721"/>
                </a:cubicBezTo>
                <a:cubicBezTo>
                  <a:pt x="2131" y="694"/>
                  <a:pt x="2224" y="670"/>
                  <a:pt x="2318" y="645"/>
                </a:cubicBezTo>
                <a:cubicBezTo>
                  <a:pt x="2412" y="620"/>
                  <a:pt x="2506" y="596"/>
                  <a:pt x="2600" y="567"/>
                </a:cubicBezTo>
                <a:cubicBezTo>
                  <a:pt x="2695" y="539"/>
                  <a:pt x="2789" y="507"/>
                  <a:pt x="2880" y="468"/>
                </a:cubicBezTo>
                <a:cubicBezTo>
                  <a:pt x="2972" y="429"/>
                  <a:pt x="3062" y="383"/>
                  <a:pt x="3146" y="328"/>
                </a:cubicBezTo>
                <a:cubicBezTo>
                  <a:pt x="3123" y="338"/>
                  <a:pt x="3100" y="347"/>
                  <a:pt x="3079" y="355"/>
                </a:cubicBezTo>
                <a:cubicBezTo>
                  <a:pt x="3057" y="362"/>
                  <a:pt x="3036" y="369"/>
                  <a:pt x="3015" y="377"/>
                </a:cubicBezTo>
                <a:cubicBezTo>
                  <a:pt x="2994" y="384"/>
                  <a:pt x="2974" y="392"/>
                  <a:pt x="2953" y="401"/>
                </a:cubicBezTo>
                <a:cubicBezTo>
                  <a:pt x="2933" y="410"/>
                  <a:pt x="2912" y="419"/>
                  <a:pt x="2890" y="432"/>
                </a:cubicBezTo>
                <a:cubicBezTo>
                  <a:pt x="2886" y="423"/>
                  <a:pt x="2877" y="406"/>
                  <a:pt x="2855" y="415"/>
                </a:cubicBezTo>
                <a:cubicBezTo>
                  <a:pt x="2785" y="439"/>
                  <a:pt x="2712" y="469"/>
                  <a:pt x="2646" y="490"/>
                </a:cubicBezTo>
                <a:cubicBezTo>
                  <a:pt x="2613" y="501"/>
                  <a:pt x="2582" y="509"/>
                  <a:pt x="2553" y="513"/>
                </a:cubicBezTo>
                <a:cubicBezTo>
                  <a:pt x="2525" y="518"/>
                  <a:pt x="2500" y="519"/>
                  <a:pt x="2480" y="515"/>
                </a:cubicBezTo>
                <a:cubicBezTo>
                  <a:pt x="2467" y="514"/>
                  <a:pt x="2453" y="507"/>
                  <a:pt x="2433" y="504"/>
                </a:cubicBezTo>
                <a:cubicBezTo>
                  <a:pt x="2423" y="502"/>
                  <a:pt x="2412" y="501"/>
                  <a:pt x="2399" y="502"/>
                </a:cubicBezTo>
                <a:cubicBezTo>
                  <a:pt x="2386" y="502"/>
                  <a:pt x="2371" y="504"/>
                  <a:pt x="2354" y="508"/>
                </a:cubicBezTo>
                <a:cubicBezTo>
                  <a:pt x="2377" y="502"/>
                  <a:pt x="2400" y="497"/>
                  <a:pt x="2423" y="490"/>
                </a:cubicBezTo>
                <a:cubicBezTo>
                  <a:pt x="2420" y="481"/>
                  <a:pt x="2414" y="463"/>
                  <a:pt x="2414" y="463"/>
                </a:cubicBezTo>
                <a:cubicBezTo>
                  <a:pt x="2368" y="470"/>
                  <a:pt x="2315" y="478"/>
                  <a:pt x="2264" y="485"/>
                </a:cubicBezTo>
                <a:cubicBezTo>
                  <a:pt x="2238" y="489"/>
                  <a:pt x="2212" y="492"/>
                  <a:pt x="2186" y="495"/>
                </a:cubicBezTo>
                <a:cubicBezTo>
                  <a:pt x="2161" y="497"/>
                  <a:pt x="2136" y="500"/>
                  <a:pt x="2113" y="502"/>
                </a:cubicBezTo>
                <a:cubicBezTo>
                  <a:pt x="2113" y="502"/>
                  <a:pt x="2109" y="483"/>
                  <a:pt x="2107" y="473"/>
                </a:cubicBezTo>
                <a:cubicBezTo>
                  <a:pt x="2062" y="482"/>
                  <a:pt x="2062" y="482"/>
                  <a:pt x="2062" y="482"/>
                </a:cubicBezTo>
                <a:cubicBezTo>
                  <a:pt x="2048" y="467"/>
                  <a:pt x="2052" y="454"/>
                  <a:pt x="2069" y="442"/>
                </a:cubicBezTo>
                <a:cubicBezTo>
                  <a:pt x="2077" y="436"/>
                  <a:pt x="2089" y="430"/>
                  <a:pt x="2102" y="425"/>
                </a:cubicBezTo>
                <a:cubicBezTo>
                  <a:pt x="2115" y="419"/>
                  <a:pt x="2131" y="414"/>
                  <a:pt x="2148" y="409"/>
                </a:cubicBezTo>
                <a:cubicBezTo>
                  <a:pt x="2165" y="404"/>
                  <a:pt x="2183" y="398"/>
                  <a:pt x="2201" y="393"/>
                </a:cubicBezTo>
                <a:cubicBezTo>
                  <a:pt x="2210" y="391"/>
                  <a:pt x="2220" y="388"/>
                  <a:pt x="2229" y="386"/>
                </a:cubicBezTo>
                <a:cubicBezTo>
                  <a:pt x="2238" y="383"/>
                  <a:pt x="2247" y="380"/>
                  <a:pt x="2257" y="378"/>
                </a:cubicBezTo>
                <a:cubicBezTo>
                  <a:pt x="2293" y="368"/>
                  <a:pt x="2328" y="357"/>
                  <a:pt x="2355" y="348"/>
                </a:cubicBezTo>
                <a:cubicBezTo>
                  <a:pt x="2352" y="339"/>
                  <a:pt x="2346" y="320"/>
                  <a:pt x="2344" y="311"/>
                </a:cubicBezTo>
                <a:cubicBezTo>
                  <a:pt x="2301" y="322"/>
                  <a:pt x="2301" y="322"/>
                  <a:pt x="2301" y="322"/>
                </a:cubicBezTo>
                <a:cubicBezTo>
                  <a:pt x="2295" y="303"/>
                  <a:pt x="2295" y="303"/>
                  <a:pt x="2295" y="303"/>
                </a:cubicBezTo>
                <a:cubicBezTo>
                  <a:pt x="2359" y="287"/>
                  <a:pt x="2417" y="271"/>
                  <a:pt x="2475" y="253"/>
                </a:cubicBezTo>
                <a:cubicBezTo>
                  <a:pt x="2532" y="235"/>
                  <a:pt x="2589" y="215"/>
                  <a:pt x="2651" y="192"/>
                </a:cubicBezTo>
                <a:cubicBezTo>
                  <a:pt x="2645" y="194"/>
                  <a:pt x="2639" y="197"/>
                  <a:pt x="2632" y="199"/>
                </a:cubicBezTo>
                <a:cubicBezTo>
                  <a:pt x="2625" y="202"/>
                  <a:pt x="2617" y="205"/>
                  <a:pt x="2610" y="208"/>
                </a:cubicBezTo>
                <a:cubicBezTo>
                  <a:pt x="2594" y="213"/>
                  <a:pt x="2579" y="219"/>
                  <a:pt x="2568" y="222"/>
                </a:cubicBezTo>
                <a:cubicBezTo>
                  <a:pt x="2565" y="213"/>
                  <a:pt x="2561" y="204"/>
                  <a:pt x="2541" y="211"/>
                </a:cubicBezTo>
                <a:cubicBezTo>
                  <a:pt x="2561" y="204"/>
                  <a:pt x="2583" y="197"/>
                  <a:pt x="2606" y="190"/>
                </a:cubicBezTo>
                <a:cubicBezTo>
                  <a:pt x="2628" y="182"/>
                  <a:pt x="2651" y="174"/>
                  <a:pt x="2674" y="165"/>
                </a:cubicBezTo>
                <a:cubicBezTo>
                  <a:pt x="2697" y="156"/>
                  <a:pt x="2719" y="146"/>
                  <a:pt x="2740" y="135"/>
                </a:cubicBezTo>
                <a:cubicBezTo>
                  <a:pt x="2761" y="124"/>
                  <a:pt x="2780" y="112"/>
                  <a:pt x="2797" y="99"/>
                </a:cubicBezTo>
                <a:cubicBezTo>
                  <a:pt x="2812" y="81"/>
                  <a:pt x="2779" y="65"/>
                  <a:pt x="2717" y="81"/>
                </a:cubicBezTo>
                <a:cubicBezTo>
                  <a:pt x="2703" y="88"/>
                  <a:pt x="2689" y="93"/>
                  <a:pt x="2676" y="98"/>
                </a:cubicBezTo>
                <a:cubicBezTo>
                  <a:pt x="2670" y="101"/>
                  <a:pt x="2664" y="103"/>
                  <a:pt x="2657" y="106"/>
                </a:cubicBezTo>
                <a:cubicBezTo>
                  <a:pt x="2651" y="108"/>
                  <a:pt x="2645" y="111"/>
                  <a:pt x="2639" y="113"/>
                </a:cubicBezTo>
                <a:cubicBezTo>
                  <a:pt x="2627" y="118"/>
                  <a:pt x="2614" y="123"/>
                  <a:pt x="2601" y="128"/>
                </a:cubicBezTo>
                <a:cubicBezTo>
                  <a:pt x="2588" y="132"/>
                  <a:pt x="2575" y="137"/>
                  <a:pt x="2560" y="143"/>
                </a:cubicBezTo>
                <a:cubicBezTo>
                  <a:pt x="2552" y="125"/>
                  <a:pt x="2552" y="125"/>
                  <a:pt x="2552" y="125"/>
                </a:cubicBezTo>
                <a:cubicBezTo>
                  <a:pt x="2572" y="118"/>
                  <a:pt x="2598" y="111"/>
                  <a:pt x="2623" y="103"/>
                </a:cubicBezTo>
                <a:cubicBezTo>
                  <a:pt x="2648" y="94"/>
                  <a:pt x="2672" y="84"/>
                  <a:pt x="2689" y="72"/>
                </a:cubicBezTo>
                <a:cubicBezTo>
                  <a:pt x="2697" y="63"/>
                  <a:pt x="2684" y="61"/>
                  <a:pt x="2671" y="58"/>
                </a:cubicBezTo>
                <a:cubicBezTo>
                  <a:pt x="2658" y="56"/>
                  <a:pt x="2646" y="53"/>
                  <a:pt x="2653" y="45"/>
                </a:cubicBezTo>
                <a:cubicBezTo>
                  <a:pt x="2663" y="41"/>
                  <a:pt x="2672" y="37"/>
                  <a:pt x="2681" y="32"/>
                </a:cubicBezTo>
                <a:cubicBezTo>
                  <a:pt x="2690" y="27"/>
                  <a:pt x="2698" y="20"/>
                  <a:pt x="2705" y="12"/>
                </a:cubicBezTo>
                <a:cubicBezTo>
                  <a:pt x="2698" y="15"/>
                  <a:pt x="2691" y="18"/>
                  <a:pt x="2684" y="22"/>
                </a:cubicBezTo>
                <a:cubicBezTo>
                  <a:pt x="2676" y="25"/>
                  <a:pt x="2669" y="29"/>
                  <a:pt x="2661" y="32"/>
                </a:cubicBezTo>
                <a:cubicBezTo>
                  <a:pt x="2645" y="40"/>
                  <a:pt x="2629" y="47"/>
                  <a:pt x="2612" y="54"/>
                </a:cubicBezTo>
                <a:cubicBezTo>
                  <a:pt x="2579" y="69"/>
                  <a:pt x="2545" y="81"/>
                  <a:pt x="2514" y="87"/>
                </a:cubicBezTo>
                <a:cubicBezTo>
                  <a:pt x="2491" y="84"/>
                  <a:pt x="2468" y="82"/>
                  <a:pt x="2461" y="64"/>
                </a:cubicBezTo>
                <a:cubicBezTo>
                  <a:pt x="2450" y="69"/>
                  <a:pt x="2438" y="73"/>
                  <a:pt x="2426" y="77"/>
                </a:cubicBezTo>
                <a:cubicBezTo>
                  <a:pt x="2415" y="80"/>
                  <a:pt x="2403" y="84"/>
                  <a:pt x="2392" y="86"/>
                </a:cubicBezTo>
                <a:cubicBezTo>
                  <a:pt x="2369" y="90"/>
                  <a:pt x="2347" y="93"/>
                  <a:pt x="2325" y="92"/>
                </a:cubicBezTo>
                <a:cubicBezTo>
                  <a:pt x="2304" y="92"/>
                  <a:pt x="2283" y="90"/>
                  <a:pt x="2263" y="85"/>
                </a:cubicBezTo>
                <a:cubicBezTo>
                  <a:pt x="2243" y="80"/>
                  <a:pt x="2224" y="74"/>
                  <a:pt x="2206" y="66"/>
                </a:cubicBezTo>
                <a:cubicBezTo>
                  <a:pt x="2200" y="63"/>
                  <a:pt x="2189" y="62"/>
                  <a:pt x="2176" y="63"/>
                </a:cubicBezTo>
                <a:cubicBezTo>
                  <a:pt x="2162" y="65"/>
                  <a:pt x="2146" y="68"/>
                  <a:pt x="2129" y="71"/>
                </a:cubicBezTo>
                <a:cubicBezTo>
                  <a:pt x="2094" y="79"/>
                  <a:pt x="2055" y="90"/>
                  <a:pt x="2025" y="95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7" name="文本框 6"/>
          <p:cNvSpPr txBox="1"/>
          <p:nvPr/>
        </p:nvSpPr>
        <p:spPr>
          <a:xfrm>
            <a:off x="2658844" y="2306574"/>
            <a:ext cx="7285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义启紫水晶体" panose="02000500000000000000" pitchFamily="2" charset="-128"/>
                <a:ea typeface="义启紫水晶体" panose="02000500000000000000" pitchFamily="2" charset="-128"/>
                <a:cs typeface="义启紫水晶体" panose="02000500000000000000" pitchFamily="2" charset="-128"/>
              </a:rPr>
              <a:t>PART THREE</a:t>
            </a:r>
            <a:endParaRPr lang="zh-CN" altLang="en-US" sz="9600" dirty="0">
              <a:solidFill>
                <a:schemeClr val="bg1"/>
              </a:solidFill>
              <a:latin typeface="义启紫水晶体" panose="02000500000000000000" pitchFamily="2" charset="-128"/>
              <a:ea typeface="义启紫水晶体" panose="02000500000000000000" pitchFamily="2" charset="-128"/>
              <a:cs typeface="义启紫水晶体" panose="02000500000000000000" pitchFamily="2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42388" y="3808606"/>
            <a:ext cx="6096000" cy="7052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US" altLang="zh-CN" sz="1400" dirty="0">
                <a:solidFill>
                  <a:schemeClr val="bg1"/>
                </a:solidFill>
              </a:rPr>
              <a:t>Theme color makes PPT more convenient to change.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altLang="zh-CN" sz="1400" dirty="0">
                <a:solidFill>
                  <a:schemeClr val="bg1"/>
                </a:solidFill>
              </a:rPr>
              <a:t>Adjust the spacing to adapt to Chinese typesetting, use the reference line in PPT.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9" name="等腰三角形 8"/>
          <p:cNvSpPr/>
          <p:nvPr/>
        </p:nvSpPr>
        <p:spPr>
          <a:xfrm rot="10800000">
            <a:off x="5974080" y="5974080"/>
            <a:ext cx="655320" cy="487680"/>
          </a:xfrm>
          <a:prstGeom prst="triangle">
            <a:avLst/>
          </a:prstGeom>
          <a:solidFill>
            <a:srgbClr val="C9B8D6"/>
          </a:solidFill>
          <a:ln>
            <a:solidFill>
              <a:srgbClr val="C9B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íṩľíďê"/>
          <p:cNvSpPr txBox="1"/>
          <p:nvPr/>
        </p:nvSpPr>
        <p:spPr bwMode="auto">
          <a:xfrm>
            <a:off x="566420" y="2709164"/>
            <a:ext cx="10845800" cy="2646172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algn="ctr" defTabSz="914400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altLang="zh-CN" dirty="0"/>
          </a:p>
        </p:txBody>
      </p:sp>
      <p:sp>
        <p:nvSpPr>
          <p:cNvPr id="4" name="î$1ïḓe"/>
          <p:cNvSpPr txBox="1"/>
          <p:nvPr/>
        </p:nvSpPr>
        <p:spPr bwMode="auto">
          <a:xfrm>
            <a:off x="7559349" y="2416940"/>
            <a:ext cx="3400078" cy="3293706"/>
          </a:xfrm>
          <a:prstGeom prst="rect">
            <a:avLst/>
          </a:prstGeom>
          <a:solidFill>
            <a:srgbClr val="C9B8D6"/>
          </a:solidFill>
          <a:ln w="38100" cap="flat" cmpd="sng" algn="ctr">
            <a:noFill/>
            <a:prstDash val="solid"/>
            <a:miter lim="800000"/>
          </a:ln>
          <a:effectLst>
            <a:outerShdw blurRad="12700" dist="127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algn="ctr" defTabSz="914400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altLang="zh-CN" dirty="0"/>
          </a:p>
        </p:txBody>
      </p:sp>
      <p:sp>
        <p:nvSpPr>
          <p:cNvPr id="5" name="ïślíḑe"/>
          <p:cNvSpPr txBox="1"/>
          <p:nvPr/>
        </p:nvSpPr>
        <p:spPr>
          <a:xfrm>
            <a:off x="566423" y="1413762"/>
            <a:ext cx="3160767" cy="85216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/>
          <a:p>
            <a:pPr>
              <a:buSzPct val="25000"/>
            </a:pPr>
            <a:r>
              <a:rPr lang="en-US" sz="2000" b="1" dirty="0"/>
              <a:t>Unified fonts make</a:t>
            </a:r>
            <a:endParaRPr lang="en-US" sz="2000" b="1" dirty="0"/>
          </a:p>
          <a:p>
            <a:pPr>
              <a:buSzPct val="25000"/>
            </a:pPr>
            <a:r>
              <a:rPr lang="en-US" sz="2000" b="1" dirty="0"/>
              <a:t>reading more fluent.</a:t>
            </a:r>
            <a:endParaRPr lang="en-US" sz="2000" b="1" dirty="0"/>
          </a:p>
        </p:txBody>
      </p:sp>
      <p:grpSp>
        <p:nvGrpSpPr>
          <p:cNvPr id="6" name="îš1ïḓe"/>
          <p:cNvGrpSpPr/>
          <p:nvPr/>
        </p:nvGrpSpPr>
        <p:grpSpPr>
          <a:xfrm>
            <a:off x="7741999" y="2878562"/>
            <a:ext cx="3034778" cy="2544859"/>
            <a:chOff x="898594" y="3420620"/>
            <a:chExt cx="3034778" cy="2544859"/>
          </a:xfrm>
        </p:grpSpPr>
        <p:grpSp>
          <p:nvGrpSpPr>
            <p:cNvPr id="9" name="ïṡļiḓe"/>
            <p:cNvGrpSpPr/>
            <p:nvPr/>
          </p:nvGrpSpPr>
          <p:grpSpPr>
            <a:xfrm>
              <a:off x="1064523" y="3420620"/>
              <a:ext cx="2623276" cy="1046440"/>
              <a:chOff x="3484154" y="2143530"/>
              <a:chExt cx="3003732" cy="1046440"/>
            </a:xfrm>
          </p:grpSpPr>
          <p:sp>
            <p:nvSpPr>
              <p:cNvPr id="12" name="ïṥļide"/>
              <p:cNvSpPr txBox="1"/>
              <p:nvPr/>
            </p:nvSpPr>
            <p:spPr>
              <a:xfrm>
                <a:off x="3484154" y="2420529"/>
                <a:ext cx="3003732" cy="76944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normAutofit fontScale="92500" lnSpcReduction="10000"/>
              </a:bodyPr>
              <a:lstStyle/>
              <a:p>
                <a:pPr algn="ctr"/>
                <a:r>
                  <a:rPr lang="en-US" sz="5000" b="1" cap="all" dirty="0">
                    <a:solidFill>
                      <a:schemeClr val="bg1"/>
                    </a:solidFill>
                  </a:rPr>
                  <a:t>$66.6m</a:t>
                </a:r>
                <a:endParaRPr lang="en-US" sz="5000" b="1" cap="all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íṣḷîḓè"/>
              <p:cNvSpPr txBox="1"/>
              <p:nvPr/>
            </p:nvSpPr>
            <p:spPr>
              <a:xfrm>
                <a:off x="3488193" y="2143530"/>
                <a:ext cx="2995656" cy="2769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normAutofit fontScale="85000" lnSpcReduction="20000"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In 2018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0" name="直接连接符 9"/>
            <p:cNvCxnSpPr/>
            <p:nvPr/>
          </p:nvCxnSpPr>
          <p:spPr>
            <a:xfrm>
              <a:off x="1628675" y="4690155"/>
              <a:ext cx="1494972" cy="0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iṡḷíďé"/>
            <p:cNvSpPr/>
            <p:nvPr/>
          </p:nvSpPr>
          <p:spPr bwMode="auto">
            <a:xfrm>
              <a:off x="898594" y="4964695"/>
              <a:ext cx="3034778" cy="100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/>
                  </a:solidFill>
                </a:rPr>
                <a:t>Copy paste fonts. Choose the only option to retain text.</a:t>
              </a:r>
              <a:endParaRPr lang="en-US" altLang="zh-CN" sz="1100" dirty="0">
                <a:solidFill>
                  <a:schemeClr val="bg1"/>
                </a:solidFill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/>
                  </a:solidFill>
                </a:rPr>
                <a:t>……</a:t>
              </a:r>
              <a:endParaRPr lang="en-US" altLang="zh-CN" sz="11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7" name="直接连接符 6"/>
          <p:cNvCxnSpPr/>
          <p:nvPr/>
        </p:nvCxnSpPr>
        <p:spPr>
          <a:xfrm flipH="1">
            <a:off x="3557323" y="1413510"/>
            <a:ext cx="1222643" cy="1222643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íṧ1iḍê"/>
          <p:cNvSpPr txBox="1"/>
          <p:nvPr/>
        </p:nvSpPr>
        <p:spPr>
          <a:xfrm>
            <a:off x="4361861" y="1953107"/>
            <a:ext cx="2923777" cy="72173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/>
              <a:t>Copy paste fonts. Choose the only option to retain text……</a:t>
            </a:r>
            <a:endParaRPr lang="en-US" altLang="zh-CN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Sļïḍé"/>
          <p:cNvSpPr/>
          <p:nvPr/>
        </p:nvSpPr>
        <p:spPr>
          <a:xfrm>
            <a:off x="8893676" y="1005749"/>
            <a:ext cx="2579187" cy="2423251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5" name="ïṩļïḍé"/>
          <p:cNvSpPr/>
          <p:nvPr/>
        </p:nvSpPr>
        <p:spPr>
          <a:xfrm>
            <a:off x="723436" y="1005749"/>
            <a:ext cx="2579187" cy="24232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6" name="ïṧļiḓê"/>
          <p:cNvSpPr/>
          <p:nvPr/>
        </p:nvSpPr>
        <p:spPr>
          <a:xfrm>
            <a:off x="3446849" y="1005749"/>
            <a:ext cx="2579187" cy="2423251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7" name="î$ļíḍê"/>
          <p:cNvSpPr/>
          <p:nvPr/>
        </p:nvSpPr>
        <p:spPr>
          <a:xfrm>
            <a:off x="6170262" y="1005749"/>
            <a:ext cx="2579187" cy="24232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8" name="isļîdé"/>
          <p:cNvSpPr/>
          <p:nvPr/>
        </p:nvSpPr>
        <p:spPr>
          <a:xfrm>
            <a:off x="8893676" y="3575186"/>
            <a:ext cx="2579187" cy="24232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9" name="ïSlïďê"/>
          <p:cNvSpPr/>
          <p:nvPr/>
        </p:nvSpPr>
        <p:spPr>
          <a:xfrm>
            <a:off x="723436" y="3575186"/>
            <a:ext cx="2579187" cy="242325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0" name="ïṧ1iḍé"/>
          <p:cNvSpPr/>
          <p:nvPr/>
        </p:nvSpPr>
        <p:spPr>
          <a:xfrm>
            <a:off x="3446849" y="3575186"/>
            <a:ext cx="2579187" cy="24232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1" name="ïSļîďé"/>
          <p:cNvSpPr/>
          <p:nvPr/>
        </p:nvSpPr>
        <p:spPr>
          <a:xfrm>
            <a:off x="6170262" y="3575186"/>
            <a:ext cx="2579187" cy="242325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2" name="íślíďè"/>
          <p:cNvSpPr/>
          <p:nvPr/>
        </p:nvSpPr>
        <p:spPr>
          <a:xfrm>
            <a:off x="4223792" y="1654615"/>
            <a:ext cx="3744416" cy="3744416"/>
          </a:xfrm>
          <a:prstGeom prst="diamond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/>
          </a:p>
        </p:txBody>
      </p:sp>
      <p:sp>
        <p:nvSpPr>
          <p:cNvPr id="13" name="îṥļîḓè"/>
          <p:cNvSpPr txBox="1"/>
          <p:nvPr/>
        </p:nvSpPr>
        <p:spPr bwMode="auto">
          <a:xfrm>
            <a:off x="4656000" y="3040799"/>
            <a:ext cx="2880000" cy="388201"/>
          </a:xfrm>
          <a:prstGeom prst="rect">
            <a:avLst/>
          </a:prstGeom>
          <a:noFill/>
        </p:spPr>
        <p:txBody>
          <a:bodyPr wrap="none" lIns="90000" tIns="46800" rIns="90000" bIns="46800" anchor="ctr" anchorCtr="0">
            <a:normAutofit lnSpcReduction="10000"/>
          </a:bodyPr>
          <a:lstStyle/>
          <a:p>
            <a:pPr algn="ctr">
              <a:defRPr/>
            </a:pPr>
            <a:r>
              <a:rPr lang="en-US" altLang="zh-CN" sz="2000" b="1" dirty="0"/>
              <a:t>Text Here</a:t>
            </a:r>
            <a:endParaRPr lang="zh-CN" altLang="en-US" sz="2000" b="1" dirty="0"/>
          </a:p>
        </p:txBody>
      </p:sp>
      <p:sp>
        <p:nvSpPr>
          <p:cNvPr id="14" name="ïṩľiďè"/>
          <p:cNvSpPr/>
          <p:nvPr/>
        </p:nvSpPr>
        <p:spPr bwMode="auto">
          <a:xfrm>
            <a:off x="4656000" y="3428999"/>
            <a:ext cx="2880000" cy="64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/>
              <a:t>Copy paste fonts. Choose the only option to retain text.</a:t>
            </a:r>
            <a:endParaRPr lang="en-US" altLang="zh-CN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sḷiďè"/>
          <p:cNvSpPr/>
          <p:nvPr/>
        </p:nvSpPr>
        <p:spPr>
          <a:xfrm>
            <a:off x="627380" y="1325914"/>
            <a:ext cx="2666812" cy="461959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5" name="î$1iḑé"/>
          <p:cNvSpPr/>
          <p:nvPr/>
        </p:nvSpPr>
        <p:spPr>
          <a:xfrm>
            <a:off x="3316217" y="1325914"/>
            <a:ext cx="2666812" cy="2305050"/>
          </a:xfrm>
          <a:prstGeom prst="rect">
            <a:avLst/>
          </a:prstGeom>
          <a:solidFill>
            <a:srgbClr val="C9B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6" name="îṧļiḍé"/>
          <p:cNvSpPr/>
          <p:nvPr/>
        </p:nvSpPr>
        <p:spPr>
          <a:xfrm>
            <a:off x="6006821" y="1325914"/>
            <a:ext cx="2666812" cy="23050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7" name="ïṧľíde"/>
          <p:cNvSpPr/>
          <p:nvPr/>
        </p:nvSpPr>
        <p:spPr>
          <a:xfrm>
            <a:off x="3540953" y="2051314"/>
            <a:ext cx="2217342" cy="551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45720" rIns="91440" bIns="45720" numCol="1" spcCol="1270" anchor="ctr" anchorCtr="0">
            <a:normAutofit/>
          </a:bodyPr>
          <a:lstStyle/>
          <a:p>
            <a:pPr lvl="0" algn="ctr" defTabSz="1066800">
              <a:spcBef>
                <a:spcPct val="0"/>
              </a:spcBef>
              <a:spcAft>
                <a:spcPts val="600"/>
              </a:spcAft>
            </a:pPr>
            <a:r>
              <a:rPr lang="en-US" altLang="zh-CN" b="1" dirty="0">
                <a:solidFill>
                  <a:schemeClr val="bg1"/>
                </a:solidFill>
              </a:rPr>
              <a:t>Text here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8" name="íś1iḋé"/>
          <p:cNvSpPr txBox="1"/>
          <p:nvPr/>
        </p:nvSpPr>
        <p:spPr>
          <a:xfrm>
            <a:off x="3540953" y="2602594"/>
            <a:ext cx="2217342" cy="7588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altLang="zh-CN" sz="1100" dirty="0">
                <a:solidFill>
                  <a:schemeClr val="bg1"/>
                </a:solidFill>
              </a:rPr>
              <a:t>Copy paste fonts. Choose the only option to retain text.….</a:t>
            </a:r>
            <a:endParaRPr lang="en-US" altLang="zh-CN" sz="1100" dirty="0">
              <a:solidFill>
                <a:schemeClr val="bg1"/>
              </a:solidFill>
            </a:endParaRPr>
          </a:p>
        </p:txBody>
      </p:sp>
      <p:sp>
        <p:nvSpPr>
          <p:cNvPr id="9" name="ïşļiḋê"/>
          <p:cNvSpPr/>
          <p:nvPr/>
        </p:nvSpPr>
        <p:spPr>
          <a:xfrm>
            <a:off x="6231557" y="2006969"/>
            <a:ext cx="2217342" cy="551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45720" rIns="91440" bIns="45720" numCol="1" spcCol="127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lvl="0" algn="ctr" defTabSz="1066800">
              <a:spcBef>
                <a:spcPct val="0"/>
              </a:spcBef>
              <a:spcAft>
                <a:spcPts val="600"/>
              </a:spcAft>
            </a:pPr>
            <a:r>
              <a:rPr lang="en-US" altLang="zh-CN" b="1" dirty="0">
                <a:solidFill>
                  <a:schemeClr val="bg1"/>
                </a:solidFill>
              </a:rPr>
              <a:t>Text here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10" name="îŝḷïḋe"/>
          <p:cNvSpPr txBox="1"/>
          <p:nvPr/>
        </p:nvSpPr>
        <p:spPr>
          <a:xfrm>
            <a:off x="6231557" y="2558249"/>
            <a:ext cx="2217342" cy="7588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914400">
              <a:lnSpc>
                <a:spcPct val="150000"/>
              </a:lnSpc>
              <a:defRPr/>
            </a:pPr>
            <a:r>
              <a:rPr lang="en-US" altLang="zh-CN" sz="1100" dirty="0">
                <a:solidFill>
                  <a:schemeClr val="bg1"/>
                </a:solidFill>
              </a:rPr>
              <a:t>Copy paste fonts. Choose the only option to retain text.….</a:t>
            </a:r>
            <a:endParaRPr lang="en-US" altLang="zh-CN" sz="1100" dirty="0">
              <a:solidFill>
                <a:schemeClr val="bg1"/>
              </a:solidFill>
            </a:endParaRPr>
          </a:p>
        </p:txBody>
      </p:sp>
      <p:sp>
        <p:nvSpPr>
          <p:cNvPr id="11" name="íṣliḑê"/>
          <p:cNvSpPr txBox="1"/>
          <p:nvPr/>
        </p:nvSpPr>
        <p:spPr>
          <a:xfrm>
            <a:off x="3540953" y="4062418"/>
            <a:ext cx="2217342" cy="7588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altLang="zh-CN" sz="1100" dirty="0"/>
              <a:t>Copy paste fonts. Choose the only option to retain text.….</a:t>
            </a:r>
            <a:endParaRPr lang="en-US" altLang="zh-CN" sz="1100" dirty="0"/>
          </a:p>
        </p:txBody>
      </p:sp>
      <p:sp>
        <p:nvSpPr>
          <p:cNvPr id="12" name="iŝḻïḍé"/>
          <p:cNvSpPr txBox="1"/>
          <p:nvPr/>
        </p:nvSpPr>
        <p:spPr>
          <a:xfrm>
            <a:off x="6231557" y="4018073"/>
            <a:ext cx="2217342" cy="7588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914400">
              <a:lnSpc>
                <a:spcPct val="150000"/>
              </a:lnSpc>
              <a:defRPr/>
            </a:pPr>
            <a:r>
              <a:rPr lang="en-US" altLang="zh-CN" sz="1100" dirty="0"/>
              <a:t>Copy paste fonts. Choose the only option to retain text.….</a:t>
            </a:r>
            <a:endParaRPr lang="en-US" altLang="zh-CN" sz="1100" dirty="0"/>
          </a:p>
        </p:txBody>
      </p:sp>
      <p:sp>
        <p:nvSpPr>
          <p:cNvPr id="13" name="is1îḓé"/>
          <p:cNvSpPr txBox="1"/>
          <p:nvPr/>
        </p:nvSpPr>
        <p:spPr>
          <a:xfrm>
            <a:off x="3540953" y="5189849"/>
            <a:ext cx="2217342" cy="7588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altLang="zh-CN" sz="1100" dirty="0"/>
              <a:t>Copy paste fonts. Choose the only option to retain text.….</a:t>
            </a:r>
            <a:endParaRPr lang="en-US" altLang="zh-CN" sz="1100" dirty="0"/>
          </a:p>
        </p:txBody>
      </p:sp>
      <p:sp>
        <p:nvSpPr>
          <p:cNvPr id="14" name="íṥḻîḋé"/>
          <p:cNvSpPr/>
          <p:nvPr/>
        </p:nvSpPr>
        <p:spPr>
          <a:xfrm>
            <a:off x="8806368" y="1325914"/>
            <a:ext cx="2666812" cy="2305050"/>
          </a:xfrm>
          <a:prstGeom prst="rect">
            <a:avLst/>
          </a:prstGeom>
          <a:solidFill>
            <a:srgbClr val="C9B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15" name="iṥľïḑê"/>
          <p:cNvSpPr/>
          <p:nvPr/>
        </p:nvSpPr>
        <p:spPr>
          <a:xfrm>
            <a:off x="9031103" y="2051314"/>
            <a:ext cx="2217342" cy="551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45720" rIns="91440" bIns="45720" numCol="1" spcCol="1270" anchor="ctr" anchorCtr="0">
            <a:normAutofit/>
          </a:bodyPr>
          <a:lstStyle/>
          <a:p>
            <a:pPr lvl="0" algn="ctr" defTabSz="1066800">
              <a:spcBef>
                <a:spcPct val="0"/>
              </a:spcBef>
              <a:spcAft>
                <a:spcPts val="600"/>
              </a:spcAft>
            </a:pPr>
            <a:r>
              <a:rPr lang="en-US" altLang="zh-CN" b="1" dirty="0">
                <a:solidFill>
                  <a:schemeClr val="bg1"/>
                </a:solidFill>
              </a:rPr>
              <a:t>Text here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16" name="ïSľídè"/>
          <p:cNvSpPr txBox="1"/>
          <p:nvPr/>
        </p:nvSpPr>
        <p:spPr>
          <a:xfrm>
            <a:off x="9031103" y="2602594"/>
            <a:ext cx="2217342" cy="7588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altLang="zh-CN" sz="1100" dirty="0">
                <a:solidFill>
                  <a:schemeClr val="bg1"/>
                </a:solidFill>
              </a:rPr>
              <a:t>Copy paste fonts. Choose the only option to retain text.….</a:t>
            </a:r>
            <a:endParaRPr lang="en-US" altLang="zh-CN" sz="1100" dirty="0">
              <a:solidFill>
                <a:schemeClr val="bg1"/>
              </a:solidFill>
            </a:endParaRPr>
          </a:p>
        </p:txBody>
      </p:sp>
      <p:sp>
        <p:nvSpPr>
          <p:cNvPr id="17" name="ïśḷiďè"/>
          <p:cNvSpPr txBox="1"/>
          <p:nvPr/>
        </p:nvSpPr>
        <p:spPr>
          <a:xfrm>
            <a:off x="9031103" y="4062418"/>
            <a:ext cx="2217342" cy="7588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altLang="zh-CN" sz="1100" dirty="0"/>
              <a:t>Copy paste fonts. Choose the only option to retain text.….</a:t>
            </a:r>
            <a:endParaRPr lang="en-US" altLang="zh-CN" sz="1100" dirty="0"/>
          </a:p>
        </p:txBody>
      </p:sp>
      <p:sp>
        <p:nvSpPr>
          <p:cNvPr id="18" name="îSļïďe"/>
          <p:cNvSpPr txBox="1"/>
          <p:nvPr/>
        </p:nvSpPr>
        <p:spPr>
          <a:xfrm>
            <a:off x="9031103" y="5189849"/>
            <a:ext cx="2217342" cy="7588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altLang="zh-CN" sz="1100" dirty="0"/>
              <a:t>Copy paste fonts. Choose the only option to retain text.….</a:t>
            </a:r>
            <a:endParaRPr lang="en-US" altLang="zh-CN" sz="1100" dirty="0"/>
          </a:p>
        </p:txBody>
      </p:sp>
      <p:grpSp>
        <p:nvGrpSpPr>
          <p:cNvPr id="19" name="ïṣļîḋè"/>
          <p:cNvGrpSpPr/>
          <p:nvPr/>
        </p:nvGrpSpPr>
        <p:grpSpPr>
          <a:xfrm>
            <a:off x="4227291" y="925830"/>
            <a:ext cx="846430" cy="846430"/>
            <a:chOff x="3539186" y="1880"/>
            <a:chExt cx="846430" cy="846430"/>
          </a:xfrm>
        </p:grpSpPr>
        <p:sp>
          <p:nvSpPr>
            <p:cNvPr id="26" name="îş1iḑê"/>
            <p:cNvSpPr/>
            <p:nvPr/>
          </p:nvSpPr>
          <p:spPr bwMode="auto">
            <a:xfrm>
              <a:off x="3539186" y="1880"/>
              <a:ext cx="846430" cy="846430"/>
            </a:xfrm>
            <a:prstGeom prst="ellipse">
              <a:avLst/>
            </a:prstGeom>
            <a:solidFill>
              <a:srgbClr val="C9B8D6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/>
            </a:p>
          </p:txBody>
        </p:sp>
        <p:sp>
          <p:nvSpPr>
            <p:cNvPr id="27" name="iṧľîďe"/>
            <p:cNvSpPr/>
            <p:nvPr/>
          </p:nvSpPr>
          <p:spPr bwMode="auto">
            <a:xfrm>
              <a:off x="3695703" y="243842"/>
              <a:ext cx="533398" cy="362504"/>
            </a:xfrm>
            <a:custGeom>
              <a:avLst/>
              <a:gdLst>
                <a:gd name="connsiteX0" fmla="*/ 437011 w 604816"/>
                <a:gd name="connsiteY0" fmla="*/ 83550 h 411044"/>
                <a:gd name="connsiteX1" fmla="*/ 604816 w 604816"/>
                <a:gd name="connsiteY1" fmla="*/ 214450 h 411044"/>
                <a:gd name="connsiteX2" fmla="*/ 539177 w 604816"/>
                <a:gd name="connsiteY2" fmla="*/ 317799 h 411044"/>
                <a:gd name="connsiteX3" fmla="*/ 523523 w 604816"/>
                <a:gd name="connsiteY3" fmla="*/ 340690 h 411044"/>
                <a:gd name="connsiteX4" fmla="*/ 528878 w 604816"/>
                <a:gd name="connsiteY4" fmla="*/ 400177 h 411044"/>
                <a:gd name="connsiteX5" fmla="*/ 462004 w 604816"/>
                <a:gd name="connsiteY5" fmla="*/ 353300 h 411044"/>
                <a:gd name="connsiteX6" fmla="*/ 440033 w 604816"/>
                <a:gd name="connsiteY6" fmla="*/ 345213 h 411044"/>
                <a:gd name="connsiteX7" fmla="*/ 437011 w 604816"/>
                <a:gd name="connsiteY7" fmla="*/ 345350 h 411044"/>
                <a:gd name="connsiteX8" fmla="*/ 338279 w 604816"/>
                <a:gd name="connsiteY8" fmla="*/ 319992 h 411044"/>
                <a:gd name="connsiteX9" fmla="*/ 269207 w 604816"/>
                <a:gd name="connsiteY9" fmla="*/ 214450 h 411044"/>
                <a:gd name="connsiteX10" fmla="*/ 272091 w 604816"/>
                <a:gd name="connsiteY10" fmla="*/ 190189 h 411044"/>
                <a:gd name="connsiteX11" fmla="*/ 280467 w 604816"/>
                <a:gd name="connsiteY11" fmla="*/ 167299 h 411044"/>
                <a:gd name="connsiteX12" fmla="*/ 342948 w 604816"/>
                <a:gd name="connsiteY12" fmla="*/ 106166 h 411044"/>
                <a:gd name="connsiteX13" fmla="*/ 355581 w 604816"/>
                <a:gd name="connsiteY13" fmla="*/ 100135 h 411044"/>
                <a:gd name="connsiteX14" fmla="*/ 358602 w 604816"/>
                <a:gd name="connsiteY14" fmla="*/ 98765 h 411044"/>
                <a:gd name="connsiteX15" fmla="*/ 417375 w 604816"/>
                <a:gd name="connsiteY15" fmla="*/ 84509 h 411044"/>
                <a:gd name="connsiteX16" fmla="*/ 437011 w 604816"/>
                <a:gd name="connsiteY16" fmla="*/ 83550 h 411044"/>
                <a:gd name="connsiteX17" fmla="*/ 213353 w 604816"/>
                <a:gd name="connsiteY17" fmla="*/ 0 h 411044"/>
                <a:gd name="connsiteX18" fmla="*/ 340760 w 604816"/>
                <a:gd name="connsiteY18" fmla="*/ 33580 h 411044"/>
                <a:gd name="connsiteX19" fmla="*/ 331973 w 604816"/>
                <a:gd name="connsiteY19" fmla="*/ 37143 h 411044"/>
                <a:gd name="connsiteX20" fmla="*/ 327031 w 604816"/>
                <a:gd name="connsiteY20" fmla="*/ 39336 h 411044"/>
                <a:gd name="connsiteX21" fmla="*/ 310418 w 604816"/>
                <a:gd name="connsiteY21" fmla="*/ 47423 h 411044"/>
                <a:gd name="connsiteX22" fmla="*/ 306849 w 604816"/>
                <a:gd name="connsiteY22" fmla="*/ 49479 h 411044"/>
                <a:gd name="connsiteX23" fmla="*/ 294630 w 604816"/>
                <a:gd name="connsiteY23" fmla="*/ 56743 h 411044"/>
                <a:gd name="connsiteX24" fmla="*/ 289413 w 604816"/>
                <a:gd name="connsiteY24" fmla="*/ 60307 h 411044"/>
                <a:gd name="connsiteX25" fmla="*/ 279528 w 604816"/>
                <a:gd name="connsiteY25" fmla="*/ 67297 h 411044"/>
                <a:gd name="connsiteX26" fmla="*/ 274585 w 604816"/>
                <a:gd name="connsiteY26" fmla="*/ 71134 h 411044"/>
                <a:gd name="connsiteX27" fmla="*/ 264425 w 604816"/>
                <a:gd name="connsiteY27" fmla="*/ 79906 h 411044"/>
                <a:gd name="connsiteX28" fmla="*/ 261130 w 604816"/>
                <a:gd name="connsiteY28" fmla="*/ 82784 h 411044"/>
                <a:gd name="connsiteX29" fmla="*/ 249186 w 604816"/>
                <a:gd name="connsiteY29" fmla="*/ 95120 h 411044"/>
                <a:gd name="connsiteX30" fmla="*/ 246165 w 604816"/>
                <a:gd name="connsiteY30" fmla="*/ 98683 h 411044"/>
                <a:gd name="connsiteX31" fmla="*/ 238203 w 604816"/>
                <a:gd name="connsiteY31" fmla="*/ 108552 h 411044"/>
                <a:gd name="connsiteX32" fmla="*/ 234770 w 604816"/>
                <a:gd name="connsiteY32" fmla="*/ 113349 h 411044"/>
                <a:gd name="connsiteX33" fmla="*/ 228317 w 604816"/>
                <a:gd name="connsiteY33" fmla="*/ 123080 h 411044"/>
                <a:gd name="connsiteX34" fmla="*/ 225434 w 604816"/>
                <a:gd name="connsiteY34" fmla="*/ 127877 h 411044"/>
                <a:gd name="connsiteX35" fmla="*/ 218844 w 604816"/>
                <a:gd name="connsiteY35" fmla="*/ 140487 h 411044"/>
                <a:gd name="connsiteX36" fmla="*/ 217609 w 604816"/>
                <a:gd name="connsiteY36" fmla="*/ 142954 h 411044"/>
                <a:gd name="connsiteX37" fmla="*/ 211430 w 604816"/>
                <a:gd name="connsiteY37" fmla="*/ 158442 h 411044"/>
                <a:gd name="connsiteX38" fmla="*/ 209920 w 604816"/>
                <a:gd name="connsiteY38" fmla="*/ 163102 h 411044"/>
                <a:gd name="connsiteX39" fmla="*/ 206763 w 604816"/>
                <a:gd name="connsiteY39" fmla="*/ 174752 h 411044"/>
                <a:gd name="connsiteX40" fmla="*/ 205527 w 604816"/>
                <a:gd name="connsiteY40" fmla="*/ 180371 h 411044"/>
                <a:gd name="connsiteX41" fmla="*/ 203467 w 604816"/>
                <a:gd name="connsiteY41" fmla="*/ 192159 h 411044"/>
                <a:gd name="connsiteX42" fmla="*/ 202781 w 604816"/>
                <a:gd name="connsiteY42" fmla="*/ 197367 h 411044"/>
                <a:gd name="connsiteX43" fmla="*/ 201820 w 604816"/>
                <a:gd name="connsiteY43" fmla="*/ 214499 h 411044"/>
                <a:gd name="connsiteX44" fmla="*/ 203467 w 604816"/>
                <a:gd name="connsiteY44" fmla="*/ 236155 h 411044"/>
                <a:gd name="connsiteX45" fmla="*/ 204154 w 604816"/>
                <a:gd name="connsiteY45" fmla="*/ 241637 h 411044"/>
                <a:gd name="connsiteX46" fmla="*/ 208822 w 604816"/>
                <a:gd name="connsiteY46" fmla="*/ 262608 h 411044"/>
                <a:gd name="connsiteX47" fmla="*/ 208959 w 604816"/>
                <a:gd name="connsiteY47" fmla="*/ 263019 h 411044"/>
                <a:gd name="connsiteX48" fmla="*/ 216373 w 604816"/>
                <a:gd name="connsiteY48" fmla="*/ 282893 h 411044"/>
                <a:gd name="connsiteX49" fmla="*/ 218707 w 604816"/>
                <a:gd name="connsiteY49" fmla="*/ 287827 h 411044"/>
                <a:gd name="connsiteX50" fmla="*/ 229004 w 604816"/>
                <a:gd name="connsiteY50" fmla="*/ 307152 h 411044"/>
                <a:gd name="connsiteX51" fmla="*/ 229416 w 604816"/>
                <a:gd name="connsiteY51" fmla="*/ 307700 h 411044"/>
                <a:gd name="connsiteX52" fmla="*/ 242321 w 604816"/>
                <a:gd name="connsiteY52" fmla="*/ 325381 h 411044"/>
                <a:gd name="connsiteX53" fmla="*/ 245616 w 604816"/>
                <a:gd name="connsiteY53" fmla="*/ 329630 h 411044"/>
                <a:gd name="connsiteX54" fmla="*/ 249186 w 604816"/>
                <a:gd name="connsiteY54" fmla="*/ 333742 h 411044"/>
                <a:gd name="connsiteX55" fmla="*/ 213490 w 604816"/>
                <a:gd name="connsiteY55" fmla="*/ 336209 h 411044"/>
                <a:gd name="connsiteX56" fmla="*/ 213353 w 604816"/>
                <a:gd name="connsiteY56" fmla="*/ 336209 h 411044"/>
                <a:gd name="connsiteX57" fmla="*/ 187679 w 604816"/>
                <a:gd name="connsiteY57" fmla="*/ 344159 h 411044"/>
                <a:gd name="connsiteX58" fmla="*/ 87318 w 604816"/>
                <a:gd name="connsiteY58" fmla="*/ 411044 h 411044"/>
                <a:gd name="connsiteX59" fmla="*/ 99674 w 604816"/>
                <a:gd name="connsiteY59" fmla="*/ 324148 h 411044"/>
                <a:gd name="connsiteX60" fmla="*/ 84023 w 604816"/>
                <a:gd name="connsiteY60" fmla="*/ 301259 h 411044"/>
                <a:gd name="connsiteX61" fmla="*/ 0 w 604816"/>
                <a:gd name="connsiteY61" fmla="*/ 168036 h 411044"/>
                <a:gd name="connsiteX62" fmla="*/ 213353 w 604816"/>
                <a:gd name="connsiteY62" fmla="*/ 0 h 41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604816" h="411044">
                  <a:moveTo>
                    <a:pt x="437011" y="83550"/>
                  </a:moveTo>
                  <a:cubicBezTo>
                    <a:pt x="529565" y="83550"/>
                    <a:pt x="604816" y="142215"/>
                    <a:pt x="604816" y="214450"/>
                  </a:cubicBezTo>
                  <a:cubicBezTo>
                    <a:pt x="604816" y="254885"/>
                    <a:pt x="580922" y="292579"/>
                    <a:pt x="539177" y="317799"/>
                  </a:cubicBezTo>
                  <a:cubicBezTo>
                    <a:pt x="530938" y="322871"/>
                    <a:pt x="525308" y="331095"/>
                    <a:pt x="523523" y="340690"/>
                  </a:cubicBezTo>
                  <a:cubicBezTo>
                    <a:pt x="519953" y="360564"/>
                    <a:pt x="522974" y="381125"/>
                    <a:pt x="528878" y="400177"/>
                  </a:cubicBezTo>
                  <a:cubicBezTo>
                    <a:pt x="505122" y="387156"/>
                    <a:pt x="481366" y="370022"/>
                    <a:pt x="462004" y="353300"/>
                  </a:cubicBezTo>
                  <a:cubicBezTo>
                    <a:pt x="455824" y="348091"/>
                    <a:pt x="448134" y="345213"/>
                    <a:pt x="440033" y="345213"/>
                  </a:cubicBezTo>
                  <a:cubicBezTo>
                    <a:pt x="438934" y="345213"/>
                    <a:pt x="437835" y="345350"/>
                    <a:pt x="437011" y="345350"/>
                  </a:cubicBezTo>
                  <a:cubicBezTo>
                    <a:pt x="401308" y="345350"/>
                    <a:pt x="367253" y="336577"/>
                    <a:pt x="338279" y="319992"/>
                  </a:cubicBezTo>
                  <a:cubicBezTo>
                    <a:pt x="295023" y="295183"/>
                    <a:pt x="269207" y="255844"/>
                    <a:pt x="269207" y="214450"/>
                  </a:cubicBezTo>
                  <a:cubicBezTo>
                    <a:pt x="269207" y="206089"/>
                    <a:pt x="270168" y="198002"/>
                    <a:pt x="272091" y="190189"/>
                  </a:cubicBezTo>
                  <a:cubicBezTo>
                    <a:pt x="274013" y="182239"/>
                    <a:pt x="276760" y="174563"/>
                    <a:pt x="280467" y="167299"/>
                  </a:cubicBezTo>
                  <a:cubicBezTo>
                    <a:pt x="292826" y="142352"/>
                    <a:pt x="314797" y="121107"/>
                    <a:pt x="342948" y="106166"/>
                  </a:cubicBezTo>
                  <a:cubicBezTo>
                    <a:pt x="347067" y="103973"/>
                    <a:pt x="351187" y="102054"/>
                    <a:pt x="355581" y="100135"/>
                  </a:cubicBezTo>
                  <a:cubicBezTo>
                    <a:pt x="356542" y="99724"/>
                    <a:pt x="357503" y="99176"/>
                    <a:pt x="358602" y="98765"/>
                  </a:cubicBezTo>
                  <a:cubicBezTo>
                    <a:pt x="376454" y="91363"/>
                    <a:pt x="396228" y="86428"/>
                    <a:pt x="417375" y="84509"/>
                  </a:cubicBezTo>
                  <a:cubicBezTo>
                    <a:pt x="423829" y="83824"/>
                    <a:pt x="430283" y="83550"/>
                    <a:pt x="437011" y="83550"/>
                  </a:cubicBezTo>
                  <a:close/>
                  <a:moveTo>
                    <a:pt x="213353" y="0"/>
                  </a:moveTo>
                  <a:cubicBezTo>
                    <a:pt x="259757" y="0"/>
                    <a:pt x="304377" y="12061"/>
                    <a:pt x="340760" y="33580"/>
                  </a:cubicBezTo>
                  <a:cubicBezTo>
                    <a:pt x="337740" y="34676"/>
                    <a:pt x="334856" y="36047"/>
                    <a:pt x="331973" y="37143"/>
                  </a:cubicBezTo>
                  <a:cubicBezTo>
                    <a:pt x="330326" y="37966"/>
                    <a:pt x="328678" y="38514"/>
                    <a:pt x="327031" y="39336"/>
                  </a:cubicBezTo>
                  <a:cubicBezTo>
                    <a:pt x="321264" y="41803"/>
                    <a:pt x="315773" y="44545"/>
                    <a:pt x="310418" y="47423"/>
                  </a:cubicBezTo>
                  <a:cubicBezTo>
                    <a:pt x="309183" y="48108"/>
                    <a:pt x="308084" y="48793"/>
                    <a:pt x="306849" y="49479"/>
                  </a:cubicBezTo>
                  <a:cubicBezTo>
                    <a:pt x="302730" y="51809"/>
                    <a:pt x="298611" y="54139"/>
                    <a:pt x="294630" y="56743"/>
                  </a:cubicBezTo>
                  <a:cubicBezTo>
                    <a:pt x="292845" y="57839"/>
                    <a:pt x="291060" y="59073"/>
                    <a:pt x="289413" y="60307"/>
                  </a:cubicBezTo>
                  <a:cubicBezTo>
                    <a:pt x="285980" y="62500"/>
                    <a:pt x="282685" y="64830"/>
                    <a:pt x="279528" y="67297"/>
                  </a:cubicBezTo>
                  <a:cubicBezTo>
                    <a:pt x="277880" y="68530"/>
                    <a:pt x="276233" y="69901"/>
                    <a:pt x="274585" y="71134"/>
                  </a:cubicBezTo>
                  <a:cubicBezTo>
                    <a:pt x="271015" y="74013"/>
                    <a:pt x="267720" y="76891"/>
                    <a:pt x="264425" y="79906"/>
                  </a:cubicBezTo>
                  <a:cubicBezTo>
                    <a:pt x="263327" y="80866"/>
                    <a:pt x="262229" y="81825"/>
                    <a:pt x="261130" y="82784"/>
                  </a:cubicBezTo>
                  <a:cubicBezTo>
                    <a:pt x="257012" y="86759"/>
                    <a:pt x="253030" y="90871"/>
                    <a:pt x="249186" y="95120"/>
                  </a:cubicBezTo>
                  <a:cubicBezTo>
                    <a:pt x="248088" y="96216"/>
                    <a:pt x="247264" y="97450"/>
                    <a:pt x="246165" y="98683"/>
                  </a:cubicBezTo>
                  <a:cubicBezTo>
                    <a:pt x="243420" y="101836"/>
                    <a:pt x="240811" y="105125"/>
                    <a:pt x="238203" y="108552"/>
                  </a:cubicBezTo>
                  <a:cubicBezTo>
                    <a:pt x="237104" y="110197"/>
                    <a:pt x="235869" y="111704"/>
                    <a:pt x="234770" y="113349"/>
                  </a:cubicBezTo>
                  <a:cubicBezTo>
                    <a:pt x="232573" y="116501"/>
                    <a:pt x="230377" y="119791"/>
                    <a:pt x="228317" y="123080"/>
                  </a:cubicBezTo>
                  <a:cubicBezTo>
                    <a:pt x="227356" y="124725"/>
                    <a:pt x="226395" y="126233"/>
                    <a:pt x="225434" y="127877"/>
                  </a:cubicBezTo>
                  <a:cubicBezTo>
                    <a:pt x="223100" y="132126"/>
                    <a:pt x="220904" y="136238"/>
                    <a:pt x="218844" y="140487"/>
                  </a:cubicBezTo>
                  <a:cubicBezTo>
                    <a:pt x="218432" y="141309"/>
                    <a:pt x="218021" y="142132"/>
                    <a:pt x="217609" y="142954"/>
                  </a:cubicBezTo>
                  <a:cubicBezTo>
                    <a:pt x="215275" y="148025"/>
                    <a:pt x="213215" y="153233"/>
                    <a:pt x="211430" y="158442"/>
                  </a:cubicBezTo>
                  <a:cubicBezTo>
                    <a:pt x="210881" y="159949"/>
                    <a:pt x="210469" y="161457"/>
                    <a:pt x="209920" y="163102"/>
                  </a:cubicBezTo>
                  <a:cubicBezTo>
                    <a:pt x="208685" y="166940"/>
                    <a:pt x="207724" y="170777"/>
                    <a:pt x="206763" y="174752"/>
                  </a:cubicBezTo>
                  <a:cubicBezTo>
                    <a:pt x="206213" y="176671"/>
                    <a:pt x="205801" y="178453"/>
                    <a:pt x="205527" y="180371"/>
                  </a:cubicBezTo>
                  <a:cubicBezTo>
                    <a:pt x="204703" y="184209"/>
                    <a:pt x="204017" y="188184"/>
                    <a:pt x="203467" y="192159"/>
                  </a:cubicBezTo>
                  <a:cubicBezTo>
                    <a:pt x="203193" y="193940"/>
                    <a:pt x="202918" y="195585"/>
                    <a:pt x="202781" y="197367"/>
                  </a:cubicBezTo>
                  <a:cubicBezTo>
                    <a:pt x="202232" y="203123"/>
                    <a:pt x="201820" y="208743"/>
                    <a:pt x="201820" y="214499"/>
                  </a:cubicBezTo>
                  <a:cubicBezTo>
                    <a:pt x="201820" y="221901"/>
                    <a:pt x="202506" y="229028"/>
                    <a:pt x="203467" y="236155"/>
                  </a:cubicBezTo>
                  <a:cubicBezTo>
                    <a:pt x="203605" y="238074"/>
                    <a:pt x="203879" y="239719"/>
                    <a:pt x="204154" y="241637"/>
                  </a:cubicBezTo>
                  <a:cubicBezTo>
                    <a:pt x="205390" y="248627"/>
                    <a:pt x="206763" y="255755"/>
                    <a:pt x="208822" y="262608"/>
                  </a:cubicBezTo>
                  <a:cubicBezTo>
                    <a:pt x="208822" y="262745"/>
                    <a:pt x="208959" y="262882"/>
                    <a:pt x="208959" y="263019"/>
                  </a:cubicBezTo>
                  <a:cubicBezTo>
                    <a:pt x="211019" y="269735"/>
                    <a:pt x="213627" y="276451"/>
                    <a:pt x="216373" y="282893"/>
                  </a:cubicBezTo>
                  <a:cubicBezTo>
                    <a:pt x="217197" y="284537"/>
                    <a:pt x="217883" y="286182"/>
                    <a:pt x="218707" y="287827"/>
                  </a:cubicBezTo>
                  <a:cubicBezTo>
                    <a:pt x="221727" y="294406"/>
                    <a:pt x="225160" y="300847"/>
                    <a:pt x="229004" y="307152"/>
                  </a:cubicBezTo>
                  <a:cubicBezTo>
                    <a:pt x="229141" y="307289"/>
                    <a:pt x="229278" y="307563"/>
                    <a:pt x="229416" y="307700"/>
                  </a:cubicBezTo>
                  <a:cubicBezTo>
                    <a:pt x="233260" y="313731"/>
                    <a:pt x="237653" y="319625"/>
                    <a:pt x="242321" y="325381"/>
                  </a:cubicBezTo>
                  <a:cubicBezTo>
                    <a:pt x="243420" y="326752"/>
                    <a:pt x="244518" y="328122"/>
                    <a:pt x="245616" y="329630"/>
                  </a:cubicBezTo>
                  <a:cubicBezTo>
                    <a:pt x="246852" y="331001"/>
                    <a:pt x="247950" y="332371"/>
                    <a:pt x="249186" y="333742"/>
                  </a:cubicBezTo>
                  <a:cubicBezTo>
                    <a:pt x="237379" y="335387"/>
                    <a:pt x="225572" y="336209"/>
                    <a:pt x="213490" y="336209"/>
                  </a:cubicBezTo>
                  <a:lnTo>
                    <a:pt x="213353" y="336209"/>
                  </a:lnTo>
                  <a:cubicBezTo>
                    <a:pt x="204154" y="335661"/>
                    <a:pt x="194681" y="337991"/>
                    <a:pt x="187679" y="344159"/>
                  </a:cubicBezTo>
                  <a:cubicBezTo>
                    <a:pt x="158847" y="368692"/>
                    <a:pt x="122602" y="394323"/>
                    <a:pt x="87318" y="411044"/>
                  </a:cubicBezTo>
                  <a:cubicBezTo>
                    <a:pt x="97890" y="384317"/>
                    <a:pt x="105029" y="353479"/>
                    <a:pt x="99674" y="324148"/>
                  </a:cubicBezTo>
                  <a:cubicBezTo>
                    <a:pt x="98027" y="314691"/>
                    <a:pt x="92261" y="306330"/>
                    <a:pt x="84023" y="301259"/>
                  </a:cubicBezTo>
                  <a:cubicBezTo>
                    <a:pt x="30616" y="268912"/>
                    <a:pt x="0" y="220393"/>
                    <a:pt x="0" y="168036"/>
                  </a:cubicBezTo>
                  <a:cubicBezTo>
                    <a:pt x="0" y="75383"/>
                    <a:pt x="95693" y="0"/>
                    <a:pt x="2133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/>
            </a:p>
          </p:txBody>
        </p:sp>
      </p:grpSp>
      <p:grpSp>
        <p:nvGrpSpPr>
          <p:cNvPr id="20" name="ïsľîḓè"/>
          <p:cNvGrpSpPr/>
          <p:nvPr/>
        </p:nvGrpSpPr>
        <p:grpSpPr>
          <a:xfrm>
            <a:off x="6917012" y="925830"/>
            <a:ext cx="846430" cy="846430"/>
            <a:chOff x="3539186" y="1880"/>
            <a:chExt cx="846430" cy="846430"/>
          </a:xfrm>
        </p:grpSpPr>
        <p:sp>
          <p:nvSpPr>
            <p:cNvPr id="24" name="íṩlidè"/>
            <p:cNvSpPr/>
            <p:nvPr/>
          </p:nvSpPr>
          <p:spPr bwMode="auto">
            <a:xfrm>
              <a:off x="3539186" y="1880"/>
              <a:ext cx="846430" cy="846430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/>
            </a:p>
          </p:txBody>
        </p:sp>
        <p:sp>
          <p:nvSpPr>
            <p:cNvPr id="25" name="iš1îďè"/>
            <p:cNvSpPr/>
            <p:nvPr/>
          </p:nvSpPr>
          <p:spPr bwMode="auto">
            <a:xfrm>
              <a:off x="3718143" y="158395"/>
              <a:ext cx="488517" cy="533398"/>
            </a:xfrm>
            <a:custGeom>
              <a:avLst/>
              <a:gdLst>
                <a:gd name="connsiteX0" fmla="*/ 481435 w 555334"/>
                <a:gd name="connsiteY0" fmla="*/ 482289 h 606353"/>
                <a:gd name="connsiteX1" fmla="*/ 448941 w 555334"/>
                <a:gd name="connsiteY1" fmla="*/ 514557 h 606353"/>
                <a:gd name="connsiteX2" fmla="*/ 440493 w 555334"/>
                <a:gd name="connsiteY2" fmla="*/ 506212 h 606353"/>
                <a:gd name="connsiteX3" fmla="*/ 422390 w 555334"/>
                <a:gd name="connsiteY3" fmla="*/ 506212 h 606353"/>
                <a:gd name="connsiteX4" fmla="*/ 422390 w 555334"/>
                <a:gd name="connsiteY4" fmla="*/ 524200 h 606353"/>
                <a:gd name="connsiteX5" fmla="*/ 439750 w 555334"/>
                <a:gd name="connsiteY5" fmla="*/ 541632 h 606353"/>
                <a:gd name="connsiteX6" fmla="*/ 448756 w 555334"/>
                <a:gd name="connsiteY6" fmla="*/ 545341 h 606353"/>
                <a:gd name="connsiteX7" fmla="*/ 457854 w 555334"/>
                <a:gd name="connsiteY7" fmla="*/ 541632 h 606353"/>
                <a:gd name="connsiteX8" fmla="*/ 499445 w 555334"/>
                <a:gd name="connsiteY8" fmla="*/ 500370 h 606353"/>
                <a:gd name="connsiteX9" fmla="*/ 499538 w 555334"/>
                <a:gd name="connsiteY9" fmla="*/ 482289 h 606353"/>
                <a:gd name="connsiteX10" fmla="*/ 481435 w 555334"/>
                <a:gd name="connsiteY10" fmla="*/ 482289 h 606353"/>
                <a:gd name="connsiteX11" fmla="*/ 460917 w 555334"/>
                <a:gd name="connsiteY11" fmla="*/ 417661 h 606353"/>
                <a:gd name="connsiteX12" fmla="*/ 555334 w 555334"/>
                <a:gd name="connsiteY12" fmla="*/ 511961 h 606353"/>
                <a:gd name="connsiteX13" fmla="*/ 460917 w 555334"/>
                <a:gd name="connsiteY13" fmla="*/ 606353 h 606353"/>
                <a:gd name="connsiteX14" fmla="*/ 366501 w 555334"/>
                <a:gd name="connsiteY14" fmla="*/ 511961 h 606353"/>
                <a:gd name="connsiteX15" fmla="*/ 460917 w 555334"/>
                <a:gd name="connsiteY15" fmla="*/ 417661 h 606353"/>
                <a:gd name="connsiteX16" fmla="*/ 151465 w 555334"/>
                <a:gd name="connsiteY16" fmla="*/ 315977 h 606353"/>
                <a:gd name="connsiteX17" fmla="*/ 188788 w 555334"/>
                <a:gd name="connsiteY17" fmla="*/ 433982 h 606353"/>
                <a:gd name="connsiteX18" fmla="*/ 195844 w 555334"/>
                <a:gd name="connsiteY18" fmla="*/ 456230 h 606353"/>
                <a:gd name="connsiteX19" fmla="*/ 196030 w 555334"/>
                <a:gd name="connsiteY19" fmla="*/ 455952 h 606353"/>
                <a:gd name="connsiteX20" fmla="*/ 202157 w 555334"/>
                <a:gd name="connsiteY20" fmla="*/ 474770 h 606353"/>
                <a:gd name="connsiteX21" fmla="*/ 222026 w 555334"/>
                <a:gd name="connsiteY21" fmla="*/ 419058 h 606353"/>
                <a:gd name="connsiteX22" fmla="*/ 235024 w 555334"/>
                <a:gd name="connsiteY22" fmla="*/ 352315 h 606353"/>
                <a:gd name="connsiteX23" fmla="*/ 248022 w 555334"/>
                <a:gd name="connsiteY23" fmla="*/ 419058 h 606353"/>
                <a:gd name="connsiteX24" fmla="*/ 267705 w 555334"/>
                <a:gd name="connsiteY24" fmla="*/ 474863 h 606353"/>
                <a:gd name="connsiteX25" fmla="*/ 273833 w 555334"/>
                <a:gd name="connsiteY25" fmla="*/ 456137 h 606353"/>
                <a:gd name="connsiteX26" fmla="*/ 274018 w 555334"/>
                <a:gd name="connsiteY26" fmla="*/ 456323 h 606353"/>
                <a:gd name="connsiteX27" fmla="*/ 281075 w 555334"/>
                <a:gd name="connsiteY27" fmla="*/ 434075 h 606353"/>
                <a:gd name="connsiteX28" fmla="*/ 318398 w 555334"/>
                <a:gd name="connsiteY28" fmla="*/ 315977 h 606353"/>
                <a:gd name="connsiteX29" fmla="*/ 425261 w 555334"/>
                <a:gd name="connsiteY29" fmla="*/ 364644 h 606353"/>
                <a:gd name="connsiteX30" fmla="*/ 440023 w 555334"/>
                <a:gd name="connsiteY30" fmla="*/ 370669 h 606353"/>
                <a:gd name="connsiteX31" fmla="*/ 437145 w 555334"/>
                <a:gd name="connsiteY31" fmla="*/ 385872 h 606353"/>
                <a:gd name="connsiteX32" fmla="*/ 332417 w 555334"/>
                <a:gd name="connsiteY32" fmla="*/ 511942 h 606353"/>
                <a:gd name="connsiteX33" fmla="*/ 337152 w 555334"/>
                <a:gd name="connsiteY33" fmla="*/ 546333 h 606353"/>
                <a:gd name="connsiteX34" fmla="*/ 235024 w 555334"/>
                <a:gd name="connsiteY34" fmla="*/ 556252 h 606353"/>
                <a:gd name="connsiteX35" fmla="*/ 5514 w 555334"/>
                <a:gd name="connsiteY35" fmla="*/ 500447 h 606353"/>
                <a:gd name="connsiteX36" fmla="*/ 408 w 555334"/>
                <a:gd name="connsiteY36" fmla="*/ 451502 h 606353"/>
                <a:gd name="connsiteX37" fmla="*/ 44602 w 555334"/>
                <a:gd name="connsiteY37" fmla="*/ 364644 h 606353"/>
                <a:gd name="connsiteX38" fmla="*/ 151465 w 555334"/>
                <a:gd name="connsiteY38" fmla="*/ 315977 h 606353"/>
                <a:gd name="connsiteX39" fmla="*/ 227577 w 555334"/>
                <a:gd name="connsiteY39" fmla="*/ 446 h 606353"/>
                <a:gd name="connsiteX40" fmla="*/ 287448 w 555334"/>
                <a:gd name="connsiteY40" fmla="*/ 13053 h 606353"/>
                <a:gd name="connsiteX41" fmla="*/ 316688 w 555334"/>
                <a:gd name="connsiteY41" fmla="*/ 40122 h 606353"/>
                <a:gd name="connsiteX42" fmla="*/ 348712 w 555334"/>
                <a:gd name="connsiteY42" fmla="*/ 141721 h 606353"/>
                <a:gd name="connsiteX43" fmla="*/ 344535 w 555334"/>
                <a:gd name="connsiteY43" fmla="*/ 157295 h 606353"/>
                <a:gd name="connsiteX44" fmla="*/ 354745 w 555334"/>
                <a:gd name="connsiteY44" fmla="*/ 199937 h 606353"/>
                <a:gd name="connsiteX45" fmla="*/ 334139 w 555334"/>
                <a:gd name="connsiteY45" fmla="*/ 235905 h 606353"/>
                <a:gd name="connsiteX46" fmla="*/ 261457 w 555334"/>
                <a:gd name="connsiteY46" fmla="*/ 325361 h 606353"/>
                <a:gd name="connsiteX47" fmla="*/ 208362 w 555334"/>
                <a:gd name="connsiteY47" fmla="*/ 325454 h 606353"/>
                <a:gd name="connsiteX48" fmla="*/ 135959 w 555334"/>
                <a:gd name="connsiteY48" fmla="*/ 235905 h 606353"/>
                <a:gd name="connsiteX49" fmla="*/ 115260 w 555334"/>
                <a:gd name="connsiteY49" fmla="*/ 199937 h 606353"/>
                <a:gd name="connsiteX50" fmla="*/ 125656 w 555334"/>
                <a:gd name="connsiteY50" fmla="*/ 157388 h 606353"/>
                <a:gd name="connsiteX51" fmla="*/ 121479 w 555334"/>
                <a:gd name="connsiteY51" fmla="*/ 141814 h 606353"/>
                <a:gd name="connsiteX52" fmla="*/ 121200 w 555334"/>
                <a:gd name="connsiteY52" fmla="*/ 91849 h 606353"/>
                <a:gd name="connsiteX53" fmla="*/ 150440 w 555334"/>
                <a:gd name="connsiteY53" fmla="*/ 40678 h 606353"/>
                <a:gd name="connsiteX54" fmla="*/ 177452 w 555334"/>
                <a:gd name="connsiteY54" fmla="*/ 18430 h 606353"/>
                <a:gd name="connsiteX55" fmla="*/ 203628 w 555334"/>
                <a:gd name="connsiteY55" fmla="*/ 4988 h 606353"/>
                <a:gd name="connsiteX56" fmla="*/ 227577 w 555334"/>
                <a:gd name="connsiteY56" fmla="*/ 446 h 606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55334" h="606353">
                  <a:moveTo>
                    <a:pt x="481435" y="482289"/>
                  </a:moveTo>
                  <a:lnTo>
                    <a:pt x="448941" y="514557"/>
                  </a:lnTo>
                  <a:lnTo>
                    <a:pt x="440493" y="506212"/>
                  </a:lnTo>
                  <a:cubicBezTo>
                    <a:pt x="435573" y="501205"/>
                    <a:pt x="427403" y="501205"/>
                    <a:pt x="422390" y="506212"/>
                  </a:cubicBezTo>
                  <a:cubicBezTo>
                    <a:pt x="417469" y="511126"/>
                    <a:pt x="417469" y="519286"/>
                    <a:pt x="422390" y="524200"/>
                  </a:cubicBezTo>
                  <a:lnTo>
                    <a:pt x="439750" y="541632"/>
                  </a:lnTo>
                  <a:cubicBezTo>
                    <a:pt x="442257" y="544043"/>
                    <a:pt x="445414" y="545341"/>
                    <a:pt x="448756" y="545341"/>
                  </a:cubicBezTo>
                  <a:cubicBezTo>
                    <a:pt x="452284" y="545341"/>
                    <a:pt x="455440" y="544043"/>
                    <a:pt x="457854" y="541632"/>
                  </a:cubicBezTo>
                  <a:lnTo>
                    <a:pt x="499445" y="500370"/>
                  </a:lnTo>
                  <a:cubicBezTo>
                    <a:pt x="504366" y="495456"/>
                    <a:pt x="504366" y="487389"/>
                    <a:pt x="499538" y="482289"/>
                  </a:cubicBezTo>
                  <a:cubicBezTo>
                    <a:pt x="494618" y="477375"/>
                    <a:pt x="486448" y="477375"/>
                    <a:pt x="481435" y="482289"/>
                  </a:cubicBezTo>
                  <a:close/>
                  <a:moveTo>
                    <a:pt x="460917" y="417661"/>
                  </a:moveTo>
                  <a:cubicBezTo>
                    <a:pt x="513185" y="417661"/>
                    <a:pt x="555334" y="459943"/>
                    <a:pt x="555334" y="511961"/>
                  </a:cubicBezTo>
                  <a:cubicBezTo>
                    <a:pt x="555334" y="564071"/>
                    <a:pt x="513000" y="606353"/>
                    <a:pt x="460917" y="606353"/>
                  </a:cubicBezTo>
                  <a:cubicBezTo>
                    <a:pt x="408835" y="606353"/>
                    <a:pt x="366501" y="564071"/>
                    <a:pt x="366501" y="511961"/>
                  </a:cubicBezTo>
                  <a:cubicBezTo>
                    <a:pt x="366501" y="459943"/>
                    <a:pt x="408835" y="417661"/>
                    <a:pt x="460917" y="417661"/>
                  </a:cubicBezTo>
                  <a:close/>
                  <a:moveTo>
                    <a:pt x="151465" y="315977"/>
                  </a:moveTo>
                  <a:lnTo>
                    <a:pt x="188788" y="433982"/>
                  </a:lnTo>
                  <a:lnTo>
                    <a:pt x="195844" y="456230"/>
                  </a:lnTo>
                  <a:lnTo>
                    <a:pt x="196030" y="455952"/>
                  </a:lnTo>
                  <a:lnTo>
                    <a:pt x="202157" y="474770"/>
                  </a:lnTo>
                  <a:lnTo>
                    <a:pt x="222026" y="419058"/>
                  </a:lnTo>
                  <a:cubicBezTo>
                    <a:pt x="173469" y="351573"/>
                    <a:pt x="231775" y="352129"/>
                    <a:pt x="235024" y="352315"/>
                  </a:cubicBezTo>
                  <a:cubicBezTo>
                    <a:pt x="238181" y="352129"/>
                    <a:pt x="296394" y="351573"/>
                    <a:pt x="248022" y="419058"/>
                  </a:cubicBezTo>
                  <a:lnTo>
                    <a:pt x="267705" y="474863"/>
                  </a:lnTo>
                  <a:lnTo>
                    <a:pt x="273833" y="456137"/>
                  </a:lnTo>
                  <a:lnTo>
                    <a:pt x="274018" y="456323"/>
                  </a:lnTo>
                  <a:lnTo>
                    <a:pt x="281075" y="434075"/>
                  </a:lnTo>
                  <a:lnTo>
                    <a:pt x="318398" y="315977"/>
                  </a:lnTo>
                  <a:cubicBezTo>
                    <a:pt x="318398" y="315977"/>
                    <a:pt x="366305" y="349719"/>
                    <a:pt x="425261" y="364644"/>
                  </a:cubicBezTo>
                  <a:cubicBezTo>
                    <a:pt x="430831" y="366127"/>
                    <a:pt x="435659" y="368074"/>
                    <a:pt x="440023" y="370669"/>
                  </a:cubicBezTo>
                  <a:cubicBezTo>
                    <a:pt x="446522" y="374563"/>
                    <a:pt x="444572" y="384574"/>
                    <a:pt x="437145" y="385872"/>
                  </a:cubicBezTo>
                  <a:cubicBezTo>
                    <a:pt x="377632" y="396996"/>
                    <a:pt x="332417" y="449278"/>
                    <a:pt x="332417" y="511942"/>
                  </a:cubicBezTo>
                  <a:cubicBezTo>
                    <a:pt x="332417" y="523807"/>
                    <a:pt x="333995" y="535302"/>
                    <a:pt x="337152" y="546333"/>
                  </a:cubicBezTo>
                  <a:cubicBezTo>
                    <a:pt x="307535" y="552266"/>
                    <a:pt x="273369" y="556252"/>
                    <a:pt x="235024" y="556252"/>
                  </a:cubicBezTo>
                  <a:cubicBezTo>
                    <a:pt x="91302" y="556067"/>
                    <a:pt x="5514" y="500447"/>
                    <a:pt x="5514" y="500447"/>
                  </a:cubicBezTo>
                  <a:cubicBezTo>
                    <a:pt x="3008" y="485523"/>
                    <a:pt x="408" y="451502"/>
                    <a:pt x="408" y="451502"/>
                  </a:cubicBezTo>
                  <a:cubicBezTo>
                    <a:pt x="-1356" y="426474"/>
                    <a:pt x="779" y="375860"/>
                    <a:pt x="44602" y="364644"/>
                  </a:cubicBezTo>
                  <a:cubicBezTo>
                    <a:pt x="103557" y="349534"/>
                    <a:pt x="151465" y="315977"/>
                    <a:pt x="151465" y="315977"/>
                  </a:cubicBezTo>
                  <a:close/>
                  <a:moveTo>
                    <a:pt x="227577" y="446"/>
                  </a:moveTo>
                  <a:cubicBezTo>
                    <a:pt x="253567" y="-1779"/>
                    <a:pt x="273339" y="4617"/>
                    <a:pt x="287448" y="13053"/>
                  </a:cubicBezTo>
                  <a:cubicBezTo>
                    <a:pt x="308612" y="24641"/>
                    <a:pt x="316688" y="40122"/>
                    <a:pt x="316688" y="40122"/>
                  </a:cubicBezTo>
                  <a:cubicBezTo>
                    <a:pt x="316688" y="40122"/>
                    <a:pt x="365049" y="43552"/>
                    <a:pt x="348712" y="141721"/>
                  </a:cubicBezTo>
                  <a:cubicBezTo>
                    <a:pt x="347691" y="146913"/>
                    <a:pt x="346391" y="152104"/>
                    <a:pt x="344535" y="157295"/>
                  </a:cubicBezTo>
                  <a:cubicBezTo>
                    <a:pt x="354188" y="156368"/>
                    <a:pt x="365513" y="161930"/>
                    <a:pt x="354745" y="199937"/>
                  </a:cubicBezTo>
                  <a:cubicBezTo>
                    <a:pt x="346948" y="227747"/>
                    <a:pt x="339708" y="235349"/>
                    <a:pt x="334139" y="235905"/>
                  </a:cubicBezTo>
                  <a:cubicBezTo>
                    <a:pt x="328940" y="268721"/>
                    <a:pt x="302671" y="310529"/>
                    <a:pt x="261457" y="325361"/>
                  </a:cubicBezTo>
                  <a:cubicBezTo>
                    <a:pt x="244378" y="331572"/>
                    <a:pt x="225534" y="331572"/>
                    <a:pt x="208362" y="325454"/>
                  </a:cubicBezTo>
                  <a:cubicBezTo>
                    <a:pt x="166498" y="310807"/>
                    <a:pt x="141065" y="268906"/>
                    <a:pt x="135959" y="235905"/>
                  </a:cubicBezTo>
                  <a:cubicBezTo>
                    <a:pt x="130390" y="235349"/>
                    <a:pt x="123057" y="227562"/>
                    <a:pt x="115260" y="199937"/>
                  </a:cubicBezTo>
                  <a:cubicBezTo>
                    <a:pt x="104492" y="161930"/>
                    <a:pt x="115909" y="156368"/>
                    <a:pt x="125656" y="157388"/>
                  </a:cubicBezTo>
                  <a:cubicBezTo>
                    <a:pt x="123799" y="152197"/>
                    <a:pt x="122500" y="147005"/>
                    <a:pt x="121479" y="141814"/>
                  </a:cubicBezTo>
                  <a:cubicBezTo>
                    <a:pt x="118044" y="124108"/>
                    <a:pt x="117116" y="107700"/>
                    <a:pt x="121200" y="91849"/>
                  </a:cubicBezTo>
                  <a:cubicBezTo>
                    <a:pt x="126213" y="70713"/>
                    <a:pt x="137537" y="53841"/>
                    <a:pt x="150440" y="40678"/>
                  </a:cubicBezTo>
                  <a:cubicBezTo>
                    <a:pt x="158516" y="32149"/>
                    <a:pt x="167612" y="24641"/>
                    <a:pt x="177452" y="18430"/>
                  </a:cubicBezTo>
                  <a:cubicBezTo>
                    <a:pt x="185342" y="12868"/>
                    <a:pt x="194160" y="8233"/>
                    <a:pt x="203628" y="4988"/>
                  </a:cubicBezTo>
                  <a:cubicBezTo>
                    <a:pt x="211240" y="2393"/>
                    <a:pt x="219130" y="817"/>
                    <a:pt x="227577" y="4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/>
            </a:p>
          </p:txBody>
        </p:sp>
      </p:grpSp>
      <p:grpSp>
        <p:nvGrpSpPr>
          <p:cNvPr id="21" name="íṡḻíďe"/>
          <p:cNvGrpSpPr/>
          <p:nvPr/>
        </p:nvGrpSpPr>
        <p:grpSpPr>
          <a:xfrm>
            <a:off x="9716559" y="925830"/>
            <a:ext cx="846430" cy="846430"/>
            <a:chOff x="3539186" y="1880"/>
            <a:chExt cx="846430" cy="846430"/>
          </a:xfrm>
        </p:grpSpPr>
        <p:sp>
          <p:nvSpPr>
            <p:cNvPr id="22" name="ïsļíďe"/>
            <p:cNvSpPr/>
            <p:nvPr/>
          </p:nvSpPr>
          <p:spPr bwMode="auto">
            <a:xfrm>
              <a:off x="3539186" y="1880"/>
              <a:ext cx="846430" cy="846430"/>
            </a:xfrm>
            <a:prstGeom prst="ellipse">
              <a:avLst/>
            </a:prstGeom>
            <a:solidFill>
              <a:srgbClr val="C9B8D6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dirty="0"/>
            </a:p>
          </p:txBody>
        </p:sp>
        <p:sp>
          <p:nvSpPr>
            <p:cNvPr id="23" name="i$ļídé"/>
            <p:cNvSpPr/>
            <p:nvPr/>
          </p:nvSpPr>
          <p:spPr bwMode="auto">
            <a:xfrm>
              <a:off x="3695703" y="243842"/>
              <a:ext cx="533398" cy="362504"/>
            </a:xfrm>
            <a:custGeom>
              <a:avLst/>
              <a:gdLst>
                <a:gd name="connsiteX0" fmla="*/ 437011 w 604816"/>
                <a:gd name="connsiteY0" fmla="*/ 83550 h 411044"/>
                <a:gd name="connsiteX1" fmla="*/ 604816 w 604816"/>
                <a:gd name="connsiteY1" fmla="*/ 214450 h 411044"/>
                <a:gd name="connsiteX2" fmla="*/ 539177 w 604816"/>
                <a:gd name="connsiteY2" fmla="*/ 317799 h 411044"/>
                <a:gd name="connsiteX3" fmla="*/ 523523 w 604816"/>
                <a:gd name="connsiteY3" fmla="*/ 340690 h 411044"/>
                <a:gd name="connsiteX4" fmla="*/ 528878 w 604816"/>
                <a:gd name="connsiteY4" fmla="*/ 400177 h 411044"/>
                <a:gd name="connsiteX5" fmla="*/ 462004 w 604816"/>
                <a:gd name="connsiteY5" fmla="*/ 353300 h 411044"/>
                <a:gd name="connsiteX6" fmla="*/ 440033 w 604816"/>
                <a:gd name="connsiteY6" fmla="*/ 345213 h 411044"/>
                <a:gd name="connsiteX7" fmla="*/ 437011 w 604816"/>
                <a:gd name="connsiteY7" fmla="*/ 345350 h 411044"/>
                <a:gd name="connsiteX8" fmla="*/ 338279 w 604816"/>
                <a:gd name="connsiteY8" fmla="*/ 319992 h 411044"/>
                <a:gd name="connsiteX9" fmla="*/ 269207 w 604816"/>
                <a:gd name="connsiteY9" fmla="*/ 214450 h 411044"/>
                <a:gd name="connsiteX10" fmla="*/ 272091 w 604816"/>
                <a:gd name="connsiteY10" fmla="*/ 190189 h 411044"/>
                <a:gd name="connsiteX11" fmla="*/ 280467 w 604816"/>
                <a:gd name="connsiteY11" fmla="*/ 167299 h 411044"/>
                <a:gd name="connsiteX12" fmla="*/ 342948 w 604816"/>
                <a:gd name="connsiteY12" fmla="*/ 106166 h 411044"/>
                <a:gd name="connsiteX13" fmla="*/ 355581 w 604816"/>
                <a:gd name="connsiteY13" fmla="*/ 100135 h 411044"/>
                <a:gd name="connsiteX14" fmla="*/ 358602 w 604816"/>
                <a:gd name="connsiteY14" fmla="*/ 98765 h 411044"/>
                <a:gd name="connsiteX15" fmla="*/ 417375 w 604816"/>
                <a:gd name="connsiteY15" fmla="*/ 84509 h 411044"/>
                <a:gd name="connsiteX16" fmla="*/ 437011 w 604816"/>
                <a:gd name="connsiteY16" fmla="*/ 83550 h 411044"/>
                <a:gd name="connsiteX17" fmla="*/ 213353 w 604816"/>
                <a:gd name="connsiteY17" fmla="*/ 0 h 411044"/>
                <a:gd name="connsiteX18" fmla="*/ 340760 w 604816"/>
                <a:gd name="connsiteY18" fmla="*/ 33580 h 411044"/>
                <a:gd name="connsiteX19" fmla="*/ 331973 w 604816"/>
                <a:gd name="connsiteY19" fmla="*/ 37143 h 411044"/>
                <a:gd name="connsiteX20" fmla="*/ 327031 w 604816"/>
                <a:gd name="connsiteY20" fmla="*/ 39336 h 411044"/>
                <a:gd name="connsiteX21" fmla="*/ 310418 w 604816"/>
                <a:gd name="connsiteY21" fmla="*/ 47423 h 411044"/>
                <a:gd name="connsiteX22" fmla="*/ 306849 w 604816"/>
                <a:gd name="connsiteY22" fmla="*/ 49479 h 411044"/>
                <a:gd name="connsiteX23" fmla="*/ 294630 w 604816"/>
                <a:gd name="connsiteY23" fmla="*/ 56743 h 411044"/>
                <a:gd name="connsiteX24" fmla="*/ 289413 w 604816"/>
                <a:gd name="connsiteY24" fmla="*/ 60307 h 411044"/>
                <a:gd name="connsiteX25" fmla="*/ 279528 w 604816"/>
                <a:gd name="connsiteY25" fmla="*/ 67297 h 411044"/>
                <a:gd name="connsiteX26" fmla="*/ 274585 w 604816"/>
                <a:gd name="connsiteY26" fmla="*/ 71134 h 411044"/>
                <a:gd name="connsiteX27" fmla="*/ 264425 w 604816"/>
                <a:gd name="connsiteY27" fmla="*/ 79906 h 411044"/>
                <a:gd name="connsiteX28" fmla="*/ 261130 w 604816"/>
                <a:gd name="connsiteY28" fmla="*/ 82784 h 411044"/>
                <a:gd name="connsiteX29" fmla="*/ 249186 w 604816"/>
                <a:gd name="connsiteY29" fmla="*/ 95120 h 411044"/>
                <a:gd name="connsiteX30" fmla="*/ 246165 w 604816"/>
                <a:gd name="connsiteY30" fmla="*/ 98683 h 411044"/>
                <a:gd name="connsiteX31" fmla="*/ 238203 w 604816"/>
                <a:gd name="connsiteY31" fmla="*/ 108552 h 411044"/>
                <a:gd name="connsiteX32" fmla="*/ 234770 w 604816"/>
                <a:gd name="connsiteY32" fmla="*/ 113349 h 411044"/>
                <a:gd name="connsiteX33" fmla="*/ 228317 w 604816"/>
                <a:gd name="connsiteY33" fmla="*/ 123080 h 411044"/>
                <a:gd name="connsiteX34" fmla="*/ 225434 w 604816"/>
                <a:gd name="connsiteY34" fmla="*/ 127877 h 411044"/>
                <a:gd name="connsiteX35" fmla="*/ 218844 w 604816"/>
                <a:gd name="connsiteY35" fmla="*/ 140487 h 411044"/>
                <a:gd name="connsiteX36" fmla="*/ 217609 w 604816"/>
                <a:gd name="connsiteY36" fmla="*/ 142954 h 411044"/>
                <a:gd name="connsiteX37" fmla="*/ 211430 w 604816"/>
                <a:gd name="connsiteY37" fmla="*/ 158442 h 411044"/>
                <a:gd name="connsiteX38" fmla="*/ 209920 w 604816"/>
                <a:gd name="connsiteY38" fmla="*/ 163102 h 411044"/>
                <a:gd name="connsiteX39" fmla="*/ 206763 w 604816"/>
                <a:gd name="connsiteY39" fmla="*/ 174752 h 411044"/>
                <a:gd name="connsiteX40" fmla="*/ 205527 w 604816"/>
                <a:gd name="connsiteY40" fmla="*/ 180371 h 411044"/>
                <a:gd name="connsiteX41" fmla="*/ 203467 w 604816"/>
                <a:gd name="connsiteY41" fmla="*/ 192159 h 411044"/>
                <a:gd name="connsiteX42" fmla="*/ 202781 w 604816"/>
                <a:gd name="connsiteY42" fmla="*/ 197367 h 411044"/>
                <a:gd name="connsiteX43" fmla="*/ 201820 w 604816"/>
                <a:gd name="connsiteY43" fmla="*/ 214499 h 411044"/>
                <a:gd name="connsiteX44" fmla="*/ 203467 w 604816"/>
                <a:gd name="connsiteY44" fmla="*/ 236155 h 411044"/>
                <a:gd name="connsiteX45" fmla="*/ 204154 w 604816"/>
                <a:gd name="connsiteY45" fmla="*/ 241637 h 411044"/>
                <a:gd name="connsiteX46" fmla="*/ 208822 w 604816"/>
                <a:gd name="connsiteY46" fmla="*/ 262608 h 411044"/>
                <a:gd name="connsiteX47" fmla="*/ 208959 w 604816"/>
                <a:gd name="connsiteY47" fmla="*/ 263019 h 411044"/>
                <a:gd name="connsiteX48" fmla="*/ 216373 w 604816"/>
                <a:gd name="connsiteY48" fmla="*/ 282893 h 411044"/>
                <a:gd name="connsiteX49" fmla="*/ 218707 w 604816"/>
                <a:gd name="connsiteY49" fmla="*/ 287827 h 411044"/>
                <a:gd name="connsiteX50" fmla="*/ 229004 w 604816"/>
                <a:gd name="connsiteY50" fmla="*/ 307152 h 411044"/>
                <a:gd name="connsiteX51" fmla="*/ 229416 w 604816"/>
                <a:gd name="connsiteY51" fmla="*/ 307700 h 411044"/>
                <a:gd name="connsiteX52" fmla="*/ 242321 w 604816"/>
                <a:gd name="connsiteY52" fmla="*/ 325381 h 411044"/>
                <a:gd name="connsiteX53" fmla="*/ 245616 w 604816"/>
                <a:gd name="connsiteY53" fmla="*/ 329630 h 411044"/>
                <a:gd name="connsiteX54" fmla="*/ 249186 w 604816"/>
                <a:gd name="connsiteY54" fmla="*/ 333742 h 411044"/>
                <a:gd name="connsiteX55" fmla="*/ 213490 w 604816"/>
                <a:gd name="connsiteY55" fmla="*/ 336209 h 411044"/>
                <a:gd name="connsiteX56" fmla="*/ 213353 w 604816"/>
                <a:gd name="connsiteY56" fmla="*/ 336209 h 411044"/>
                <a:gd name="connsiteX57" fmla="*/ 187679 w 604816"/>
                <a:gd name="connsiteY57" fmla="*/ 344159 h 411044"/>
                <a:gd name="connsiteX58" fmla="*/ 87318 w 604816"/>
                <a:gd name="connsiteY58" fmla="*/ 411044 h 411044"/>
                <a:gd name="connsiteX59" fmla="*/ 99674 w 604816"/>
                <a:gd name="connsiteY59" fmla="*/ 324148 h 411044"/>
                <a:gd name="connsiteX60" fmla="*/ 84023 w 604816"/>
                <a:gd name="connsiteY60" fmla="*/ 301259 h 411044"/>
                <a:gd name="connsiteX61" fmla="*/ 0 w 604816"/>
                <a:gd name="connsiteY61" fmla="*/ 168036 h 411044"/>
                <a:gd name="connsiteX62" fmla="*/ 213353 w 604816"/>
                <a:gd name="connsiteY62" fmla="*/ 0 h 41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604816" h="411044">
                  <a:moveTo>
                    <a:pt x="437011" y="83550"/>
                  </a:moveTo>
                  <a:cubicBezTo>
                    <a:pt x="529565" y="83550"/>
                    <a:pt x="604816" y="142215"/>
                    <a:pt x="604816" y="214450"/>
                  </a:cubicBezTo>
                  <a:cubicBezTo>
                    <a:pt x="604816" y="254885"/>
                    <a:pt x="580922" y="292579"/>
                    <a:pt x="539177" y="317799"/>
                  </a:cubicBezTo>
                  <a:cubicBezTo>
                    <a:pt x="530938" y="322871"/>
                    <a:pt x="525308" y="331095"/>
                    <a:pt x="523523" y="340690"/>
                  </a:cubicBezTo>
                  <a:cubicBezTo>
                    <a:pt x="519953" y="360564"/>
                    <a:pt x="522974" y="381125"/>
                    <a:pt x="528878" y="400177"/>
                  </a:cubicBezTo>
                  <a:cubicBezTo>
                    <a:pt x="505122" y="387156"/>
                    <a:pt x="481366" y="370022"/>
                    <a:pt x="462004" y="353300"/>
                  </a:cubicBezTo>
                  <a:cubicBezTo>
                    <a:pt x="455824" y="348091"/>
                    <a:pt x="448134" y="345213"/>
                    <a:pt x="440033" y="345213"/>
                  </a:cubicBezTo>
                  <a:cubicBezTo>
                    <a:pt x="438934" y="345213"/>
                    <a:pt x="437835" y="345350"/>
                    <a:pt x="437011" y="345350"/>
                  </a:cubicBezTo>
                  <a:cubicBezTo>
                    <a:pt x="401308" y="345350"/>
                    <a:pt x="367253" y="336577"/>
                    <a:pt x="338279" y="319992"/>
                  </a:cubicBezTo>
                  <a:cubicBezTo>
                    <a:pt x="295023" y="295183"/>
                    <a:pt x="269207" y="255844"/>
                    <a:pt x="269207" y="214450"/>
                  </a:cubicBezTo>
                  <a:cubicBezTo>
                    <a:pt x="269207" y="206089"/>
                    <a:pt x="270168" y="198002"/>
                    <a:pt x="272091" y="190189"/>
                  </a:cubicBezTo>
                  <a:cubicBezTo>
                    <a:pt x="274013" y="182239"/>
                    <a:pt x="276760" y="174563"/>
                    <a:pt x="280467" y="167299"/>
                  </a:cubicBezTo>
                  <a:cubicBezTo>
                    <a:pt x="292826" y="142352"/>
                    <a:pt x="314797" y="121107"/>
                    <a:pt x="342948" y="106166"/>
                  </a:cubicBezTo>
                  <a:cubicBezTo>
                    <a:pt x="347067" y="103973"/>
                    <a:pt x="351187" y="102054"/>
                    <a:pt x="355581" y="100135"/>
                  </a:cubicBezTo>
                  <a:cubicBezTo>
                    <a:pt x="356542" y="99724"/>
                    <a:pt x="357503" y="99176"/>
                    <a:pt x="358602" y="98765"/>
                  </a:cubicBezTo>
                  <a:cubicBezTo>
                    <a:pt x="376454" y="91363"/>
                    <a:pt x="396228" y="86428"/>
                    <a:pt x="417375" y="84509"/>
                  </a:cubicBezTo>
                  <a:cubicBezTo>
                    <a:pt x="423829" y="83824"/>
                    <a:pt x="430283" y="83550"/>
                    <a:pt x="437011" y="83550"/>
                  </a:cubicBezTo>
                  <a:close/>
                  <a:moveTo>
                    <a:pt x="213353" y="0"/>
                  </a:moveTo>
                  <a:cubicBezTo>
                    <a:pt x="259757" y="0"/>
                    <a:pt x="304377" y="12061"/>
                    <a:pt x="340760" y="33580"/>
                  </a:cubicBezTo>
                  <a:cubicBezTo>
                    <a:pt x="337740" y="34676"/>
                    <a:pt x="334856" y="36047"/>
                    <a:pt x="331973" y="37143"/>
                  </a:cubicBezTo>
                  <a:cubicBezTo>
                    <a:pt x="330326" y="37966"/>
                    <a:pt x="328678" y="38514"/>
                    <a:pt x="327031" y="39336"/>
                  </a:cubicBezTo>
                  <a:cubicBezTo>
                    <a:pt x="321264" y="41803"/>
                    <a:pt x="315773" y="44545"/>
                    <a:pt x="310418" y="47423"/>
                  </a:cubicBezTo>
                  <a:cubicBezTo>
                    <a:pt x="309183" y="48108"/>
                    <a:pt x="308084" y="48793"/>
                    <a:pt x="306849" y="49479"/>
                  </a:cubicBezTo>
                  <a:cubicBezTo>
                    <a:pt x="302730" y="51809"/>
                    <a:pt x="298611" y="54139"/>
                    <a:pt x="294630" y="56743"/>
                  </a:cubicBezTo>
                  <a:cubicBezTo>
                    <a:pt x="292845" y="57839"/>
                    <a:pt x="291060" y="59073"/>
                    <a:pt x="289413" y="60307"/>
                  </a:cubicBezTo>
                  <a:cubicBezTo>
                    <a:pt x="285980" y="62500"/>
                    <a:pt x="282685" y="64830"/>
                    <a:pt x="279528" y="67297"/>
                  </a:cubicBezTo>
                  <a:cubicBezTo>
                    <a:pt x="277880" y="68530"/>
                    <a:pt x="276233" y="69901"/>
                    <a:pt x="274585" y="71134"/>
                  </a:cubicBezTo>
                  <a:cubicBezTo>
                    <a:pt x="271015" y="74013"/>
                    <a:pt x="267720" y="76891"/>
                    <a:pt x="264425" y="79906"/>
                  </a:cubicBezTo>
                  <a:cubicBezTo>
                    <a:pt x="263327" y="80866"/>
                    <a:pt x="262229" y="81825"/>
                    <a:pt x="261130" y="82784"/>
                  </a:cubicBezTo>
                  <a:cubicBezTo>
                    <a:pt x="257012" y="86759"/>
                    <a:pt x="253030" y="90871"/>
                    <a:pt x="249186" y="95120"/>
                  </a:cubicBezTo>
                  <a:cubicBezTo>
                    <a:pt x="248088" y="96216"/>
                    <a:pt x="247264" y="97450"/>
                    <a:pt x="246165" y="98683"/>
                  </a:cubicBezTo>
                  <a:cubicBezTo>
                    <a:pt x="243420" y="101836"/>
                    <a:pt x="240811" y="105125"/>
                    <a:pt x="238203" y="108552"/>
                  </a:cubicBezTo>
                  <a:cubicBezTo>
                    <a:pt x="237104" y="110197"/>
                    <a:pt x="235869" y="111704"/>
                    <a:pt x="234770" y="113349"/>
                  </a:cubicBezTo>
                  <a:cubicBezTo>
                    <a:pt x="232573" y="116501"/>
                    <a:pt x="230377" y="119791"/>
                    <a:pt x="228317" y="123080"/>
                  </a:cubicBezTo>
                  <a:cubicBezTo>
                    <a:pt x="227356" y="124725"/>
                    <a:pt x="226395" y="126233"/>
                    <a:pt x="225434" y="127877"/>
                  </a:cubicBezTo>
                  <a:cubicBezTo>
                    <a:pt x="223100" y="132126"/>
                    <a:pt x="220904" y="136238"/>
                    <a:pt x="218844" y="140487"/>
                  </a:cubicBezTo>
                  <a:cubicBezTo>
                    <a:pt x="218432" y="141309"/>
                    <a:pt x="218021" y="142132"/>
                    <a:pt x="217609" y="142954"/>
                  </a:cubicBezTo>
                  <a:cubicBezTo>
                    <a:pt x="215275" y="148025"/>
                    <a:pt x="213215" y="153233"/>
                    <a:pt x="211430" y="158442"/>
                  </a:cubicBezTo>
                  <a:cubicBezTo>
                    <a:pt x="210881" y="159949"/>
                    <a:pt x="210469" y="161457"/>
                    <a:pt x="209920" y="163102"/>
                  </a:cubicBezTo>
                  <a:cubicBezTo>
                    <a:pt x="208685" y="166940"/>
                    <a:pt x="207724" y="170777"/>
                    <a:pt x="206763" y="174752"/>
                  </a:cubicBezTo>
                  <a:cubicBezTo>
                    <a:pt x="206213" y="176671"/>
                    <a:pt x="205801" y="178453"/>
                    <a:pt x="205527" y="180371"/>
                  </a:cubicBezTo>
                  <a:cubicBezTo>
                    <a:pt x="204703" y="184209"/>
                    <a:pt x="204017" y="188184"/>
                    <a:pt x="203467" y="192159"/>
                  </a:cubicBezTo>
                  <a:cubicBezTo>
                    <a:pt x="203193" y="193940"/>
                    <a:pt x="202918" y="195585"/>
                    <a:pt x="202781" y="197367"/>
                  </a:cubicBezTo>
                  <a:cubicBezTo>
                    <a:pt x="202232" y="203123"/>
                    <a:pt x="201820" y="208743"/>
                    <a:pt x="201820" y="214499"/>
                  </a:cubicBezTo>
                  <a:cubicBezTo>
                    <a:pt x="201820" y="221901"/>
                    <a:pt x="202506" y="229028"/>
                    <a:pt x="203467" y="236155"/>
                  </a:cubicBezTo>
                  <a:cubicBezTo>
                    <a:pt x="203605" y="238074"/>
                    <a:pt x="203879" y="239719"/>
                    <a:pt x="204154" y="241637"/>
                  </a:cubicBezTo>
                  <a:cubicBezTo>
                    <a:pt x="205390" y="248627"/>
                    <a:pt x="206763" y="255755"/>
                    <a:pt x="208822" y="262608"/>
                  </a:cubicBezTo>
                  <a:cubicBezTo>
                    <a:pt x="208822" y="262745"/>
                    <a:pt x="208959" y="262882"/>
                    <a:pt x="208959" y="263019"/>
                  </a:cubicBezTo>
                  <a:cubicBezTo>
                    <a:pt x="211019" y="269735"/>
                    <a:pt x="213627" y="276451"/>
                    <a:pt x="216373" y="282893"/>
                  </a:cubicBezTo>
                  <a:cubicBezTo>
                    <a:pt x="217197" y="284537"/>
                    <a:pt x="217883" y="286182"/>
                    <a:pt x="218707" y="287827"/>
                  </a:cubicBezTo>
                  <a:cubicBezTo>
                    <a:pt x="221727" y="294406"/>
                    <a:pt x="225160" y="300847"/>
                    <a:pt x="229004" y="307152"/>
                  </a:cubicBezTo>
                  <a:cubicBezTo>
                    <a:pt x="229141" y="307289"/>
                    <a:pt x="229278" y="307563"/>
                    <a:pt x="229416" y="307700"/>
                  </a:cubicBezTo>
                  <a:cubicBezTo>
                    <a:pt x="233260" y="313731"/>
                    <a:pt x="237653" y="319625"/>
                    <a:pt x="242321" y="325381"/>
                  </a:cubicBezTo>
                  <a:cubicBezTo>
                    <a:pt x="243420" y="326752"/>
                    <a:pt x="244518" y="328122"/>
                    <a:pt x="245616" y="329630"/>
                  </a:cubicBezTo>
                  <a:cubicBezTo>
                    <a:pt x="246852" y="331001"/>
                    <a:pt x="247950" y="332371"/>
                    <a:pt x="249186" y="333742"/>
                  </a:cubicBezTo>
                  <a:cubicBezTo>
                    <a:pt x="237379" y="335387"/>
                    <a:pt x="225572" y="336209"/>
                    <a:pt x="213490" y="336209"/>
                  </a:cubicBezTo>
                  <a:lnTo>
                    <a:pt x="213353" y="336209"/>
                  </a:lnTo>
                  <a:cubicBezTo>
                    <a:pt x="204154" y="335661"/>
                    <a:pt x="194681" y="337991"/>
                    <a:pt x="187679" y="344159"/>
                  </a:cubicBezTo>
                  <a:cubicBezTo>
                    <a:pt x="158847" y="368692"/>
                    <a:pt x="122602" y="394323"/>
                    <a:pt x="87318" y="411044"/>
                  </a:cubicBezTo>
                  <a:cubicBezTo>
                    <a:pt x="97890" y="384317"/>
                    <a:pt x="105029" y="353479"/>
                    <a:pt x="99674" y="324148"/>
                  </a:cubicBezTo>
                  <a:cubicBezTo>
                    <a:pt x="98027" y="314691"/>
                    <a:pt x="92261" y="306330"/>
                    <a:pt x="84023" y="301259"/>
                  </a:cubicBezTo>
                  <a:cubicBezTo>
                    <a:pt x="30616" y="268912"/>
                    <a:pt x="0" y="220393"/>
                    <a:pt x="0" y="168036"/>
                  </a:cubicBezTo>
                  <a:cubicBezTo>
                    <a:pt x="0" y="75383"/>
                    <a:pt x="95693" y="0"/>
                    <a:pt x="2133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ślíďe"/>
          <p:cNvSpPr txBox="1"/>
          <p:nvPr/>
        </p:nvSpPr>
        <p:spPr>
          <a:xfrm>
            <a:off x="673099" y="1130300"/>
            <a:ext cx="10845800" cy="5544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/>
          <a:p>
            <a:pPr algn="ctr">
              <a:buSzPct val="25000"/>
            </a:pPr>
            <a:r>
              <a:rPr lang="en-US" sz="2000" b="1" dirty="0"/>
              <a:t>Unified fonts make reading more fluent.</a:t>
            </a:r>
            <a:endParaRPr lang="en-US" sz="2000" b="1" dirty="0"/>
          </a:p>
        </p:txBody>
      </p:sp>
      <p:cxnSp>
        <p:nvCxnSpPr>
          <p:cNvPr id="5" name="直接连接符 4"/>
          <p:cNvCxnSpPr/>
          <p:nvPr/>
        </p:nvCxnSpPr>
        <p:spPr>
          <a:xfrm>
            <a:off x="5619750" y="1760972"/>
            <a:ext cx="952500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şļîḓè"/>
          <p:cNvSpPr txBox="1"/>
          <p:nvPr/>
        </p:nvSpPr>
        <p:spPr>
          <a:xfrm>
            <a:off x="673100" y="1837173"/>
            <a:ext cx="10845800" cy="55447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US" sz="1200" dirty="0"/>
              <a:t>Theme color makes PPT more convenient to </a:t>
            </a:r>
            <a:r>
              <a:rPr lang="en-US" sz="1200" dirty="0" err="1"/>
              <a:t>change.Adjust</a:t>
            </a:r>
            <a:r>
              <a:rPr lang="en-US" sz="1200" dirty="0"/>
              <a:t> the spacing to adapt to Chinese typesetting, use the reference line in PPT.</a:t>
            </a:r>
            <a:endParaRPr lang="en-US" sz="1200" dirty="0"/>
          </a:p>
        </p:txBody>
      </p:sp>
      <p:grpSp>
        <p:nvGrpSpPr>
          <p:cNvPr id="7" name="ïṥľiďê"/>
          <p:cNvGrpSpPr/>
          <p:nvPr/>
        </p:nvGrpSpPr>
        <p:grpSpPr>
          <a:xfrm flipH="1">
            <a:off x="673100" y="3443622"/>
            <a:ext cx="402055" cy="402055"/>
            <a:chOff x="11020688" y="3376744"/>
            <a:chExt cx="402055" cy="402055"/>
          </a:xfrm>
          <a:solidFill>
            <a:srgbClr val="C9B8D6"/>
          </a:solidFill>
        </p:grpSpPr>
        <p:sp>
          <p:nvSpPr>
            <p:cNvPr id="27" name="íṩľíďê"/>
            <p:cNvSpPr/>
            <p:nvPr/>
          </p:nvSpPr>
          <p:spPr>
            <a:xfrm>
              <a:off x="11020688" y="3376744"/>
              <a:ext cx="402055" cy="4020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8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28" name="iṧ1îḍè"/>
            <p:cNvSpPr/>
            <p:nvPr/>
          </p:nvSpPr>
          <p:spPr bwMode="auto">
            <a:xfrm>
              <a:off x="11128611" y="3518968"/>
              <a:ext cx="186209" cy="117606"/>
            </a:xfrm>
            <a:custGeom>
              <a:avLst/>
              <a:gdLst>
                <a:gd name="T0" fmla="*/ 129 w 205"/>
                <a:gd name="T1" fmla="*/ 130 h 130"/>
                <a:gd name="T2" fmla="*/ 129 w 205"/>
                <a:gd name="T3" fmla="*/ 130 h 130"/>
                <a:gd name="T4" fmla="*/ 120 w 205"/>
                <a:gd name="T5" fmla="*/ 121 h 130"/>
                <a:gd name="T6" fmla="*/ 120 w 205"/>
                <a:gd name="T7" fmla="*/ 96 h 130"/>
                <a:gd name="T8" fmla="*/ 119 w 205"/>
                <a:gd name="T9" fmla="*/ 95 h 130"/>
                <a:gd name="T10" fmla="*/ 9 w 205"/>
                <a:gd name="T11" fmla="*/ 95 h 130"/>
                <a:gd name="T12" fmla="*/ 0 w 205"/>
                <a:gd name="T13" fmla="*/ 86 h 130"/>
                <a:gd name="T14" fmla="*/ 0 w 205"/>
                <a:gd name="T15" fmla="*/ 44 h 130"/>
                <a:gd name="T16" fmla="*/ 9 w 205"/>
                <a:gd name="T17" fmla="*/ 35 h 130"/>
                <a:gd name="T18" fmla="*/ 119 w 205"/>
                <a:gd name="T19" fmla="*/ 35 h 130"/>
                <a:gd name="T20" fmla="*/ 120 w 205"/>
                <a:gd name="T21" fmla="*/ 34 h 130"/>
                <a:gd name="T22" fmla="*/ 120 w 205"/>
                <a:gd name="T23" fmla="*/ 9 h 130"/>
                <a:gd name="T24" fmla="*/ 129 w 205"/>
                <a:gd name="T25" fmla="*/ 0 h 130"/>
                <a:gd name="T26" fmla="*/ 134 w 205"/>
                <a:gd name="T27" fmla="*/ 2 h 130"/>
                <a:gd name="T28" fmla="*/ 202 w 205"/>
                <a:gd name="T29" fmla="*/ 56 h 130"/>
                <a:gd name="T30" fmla="*/ 205 w 205"/>
                <a:gd name="T31" fmla="*/ 63 h 130"/>
                <a:gd name="T32" fmla="*/ 202 w 205"/>
                <a:gd name="T33" fmla="*/ 70 h 130"/>
                <a:gd name="T34" fmla="*/ 134 w 205"/>
                <a:gd name="T35" fmla="*/ 128 h 130"/>
                <a:gd name="T36" fmla="*/ 129 w 205"/>
                <a:gd name="T37" fmla="*/ 130 h 130"/>
                <a:gd name="T38" fmla="*/ 9 w 205"/>
                <a:gd name="T39" fmla="*/ 43 h 130"/>
                <a:gd name="T40" fmla="*/ 8 w 205"/>
                <a:gd name="T41" fmla="*/ 44 h 130"/>
                <a:gd name="T42" fmla="*/ 8 w 205"/>
                <a:gd name="T43" fmla="*/ 86 h 130"/>
                <a:gd name="T44" fmla="*/ 9 w 205"/>
                <a:gd name="T45" fmla="*/ 87 h 130"/>
                <a:gd name="T46" fmla="*/ 119 w 205"/>
                <a:gd name="T47" fmla="*/ 87 h 130"/>
                <a:gd name="T48" fmla="*/ 128 w 205"/>
                <a:gd name="T49" fmla="*/ 96 h 130"/>
                <a:gd name="T50" fmla="*/ 128 w 205"/>
                <a:gd name="T51" fmla="*/ 121 h 130"/>
                <a:gd name="T52" fmla="*/ 129 w 205"/>
                <a:gd name="T53" fmla="*/ 122 h 130"/>
                <a:gd name="T54" fmla="*/ 129 w 205"/>
                <a:gd name="T55" fmla="*/ 121 h 130"/>
                <a:gd name="T56" fmla="*/ 197 w 205"/>
                <a:gd name="T57" fmla="*/ 64 h 130"/>
                <a:gd name="T58" fmla="*/ 197 w 205"/>
                <a:gd name="T59" fmla="*/ 63 h 130"/>
                <a:gd name="T60" fmla="*/ 197 w 205"/>
                <a:gd name="T61" fmla="*/ 63 h 130"/>
                <a:gd name="T62" fmla="*/ 129 w 205"/>
                <a:gd name="T63" fmla="*/ 8 h 130"/>
                <a:gd name="T64" fmla="*/ 128 w 205"/>
                <a:gd name="T65" fmla="*/ 9 h 130"/>
                <a:gd name="T66" fmla="*/ 128 w 205"/>
                <a:gd name="T67" fmla="*/ 34 h 130"/>
                <a:gd name="T68" fmla="*/ 119 w 205"/>
                <a:gd name="T69" fmla="*/ 43 h 130"/>
                <a:gd name="T70" fmla="*/ 9 w 205"/>
                <a:gd name="T71" fmla="*/ 4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5" h="130">
                  <a:moveTo>
                    <a:pt x="129" y="130"/>
                  </a:moveTo>
                  <a:cubicBezTo>
                    <a:pt x="129" y="130"/>
                    <a:pt x="129" y="130"/>
                    <a:pt x="129" y="130"/>
                  </a:cubicBezTo>
                  <a:cubicBezTo>
                    <a:pt x="124" y="130"/>
                    <a:pt x="120" y="126"/>
                    <a:pt x="120" y="121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95"/>
                    <a:pt x="120" y="95"/>
                    <a:pt x="119" y="95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4" y="95"/>
                    <a:pt x="0" y="91"/>
                    <a:pt x="0" y="8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9"/>
                    <a:pt x="4" y="35"/>
                    <a:pt x="9" y="35"/>
                  </a:cubicBezTo>
                  <a:cubicBezTo>
                    <a:pt x="119" y="35"/>
                    <a:pt x="119" y="35"/>
                    <a:pt x="119" y="35"/>
                  </a:cubicBezTo>
                  <a:cubicBezTo>
                    <a:pt x="120" y="35"/>
                    <a:pt x="120" y="35"/>
                    <a:pt x="120" y="34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20" y="4"/>
                    <a:pt x="124" y="0"/>
                    <a:pt x="129" y="0"/>
                  </a:cubicBezTo>
                  <a:cubicBezTo>
                    <a:pt x="131" y="0"/>
                    <a:pt x="132" y="1"/>
                    <a:pt x="134" y="2"/>
                  </a:cubicBezTo>
                  <a:cubicBezTo>
                    <a:pt x="202" y="56"/>
                    <a:pt x="202" y="56"/>
                    <a:pt x="202" y="56"/>
                  </a:cubicBezTo>
                  <a:cubicBezTo>
                    <a:pt x="204" y="58"/>
                    <a:pt x="205" y="60"/>
                    <a:pt x="205" y="63"/>
                  </a:cubicBezTo>
                  <a:cubicBezTo>
                    <a:pt x="205" y="66"/>
                    <a:pt x="204" y="68"/>
                    <a:pt x="202" y="70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33" y="129"/>
                    <a:pt x="131" y="130"/>
                    <a:pt x="129" y="130"/>
                  </a:cubicBezTo>
                  <a:close/>
                  <a:moveTo>
                    <a:pt x="9" y="43"/>
                  </a:moveTo>
                  <a:cubicBezTo>
                    <a:pt x="8" y="43"/>
                    <a:pt x="8" y="43"/>
                    <a:pt x="8" y="44"/>
                  </a:cubicBezTo>
                  <a:cubicBezTo>
                    <a:pt x="8" y="86"/>
                    <a:pt x="8" y="86"/>
                    <a:pt x="8" y="86"/>
                  </a:cubicBezTo>
                  <a:cubicBezTo>
                    <a:pt x="8" y="87"/>
                    <a:pt x="8" y="87"/>
                    <a:pt x="9" y="87"/>
                  </a:cubicBezTo>
                  <a:cubicBezTo>
                    <a:pt x="119" y="87"/>
                    <a:pt x="119" y="87"/>
                    <a:pt x="119" y="87"/>
                  </a:cubicBezTo>
                  <a:cubicBezTo>
                    <a:pt x="124" y="87"/>
                    <a:pt x="128" y="91"/>
                    <a:pt x="128" y="96"/>
                  </a:cubicBezTo>
                  <a:cubicBezTo>
                    <a:pt x="128" y="121"/>
                    <a:pt x="128" y="121"/>
                    <a:pt x="128" y="121"/>
                  </a:cubicBezTo>
                  <a:cubicBezTo>
                    <a:pt x="128" y="122"/>
                    <a:pt x="129" y="122"/>
                    <a:pt x="129" y="122"/>
                  </a:cubicBezTo>
                  <a:cubicBezTo>
                    <a:pt x="129" y="122"/>
                    <a:pt x="129" y="122"/>
                    <a:pt x="129" y="121"/>
                  </a:cubicBezTo>
                  <a:cubicBezTo>
                    <a:pt x="197" y="64"/>
                    <a:pt x="197" y="64"/>
                    <a:pt x="197" y="64"/>
                  </a:cubicBezTo>
                  <a:cubicBezTo>
                    <a:pt x="197" y="63"/>
                    <a:pt x="197" y="63"/>
                    <a:pt x="197" y="63"/>
                  </a:cubicBezTo>
                  <a:cubicBezTo>
                    <a:pt x="197" y="63"/>
                    <a:pt x="197" y="63"/>
                    <a:pt x="197" y="63"/>
                  </a:cubicBezTo>
                  <a:cubicBezTo>
                    <a:pt x="129" y="8"/>
                    <a:pt x="129" y="8"/>
                    <a:pt x="129" y="8"/>
                  </a:cubicBezTo>
                  <a:cubicBezTo>
                    <a:pt x="129" y="8"/>
                    <a:pt x="128" y="8"/>
                    <a:pt x="128" y="9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28" y="39"/>
                    <a:pt x="124" y="43"/>
                    <a:pt x="119" y="43"/>
                  </a:cubicBezTo>
                  <a:lnTo>
                    <a:pt x="9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/>
            </a:p>
          </p:txBody>
        </p:sp>
      </p:grpSp>
      <p:sp>
        <p:nvSpPr>
          <p:cNvPr id="8" name="iṣḻîďè"/>
          <p:cNvSpPr/>
          <p:nvPr/>
        </p:nvSpPr>
        <p:spPr>
          <a:xfrm>
            <a:off x="1453744" y="2698281"/>
            <a:ext cx="2037186" cy="1892737"/>
          </a:xfrm>
          <a:prstGeom prst="roundRect">
            <a:avLst>
              <a:gd name="adj" fmla="val 9100"/>
            </a:avLst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</a:p>
        </p:txBody>
      </p:sp>
      <p:sp>
        <p:nvSpPr>
          <p:cNvPr id="9" name="ïsļîdé"/>
          <p:cNvSpPr/>
          <p:nvPr/>
        </p:nvSpPr>
        <p:spPr>
          <a:xfrm>
            <a:off x="3869519" y="2698281"/>
            <a:ext cx="2037186" cy="1892737"/>
          </a:xfrm>
          <a:prstGeom prst="roundRect">
            <a:avLst>
              <a:gd name="adj" fmla="val 910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</a:p>
        </p:txBody>
      </p:sp>
      <p:sp>
        <p:nvSpPr>
          <p:cNvPr id="10" name="íSḷïďé"/>
          <p:cNvSpPr/>
          <p:nvPr/>
        </p:nvSpPr>
        <p:spPr>
          <a:xfrm>
            <a:off x="6285294" y="2698281"/>
            <a:ext cx="2037186" cy="1892737"/>
          </a:xfrm>
          <a:prstGeom prst="roundRect">
            <a:avLst>
              <a:gd name="adj" fmla="val 91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</a:p>
        </p:txBody>
      </p:sp>
      <p:sp>
        <p:nvSpPr>
          <p:cNvPr id="11" name="íš1ïḍe"/>
          <p:cNvSpPr/>
          <p:nvPr/>
        </p:nvSpPr>
        <p:spPr>
          <a:xfrm>
            <a:off x="8701069" y="2698281"/>
            <a:ext cx="2037186" cy="1892737"/>
          </a:xfrm>
          <a:prstGeom prst="roundRect">
            <a:avLst>
              <a:gd name="adj" fmla="val 910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</a:p>
        </p:txBody>
      </p:sp>
      <p:grpSp>
        <p:nvGrpSpPr>
          <p:cNvPr id="12" name="íṥľîḍê"/>
          <p:cNvGrpSpPr/>
          <p:nvPr/>
        </p:nvGrpSpPr>
        <p:grpSpPr>
          <a:xfrm>
            <a:off x="11116844" y="3443622"/>
            <a:ext cx="402055" cy="402055"/>
            <a:chOff x="11020688" y="3376744"/>
            <a:chExt cx="402055" cy="402055"/>
          </a:xfrm>
          <a:solidFill>
            <a:srgbClr val="C9B8D6"/>
          </a:solidFill>
        </p:grpSpPr>
        <p:sp>
          <p:nvSpPr>
            <p:cNvPr id="25" name="îśľïďê"/>
            <p:cNvSpPr/>
            <p:nvPr/>
          </p:nvSpPr>
          <p:spPr>
            <a:xfrm>
              <a:off x="11020688" y="3376744"/>
              <a:ext cx="402055" cy="4020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8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26" name="iṧḻiḋè"/>
            <p:cNvSpPr/>
            <p:nvPr/>
          </p:nvSpPr>
          <p:spPr bwMode="auto">
            <a:xfrm>
              <a:off x="11128611" y="3518968"/>
              <a:ext cx="186209" cy="117606"/>
            </a:xfrm>
            <a:custGeom>
              <a:avLst/>
              <a:gdLst>
                <a:gd name="T0" fmla="*/ 129 w 205"/>
                <a:gd name="T1" fmla="*/ 130 h 130"/>
                <a:gd name="T2" fmla="*/ 129 w 205"/>
                <a:gd name="T3" fmla="*/ 130 h 130"/>
                <a:gd name="T4" fmla="*/ 120 w 205"/>
                <a:gd name="T5" fmla="*/ 121 h 130"/>
                <a:gd name="T6" fmla="*/ 120 w 205"/>
                <a:gd name="T7" fmla="*/ 96 h 130"/>
                <a:gd name="T8" fmla="*/ 119 w 205"/>
                <a:gd name="T9" fmla="*/ 95 h 130"/>
                <a:gd name="T10" fmla="*/ 9 w 205"/>
                <a:gd name="T11" fmla="*/ 95 h 130"/>
                <a:gd name="T12" fmla="*/ 0 w 205"/>
                <a:gd name="T13" fmla="*/ 86 h 130"/>
                <a:gd name="T14" fmla="*/ 0 w 205"/>
                <a:gd name="T15" fmla="*/ 44 h 130"/>
                <a:gd name="T16" fmla="*/ 9 w 205"/>
                <a:gd name="T17" fmla="*/ 35 h 130"/>
                <a:gd name="T18" fmla="*/ 119 w 205"/>
                <a:gd name="T19" fmla="*/ 35 h 130"/>
                <a:gd name="T20" fmla="*/ 120 w 205"/>
                <a:gd name="T21" fmla="*/ 34 h 130"/>
                <a:gd name="T22" fmla="*/ 120 w 205"/>
                <a:gd name="T23" fmla="*/ 9 h 130"/>
                <a:gd name="T24" fmla="*/ 129 w 205"/>
                <a:gd name="T25" fmla="*/ 0 h 130"/>
                <a:gd name="T26" fmla="*/ 134 w 205"/>
                <a:gd name="T27" fmla="*/ 2 h 130"/>
                <a:gd name="T28" fmla="*/ 202 w 205"/>
                <a:gd name="T29" fmla="*/ 56 h 130"/>
                <a:gd name="T30" fmla="*/ 205 w 205"/>
                <a:gd name="T31" fmla="*/ 63 h 130"/>
                <a:gd name="T32" fmla="*/ 202 w 205"/>
                <a:gd name="T33" fmla="*/ 70 h 130"/>
                <a:gd name="T34" fmla="*/ 134 w 205"/>
                <a:gd name="T35" fmla="*/ 128 h 130"/>
                <a:gd name="T36" fmla="*/ 129 w 205"/>
                <a:gd name="T37" fmla="*/ 130 h 130"/>
                <a:gd name="T38" fmla="*/ 9 w 205"/>
                <a:gd name="T39" fmla="*/ 43 h 130"/>
                <a:gd name="T40" fmla="*/ 8 w 205"/>
                <a:gd name="T41" fmla="*/ 44 h 130"/>
                <a:gd name="T42" fmla="*/ 8 w 205"/>
                <a:gd name="T43" fmla="*/ 86 h 130"/>
                <a:gd name="T44" fmla="*/ 9 w 205"/>
                <a:gd name="T45" fmla="*/ 87 h 130"/>
                <a:gd name="T46" fmla="*/ 119 w 205"/>
                <a:gd name="T47" fmla="*/ 87 h 130"/>
                <a:gd name="T48" fmla="*/ 128 w 205"/>
                <a:gd name="T49" fmla="*/ 96 h 130"/>
                <a:gd name="T50" fmla="*/ 128 w 205"/>
                <a:gd name="T51" fmla="*/ 121 h 130"/>
                <a:gd name="T52" fmla="*/ 129 w 205"/>
                <a:gd name="T53" fmla="*/ 122 h 130"/>
                <a:gd name="T54" fmla="*/ 129 w 205"/>
                <a:gd name="T55" fmla="*/ 121 h 130"/>
                <a:gd name="T56" fmla="*/ 197 w 205"/>
                <a:gd name="T57" fmla="*/ 64 h 130"/>
                <a:gd name="T58" fmla="*/ 197 w 205"/>
                <a:gd name="T59" fmla="*/ 63 h 130"/>
                <a:gd name="T60" fmla="*/ 197 w 205"/>
                <a:gd name="T61" fmla="*/ 63 h 130"/>
                <a:gd name="T62" fmla="*/ 129 w 205"/>
                <a:gd name="T63" fmla="*/ 8 h 130"/>
                <a:gd name="T64" fmla="*/ 128 w 205"/>
                <a:gd name="T65" fmla="*/ 9 h 130"/>
                <a:gd name="T66" fmla="*/ 128 w 205"/>
                <a:gd name="T67" fmla="*/ 34 h 130"/>
                <a:gd name="T68" fmla="*/ 119 w 205"/>
                <a:gd name="T69" fmla="*/ 43 h 130"/>
                <a:gd name="T70" fmla="*/ 9 w 205"/>
                <a:gd name="T71" fmla="*/ 4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5" h="130">
                  <a:moveTo>
                    <a:pt x="129" y="130"/>
                  </a:moveTo>
                  <a:cubicBezTo>
                    <a:pt x="129" y="130"/>
                    <a:pt x="129" y="130"/>
                    <a:pt x="129" y="130"/>
                  </a:cubicBezTo>
                  <a:cubicBezTo>
                    <a:pt x="124" y="130"/>
                    <a:pt x="120" y="126"/>
                    <a:pt x="120" y="121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95"/>
                    <a:pt x="120" y="95"/>
                    <a:pt x="119" y="95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4" y="95"/>
                    <a:pt x="0" y="91"/>
                    <a:pt x="0" y="8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9"/>
                    <a:pt x="4" y="35"/>
                    <a:pt x="9" y="35"/>
                  </a:cubicBezTo>
                  <a:cubicBezTo>
                    <a:pt x="119" y="35"/>
                    <a:pt x="119" y="35"/>
                    <a:pt x="119" y="35"/>
                  </a:cubicBezTo>
                  <a:cubicBezTo>
                    <a:pt x="120" y="35"/>
                    <a:pt x="120" y="35"/>
                    <a:pt x="120" y="34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20" y="4"/>
                    <a:pt x="124" y="0"/>
                    <a:pt x="129" y="0"/>
                  </a:cubicBezTo>
                  <a:cubicBezTo>
                    <a:pt x="131" y="0"/>
                    <a:pt x="132" y="1"/>
                    <a:pt x="134" y="2"/>
                  </a:cubicBezTo>
                  <a:cubicBezTo>
                    <a:pt x="202" y="56"/>
                    <a:pt x="202" y="56"/>
                    <a:pt x="202" y="56"/>
                  </a:cubicBezTo>
                  <a:cubicBezTo>
                    <a:pt x="204" y="58"/>
                    <a:pt x="205" y="60"/>
                    <a:pt x="205" y="63"/>
                  </a:cubicBezTo>
                  <a:cubicBezTo>
                    <a:pt x="205" y="66"/>
                    <a:pt x="204" y="68"/>
                    <a:pt x="202" y="70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33" y="129"/>
                    <a:pt x="131" y="130"/>
                    <a:pt x="129" y="130"/>
                  </a:cubicBezTo>
                  <a:close/>
                  <a:moveTo>
                    <a:pt x="9" y="43"/>
                  </a:moveTo>
                  <a:cubicBezTo>
                    <a:pt x="8" y="43"/>
                    <a:pt x="8" y="43"/>
                    <a:pt x="8" y="44"/>
                  </a:cubicBezTo>
                  <a:cubicBezTo>
                    <a:pt x="8" y="86"/>
                    <a:pt x="8" y="86"/>
                    <a:pt x="8" y="86"/>
                  </a:cubicBezTo>
                  <a:cubicBezTo>
                    <a:pt x="8" y="87"/>
                    <a:pt x="8" y="87"/>
                    <a:pt x="9" y="87"/>
                  </a:cubicBezTo>
                  <a:cubicBezTo>
                    <a:pt x="119" y="87"/>
                    <a:pt x="119" y="87"/>
                    <a:pt x="119" y="87"/>
                  </a:cubicBezTo>
                  <a:cubicBezTo>
                    <a:pt x="124" y="87"/>
                    <a:pt x="128" y="91"/>
                    <a:pt x="128" y="96"/>
                  </a:cubicBezTo>
                  <a:cubicBezTo>
                    <a:pt x="128" y="121"/>
                    <a:pt x="128" y="121"/>
                    <a:pt x="128" y="121"/>
                  </a:cubicBezTo>
                  <a:cubicBezTo>
                    <a:pt x="128" y="122"/>
                    <a:pt x="129" y="122"/>
                    <a:pt x="129" y="122"/>
                  </a:cubicBezTo>
                  <a:cubicBezTo>
                    <a:pt x="129" y="122"/>
                    <a:pt x="129" y="122"/>
                    <a:pt x="129" y="121"/>
                  </a:cubicBezTo>
                  <a:cubicBezTo>
                    <a:pt x="197" y="64"/>
                    <a:pt x="197" y="64"/>
                    <a:pt x="197" y="64"/>
                  </a:cubicBezTo>
                  <a:cubicBezTo>
                    <a:pt x="197" y="63"/>
                    <a:pt x="197" y="63"/>
                    <a:pt x="197" y="63"/>
                  </a:cubicBezTo>
                  <a:cubicBezTo>
                    <a:pt x="197" y="63"/>
                    <a:pt x="197" y="63"/>
                    <a:pt x="197" y="63"/>
                  </a:cubicBezTo>
                  <a:cubicBezTo>
                    <a:pt x="129" y="8"/>
                    <a:pt x="129" y="8"/>
                    <a:pt x="129" y="8"/>
                  </a:cubicBezTo>
                  <a:cubicBezTo>
                    <a:pt x="129" y="8"/>
                    <a:pt x="128" y="8"/>
                    <a:pt x="128" y="9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28" y="39"/>
                    <a:pt x="124" y="43"/>
                    <a:pt x="119" y="43"/>
                  </a:cubicBezTo>
                  <a:lnTo>
                    <a:pt x="9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/>
            </a:p>
          </p:txBody>
        </p:sp>
      </p:grpSp>
      <p:sp>
        <p:nvSpPr>
          <p:cNvPr id="13" name="íṥ1iďé"/>
          <p:cNvSpPr/>
          <p:nvPr/>
        </p:nvSpPr>
        <p:spPr bwMode="auto">
          <a:xfrm>
            <a:off x="1594449" y="5096130"/>
            <a:ext cx="1755776" cy="69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zh-CN" sz="1100" dirty="0"/>
              <a:t>Supporting text here. </a:t>
            </a:r>
            <a:endParaRPr lang="en-US" altLang="zh-CN" sz="1100" dirty="0"/>
          </a:p>
          <a:p>
            <a:pPr algn="ctr">
              <a:lnSpc>
                <a:spcPct val="120000"/>
              </a:lnSpc>
            </a:pPr>
            <a:r>
              <a:rPr lang="en-US" altLang="zh-CN" sz="1100" dirty="0"/>
              <a:t>……</a:t>
            </a:r>
            <a:endParaRPr lang="en-US" altLang="zh-CN" sz="1100" dirty="0"/>
          </a:p>
        </p:txBody>
      </p:sp>
      <p:sp>
        <p:nvSpPr>
          <p:cNvPr id="14" name="îṧľïdê"/>
          <p:cNvSpPr txBox="1"/>
          <p:nvPr/>
        </p:nvSpPr>
        <p:spPr bwMode="auto">
          <a:xfrm>
            <a:off x="1594449" y="4715219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b="1" dirty="0"/>
              <a:t>Text here</a:t>
            </a:r>
            <a:endParaRPr lang="en-US" altLang="zh-CN" b="1" dirty="0"/>
          </a:p>
        </p:txBody>
      </p:sp>
      <p:sp>
        <p:nvSpPr>
          <p:cNvPr id="15" name="iṡḻîḍé"/>
          <p:cNvSpPr/>
          <p:nvPr/>
        </p:nvSpPr>
        <p:spPr bwMode="auto">
          <a:xfrm>
            <a:off x="4010224" y="5096130"/>
            <a:ext cx="1755776" cy="69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zh-CN" sz="1100" dirty="0"/>
              <a:t>Supporting text here. </a:t>
            </a:r>
            <a:endParaRPr lang="en-US" altLang="zh-CN" sz="1100" dirty="0"/>
          </a:p>
          <a:p>
            <a:pPr algn="ctr">
              <a:lnSpc>
                <a:spcPct val="120000"/>
              </a:lnSpc>
            </a:pPr>
            <a:r>
              <a:rPr lang="en-US" altLang="zh-CN" sz="1100" dirty="0"/>
              <a:t>……</a:t>
            </a:r>
            <a:endParaRPr lang="en-US" altLang="zh-CN" sz="1100" dirty="0"/>
          </a:p>
        </p:txBody>
      </p:sp>
      <p:sp>
        <p:nvSpPr>
          <p:cNvPr id="16" name="iś1îdé"/>
          <p:cNvSpPr txBox="1"/>
          <p:nvPr/>
        </p:nvSpPr>
        <p:spPr bwMode="auto">
          <a:xfrm>
            <a:off x="4010224" y="4715219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b="1" dirty="0"/>
              <a:t>Text here</a:t>
            </a:r>
            <a:endParaRPr lang="en-US" altLang="zh-CN" b="1" dirty="0"/>
          </a:p>
        </p:txBody>
      </p:sp>
      <p:sp>
        <p:nvSpPr>
          <p:cNvPr id="17" name="ïšlîḍè"/>
          <p:cNvSpPr/>
          <p:nvPr/>
        </p:nvSpPr>
        <p:spPr bwMode="auto">
          <a:xfrm>
            <a:off x="6425999" y="5096130"/>
            <a:ext cx="1755776" cy="69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zh-CN" sz="1100" dirty="0"/>
              <a:t>Supporting text here. </a:t>
            </a:r>
            <a:endParaRPr lang="en-US" altLang="zh-CN" sz="1100" dirty="0"/>
          </a:p>
          <a:p>
            <a:pPr algn="ctr">
              <a:lnSpc>
                <a:spcPct val="120000"/>
              </a:lnSpc>
            </a:pPr>
            <a:r>
              <a:rPr lang="en-US" altLang="zh-CN" sz="1100" dirty="0"/>
              <a:t>……</a:t>
            </a:r>
            <a:endParaRPr lang="en-US" altLang="zh-CN" sz="1100" dirty="0"/>
          </a:p>
        </p:txBody>
      </p:sp>
      <p:sp>
        <p:nvSpPr>
          <p:cNvPr id="18" name="îṡḷíḑè"/>
          <p:cNvSpPr txBox="1"/>
          <p:nvPr/>
        </p:nvSpPr>
        <p:spPr bwMode="auto">
          <a:xfrm>
            <a:off x="6425999" y="4715219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b="1" dirty="0"/>
              <a:t>Text here</a:t>
            </a:r>
            <a:endParaRPr lang="en-US" altLang="zh-CN" b="1" dirty="0"/>
          </a:p>
        </p:txBody>
      </p:sp>
      <p:sp>
        <p:nvSpPr>
          <p:cNvPr id="19" name="ísḻîdé"/>
          <p:cNvSpPr/>
          <p:nvPr/>
        </p:nvSpPr>
        <p:spPr bwMode="auto">
          <a:xfrm>
            <a:off x="8841774" y="5096130"/>
            <a:ext cx="1755776" cy="69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zh-CN" sz="1100" dirty="0"/>
              <a:t>Supporting text here. </a:t>
            </a:r>
            <a:endParaRPr lang="en-US" altLang="zh-CN" sz="1100" dirty="0"/>
          </a:p>
          <a:p>
            <a:pPr algn="ctr">
              <a:lnSpc>
                <a:spcPct val="120000"/>
              </a:lnSpc>
            </a:pPr>
            <a:r>
              <a:rPr lang="en-US" altLang="zh-CN" sz="1100" dirty="0"/>
              <a:t>……</a:t>
            </a:r>
            <a:endParaRPr lang="en-US" altLang="zh-CN" sz="1100" dirty="0"/>
          </a:p>
        </p:txBody>
      </p:sp>
      <p:sp>
        <p:nvSpPr>
          <p:cNvPr id="20" name="ïŝlîďé"/>
          <p:cNvSpPr txBox="1"/>
          <p:nvPr/>
        </p:nvSpPr>
        <p:spPr bwMode="auto">
          <a:xfrm>
            <a:off x="8841774" y="4715219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b="1" dirty="0"/>
              <a:t>Text here</a:t>
            </a:r>
            <a:endParaRPr lang="en-US" altLang="zh-CN" b="1" dirty="0"/>
          </a:p>
        </p:txBody>
      </p:sp>
      <p:cxnSp>
        <p:nvCxnSpPr>
          <p:cNvPr id="21" name="直接连接符 20"/>
          <p:cNvCxnSpPr/>
          <p:nvPr/>
        </p:nvCxnSpPr>
        <p:spPr>
          <a:xfrm>
            <a:off x="2169373" y="5960125"/>
            <a:ext cx="605928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4585148" y="5960125"/>
            <a:ext cx="605928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7000923" y="5960125"/>
            <a:ext cx="605928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9416698" y="5960125"/>
            <a:ext cx="605928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ïśḻîḓé"/>
          <p:cNvGrpSpPr/>
          <p:nvPr/>
        </p:nvGrpSpPr>
        <p:grpSpPr>
          <a:xfrm>
            <a:off x="6305551" y="2433168"/>
            <a:ext cx="5213350" cy="1028700"/>
            <a:chOff x="6305551" y="2401236"/>
            <a:chExt cx="5213350" cy="1028700"/>
          </a:xfrm>
        </p:grpSpPr>
        <p:sp>
          <p:nvSpPr>
            <p:cNvPr id="20" name="íşlîḋê"/>
            <p:cNvSpPr txBox="1"/>
            <p:nvPr/>
          </p:nvSpPr>
          <p:spPr>
            <a:xfrm>
              <a:off x="6305551" y="2401236"/>
              <a:ext cx="5213348" cy="3995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buSzPct val="25000"/>
              </a:pPr>
              <a:r>
                <a:rPr lang="en-US" sz="2000" b="1" dirty="0"/>
                <a:t>Unified fonts make reading more fluent.</a:t>
              </a:r>
              <a:endParaRPr lang="en-US" sz="2000" b="1" dirty="0"/>
            </a:p>
          </p:txBody>
        </p:sp>
        <p:sp>
          <p:nvSpPr>
            <p:cNvPr id="21" name="îSḷîdé"/>
            <p:cNvSpPr txBox="1"/>
            <p:nvPr/>
          </p:nvSpPr>
          <p:spPr>
            <a:xfrm>
              <a:off x="6305551" y="2800765"/>
              <a:ext cx="5213350" cy="6291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buSzPct val="25000"/>
              </a:pPr>
              <a:r>
                <a:rPr lang="en-US" altLang="zh-CN" sz="1100" dirty="0"/>
                <a:t>Theme color makes PPT more convenient to change.</a:t>
              </a:r>
              <a:endParaRPr lang="en-US" altLang="zh-CN" sz="1100" dirty="0"/>
            </a:p>
            <a:p>
              <a:pPr algn="ctr">
                <a:lnSpc>
                  <a:spcPct val="150000"/>
                </a:lnSpc>
                <a:buSzPct val="25000"/>
              </a:pPr>
              <a:r>
                <a:rPr lang="en-US" altLang="zh-CN" sz="1100" dirty="0"/>
                <a:t>Adjust the spacing to adapt to Chinese typesetting, use the reference line in PPT.</a:t>
              </a:r>
              <a:endParaRPr lang="en-US" altLang="zh-CN" sz="1100" dirty="0"/>
            </a:p>
          </p:txBody>
        </p:sp>
      </p:grpSp>
      <p:cxnSp>
        <p:nvCxnSpPr>
          <p:cNvPr id="5" name="直接连接符 4"/>
          <p:cNvCxnSpPr/>
          <p:nvPr/>
        </p:nvCxnSpPr>
        <p:spPr>
          <a:xfrm>
            <a:off x="5019675" y="3639486"/>
            <a:ext cx="6500813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ḷîḋè"/>
          <p:cNvSpPr/>
          <p:nvPr/>
        </p:nvSpPr>
        <p:spPr>
          <a:xfrm>
            <a:off x="6572562" y="4089633"/>
            <a:ext cx="557554" cy="557554"/>
          </a:xfrm>
          <a:prstGeom prst="ellipse">
            <a:avLst/>
          </a:prstGeom>
          <a:noFill/>
          <a:ln w="28575">
            <a:solidFill>
              <a:srgbClr val="C9B8D6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77500" lnSpcReduction="20000"/>
          </a:bodyPr>
          <a:lstStyle/>
          <a:p>
            <a:pPr algn="ctr">
              <a:buSzPct val="25000"/>
            </a:pPr>
            <a:r>
              <a:rPr lang="en-US" altLang="zh-CN" sz="2000" b="1" i="1" dirty="0"/>
              <a:t>01</a:t>
            </a:r>
            <a:endParaRPr lang="zh-CN" altLang="en-US" sz="2000" b="1" i="1" dirty="0"/>
          </a:p>
        </p:txBody>
      </p:sp>
      <p:grpSp>
        <p:nvGrpSpPr>
          <p:cNvPr id="17" name="iṡļiḍê"/>
          <p:cNvGrpSpPr/>
          <p:nvPr/>
        </p:nvGrpSpPr>
        <p:grpSpPr>
          <a:xfrm>
            <a:off x="7269503" y="3962400"/>
            <a:ext cx="3982388" cy="812020"/>
            <a:chOff x="6142688" y="4114800"/>
            <a:chExt cx="3982388" cy="812020"/>
          </a:xfrm>
        </p:grpSpPr>
        <p:sp>
          <p:nvSpPr>
            <p:cNvPr id="18" name="îṩľïḋê"/>
            <p:cNvSpPr txBox="1"/>
            <p:nvPr/>
          </p:nvSpPr>
          <p:spPr bwMode="auto">
            <a:xfrm>
              <a:off x="6142688" y="4114800"/>
              <a:ext cx="3982388" cy="39240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en-US" altLang="zh-CN" b="1" dirty="0"/>
                <a:t>Text here</a:t>
              </a:r>
              <a:endParaRPr lang="en-US" altLang="zh-CN" b="1" dirty="0"/>
            </a:p>
          </p:txBody>
        </p:sp>
        <p:sp>
          <p:nvSpPr>
            <p:cNvPr id="19" name="ïś1íde"/>
            <p:cNvSpPr/>
            <p:nvPr/>
          </p:nvSpPr>
          <p:spPr bwMode="auto">
            <a:xfrm>
              <a:off x="6142688" y="4507202"/>
              <a:ext cx="3982388" cy="41961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100" dirty="0"/>
                <a:t>Copy paste fonts. Choose the only option to retain text……</a:t>
              </a:r>
              <a:endParaRPr lang="en-US" altLang="zh-CN" sz="1100" dirty="0"/>
            </a:p>
          </p:txBody>
        </p:sp>
      </p:grpSp>
      <p:sp>
        <p:nvSpPr>
          <p:cNvPr id="12" name="ïṡļïďe"/>
          <p:cNvSpPr/>
          <p:nvPr/>
        </p:nvSpPr>
        <p:spPr>
          <a:xfrm>
            <a:off x="6572562" y="5138396"/>
            <a:ext cx="557554" cy="557554"/>
          </a:xfrm>
          <a:prstGeom prst="ellipse">
            <a:avLst/>
          </a:prstGeom>
          <a:noFill/>
          <a:ln w="28575">
            <a:solidFill>
              <a:srgbClr val="C9B8D6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77500" lnSpcReduction="20000"/>
          </a:bodyPr>
          <a:lstStyle/>
          <a:p>
            <a:pPr algn="ctr">
              <a:buSzPct val="25000"/>
            </a:pPr>
            <a:r>
              <a:rPr lang="en-US" altLang="zh-CN" sz="2000" b="1" i="1" dirty="0"/>
              <a:t>02</a:t>
            </a:r>
            <a:endParaRPr lang="zh-CN" altLang="en-US" sz="2000" b="1" i="1" dirty="0"/>
          </a:p>
        </p:txBody>
      </p:sp>
      <p:grpSp>
        <p:nvGrpSpPr>
          <p:cNvPr id="13" name="ï$lïḑè"/>
          <p:cNvGrpSpPr/>
          <p:nvPr/>
        </p:nvGrpSpPr>
        <p:grpSpPr>
          <a:xfrm>
            <a:off x="7269503" y="5011163"/>
            <a:ext cx="3982388" cy="812020"/>
            <a:chOff x="6142688" y="5163563"/>
            <a:chExt cx="3982388" cy="812020"/>
          </a:xfrm>
        </p:grpSpPr>
        <p:sp>
          <p:nvSpPr>
            <p:cNvPr id="14" name="îŝľiďe"/>
            <p:cNvSpPr txBox="1"/>
            <p:nvPr/>
          </p:nvSpPr>
          <p:spPr bwMode="auto">
            <a:xfrm>
              <a:off x="6142688" y="5163563"/>
              <a:ext cx="3982388" cy="39240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en-US" altLang="zh-CN" b="1" dirty="0"/>
                <a:t>Text here</a:t>
              </a:r>
              <a:endParaRPr lang="en-US" altLang="zh-CN" b="1" dirty="0"/>
            </a:p>
          </p:txBody>
        </p:sp>
        <p:sp>
          <p:nvSpPr>
            <p:cNvPr id="15" name="îṩľiḓè"/>
            <p:cNvSpPr/>
            <p:nvPr/>
          </p:nvSpPr>
          <p:spPr bwMode="auto">
            <a:xfrm>
              <a:off x="6142688" y="5555965"/>
              <a:ext cx="3982388" cy="41961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100" dirty="0"/>
                <a:t>Copy paste fonts. Choose the only option to retain text……</a:t>
              </a:r>
              <a:endParaRPr lang="en-US" altLang="zh-CN" sz="1100" dirty="0"/>
            </a:p>
          </p:txBody>
        </p:sp>
      </p:grpSp>
      <p:sp>
        <p:nvSpPr>
          <p:cNvPr id="10" name="iṧlîdê"/>
          <p:cNvSpPr/>
          <p:nvPr/>
        </p:nvSpPr>
        <p:spPr bwMode="auto">
          <a:xfrm>
            <a:off x="3943" y="0"/>
            <a:ext cx="12184113" cy="5123061"/>
          </a:xfrm>
          <a:custGeom>
            <a:avLst/>
            <a:gdLst>
              <a:gd name="connsiteX0" fmla="*/ 0 w 12263438"/>
              <a:gd name="connsiteY0" fmla="*/ 0 h 5123061"/>
              <a:gd name="connsiteX1" fmla="*/ 12263438 w 12263438"/>
              <a:gd name="connsiteY1" fmla="*/ 0 h 5123061"/>
              <a:gd name="connsiteX2" fmla="*/ 12263438 w 12263438"/>
              <a:gd name="connsiteY2" fmla="*/ 929373 h 5123061"/>
              <a:gd name="connsiteX3" fmla="*/ 6131719 w 12263438"/>
              <a:gd name="connsiteY3" fmla="*/ 2602243 h 5123061"/>
              <a:gd name="connsiteX4" fmla="*/ 0 w 12263438"/>
              <a:gd name="connsiteY4" fmla="*/ 4275114 h 5123061"/>
              <a:gd name="connsiteX5" fmla="*/ 0 w 12263438"/>
              <a:gd name="connsiteY5" fmla="*/ 0 h 512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63438" h="5123061">
                <a:moveTo>
                  <a:pt x="0" y="0"/>
                </a:moveTo>
                <a:cubicBezTo>
                  <a:pt x="4135347" y="0"/>
                  <a:pt x="8128093" y="0"/>
                  <a:pt x="12263438" y="0"/>
                </a:cubicBezTo>
                <a:cubicBezTo>
                  <a:pt x="12263438" y="371749"/>
                  <a:pt x="12263438" y="557624"/>
                  <a:pt x="12263438" y="929373"/>
                </a:cubicBezTo>
                <a:cubicBezTo>
                  <a:pt x="10124467" y="-185875"/>
                  <a:pt x="8128093" y="557624"/>
                  <a:pt x="6131719" y="2602243"/>
                </a:cubicBezTo>
                <a:cubicBezTo>
                  <a:pt x="4135347" y="4646863"/>
                  <a:pt x="2138972" y="6133859"/>
                  <a:pt x="0" y="4275114"/>
                </a:cubicBezTo>
                <a:cubicBezTo>
                  <a:pt x="0" y="2788118"/>
                  <a:pt x="0" y="1301121"/>
                  <a:pt x="0" y="0"/>
                </a:cubicBezTo>
                <a:close/>
              </a:path>
            </a:pathLst>
          </a:custGeom>
          <a:solidFill>
            <a:srgbClr val="C9B8D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1" name="iṣļiďê"/>
          <p:cNvSpPr/>
          <p:nvPr/>
        </p:nvSpPr>
        <p:spPr bwMode="auto">
          <a:xfrm>
            <a:off x="0" y="0"/>
            <a:ext cx="12192000" cy="4230037"/>
          </a:xfrm>
          <a:custGeom>
            <a:avLst/>
            <a:gdLst>
              <a:gd name="connsiteX0" fmla="*/ 0 w 12263438"/>
              <a:gd name="connsiteY0" fmla="*/ 0 h 5123061"/>
              <a:gd name="connsiteX1" fmla="*/ 12263438 w 12263438"/>
              <a:gd name="connsiteY1" fmla="*/ 0 h 5123061"/>
              <a:gd name="connsiteX2" fmla="*/ 12263438 w 12263438"/>
              <a:gd name="connsiteY2" fmla="*/ 929373 h 5123061"/>
              <a:gd name="connsiteX3" fmla="*/ 6131719 w 12263438"/>
              <a:gd name="connsiteY3" fmla="*/ 2602243 h 5123061"/>
              <a:gd name="connsiteX4" fmla="*/ 0 w 12263438"/>
              <a:gd name="connsiteY4" fmla="*/ 4275114 h 5123061"/>
              <a:gd name="connsiteX5" fmla="*/ 0 w 12263438"/>
              <a:gd name="connsiteY5" fmla="*/ 0 h 512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63438" h="5123061">
                <a:moveTo>
                  <a:pt x="0" y="0"/>
                </a:moveTo>
                <a:cubicBezTo>
                  <a:pt x="4135347" y="0"/>
                  <a:pt x="8128093" y="0"/>
                  <a:pt x="12263438" y="0"/>
                </a:cubicBezTo>
                <a:cubicBezTo>
                  <a:pt x="12263438" y="371749"/>
                  <a:pt x="12263438" y="557624"/>
                  <a:pt x="12263438" y="929373"/>
                </a:cubicBezTo>
                <a:cubicBezTo>
                  <a:pt x="10124467" y="-185875"/>
                  <a:pt x="8128093" y="557624"/>
                  <a:pt x="6131719" y="2602243"/>
                </a:cubicBezTo>
                <a:cubicBezTo>
                  <a:pt x="4135347" y="4646863"/>
                  <a:pt x="2138972" y="6133859"/>
                  <a:pt x="0" y="4275114"/>
                </a:cubicBezTo>
                <a:cubicBezTo>
                  <a:pt x="0" y="2788118"/>
                  <a:pt x="0" y="1301121"/>
                  <a:pt x="0" y="0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22225">
            <a:solidFill>
              <a:schemeClr val="bg1">
                <a:lumMod val="85000"/>
              </a:schemeClr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endParaRPr lang="en-US" sz="2800" b="1">
              <a:solidFill>
                <a:schemeClr val="lt1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362825" y="4850620"/>
            <a:ext cx="4157663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b="924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Freeform 1300"/>
          <p:cNvSpPr>
            <a:spLocks noEditPoints="1"/>
          </p:cNvSpPr>
          <p:nvPr/>
        </p:nvSpPr>
        <p:spPr bwMode="auto">
          <a:xfrm rot="10800000">
            <a:off x="1717017" y="354843"/>
            <a:ext cx="7934538" cy="2473396"/>
          </a:xfrm>
          <a:custGeom>
            <a:avLst/>
            <a:gdLst>
              <a:gd name="T0" fmla="*/ 2756 w 3276"/>
              <a:gd name="T1" fmla="*/ 968 h 1302"/>
              <a:gd name="T2" fmla="*/ 2795 w 3276"/>
              <a:gd name="T3" fmla="*/ 994 h 1302"/>
              <a:gd name="T4" fmla="*/ 2759 w 3276"/>
              <a:gd name="T5" fmla="*/ 1027 h 1302"/>
              <a:gd name="T6" fmla="*/ 2506 w 3276"/>
              <a:gd name="T7" fmla="*/ 1044 h 1302"/>
              <a:gd name="T8" fmla="*/ 2474 w 3276"/>
              <a:gd name="T9" fmla="*/ 1103 h 1302"/>
              <a:gd name="T10" fmla="*/ 2485 w 3276"/>
              <a:gd name="T11" fmla="*/ 1048 h 1302"/>
              <a:gd name="T12" fmla="*/ 2378 w 3276"/>
              <a:gd name="T13" fmla="*/ 1094 h 1302"/>
              <a:gd name="T14" fmla="*/ 2367 w 3276"/>
              <a:gd name="T15" fmla="*/ 1166 h 1302"/>
              <a:gd name="T16" fmla="*/ 2071 w 3276"/>
              <a:gd name="T17" fmla="*/ 1199 h 1302"/>
              <a:gd name="T18" fmla="*/ 1815 w 3276"/>
              <a:gd name="T19" fmla="*/ 1220 h 1302"/>
              <a:gd name="T20" fmla="*/ 1184 w 3276"/>
              <a:gd name="T21" fmla="*/ 1237 h 1302"/>
              <a:gd name="T22" fmla="*/ 917 w 3276"/>
              <a:gd name="T23" fmla="*/ 1271 h 1302"/>
              <a:gd name="T24" fmla="*/ 268 w 3276"/>
              <a:gd name="T25" fmla="*/ 1241 h 1302"/>
              <a:gd name="T26" fmla="*/ 22 w 3276"/>
              <a:gd name="T27" fmla="*/ 700 h 1302"/>
              <a:gd name="T28" fmla="*/ 567 w 3276"/>
              <a:gd name="T29" fmla="*/ 166 h 1302"/>
              <a:gd name="T30" fmla="*/ 1041 w 3276"/>
              <a:gd name="T31" fmla="*/ 132 h 1302"/>
              <a:gd name="T32" fmla="*/ 1594 w 3276"/>
              <a:gd name="T33" fmla="*/ 27 h 1302"/>
              <a:gd name="T34" fmla="*/ 2168 w 3276"/>
              <a:gd name="T35" fmla="*/ 2 h 1302"/>
              <a:gd name="T36" fmla="*/ 2806 w 3276"/>
              <a:gd name="T37" fmla="*/ 61 h 1302"/>
              <a:gd name="T38" fmla="*/ 2809 w 3276"/>
              <a:gd name="T39" fmla="*/ 74 h 1302"/>
              <a:gd name="T40" fmla="*/ 2246 w 3276"/>
              <a:gd name="T41" fmla="*/ 65 h 1302"/>
              <a:gd name="T42" fmla="*/ 2260 w 3276"/>
              <a:gd name="T43" fmla="*/ 149 h 1302"/>
              <a:gd name="T44" fmla="*/ 2567 w 3276"/>
              <a:gd name="T45" fmla="*/ 145 h 1302"/>
              <a:gd name="T46" fmla="*/ 2595 w 3276"/>
              <a:gd name="T47" fmla="*/ 225 h 1302"/>
              <a:gd name="T48" fmla="*/ 2467 w 3276"/>
              <a:gd name="T49" fmla="*/ 229 h 1302"/>
              <a:gd name="T50" fmla="*/ 2456 w 3276"/>
              <a:gd name="T51" fmla="*/ 225 h 1302"/>
              <a:gd name="T52" fmla="*/ 2464 w 3276"/>
              <a:gd name="T53" fmla="*/ 317 h 1302"/>
              <a:gd name="T54" fmla="*/ 2585 w 3276"/>
              <a:gd name="T55" fmla="*/ 338 h 1302"/>
              <a:gd name="T56" fmla="*/ 2788 w 3276"/>
              <a:gd name="T57" fmla="*/ 422 h 1302"/>
              <a:gd name="T58" fmla="*/ 2834 w 3276"/>
              <a:gd name="T59" fmla="*/ 443 h 1302"/>
              <a:gd name="T60" fmla="*/ 2720 w 3276"/>
              <a:gd name="T61" fmla="*/ 389 h 1302"/>
              <a:gd name="T62" fmla="*/ 2902 w 3276"/>
              <a:gd name="T63" fmla="*/ 334 h 1302"/>
              <a:gd name="T64" fmla="*/ 2916 w 3276"/>
              <a:gd name="T65" fmla="*/ 435 h 1302"/>
              <a:gd name="T66" fmla="*/ 2898 w 3276"/>
              <a:gd name="T67" fmla="*/ 477 h 1302"/>
              <a:gd name="T68" fmla="*/ 2859 w 3276"/>
              <a:gd name="T69" fmla="*/ 523 h 1302"/>
              <a:gd name="T70" fmla="*/ 2995 w 3276"/>
              <a:gd name="T71" fmla="*/ 586 h 1302"/>
              <a:gd name="T72" fmla="*/ 3191 w 3276"/>
              <a:gd name="T73" fmla="*/ 594 h 1302"/>
              <a:gd name="T74" fmla="*/ 3009 w 3276"/>
              <a:gd name="T75" fmla="*/ 641 h 1302"/>
              <a:gd name="T76" fmla="*/ 3112 w 3276"/>
              <a:gd name="T77" fmla="*/ 712 h 1302"/>
              <a:gd name="T78" fmla="*/ 3073 w 3276"/>
              <a:gd name="T79" fmla="*/ 704 h 1302"/>
              <a:gd name="T80" fmla="*/ 3005 w 3276"/>
              <a:gd name="T81" fmla="*/ 763 h 1302"/>
              <a:gd name="T82" fmla="*/ 2995 w 3276"/>
              <a:gd name="T83" fmla="*/ 838 h 1302"/>
              <a:gd name="T84" fmla="*/ 2870 w 3276"/>
              <a:gd name="T85" fmla="*/ 897 h 1302"/>
              <a:gd name="T86" fmla="*/ 2809 w 3276"/>
              <a:gd name="T87" fmla="*/ 935 h 1302"/>
              <a:gd name="T88" fmla="*/ 2774 w 3276"/>
              <a:gd name="T89" fmla="*/ 914 h 1302"/>
              <a:gd name="T90" fmla="*/ 2727 w 3276"/>
              <a:gd name="T91" fmla="*/ 952 h 1302"/>
              <a:gd name="T92" fmla="*/ 2549 w 3276"/>
              <a:gd name="T93" fmla="*/ 977 h 1302"/>
              <a:gd name="T94" fmla="*/ 1897 w 3276"/>
              <a:gd name="T95" fmla="*/ 111 h 1302"/>
              <a:gd name="T96" fmla="*/ 1152 w 3276"/>
              <a:gd name="T97" fmla="*/ 120 h 1302"/>
              <a:gd name="T98" fmla="*/ 1644 w 3276"/>
              <a:gd name="T99" fmla="*/ 124 h 1302"/>
              <a:gd name="T100" fmla="*/ 1523 w 3276"/>
              <a:gd name="T101" fmla="*/ 153 h 1302"/>
              <a:gd name="T102" fmla="*/ 2485 w 3276"/>
              <a:gd name="T103" fmla="*/ 204 h 1302"/>
              <a:gd name="T104" fmla="*/ 2563 w 3276"/>
              <a:gd name="T105" fmla="*/ 208 h 1302"/>
              <a:gd name="T106" fmla="*/ 2891 w 3276"/>
              <a:gd name="T107" fmla="*/ 544 h 1302"/>
              <a:gd name="T108" fmla="*/ 2987 w 3276"/>
              <a:gd name="T109" fmla="*/ 615 h 1302"/>
              <a:gd name="T110" fmla="*/ 2938 w 3276"/>
              <a:gd name="T111" fmla="*/ 653 h 1302"/>
              <a:gd name="T112" fmla="*/ 2474 w 3276"/>
              <a:gd name="T113" fmla="*/ 981 h 1302"/>
              <a:gd name="T114" fmla="*/ 2036 w 3276"/>
              <a:gd name="T115" fmla="*/ 1178 h 1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76" h="1302">
                <a:moveTo>
                  <a:pt x="2699" y="989"/>
                </a:moveTo>
                <a:cubicBezTo>
                  <a:pt x="2709" y="991"/>
                  <a:pt x="2730" y="990"/>
                  <a:pt x="2756" y="989"/>
                </a:cubicBezTo>
                <a:cubicBezTo>
                  <a:pt x="2754" y="983"/>
                  <a:pt x="2745" y="986"/>
                  <a:pt x="2749" y="973"/>
                </a:cubicBezTo>
                <a:cubicBezTo>
                  <a:pt x="2753" y="973"/>
                  <a:pt x="2755" y="972"/>
                  <a:pt x="2756" y="968"/>
                </a:cubicBezTo>
                <a:cubicBezTo>
                  <a:pt x="2766" y="968"/>
                  <a:pt x="2768" y="975"/>
                  <a:pt x="2763" y="981"/>
                </a:cubicBezTo>
                <a:cubicBezTo>
                  <a:pt x="2774" y="973"/>
                  <a:pt x="2781" y="973"/>
                  <a:pt x="2795" y="977"/>
                </a:cubicBezTo>
                <a:cubicBezTo>
                  <a:pt x="2795" y="989"/>
                  <a:pt x="2780" y="984"/>
                  <a:pt x="2770" y="985"/>
                </a:cubicBezTo>
                <a:cubicBezTo>
                  <a:pt x="2773" y="994"/>
                  <a:pt x="2784" y="994"/>
                  <a:pt x="2795" y="994"/>
                </a:cubicBezTo>
                <a:cubicBezTo>
                  <a:pt x="2797" y="1013"/>
                  <a:pt x="2758" y="1005"/>
                  <a:pt x="2774" y="1027"/>
                </a:cubicBezTo>
                <a:cubicBezTo>
                  <a:pt x="2768" y="1043"/>
                  <a:pt x="2755" y="1024"/>
                  <a:pt x="2752" y="1040"/>
                </a:cubicBezTo>
                <a:cubicBezTo>
                  <a:pt x="2743" y="1043"/>
                  <a:pt x="2755" y="1020"/>
                  <a:pt x="2745" y="1023"/>
                </a:cubicBezTo>
                <a:cubicBezTo>
                  <a:pt x="2744" y="1016"/>
                  <a:pt x="2758" y="1023"/>
                  <a:pt x="2759" y="1027"/>
                </a:cubicBezTo>
                <a:cubicBezTo>
                  <a:pt x="2767" y="1026"/>
                  <a:pt x="2763" y="1011"/>
                  <a:pt x="2770" y="1010"/>
                </a:cubicBezTo>
                <a:cubicBezTo>
                  <a:pt x="2676" y="1005"/>
                  <a:pt x="2605" y="1012"/>
                  <a:pt x="2506" y="1036"/>
                </a:cubicBezTo>
                <a:cubicBezTo>
                  <a:pt x="2509" y="1045"/>
                  <a:pt x="2528" y="1027"/>
                  <a:pt x="2535" y="1040"/>
                </a:cubicBezTo>
                <a:cubicBezTo>
                  <a:pt x="2528" y="1045"/>
                  <a:pt x="2520" y="1040"/>
                  <a:pt x="2506" y="1044"/>
                </a:cubicBezTo>
                <a:cubicBezTo>
                  <a:pt x="2513" y="1051"/>
                  <a:pt x="2528" y="1049"/>
                  <a:pt x="2531" y="1061"/>
                </a:cubicBezTo>
                <a:cubicBezTo>
                  <a:pt x="2506" y="1079"/>
                  <a:pt x="2508" y="1069"/>
                  <a:pt x="2488" y="1090"/>
                </a:cubicBezTo>
                <a:cubicBezTo>
                  <a:pt x="2492" y="1101"/>
                  <a:pt x="2513" y="1089"/>
                  <a:pt x="2517" y="1099"/>
                </a:cubicBezTo>
                <a:cubicBezTo>
                  <a:pt x="2512" y="1111"/>
                  <a:pt x="2483" y="1109"/>
                  <a:pt x="2474" y="1103"/>
                </a:cubicBezTo>
                <a:cubicBezTo>
                  <a:pt x="2482" y="1100"/>
                  <a:pt x="2484" y="1081"/>
                  <a:pt x="2478" y="1073"/>
                </a:cubicBezTo>
                <a:cubicBezTo>
                  <a:pt x="2464" y="1082"/>
                  <a:pt x="2441" y="1101"/>
                  <a:pt x="2424" y="1082"/>
                </a:cubicBezTo>
                <a:cubicBezTo>
                  <a:pt x="2413" y="1069"/>
                  <a:pt x="2436" y="1075"/>
                  <a:pt x="2431" y="1057"/>
                </a:cubicBezTo>
                <a:cubicBezTo>
                  <a:pt x="2452" y="1055"/>
                  <a:pt x="2476" y="1070"/>
                  <a:pt x="2485" y="1048"/>
                </a:cubicBezTo>
                <a:cubicBezTo>
                  <a:pt x="2486" y="1038"/>
                  <a:pt x="2469" y="1050"/>
                  <a:pt x="2474" y="1036"/>
                </a:cubicBezTo>
                <a:cubicBezTo>
                  <a:pt x="2464" y="1058"/>
                  <a:pt x="2424" y="1050"/>
                  <a:pt x="2414" y="1040"/>
                </a:cubicBezTo>
                <a:cubicBezTo>
                  <a:pt x="2403" y="1050"/>
                  <a:pt x="2390" y="1057"/>
                  <a:pt x="2371" y="1057"/>
                </a:cubicBezTo>
                <a:cubicBezTo>
                  <a:pt x="2388" y="1056"/>
                  <a:pt x="2388" y="1084"/>
                  <a:pt x="2378" y="1094"/>
                </a:cubicBezTo>
                <a:cubicBezTo>
                  <a:pt x="2384" y="1107"/>
                  <a:pt x="2395" y="1114"/>
                  <a:pt x="2410" y="1115"/>
                </a:cubicBezTo>
                <a:cubicBezTo>
                  <a:pt x="2409" y="1133"/>
                  <a:pt x="2398" y="1121"/>
                  <a:pt x="2392" y="1128"/>
                </a:cubicBezTo>
                <a:cubicBezTo>
                  <a:pt x="2391" y="1138"/>
                  <a:pt x="2399" y="1137"/>
                  <a:pt x="2396" y="1149"/>
                </a:cubicBezTo>
                <a:cubicBezTo>
                  <a:pt x="2387" y="1156"/>
                  <a:pt x="2365" y="1147"/>
                  <a:pt x="2367" y="1166"/>
                </a:cubicBezTo>
                <a:cubicBezTo>
                  <a:pt x="2370" y="1176"/>
                  <a:pt x="2392" y="1165"/>
                  <a:pt x="2396" y="1174"/>
                </a:cubicBezTo>
                <a:cubicBezTo>
                  <a:pt x="2377" y="1189"/>
                  <a:pt x="2330" y="1186"/>
                  <a:pt x="2292" y="1191"/>
                </a:cubicBezTo>
                <a:cubicBezTo>
                  <a:pt x="2291" y="1184"/>
                  <a:pt x="2296" y="1184"/>
                  <a:pt x="2296" y="1178"/>
                </a:cubicBezTo>
                <a:cubicBezTo>
                  <a:pt x="2227" y="1202"/>
                  <a:pt x="2149" y="1181"/>
                  <a:pt x="2071" y="1199"/>
                </a:cubicBezTo>
                <a:cubicBezTo>
                  <a:pt x="2059" y="1201"/>
                  <a:pt x="2056" y="1192"/>
                  <a:pt x="2050" y="1187"/>
                </a:cubicBezTo>
                <a:cubicBezTo>
                  <a:pt x="2040" y="1192"/>
                  <a:pt x="2032" y="1199"/>
                  <a:pt x="2018" y="1199"/>
                </a:cubicBezTo>
                <a:cubicBezTo>
                  <a:pt x="2001" y="1199"/>
                  <a:pt x="2022" y="1190"/>
                  <a:pt x="2022" y="1183"/>
                </a:cubicBezTo>
                <a:cubicBezTo>
                  <a:pt x="1956" y="1222"/>
                  <a:pt x="1880" y="1205"/>
                  <a:pt x="1815" y="1220"/>
                </a:cubicBezTo>
                <a:cubicBezTo>
                  <a:pt x="1805" y="1221"/>
                  <a:pt x="1806" y="1208"/>
                  <a:pt x="1801" y="1204"/>
                </a:cubicBezTo>
                <a:cubicBezTo>
                  <a:pt x="1751" y="1230"/>
                  <a:pt x="1677" y="1207"/>
                  <a:pt x="1626" y="1229"/>
                </a:cubicBezTo>
                <a:cubicBezTo>
                  <a:pt x="1538" y="1204"/>
                  <a:pt x="1428" y="1220"/>
                  <a:pt x="1334" y="1220"/>
                </a:cubicBezTo>
                <a:cubicBezTo>
                  <a:pt x="1285" y="1221"/>
                  <a:pt x="1221" y="1193"/>
                  <a:pt x="1184" y="1237"/>
                </a:cubicBezTo>
                <a:cubicBezTo>
                  <a:pt x="1183" y="1230"/>
                  <a:pt x="1187" y="1230"/>
                  <a:pt x="1188" y="1225"/>
                </a:cubicBezTo>
                <a:cubicBezTo>
                  <a:pt x="1143" y="1210"/>
                  <a:pt x="1083" y="1240"/>
                  <a:pt x="1024" y="1233"/>
                </a:cubicBezTo>
                <a:cubicBezTo>
                  <a:pt x="994" y="1258"/>
                  <a:pt x="941" y="1226"/>
                  <a:pt x="913" y="1254"/>
                </a:cubicBezTo>
                <a:cubicBezTo>
                  <a:pt x="913" y="1261"/>
                  <a:pt x="911" y="1270"/>
                  <a:pt x="917" y="1271"/>
                </a:cubicBezTo>
                <a:cubicBezTo>
                  <a:pt x="891" y="1250"/>
                  <a:pt x="853" y="1254"/>
                  <a:pt x="817" y="1258"/>
                </a:cubicBezTo>
                <a:cubicBezTo>
                  <a:pt x="732" y="1269"/>
                  <a:pt x="615" y="1282"/>
                  <a:pt x="528" y="1296"/>
                </a:cubicBezTo>
                <a:cubicBezTo>
                  <a:pt x="491" y="1302"/>
                  <a:pt x="430" y="1295"/>
                  <a:pt x="389" y="1283"/>
                </a:cubicBezTo>
                <a:cubicBezTo>
                  <a:pt x="343" y="1270"/>
                  <a:pt x="304" y="1255"/>
                  <a:pt x="268" y="1241"/>
                </a:cubicBezTo>
                <a:cubicBezTo>
                  <a:pt x="259" y="1240"/>
                  <a:pt x="270" y="1261"/>
                  <a:pt x="257" y="1254"/>
                </a:cubicBezTo>
                <a:cubicBezTo>
                  <a:pt x="260" y="1236"/>
                  <a:pt x="245" y="1223"/>
                  <a:pt x="225" y="1220"/>
                </a:cubicBezTo>
                <a:cubicBezTo>
                  <a:pt x="178" y="1121"/>
                  <a:pt x="83" y="1080"/>
                  <a:pt x="54" y="960"/>
                </a:cubicBezTo>
                <a:cubicBezTo>
                  <a:pt x="0" y="902"/>
                  <a:pt x="15" y="788"/>
                  <a:pt x="22" y="700"/>
                </a:cubicBezTo>
                <a:cubicBezTo>
                  <a:pt x="29" y="613"/>
                  <a:pt x="79" y="535"/>
                  <a:pt x="90" y="447"/>
                </a:cubicBezTo>
                <a:cubicBezTo>
                  <a:pt x="95" y="400"/>
                  <a:pt x="146" y="338"/>
                  <a:pt x="172" y="313"/>
                </a:cubicBezTo>
                <a:cubicBezTo>
                  <a:pt x="210" y="276"/>
                  <a:pt x="262" y="236"/>
                  <a:pt x="314" y="221"/>
                </a:cubicBezTo>
                <a:cubicBezTo>
                  <a:pt x="394" y="197"/>
                  <a:pt x="482" y="174"/>
                  <a:pt x="567" y="166"/>
                </a:cubicBezTo>
                <a:cubicBezTo>
                  <a:pt x="624" y="161"/>
                  <a:pt x="685" y="177"/>
                  <a:pt x="749" y="166"/>
                </a:cubicBezTo>
                <a:cubicBezTo>
                  <a:pt x="757" y="165"/>
                  <a:pt x="821" y="160"/>
                  <a:pt x="853" y="162"/>
                </a:cubicBezTo>
                <a:cubicBezTo>
                  <a:pt x="915" y="165"/>
                  <a:pt x="968" y="159"/>
                  <a:pt x="1027" y="153"/>
                </a:cubicBezTo>
                <a:cubicBezTo>
                  <a:pt x="1030" y="144"/>
                  <a:pt x="1041" y="144"/>
                  <a:pt x="1041" y="132"/>
                </a:cubicBezTo>
                <a:cubicBezTo>
                  <a:pt x="1072" y="140"/>
                  <a:pt x="1106" y="124"/>
                  <a:pt x="1141" y="124"/>
                </a:cubicBezTo>
                <a:cubicBezTo>
                  <a:pt x="1148" y="117"/>
                  <a:pt x="1138" y="113"/>
                  <a:pt x="1141" y="99"/>
                </a:cubicBezTo>
                <a:cubicBezTo>
                  <a:pt x="1279" y="81"/>
                  <a:pt x="1389" y="70"/>
                  <a:pt x="1512" y="57"/>
                </a:cubicBezTo>
                <a:cubicBezTo>
                  <a:pt x="1537" y="54"/>
                  <a:pt x="1576" y="49"/>
                  <a:pt x="1594" y="27"/>
                </a:cubicBezTo>
                <a:cubicBezTo>
                  <a:pt x="1611" y="24"/>
                  <a:pt x="1619" y="31"/>
                  <a:pt x="1630" y="36"/>
                </a:cubicBezTo>
                <a:cubicBezTo>
                  <a:pt x="1674" y="25"/>
                  <a:pt x="1728" y="28"/>
                  <a:pt x="1776" y="32"/>
                </a:cubicBezTo>
                <a:cubicBezTo>
                  <a:pt x="1788" y="25"/>
                  <a:pt x="1793" y="10"/>
                  <a:pt x="1808" y="6"/>
                </a:cubicBezTo>
                <a:cubicBezTo>
                  <a:pt x="1916" y="33"/>
                  <a:pt x="2077" y="0"/>
                  <a:pt x="2168" y="2"/>
                </a:cubicBezTo>
                <a:cubicBezTo>
                  <a:pt x="2167" y="7"/>
                  <a:pt x="2161" y="6"/>
                  <a:pt x="2157" y="6"/>
                </a:cubicBezTo>
                <a:cubicBezTo>
                  <a:pt x="2169" y="19"/>
                  <a:pt x="2184" y="27"/>
                  <a:pt x="2193" y="44"/>
                </a:cubicBezTo>
                <a:cubicBezTo>
                  <a:pt x="2390" y="40"/>
                  <a:pt x="2519" y="36"/>
                  <a:pt x="2738" y="61"/>
                </a:cubicBezTo>
                <a:cubicBezTo>
                  <a:pt x="2754" y="41"/>
                  <a:pt x="2792" y="34"/>
                  <a:pt x="2806" y="61"/>
                </a:cubicBezTo>
                <a:cubicBezTo>
                  <a:pt x="2819" y="53"/>
                  <a:pt x="2835" y="50"/>
                  <a:pt x="2852" y="57"/>
                </a:cubicBezTo>
                <a:cubicBezTo>
                  <a:pt x="2851" y="67"/>
                  <a:pt x="2843" y="66"/>
                  <a:pt x="2838" y="61"/>
                </a:cubicBezTo>
                <a:cubicBezTo>
                  <a:pt x="2839" y="73"/>
                  <a:pt x="2850" y="74"/>
                  <a:pt x="2848" y="90"/>
                </a:cubicBezTo>
                <a:cubicBezTo>
                  <a:pt x="2837" y="83"/>
                  <a:pt x="2809" y="95"/>
                  <a:pt x="2809" y="74"/>
                </a:cubicBezTo>
                <a:cubicBezTo>
                  <a:pt x="2779" y="91"/>
                  <a:pt x="2704" y="94"/>
                  <a:pt x="2674" y="74"/>
                </a:cubicBezTo>
                <a:cubicBezTo>
                  <a:pt x="2649" y="81"/>
                  <a:pt x="2586" y="86"/>
                  <a:pt x="2553" y="90"/>
                </a:cubicBezTo>
                <a:cubicBezTo>
                  <a:pt x="2543" y="89"/>
                  <a:pt x="2558" y="83"/>
                  <a:pt x="2553" y="74"/>
                </a:cubicBezTo>
                <a:cubicBezTo>
                  <a:pt x="2465" y="88"/>
                  <a:pt x="2349" y="57"/>
                  <a:pt x="2246" y="65"/>
                </a:cubicBezTo>
                <a:cubicBezTo>
                  <a:pt x="2214" y="68"/>
                  <a:pt x="2187" y="88"/>
                  <a:pt x="2161" y="90"/>
                </a:cubicBezTo>
                <a:cubicBezTo>
                  <a:pt x="2161" y="113"/>
                  <a:pt x="2155" y="130"/>
                  <a:pt x="2189" y="137"/>
                </a:cubicBezTo>
                <a:cubicBezTo>
                  <a:pt x="2198" y="139"/>
                  <a:pt x="2216" y="130"/>
                  <a:pt x="2221" y="132"/>
                </a:cubicBezTo>
                <a:cubicBezTo>
                  <a:pt x="2230" y="137"/>
                  <a:pt x="2238" y="148"/>
                  <a:pt x="2260" y="149"/>
                </a:cubicBezTo>
                <a:cubicBezTo>
                  <a:pt x="2292" y="151"/>
                  <a:pt x="2337" y="145"/>
                  <a:pt x="2378" y="149"/>
                </a:cubicBezTo>
                <a:cubicBezTo>
                  <a:pt x="2415" y="153"/>
                  <a:pt x="2449" y="164"/>
                  <a:pt x="2471" y="162"/>
                </a:cubicBezTo>
                <a:cubicBezTo>
                  <a:pt x="2480" y="161"/>
                  <a:pt x="2528" y="167"/>
                  <a:pt x="2553" y="166"/>
                </a:cubicBezTo>
                <a:cubicBezTo>
                  <a:pt x="2557" y="159"/>
                  <a:pt x="2560" y="149"/>
                  <a:pt x="2567" y="145"/>
                </a:cubicBezTo>
                <a:cubicBezTo>
                  <a:pt x="2597" y="163"/>
                  <a:pt x="2630" y="149"/>
                  <a:pt x="2674" y="162"/>
                </a:cubicBezTo>
                <a:cubicBezTo>
                  <a:pt x="2662" y="204"/>
                  <a:pt x="2705" y="193"/>
                  <a:pt x="2724" y="204"/>
                </a:cubicBezTo>
                <a:cubicBezTo>
                  <a:pt x="2685" y="230"/>
                  <a:pt x="2633" y="203"/>
                  <a:pt x="2585" y="212"/>
                </a:cubicBezTo>
                <a:cubicBezTo>
                  <a:pt x="2583" y="222"/>
                  <a:pt x="2601" y="210"/>
                  <a:pt x="2595" y="225"/>
                </a:cubicBezTo>
                <a:cubicBezTo>
                  <a:pt x="2590" y="237"/>
                  <a:pt x="2582" y="225"/>
                  <a:pt x="2574" y="237"/>
                </a:cubicBezTo>
                <a:cubicBezTo>
                  <a:pt x="2543" y="222"/>
                  <a:pt x="2502" y="223"/>
                  <a:pt x="2478" y="233"/>
                </a:cubicBezTo>
                <a:cubicBezTo>
                  <a:pt x="2473" y="229"/>
                  <a:pt x="2471" y="222"/>
                  <a:pt x="2464" y="221"/>
                </a:cubicBezTo>
                <a:cubicBezTo>
                  <a:pt x="2459" y="222"/>
                  <a:pt x="2463" y="228"/>
                  <a:pt x="2467" y="229"/>
                </a:cubicBezTo>
                <a:cubicBezTo>
                  <a:pt x="2462" y="229"/>
                  <a:pt x="2437" y="218"/>
                  <a:pt x="2424" y="212"/>
                </a:cubicBezTo>
                <a:cubicBezTo>
                  <a:pt x="2425" y="207"/>
                  <a:pt x="2433" y="209"/>
                  <a:pt x="2439" y="208"/>
                </a:cubicBezTo>
                <a:cubicBezTo>
                  <a:pt x="2422" y="199"/>
                  <a:pt x="2385" y="193"/>
                  <a:pt x="2374" y="212"/>
                </a:cubicBezTo>
                <a:cubicBezTo>
                  <a:pt x="2407" y="241"/>
                  <a:pt x="2428" y="221"/>
                  <a:pt x="2456" y="225"/>
                </a:cubicBezTo>
                <a:cubicBezTo>
                  <a:pt x="2435" y="255"/>
                  <a:pt x="2402" y="217"/>
                  <a:pt x="2367" y="237"/>
                </a:cubicBezTo>
                <a:cubicBezTo>
                  <a:pt x="2422" y="251"/>
                  <a:pt x="2474" y="247"/>
                  <a:pt x="2535" y="258"/>
                </a:cubicBezTo>
                <a:cubicBezTo>
                  <a:pt x="2528" y="286"/>
                  <a:pt x="2494" y="271"/>
                  <a:pt x="2474" y="271"/>
                </a:cubicBezTo>
                <a:cubicBezTo>
                  <a:pt x="2471" y="282"/>
                  <a:pt x="2486" y="312"/>
                  <a:pt x="2464" y="317"/>
                </a:cubicBezTo>
                <a:cubicBezTo>
                  <a:pt x="2466" y="327"/>
                  <a:pt x="2477" y="327"/>
                  <a:pt x="2485" y="330"/>
                </a:cubicBezTo>
                <a:cubicBezTo>
                  <a:pt x="2498" y="324"/>
                  <a:pt x="2503" y="310"/>
                  <a:pt x="2513" y="300"/>
                </a:cubicBezTo>
                <a:cubicBezTo>
                  <a:pt x="2555" y="318"/>
                  <a:pt x="2575" y="284"/>
                  <a:pt x="2595" y="338"/>
                </a:cubicBezTo>
                <a:cubicBezTo>
                  <a:pt x="2592" y="338"/>
                  <a:pt x="2588" y="338"/>
                  <a:pt x="2585" y="338"/>
                </a:cubicBezTo>
                <a:cubicBezTo>
                  <a:pt x="2600" y="356"/>
                  <a:pt x="2641" y="342"/>
                  <a:pt x="2663" y="351"/>
                </a:cubicBezTo>
                <a:cubicBezTo>
                  <a:pt x="2661" y="364"/>
                  <a:pt x="2654" y="371"/>
                  <a:pt x="2642" y="372"/>
                </a:cubicBezTo>
                <a:cubicBezTo>
                  <a:pt x="2651" y="380"/>
                  <a:pt x="2651" y="400"/>
                  <a:pt x="2656" y="414"/>
                </a:cubicBezTo>
                <a:cubicBezTo>
                  <a:pt x="2697" y="413"/>
                  <a:pt x="2744" y="415"/>
                  <a:pt x="2788" y="422"/>
                </a:cubicBezTo>
                <a:cubicBezTo>
                  <a:pt x="2799" y="457"/>
                  <a:pt x="2775" y="478"/>
                  <a:pt x="2809" y="489"/>
                </a:cubicBezTo>
                <a:cubicBezTo>
                  <a:pt x="2821" y="483"/>
                  <a:pt x="2818" y="480"/>
                  <a:pt x="2816" y="464"/>
                </a:cubicBezTo>
                <a:cubicBezTo>
                  <a:pt x="2832" y="473"/>
                  <a:pt x="2822" y="464"/>
                  <a:pt x="2820" y="452"/>
                </a:cubicBezTo>
                <a:cubicBezTo>
                  <a:pt x="2831" y="456"/>
                  <a:pt x="2829" y="445"/>
                  <a:pt x="2834" y="443"/>
                </a:cubicBezTo>
                <a:cubicBezTo>
                  <a:pt x="2828" y="433"/>
                  <a:pt x="2825" y="423"/>
                  <a:pt x="2834" y="414"/>
                </a:cubicBezTo>
                <a:cubicBezTo>
                  <a:pt x="2794" y="393"/>
                  <a:pt x="2733" y="416"/>
                  <a:pt x="2688" y="401"/>
                </a:cubicBezTo>
                <a:cubicBezTo>
                  <a:pt x="2694" y="388"/>
                  <a:pt x="2705" y="384"/>
                  <a:pt x="2731" y="384"/>
                </a:cubicBezTo>
                <a:cubicBezTo>
                  <a:pt x="2730" y="384"/>
                  <a:pt x="2725" y="391"/>
                  <a:pt x="2720" y="389"/>
                </a:cubicBezTo>
                <a:cubicBezTo>
                  <a:pt x="2742" y="401"/>
                  <a:pt x="2803" y="389"/>
                  <a:pt x="2834" y="393"/>
                </a:cubicBezTo>
                <a:cubicBezTo>
                  <a:pt x="2842" y="393"/>
                  <a:pt x="2821" y="369"/>
                  <a:pt x="2838" y="380"/>
                </a:cubicBezTo>
                <a:cubicBezTo>
                  <a:pt x="2822" y="361"/>
                  <a:pt x="2838" y="352"/>
                  <a:pt x="2827" y="330"/>
                </a:cubicBezTo>
                <a:cubicBezTo>
                  <a:pt x="2850" y="317"/>
                  <a:pt x="2865" y="341"/>
                  <a:pt x="2902" y="334"/>
                </a:cubicBezTo>
                <a:cubicBezTo>
                  <a:pt x="2901" y="339"/>
                  <a:pt x="2903" y="342"/>
                  <a:pt x="2905" y="342"/>
                </a:cubicBezTo>
                <a:cubicBezTo>
                  <a:pt x="2904" y="381"/>
                  <a:pt x="2867" y="360"/>
                  <a:pt x="2852" y="376"/>
                </a:cubicBezTo>
                <a:cubicBezTo>
                  <a:pt x="2861" y="396"/>
                  <a:pt x="2893" y="389"/>
                  <a:pt x="2913" y="397"/>
                </a:cubicBezTo>
                <a:cubicBezTo>
                  <a:pt x="2915" y="407"/>
                  <a:pt x="2914" y="417"/>
                  <a:pt x="2916" y="435"/>
                </a:cubicBezTo>
                <a:cubicBezTo>
                  <a:pt x="2935" y="449"/>
                  <a:pt x="2969" y="443"/>
                  <a:pt x="2987" y="447"/>
                </a:cubicBezTo>
                <a:cubicBezTo>
                  <a:pt x="2981" y="467"/>
                  <a:pt x="3002" y="453"/>
                  <a:pt x="2998" y="468"/>
                </a:cubicBezTo>
                <a:cubicBezTo>
                  <a:pt x="2965" y="483"/>
                  <a:pt x="2961" y="461"/>
                  <a:pt x="2930" y="456"/>
                </a:cubicBezTo>
                <a:cubicBezTo>
                  <a:pt x="2918" y="461"/>
                  <a:pt x="2918" y="481"/>
                  <a:pt x="2898" y="477"/>
                </a:cubicBezTo>
                <a:cubicBezTo>
                  <a:pt x="2911" y="502"/>
                  <a:pt x="2942" y="502"/>
                  <a:pt x="2959" y="489"/>
                </a:cubicBezTo>
                <a:cubicBezTo>
                  <a:pt x="2969" y="497"/>
                  <a:pt x="2992" y="501"/>
                  <a:pt x="3016" y="502"/>
                </a:cubicBezTo>
                <a:cubicBezTo>
                  <a:pt x="3021" y="512"/>
                  <a:pt x="3007" y="518"/>
                  <a:pt x="3016" y="519"/>
                </a:cubicBezTo>
                <a:cubicBezTo>
                  <a:pt x="2969" y="518"/>
                  <a:pt x="2918" y="515"/>
                  <a:pt x="2859" y="523"/>
                </a:cubicBezTo>
                <a:cubicBezTo>
                  <a:pt x="2872" y="535"/>
                  <a:pt x="2884" y="524"/>
                  <a:pt x="2902" y="531"/>
                </a:cubicBezTo>
                <a:cubicBezTo>
                  <a:pt x="2906" y="538"/>
                  <a:pt x="2906" y="542"/>
                  <a:pt x="2902" y="548"/>
                </a:cubicBezTo>
                <a:cubicBezTo>
                  <a:pt x="2933" y="549"/>
                  <a:pt x="2972" y="560"/>
                  <a:pt x="3002" y="552"/>
                </a:cubicBezTo>
                <a:cubicBezTo>
                  <a:pt x="2991" y="563"/>
                  <a:pt x="3011" y="584"/>
                  <a:pt x="2995" y="586"/>
                </a:cubicBezTo>
                <a:cubicBezTo>
                  <a:pt x="3033" y="589"/>
                  <a:pt x="3119" y="613"/>
                  <a:pt x="3173" y="594"/>
                </a:cubicBezTo>
                <a:cubicBezTo>
                  <a:pt x="3171" y="585"/>
                  <a:pt x="3155" y="593"/>
                  <a:pt x="3148" y="590"/>
                </a:cubicBezTo>
                <a:cubicBezTo>
                  <a:pt x="3161" y="568"/>
                  <a:pt x="3183" y="575"/>
                  <a:pt x="3201" y="586"/>
                </a:cubicBezTo>
                <a:cubicBezTo>
                  <a:pt x="3203" y="595"/>
                  <a:pt x="3196" y="594"/>
                  <a:pt x="3191" y="594"/>
                </a:cubicBezTo>
                <a:cubicBezTo>
                  <a:pt x="3205" y="625"/>
                  <a:pt x="3261" y="590"/>
                  <a:pt x="3276" y="624"/>
                </a:cubicBezTo>
                <a:cubicBezTo>
                  <a:pt x="3178" y="630"/>
                  <a:pt x="3126" y="608"/>
                  <a:pt x="3034" y="624"/>
                </a:cubicBezTo>
                <a:cubicBezTo>
                  <a:pt x="3033" y="636"/>
                  <a:pt x="3057" y="619"/>
                  <a:pt x="3052" y="636"/>
                </a:cubicBezTo>
                <a:cubicBezTo>
                  <a:pt x="3037" y="638"/>
                  <a:pt x="3017" y="633"/>
                  <a:pt x="3009" y="641"/>
                </a:cubicBezTo>
                <a:cubicBezTo>
                  <a:pt x="3016" y="657"/>
                  <a:pt x="3042" y="641"/>
                  <a:pt x="3055" y="649"/>
                </a:cubicBezTo>
                <a:cubicBezTo>
                  <a:pt x="3060" y="655"/>
                  <a:pt x="3058" y="662"/>
                  <a:pt x="3048" y="662"/>
                </a:cubicBezTo>
                <a:cubicBezTo>
                  <a:pt x="3079" y="684"/>
                  <a:pt x="3162" y="669"/>
                  <a:pt x="3212" y="687"/>
                </a:cubicBezTo>
                <a:cubicBezTo>
                  <a:pt x="3194" y="719"/>
                  <a:pt x="3138" y="698"/>
                  <a:pt x="3112" y="712"/>
                </a:cubicBezTo>
                <a:cubicBezTo>
                  <a:pt x="3125" y="724"/>
                  <a:pt x="3176" y="703"/>
                  <a:pt x="3187" y="729"/>
                </a:cubicBezTo>
                <a:cubicBezTo>
                  <a:pt x="3146" y="732"/>
                  <a:pt x="3110" y="775"/>
                  <a:pt x="3080" y="737"/>
                </a:cubicBezTo>
                <a:cubicBezTo>
                  <a:pt x="3081" y="726"/>
                  <a:pt x="3085" y="718"/>
                  <a:pt x="3091" y="712"/>
                </a:cubicBezTo>
                <a:cubicBezTo>
                  <a:pt x="3088" y="706"/>
                  <a:pt x="3079" y="706"/>
                  <a:pt x="3073" y="704"/>
                </a:cubicBezTo>
                <a:cubicBezTo>
                  <a:pt x="3061" y="711"/>
                  <a:pt x="3068" y="727"/>
                  <a:pt x="3069" y="742"/>
                </a:cubicBezTo>
                <a:cubicBezTo>
                  <a:pt x="3062" y="745"/>
                  <a:pt x="3048" y="742"/>
                  <a:pt x="3052" y="758"/>
                </a:cubicBezTo>
                <a:cubicBezTo>
                  <a:pt x="3038" y="756"/>
                  <a:pt x="3027" y="751"/>
                  <a:pt x="3020" y="742"/>
                </a:cubicBezTo>
                <a:cubicBezTo>
                  <a:pt x="3003" y="746"/>
                  <a:pt x="3027" y="765"/>
                  <a:pt x="3005" y="763"/>
                </a:cubicBezTo>
                <a:cubicBezTo>
                  <a:pt x="3045" y="799"/>
                  <a:pt x="3094" y="781"/>
                  <a:pt x="3137" y="792"/>
                </a:cubicBezTo>
                <a:cubicBezTo>
                  <a:pt x="3119" y="832"/>
                  <a:pt x="3083" y="779"/>
                  <a:pt x="3052" y="809"/>
                </a:cubicBezTo>
                <a:cubicBezTo>
                  <a:pt x="3071" y="827"/>
                  <a:pt x="3104" y="810"/>
                  <a:pt x="3126" y="817"/>
                </a:cubicBezTo>
                <a:cubicBezTo>
                  <a:pt x="3085" y="836"/>
                  <a:pt x="3035" y="833"/>
                  <a:pt x="2995" y="838"/>
                </a:cubicBezTo>
                <a:cubicBezTo>
                  <a:pt x="3037" y="857"/>
                  <a:pt x="3078" y="843"/>
                  <a:pt x="3123" y="859"/>
                </a:cubicBezTo>
                <a:cubicBezTo>
                  <a:pt x="3051" y="883"/>
                  <a:pt x="2960" y="859"/>
                  <a:pt x="2895" y="876"/>
                </a:cubicBezTo>
                <a:cubicBezTo>
                  <a:pt x="2896" y="890"/>
                  <a:pt x="2912" y="886"/>
                  <a:pt x="2923" y="889"/>
                </a:cubicBezTo>
                <a:cubicBezTo>
                  <a:pt x="2909" y="922"/>
                  <a:pt x="2896" y="904"/>
                  <a:pt x="2870" y="897"/>
                </a:cubicBezTo>
                <a:cubicBezTo>
                  <a:pt x="2846" y="914"/>
                  <a:pt x="2831" y="909"/>
                  <a:pt x="2791" y="914"/>
                </a:cubicBezTo>
                <a:cubicBezTo>
                  <a:pt x="2792" y="923"/>
                  <a:pt x="2800" y="923"/>
                  <a:pt x="2809" y="922"/>
                </a:cubicBezTo>
                <a:cubicBezTo>
                  <a:pt x="2806" y="929"/>
                  <a:pt x="2794" y="927"/>
                  <a:pt x="2788" y="931"/>
                </a:cubicBezTo>
                <a:cubicBezTo>
                  <a:pt x="2788" y="940"/>
                  <a:pt x="2803" y="932"/>
                  <a:pt x="2809" y="935"/>
                </a:cubicBezTo>
                <a:cubicBezTo>
                  <a:pt x="2795" y="939"/>
                  <a:pt x="2790" y="954"/>
                  <a:pt x="2774" y="956"/>
                </a:cubicBezTo>
                <a:cubicBezTo>
                  <a:pt x="2762" y="956"/>
                  <a:pt x="2767" y="935"/>
                  <a:pt x="2752" y="939"/>
                </a:cubicBezTo>
                <a:cubicBezTo>
                  <a:pt x="2759" y="928"/>
                  <a:pt x="2768" y="944"/>
                  <a:pt x="2777" y="935"/>
                </a:cubicBezTo>
                <a:cubicBezTo>
                  <a:pt x="2774" y="930"/>
                  <a:pt x="2772" y="923"/>
                  <a:pt x="2774" y="914"/>
                </a:cubicBezTo>
                <a:cubicBezTo>
                  <a:pt x="2754" y="906"/>
                  <a:pt x="2742" y="925"/>
                  <a:pt x="2717" y="922"/>
                </a:cubicBezTo>
                <a:cubicBezTo>
                  <a:pt x="2716" y="933"/>
                  <a:pt x="2722" y="936"/>
                  <a:pt x="2731" y="935"/>
                </a:cubicBezTo>
                <a:cubicBezTo>
                  <a:pt x="2728" y="955"/>
                  <a:pt x="2708" y="928"/>
                  <a:pt x="2706" y="947"/>
                </a:cubicBezTo>
                <a:cubicBezTo>
                  <a:pt x="2706" y="957"/>
                  <a:pt x="2721" y="949"/>
                  <a:pt x="2727" y="952"/>
                </a:cubicBezTo>
                <a:cubicBezTo>
                  <a:pt x="2722" y="964"/>
                  <a:pt x="2701" y="960"/>
                  <a:pt x="2692" y="956"/>
                </a:cubicBezTo>
                <a:cubicBezTo>
                  <a:pt x="2693" y="951"/>
                  <a:pt x="2699" y="953"/>
                  <a:pt x="2699" y="947"/>
                </a:cubicBezTo>
                <a:cubicBezTo>
                  <a:pt x="2652" y="940"/>
                  <a:pt x="2581" y="948"/>
                  <a:pt x="2531" y="964"/>
                </a:cubicBezTo>
                <a:cubicBezTo>
                  <a:pt x="2530" y="982"/>
                  <a:pt x="2540" y="980"/>
                  <a:pt x="2549" y="977"/>
                </a:cubicBezTo>
                <a:cubicBezTo>
                  <a:pt x="2545" y="987"/>
                  <a:pt x="2530" y="985"/>
                  <a:pt x="2517" y="985"/>
                </a:cubicBezTo>
                <a:cubicBezTo>
                  <a:pt x="2553" y="1024"/>
                  <a:pt x="2642" y="989"/>
                  <a:pt x="2685" y="1002"/>
                </a:cubicBezTo>
                <a:cubicBezTo>
                  <a:pt x="2691" y="1002"/>
                  <a:pt x="2707" y="993"/>
                  <a:pt x="2699" y="989"/>
                </a:cubicBezTo>
                <a:close/>
                <a:moveTo>
                  <a:pt x="1897" y="111"/>
                </a:moveTo>
                <a:cubicBezTo>
                  <a:pt x="1906" y="117"/>
                  <a:pt x="1917" y="122"/>
                  <a:pt x="1932" y="120"/>
                </a:cubicBezTo>
                <a:cubicBezTo>
                  <a:pt x="1934" y="107"/>
                  <a:pt x="1925" y="103"/>
                  <a:pt x="1932" y="95"/>
                </a:cubicBezTo>
                <a:cubicBezTo>
                  <a:pt x="1917" y="95"/>
                  <a:pt x="1904" y="101"/>
                  <a:pt x="1897" y="111"/>
                </a:cubicBezTo>
                <a:close/>
                <a:moveTo>
                  <a:pt x="1152" y="120"/>
                </a:moveTo>
                <a:cubicBezTo>
                  <a:pt x="1161" y="118"/>
                  <a:pt x="1171" y="118"/>
                  <a:pt x="1177" y="111"/>
                </a:cubicBezTo>
                <a:cubicBezTo>
                  <a:pt x="1169" y="114"/>
                  <a:pt x="1149" y="104"/>
                  <a:pt x="1152" y="120"/>
                </a:cubicBezTo>
                <a:close/>
                <a:moveTo>
                  <a:pt x="1555" y="137"/>
                </a:moveTo>
                <a:cubicBezTo>
                  <a:pt x="1578" y="140"/>
                  <a:pt x="1628" y="144"/>
                  <a:pt x="1644" y="124"/>
                </a:cubicBezTo>
                <a:cubicBezTo>
                  <a:pt x="1615" y="139"/>
                  <a:pt x="1571" y="111"/>
                  <a:pt x="1555" y="137"/>
                </a:cubicBezTo>
                <a:close/>
                <a:moveTo>
                  <a:pt x="1537" y="158"/>
                </a:moveTo>
                <a:cubicBezTo>
                  <a:pt x="1524" y="156"/>
                  <a:pt x="1546" y="142"/>
                  <a:pt x="1533" y="141"/>
                </a:cubicBezTo>
                <a:cubicBezTo>
                  <a:pt x="1533" y="147"/>
                  <a:pt x="1511" y="147"/>
                  <a:pt x="1523" y="153"/>
                </a:cubicBezTo>
                <a:cubicBezTo>
                  <a:pt x="1523" y="151"/>
                  <a:pt x="1523" y="148"/>
                  <a:pt x="1526" y="149"/>
                </a:cubicBezTo>
                <a:cubicBezTo>
                  <a:pt x="1523" y="158"/>
                  <a:pt x="1538" y="165"/>
                  <a:pt x="1537" y="158"/>
                </a:cubicBezTo>
                <a:close/>
                <a:moveTo>
                  <a:pt x="2449" y="208"/>
                </a:moveTo>
                <a:cubicBezTo>
                  <a:pt x="2457" y="222"/>
                  <a:pt x="2477" y="214"/>
                  <a:pt x="2485" y="204"/>
                </a:cubicBezTo>
                <a:cubicBezTo>
                  <a:pt x="2468" y="208"/>
                  <a:pt x="2456" y="194"/>
                  <a:pt x="2449" y="208"/>
                </a:cubicBezTo>
                <a:close/>
                <a:moveTo>
                  <a:pt x="2563" y="208"/>
                </a:moveTo>
                <a:cubicBezTo>
                  <a:pt x="2549" y="208"/>
                  <a:pt x="2535" y="208"/>
                  <a:pt x="2521" y="208"/>
                </a:cubicBezTo>
                <a:cubicBezTo>
                  <a:pt x="2530" y="212"/>
                  <a:pt x="2585" y="220"/>
                  <a:pt x="2563" y="208"/>
                </a:cubicBezTo>
                <a:close/>
                <a:moveTo>
                  <a:pt x="2595" y="372"/>
                </a:moveTo>
                <a:cubicBezTo>
                  <a:pt x="2604" y="379"/>
                  <a:pt x="2614" y="386"/>
                  <a:pt x="2631" y="384"/>
                </a:cubicBezTo>
                <a:cubicBezTo>
                  <a:pt x="2643" y="359"/>
                  <a:pt x="2610" y="365"/>
                  <a:pt x="2595" y="372"/>
                </a:cubicBezTo>
                <a:close/>
                <a:moveTo>
                  <a:pt x="2891" y="544"/>
                </a:moveTo>
                <a:cubicBezTo>
                  <a:pt x="2880" y="547"/>
                  <a:pt x="2861" y="539"/>
                  <a:pt x="2856" y="548"/>
                </a:cubicBezTo>
                <a:cubicBezTo>
                  <a:pt x="2866" y="546"/>
                  <a:pt x="2886" y="554"/>
                  <a:pt x="2891" y="544"/>
                </a:cubicBezTo>
                <a:close/>
                <a:moveTo>
                  <a:pt x="3030" y="620"/>
                </a:moveTo>
                <a:cubicBezTo>
                  <a:pt x="3013" y="612"/>
                  <a:pt x="3009" y="620"/>
                  <a:pt x="2987" y="615"/>
                </a:cubicBezTo>
                <a:cubicBezTo>
                  <a:pt x="2990" y="637"/>
                  <a:pt x="3018" y="623"/>
                  <a:pt x="3030" y="620"/>
                </a:cubicBezTo>
                <a:close/>
                <a:moveTo>
                  <a:pt x="2938" y="653"/>
                </a:moveTo>
                <a:cubicBezTo>
                  <a:pt x="2923" y="641"/>
                  <a:pt x="2949" y="642"/>
                  <a:pt x="2948" y="632"/>
                </a:cubicBezTo>
                <a:cubicBezTo>
                  <a:pt x="2936" y="614"/>
                  <a:pt x="2916" y="670"/>
                  <a:pt x="2938" y="653"/>
                </a:cubicBezTo>
                <a:close/>
                <a:moveTo>
                  <a:pt x="2881" y="876"/>
                </a:moveTo>
                <a:cubicBezTo>
                  <a:pt x="2868" y="872"/>
                  <a:pt x="2862" y="883"/>
                  <a:pt x="2856" y="876"/>
                </a:cubicBezTo>
                <a:cubicBezTo>
                  <a:pt x="2854" y="893"/>
                  <a:pt x="2880" y="883"/>
                  <a:pt x="2881" y="876"/>
                </a:cubicBezTo>
                <a:close/>
                <a:moveTo>
                  <a:pt x="2474" y="981"/>
                </a:moveTo>
                <a:cubicBezTo>
                  <a:pt x="2470" y="994"/>
                  <a:pt x="2498" y="984"/>
                  <a:pt x="2503" y="981"/>
                </a:cubicBezTo>
                <a:cubicBezTo>
                  <a:pt x="2492" y="974"/>
                  <a:pt x="2482" y="980"/>
                  <a:pt x="2474" y="981"/>
                </a:cubicBezTo>
                <a:close/>
                <a:moveTo>
                  <a:pt x="2364" y="1162"/>
                </a:moveTo>
                <a:cubicBezTo>
                  <a:pt x="2292" y="1158"/>
                  <a:pt x="2115" y="1151"/>
                  <a:pt x="2036" y="1178"/>
                </a:cubicBezTo>
                <a:cubicBezTo>
                  <a:pt x="2129" y="1175"/>
                  <a:pt x="2268" y="1173"/>
                  <a:pt x="2364" y="1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47307" y="806710"/>
            <a:ext cx="6037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blipFill>
                  <a:blip r:embed="rId2"/>
                  <a:stretch>
                    <a:fillRect/>
                  </a:stretch>
                </a:blipFill>
                <a:latin typeface="义启紫水晶体" panose="02000500000000000000" pitchFamily="2" charset="-128"/>
                <a:ea typeface="义启紫水晶体" panose="02000500000000000000" pitchFamily="2" charset="-128"/>
                <a:cs typeface="义启紫水晶体" panose="02000500000000000000" pitchFamily="2" charset="-128"/>
              </a:rPr>
              <a:t>CONTENT</a:t>
            </a:r>
            <a:endParaRPr lang="zh-CN" altLang="en-US" sz="9600" dirty="0">
              <a:blipFill>
                <a:blip r:embed="rId2"/>
                <a:stretch>
                  <a:fillRect/>
                </a:stretch>
              </a:blipFill>
              <a:latin typeface="义启紫水晶体" panose="02000500000000000000" pitchFamily="2" charset="-128"/>
              <a:ea typeface="义启紫水晶体" panose="02000500000000000000" pitchFamily="2" charset="-128"/>
              <a:cs typeface="义启紫水晶体" panose="02000500000000000000" pitchFamily="2" charset="-128"/>
            </a:endParaRPr>
          </a:p>
        </p:txBody>
      </p:sp>
      <p:sp>
        <p:nvSpPr>
          <p:cNvPr id="31" name="îṣlîdê"/>
          <p:cNvSpPr txBox="1"/>
          <p:nvPr/>
        </p:nvSpPr>
        <p:spPr>
          <a:xfrm>
            <a:off x="1919530" y="3554881"/>
            <a:ext cx="748923" cy="83099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  <a:endParaRPr lang="en-US" altLang="zh-CN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2" name="ísḻíďe"/>
          <p:cNvSpPr txBox="1"/>
          <p:nvPr/>
        </p:nvSpPr>
        <p:spPr>
          <a:xfrm>
            <a:off x="2855633" y="3429000"/>
            <a:ext cx="2843893" cy="368746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添加标题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3" name="ïṧḻîḓè"/>
          <p:cNvSpPr txBox="1"/>
          <p:nvPr/>
        </p:nvSpPr>
        <p:spPr>
          <a:xfrm>
            <a:off x="2855633" y="3797744"/>
            <a:ext cx="2843893" cy="588133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</a:rPr>
              <a:t>Copy paste fonts. Choose the only option to retain text……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2774530" y="3554881"/>
            <a:ext cx="0" cy="830997"/>
          </a:xfrm>
          <a:prstGeom prst="line">
            <a:avLst/>
          </a:prstGeom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íŝļíḋé"/>
          <p:cNvSpPr txBox="1"/>
          <p:nvPr/>
        </p:nvSpPr>
        <p:spPr>
          <a:xfrm>
            <a:off x="6693972" y="3554881"/>
            <a:ext cx="855000" cy="83099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en-US" altLang="zh-CN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6" name="ïṩḻîde"/>
          <p:cNvSpPr txBox="1"/>
          <p:nvPr/>
        </p:nvSpPr>
        <p:spPr>
          <a:xfrm>
            <a:off x="7630075" y="3429000"/>
            <a:ext cx="2843893" cy="368746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添加标题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işľiḑe"/>
          <p:cNvSpPr txBox="1"/>
          <p:nvPr/>
        </p:nvSpPr>
        <p:spPr>
          <a:xfrm>
            <a:off x="7630075" y="3797744"/>
            <a:ext cx="2843893" cy="588133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</a:rPr>
              <a:t>Copy paste fonts. Choose the only option to retain text……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7548972" y="3554881"/>
            <a:ext cx="0" cy="830997"/>
          </a:xfrm>
          <a:prstGeom prst="line">
            <a:avLst/>
          </a:prstGeom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islíďè"/>
          <p:cNvSpPr txBox="1"/>
          <p:nvPr/>
        </p:nvSpPr>
        <p:spPr>
          <a:xfrm>
            <a:off x="1919530" y="4941939"/>
            <a:ext cx="854999" cy="83099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  <a:endParaRPr lang="en-US" altLang="zh-CN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0" name="íś1iḓè"/>
          <p:cNvSpPr txBox="1"/>
          <p:nvPr/>
        </p:nvSpPr>
        <p:spPr>
          <a:xfrm>
            <a:off x="2855633" y="4816058"/>
            <a:ext cx="2843893" cy="368746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添加标题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iṡļïḓé"/>
          <p:cNvSpPr txBox="1"/>
          <p:nvPr/>
        </p:nvSpPr>
        <p:spPr>
          <a:xfrm>
            <a:off x="2855633" y="5184802"/>
            <a:ext cx="2843893" cy="588133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</a:rPr>
              <a:t>Copy paste fonts. Choose the only option to retain text……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2774530" y="4941939"/>
            <a:ext cx="0" cy="830997"/>
          </a:xfrm>
          <a:prstGeom prst="line">
            <a:avLst/>
          </a:prstGeom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íśľîďé"/>
          <p:cNvSpPr txBox="1"/>
          <p:nvPr/>
        </p:nvSpPr>
        <p:spPr>
          <a:xfrm>
            <a:off x="6693972" y="4941939"/>
            <a:ext cx="773898" cy="83099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  <a:endParaRPr lang="en-US" altLang="zh-CN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4" name="iṧ1ïḋê"/>
          <p:cNvSpPr txBox="1"/>
          <p:nvPr/>
        </p:nvSpPr>
        <p:spPr>
          <a:xfrm>
            <a:off x="7630075" y="4816058"/>
            <a:ext cx="2843893" cy="368746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添加标题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45" name="îŝlïḍé"/>
          <p:cNvSpPr txBox="1"/>
          <p:nvPr/>
        </p:nvSpPr>
        <p:spPr>
          <a:xfrm>
            <a:off x="7630075" y="5184802"/>
            <a:ext cx="2843893" cy="588133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</a:rPr>
              <a:t>Copy paste fonts. Choose the only option to retain text……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7548972" y="4941939"/>
            <a:ext cx="0" cy="830997"/>
          </a:xfrm>
          <a:prstGeom prst="line">
            <a:avLst/>
          </a:prstGeom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1" grpId="0"/>
      <p:bldP spid="32" grpId="0"/>
      <p:bldP spid="33" grpId="0"/>
      <p:bldP spid="35" grpId="0"/>
      <p:bldP spid="36" grpId="0"/>
      <p:bldP spid="37" grpId="0"/>
      <p:bldP spid="39" grpId="0"/>
      <p:bldP spid="40" grpId="0"/>
      <p:bldP spid="41" grpId="0"/>
      <p:bldP spid="43" grpId="0"/>
      <p:bldP spid="44" grpId="0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ŝḻîḑe"/>
          <p:cNvSpPr/>
          <p:nvPr/>
        </p:nvSpPr>
        <p:spPr bwMode="auto">
          <a:xfrm>
            <a:off x="868680" y="1601121"/>
            <a:ext cx="13152120" cy="3655757"/>
          </a:xfrm>
          <a:custGeom>
            <a:avLst/>
            <a:gdLst>
              <a:gd name="T0" fmla="*/ 2085 w 3146"/>
              <a:gd name="T1" fmla="*/ 83 h 876"/>
              <a:gd name="T2" fmla="*/ 1553 w 3146"/>
              <a:gd name="T3" fmla="*/ 116 h 876"/>
              <a:gd name="T4" fmla="*/ 1030 w 3146"/>
              <a:gd name="T5" fmla="*/ 77 h 876"/>
              <a:gd name="T6" fmla="*/ 681 w 3146"/>
              <a:gd name="T7" fmla="*/ 6 h 876"/>
              <a:gd name="T8" fmla="*/ 301 w 3146"/>
              <a:gd name="T9" fmla="*/ 50 h 876"/>
              <a:gd name="T10" fmla="*/ 219 w 3146"/>
              <a:gd name="T11" fmla="*/ 172 h 876"/>
              <a:gd name="T12" fmla="*/ 361 w 3146"/>
              <a:gd name="T13" fmla="*/ 238 h 876"/>
              <a:gd name="T14" fmla="*/ 272 w 3146"/>
              <a:gd name="T15" fmla="*/ 310 h 876"/>
              <a:gd name="T16" fmla="*/ 119 w 3146"/>
              <a:gd name="T17" fmla="*/ 382 h 876"/>
              <a:gd name="T18" fmla="*/ 7 w 3146"/>
              <a:gd name="T19" fmla="*/ 453 h 876"/>
              <a:gd name="T20" fmla="*/ 11 w 3146"/>
              <a:gd name="T21" fmla="*/ 462 h 876"/>
              <a:gd name="T22" fmla="*/ 15 w 3146"/>
              <a:gd name="T23" fmla="*/ 469 h 876"/>
              <a:gd name="T24" fmla="*/ 56 w 3146"/>
              <a:gd name="T25" fmla="*/ 524 h 876"/>
              <a:gd name="T26" fmla="*/ 203 w 3146"/>
              <a:gd name="T27" fmla="*/ 725 h 876"/>
              <a:gd name="T28" fmla="*/ 396 w 3146"/>
              <a:gd name="T29" fmla="*/ 769 h 876"/>
              <a:gd name="T30" fmla="*/ 547 w 3146"/>
              <a:gd name="T31" fmla="*/ 784 h 876"/>
              <a:gd name="T32" fmla="*/ 646 w 3146"/>
              <a:gd name="T33" fmla="*/ 767 h 876"/>
              <a:gd name="T34" fmla="*/ 738 w 3146"/>
              <a:gd name="T35" fmla="*/ 782 h 876"/>
              <a:gd name="T36" fmla="*/ 878 w 3146"/>
              <a:gd name="T37" fmla="*/ 797 h 876"/>
              <a:gd name="T38" fmla="*/ 924 w 3146"/>
              <a:gd name="T39" fmla="*/ 827 h 876"/>
              <a:gd name="T40" fmla="*/ 995 w 3146"/>
              <a:gd name="T41" fmla="*/ 858 h 876"/>
              <a:gd name="T42" fmla="*/ 1233 w 3146"/>
              <a:gd name="T43" fmla="*/ 858 h 876"/>
              <a:gd name="T44" fmla="*/ 1881 w 3146"/>
              <a:gd name="T45" fmla="*/ 812 h 876"/>
              <a:gd name="T46" fmla="*/ 1971 w 3146"/>
              <a:gd name="T47" fmla="*/ 761 h 876"/>
              <a:gd name="T48" fmla="*/ 2318 w 3146"/>
              <a:gd name="T49" fmla="*/ 645 h 876"/>
              <a:gd name="T50" fmla="*/ 2880 w 3146"/>
              <a:gd name="T51" fmla="*/ 468 h 876"/>
              <a:gd name="T52" fmla="*/ 3079 w 3146"/>
              <a:gd name="T53" fmla="*/ 355 h 876"/>
              <a:gd name="T54" fmla="*/ 2953 w 3146"/>
              <a:gd name="T55" fmla="*/ 401 h 876"/>
              <a:gd name="T56" fmla="*/ 2855 w 3146"/>
              <a:gd name="T57" fmla="*/ 415 h 876"/>
              <a:gd name="T58" fmla="*/ 2553 w 3146"/>
              <a:gd name="T59" fmla="*/ 513 h 876"/>
              <a:gd name="T60" fmla="*/ 2433 w 3146"/>
              <a:gd name="T61" fmla="*/ 504 h 876"/>
              <a:gd name="T62" fmla="*/ 2354 w 3146"/>
              <a:gd name="T63" fmla="*/ 508 h 876"/>
              <a:gd name="T64" fmla="*/ 2414 w 3146"/>
              <a:gd name="T65" fmla="*/ 463 h 876"/>
              <a:gd name="T66" fmla="*/ 2186 w 3146"/>
              <a:gd name="T67" fmla="*/ 495 h 876"/>
              <a:gd name="T68" fmla="*/ 2107 w 3146"/>
              <a:gd name="T69" fmla="*/ 473 h 876"/>
              <a:gd name="T70" fmla="*/ 2069 w 3146"/>
              <a:gd name="T71" fmla="*/ 442 h 876"/>
              <a:gd name="T72" fmla="*/ 2148 w 3146"/>
              <a:gd name="T73" fmla="*/ 409 h 876"/>
              <a:gd name="T74" fmla="*/ 2229 w 3146"/>
              <a:gd name="T75" fmla="*/ 386 h 876"/>
              <a:gd name="T76" fmla="*/ 2355 w 3146"/>
              <a:gd name="T77" fmla="*/ 348 h 876"/>
              <a:gd name="T78" fmla="*/ 2301 w 3146"/>
              <a:gd name="T79" fmla="*/ 322 h 876"/>
              <a:gd name="T80" fmla="*/ 2475 w 3146"/>
              <a:gd name="T81" fmla="*/ 253 h 876"/>
              <a:gd name="T82" fmla="*/ 2632 w 3146"/>
              <a:gd name="T83" fmla="*/ 199 h 876"/>
              <a:gd name="T84" fmla="*/ 2568 w 3146"/>
              <a:gd name="T85" fmla="*/ 222 h 876"/>
              <a:gd name="T86" fmla="*/ 2606 w 3146"/>
              <a:gd name="T87" fmla="*/ 190 h 876"/>
              <a:gd name="T88" fmla="*/ 2740 w 3146"/>
              <a:gd name="T89" fmla="*/ 135 h 876"/>
              <a:gd name="T90" fmla="*/ 2717 w 3146"/>
              <a:gd name="T91" fmla="*/ 81 h 876"/>
              <a:gd name="T92" fmla="*/ 2657 w 3146"/>
              <a:gd name="T93" fmla="*/ 106 h 876"/>
              <a:gd name="T94" fmla="*/ 2601 w 3146"/>
              <a:gd name="T95" fmla="*/ 128 h 876"/>
              <a:gd name="T96" fmla="*/ 2552 w 3146"/>
              <a:gd name="T97" fmla="*/ 125 h 876"/>
              <a:gd name="T98" fmla="*/ 2689 w 3146"/>
              <a:gd name="T99" fmla="*/ 72 h 876"/>
              <a:gd name="T100" fmla="*/ 2653 w 3146"/>
              <a:gd name="T101" fmla="*/ 45 h 876"/>
              <a:gd name="T102" fmla="*/ 2705 w 3146"/>
              <a:gd name="T103" fmla="*/ 12 h 876"/>
              <a:gd name="T104" fmla="*/ 2661 w 3146"/>
              <a:gd name="T105" fmla="*/ 32 h 876"/>
              <a:gd name="T106" fmla="*/ 2514 w 3146"/>
              <a:gd name="T107" fmla="*/ 87 h 876"/>
              <a:gd name="T108" fmla="*/ 2426 w 3146"/>
              <a:gd name="T109" fmla="*/ 77 h 876"/>
              <a:gd name="T110" fmla="*/ 2325 w 3146"/>
              <a:gd name="T111" fmla="*/ 92 h 876"/>
              <a:gd name="T112" fmla="*/ 2206 w 3146"/>
              <a:gd name="T113" fmla="*/ 66 h 876"/>
              <a:gd name="T114" fmla="*/ 2129 w 3146"/>
              <a:gd name="T115" fmla="*/ 71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146" h="876">
                <a:moveTo>
                  <a:pt x="2025" y="95"/>
                </a:moveTo>
                <a:cubicBezTo>
                  <a:pt x="2045" y="92"/>
                  <a:pt x="2065" y="87"/>
                  <a:pt x="2085" y="83"/>
                </a:cubicBezTo>
                <a:cubicBezTo>
                  <a:pt x="1997" y="89"/>
                  <a:pt x="1909" y="96"/>
                  <a:pt x="1820" y="102"/>
                </a:cubicBezTo>
                <a:cubicBezTo>
                  <a:pt x="1731" y="109"/>
                  <a:pt x="1642" y="114"/>
                  <a:pt x="1553" y="116"/>
                </a:cubicBezTo>
                <a:cubicBezTo>
                  <a:pt x="1463" y="118"/>
                  <a:pt x="1374" y="118"/>
                  <a:pt x="1287" y="112"/>
                </a:cubicBezTo>
                <a:cubicBezTo>
                  <a:pt x="1199" y="106"/>
                  <a:pt x="1113" y="95"/>
                  <a:pt x="1030" y="77"/>
                </a:cubicBezTo>
                <a:cubicBezTo>
                  <a:pt x="1010" y="67"/>
                  <a:pt x="969" y="47"/>
                  <a:pt x="948" y="37"/>
                </a:cubicBezTo>
                <a:cubicBezTo>
                  <a:pt x="866" y="20"/>
                  <a:pt x="774" y="11"/>
                  <a:pt x="681" y="6"/>
                </a:cubicBezTo>
                <a:cubicBezTo>
                  <a:pt x="588" y="1"/>
                  <a:pt x="495" y="0"/>
                  <a:pt x="412" y="1"/>
                </a:cubicBezTo>
                <a:cubicBezTo>
                  <a:pt x="370" y="1"/>
                  <a:pt x="331" y="25"/>
                  <a:pt x="301" y="50"/>
                </a:cubicBezTo>
                <a:cubicBezTo>
                  <a:pt x="271" y="74"/>
                  <a:pt x="252" y="98"/>
                  <a:pt x="252" y="98"/>
                </a:cubicBezTo>
                <a:cubicBezTo>
                  <a:pt x="228" y="114"/>
                  <a:pt x="201" y="150"/>
                  <a:pt x="219" y="172"/>
                </a:cubicBezTo>
                <a:cubicBezTo>
                  <a:pt x="239" y="179"/>
                  <a:pt x="276" y="187"/>
                  <a:pt x="307" y="196"/>
                </a:cubicBezTo>
                <a:cubicBezTo>
                  <a:pt x="338" y="206"/>
                  <a:pt x="363" y="219"/>
                  <a:pt x="361" y="238"/>
                </a:cubicBezTo>
                <a:cubicBezTo>
                  <a:pt x="359" y="247"/>
                  <a:pt x="338" y="245"/>
                  <a:pt x="317" y="243"/>
                </a:cubicBezTo>
                <a:cubicBezTo>
                  <a:pt x="314" y="262"/>
                  <a:pt x="294" y="288"/>
                  <a:pt x="272" y="310"/>
                </a:cubicBezTo>
                <a:cubicBezTo>
                  <a:pt x="249" y="332"/>
                  <a:pt x="225" y="348"/>
                  <a:pt x="214" y="346"/>
                </a:cubicBezTo>
                <a:cubicBezTo>
                  <a:pt x="201" y="354"/>
                  <a:pt x="160" y="368"/>
                  <a:pt x="119" y="382"/>
                </a:cubicBezTo>
                <a:cubicBezTo>
                  <a:pt x="77" y="395"/>
                  <a:pt x="35" y="408"/>
                  <a:pt x="21" y="415"/>
                </a:cubicBezTo>
                <a:cubicBezTo>
                  <a:pt x="3" y="419"/>
                  <a:pt x="0" y="433"/>
                  <a:pt x="7" y="453"/>
                </a:cubicBezTo>
                <a:cubicBezTo>
                  <a:pt x="8" y="455"/>
                  <a:pt x="9" y="458"/>
                  <a:pt x="10" y="460"/>
                </a:cubicBezTo>
                <a:cubicBezTo>
                  <a:pt x="10" y="461"/>
                  <a:pt x="11" y="462"/>
                  <a:pt x="11" y="462"/>
                </a:cubicBezTo>
                <a:cubicBezTo>
                  <a:pt x="11" y="463"/>
                  <a:pt x="12" y="464"/>
                  <a:pt x="12" y="465"/>
                </a:cubicBezTo>
                <a:cubicBezTo>
                  <a:pt x="13" y="466"/>
                  <a:pt x="14" y="467"/>
                  <a:pt x="15" y="469"/>
                </a:cubicBezTo>
                <a:cubicBezTo>
                  <a:pt x="18" y="474"/>
                  <a:pt x="22" y="480"/>
                  <a:pt x="26" y="486"/>
                </a:cubicBezTo>
                <a:cubicBezTo>
                  <a:pt x="34" y="498"/>
                  <a:pt x="44" y="511"/>
                  <a:pt x="56" y="524"/>
                </a:cubicBezTo>
                <a:cubicBezTo>
                  <a:pt x="102" y="575"/>
                  <a:pt x="170" y="628"/>
                  <a:pt x="214" y="648"/>
                </a:cubicBezTo>
                <a:cubicBezTo>
                  <a:pt x="258" y="673"/>
                  <a:pt x="208" y="696"/>
                  <a:pt x="203" y="725"/>
                </a:cubicBezTo>
                <a:cubicBezTo>
                  <a:pt x="251" y="721"/>
                  <a:pt x="271" y="753"/>
                  <a:pt x="319" y="748"/>
                </a:cubicBezTo>
                <a:cubicBezTo>
                  <a:pt x="318" y="753"/>
                  <a:pt x="352" y="761"/>
                  <a:pt x="396" y="769"/>
                </a:cubicBezTo>
                <a:cubicBezTo>
                  <a:pt x="439" y="777"/>
                  <a:pt x="491" y="784"/>
                  <a:pt x="527" y="787"/>
                </a:cubicBezTo>
                <a:cubicBezTo>
                  <a:pt x="527" y="787"/>
                  <a:pt x="533" y="785"/>
                  <a:pt x="547" y="784"/>
                </a:cubicBezTo>
                <a:cubicBezTo>
                  <a:pt x="562" y="782"/>
                  <a:pt x="586" y="782"/>
                  <a:pt x="621" y="784"/>
                </a:cubicBezTo>
                <a:cubicBezTo>
                  <a:pt x="644" y="786"/>
                  <a:pt x="645" y="776"/>
                  <a:pt x="646" y="767"/>
                </a:cubicBezTo>
                <a:cubicBezTo>
                  <a:pt x="645" y="776"/>
                  <a:pt x="645" y="776"/>
                  <a:pt x="644" y="786"/>
                </a:cubicBezTo>
                <a:cubicBezTo>
                  <a:pt x="669" y="768"/>
                  <a:pt x="714" y="790"/>
                  <a:pt x="738" y="782"/>
                </a:cubicBezTo>
                <a:cubicBezTo>
                  <a:pt x="738" y="791"/>
                  <a:pt x="738" y="791"/>
                  <a:pt x="737" y="801"/>
                </a:cubicBezTo>
                <a:cubicBezTo>
                  <a:pt x="785" y="784"/>
                  <a:pt x="831" y="805"/>
                  <a:pt x="878" y="797"/>
                </a:cubicBezTo>
                <a:cubicBezTo>
                  <a:pt x="878" y="807"/>
                  <a:pt x="878" y="807"/>
                  <a:pt x="878" y="816"/>
                </a:cubicBezTo>
                <a:cubicBezTo>
                  <a:pt x="901" y="817"/>
                  <a:pt x="925" y="818"/>
                  <a:pt x="924" y="827"/>
                </a:cubicBezTo>
                <a:cubicBezTo>
                  <a:pt x="924" y="837"/>
                  <a:pt x="924" y="837"/>
                  <a:pt x="924" y="847"/>
                </a:cubicBezTo>
                <a:cubicBezTo>
                  <a:pt x="947" y="857"/>
                  <a:pt x="995" y="839"/>
                  <a:pt x="995" y="858"/>
                </a:cubicBezTo>
                <a:cubicBezTo>
                  <a:pt x="995" y="848"/>
                  <a:pt x="995" y="848"/>
                  <a:pt x="995" y="839"/>
                </a:cubicBezTo>
                <a:cubicBezTo>
                  <a:pt x="1090" y="840"/>
                  <a:pt x="1161" y="849"/>
                  <a:pt x="1233" y="858"/>
                </a:cubicBezTo>
                <a:cubicBezTo>
                  <a:pt x="1328" y="876"/>
                  <a:pt x="1437" y="876"/>
                  <a:pt x="1548" y="866"/>
                </a:cubicBezTo>
                <a:cubicBezTo>
                  <a:pt x="1660" y="857"/>
                  <a:pt x="1774" y="836"/>
                  <a:pt x="1881" y="812"/>
                </a:cubicBezTo>
                <a:cubicBezTo>
                  <a:pt x="1905" y="809"/>
                  <a:pt x="1926" y="787"/>
                  <a:pt x="1899" y="771"/>
                </a:cubicBezTo>
                <a:cubicBezTo>
                  <a:pt x="1923" y="768"/>
                  <a:pt x="1947" y="764"/>
                  <a:pt x="1971" y="761"/>
                </a:cubicBezTo>
                <a:cubicBezTo>
                  <a:pt x="2019" y="754"/>
                  <a:pt x="1990" y="729"/>
                  <a:pt x="2038" y="721"/>
                </a:cubicBezTo>
                <a:cubicBezTo>
                  <a:pt x="2131" y="694"/>
                  <a:pt x="2224" y="670"/>
                  <a:pt x="2318" y="645"/>
                </a:cubicBezTo>
                <a:cubicBezTo>
                  <a:pt x="2412" y="620"/>
                  <a:pt x="2506" y="596"/>
                  <a:pt x="2600" y="567"/>
                </a:cubicBezTo>
                <a:cubicBezTo>
                  <a:pt x="2695" y="539"/>
                  <a:pt x="2789" y="507"/>
                  <a:pt x="2880" y="468"/>
                </a:cubicBezTo>
                <a:cubicBezTo>
                  <a:pt x="2972" y="429"/>
                  <a:pt x="3062" y="383"/>
                  <a:pt x="3146" y="328"/>
                </a:cubicBezTo>
                <a:cubicBezTo>
                  <a:pt x="3123" y="338"/>
                  <a:pt x="3100" y="347"/>
                  <a:pt x="3079" y="355"/>
                </a:cubicBezTo>
                <a:cubicBezTo>
                  <a:pt x="3057" y="362"/>
                  <a:pt x="3036" y="369"/>
                  <a:pt x="3015" y="377"/>
                </a:cubicBezTo>
                <a:cubicBezTo>
                  <a:pt x="2994" y="384"/>
                  <a:pt x="2974" y="392"/>
                  <a:pt x="2953" y="401"/>
                </a:cubicBezTo>
                <a:cubicBezTo>
                  <a:pt x="2933" y="410"/>
                  <a:pt x="2912" y="419"/>
                  <a:pt x="2890" y="432"/>
                </a:cubicBezTo>
                <a:cubicBezTo>
                  <a:pt x="2886" y="423"/>
                  <a:pt x="2877" y="406"/>
                  <a:pt x="2855" y="415"/>
                </a:cubicBezTo>
                <a:cubicBezTo>
                  <a:pt x="2785" y="439"/>
                  <a:pt x="2712" y="469"/>
                  <a:pt x="2646" y="490"/>
                </a:cubicBezTo>
                <a:cubicBezTo>
                  <a:pt x="2613" y="501"/>
                  <a:pt x="2582" y="509"/>
                  <a:pt x="2553" y="513"/>
                </a:cubicBezTo>
                <a:cubicBezTo>
                  <a:pt x="2525" y="518"/>
                  <a:pt x="2500" y="519"/>
                  <a:pt x="2480" y="515"/>
                </a:cubicBezTo>
                <a:cubicBezTo>
                  <a:pt x="2467" y="514"/>
                  <a:pt x="2453" y="507"/>
                  <a:pt x="2433" y="504"/>
                </a:cubicBezTo>
                <a:cubicBezTo>
                  <a:pt x="2423" y="502"/>
                  <a:pt x="2412" y="501"/>
                  <a:pt x="2399" y="502"/>
                </a:cubicBezTo>
                <a:cubicBezTo>
                  <a:pt x="2386" y="502"/>
                  <a:pt x="2371" y="504"/>
                  <a:pt x="2354" y="508"/>
                </a:cubicBezTo>
                <a:cubicBezTo>
                  <a:pt x="2377" y="502"/>
                  <a:pt x="2400" y="497"/>
                  <a:pt x="2423" y="490"/>
                </a:cubicBezTo>
                <a:cubicBezTo>
                  <a:pt x="2420" y="481"/>
                  <a:pt x="2414" y="463"/>
                  <a:pt x="2414" y="463"/>
                </a:cubicBezTo>
                <a:cubicBezTo>
                  <a:pt x="2368" y="470"/>
                  <a:pt x="2315" y="478"/>
                  <a:pt x="2264" y="485"/>
                </a:cubicBezTo>
                <a:cubicBezTo>
                  <a:pt x="2238" y="489"/>
                  <a:pt x="2212" y="492"/>
                  <a:pt x="2186" y="495"/>
                </a:cubicBezTo>
                <a:cubicBezTo>
                  <a:pt x="2161" y="497"/>
                  <a:pt x="2136" y="500"/>
                  <a:pt x="2113" y="502"/>
                </a:cubicBezTo>
                <a:cubicBezTo>
                  <a:pt x="2113" y="502"/>
                  <a:pt x="2109" y="483"/>
                  <a:pt x="2107" y="473"/>
                </a:cubicBezTo>
                <a:cubicBezTo>
                  <a:pt x="2062" y="482"/>
                  <a:pt x="2062" y="482"/>
                  <a:pt x="2062" y="482"/>
                </a:cubicBezTo>
                <a:cubicBezTo>
                  <a:pt x="2048" y="467"/>
                  <a:pt x="2052" y="454"/>
                  <a:pt x="2069" y="442"/>
                </a:cubicBezTo>
                <a:cubicBezTo>
                  <a:pt x="2077" y="436"/>
                  <a:pt x="2089" y="430"/>
                  <a:pt x="2102" y="425"/>
                </a:cubicBezTo>
                <a:cubicBezTo>
                  <a:pt x="2115" y="419"/>
                  <a:pt x="2131" y="414"/>
                  <a:pt x="2148" y="409"/>
                </a:cubicBezTo>
                <a:cubicBezTo>
                  <a:pt x="2165" y="404"/>
                  <a:pt x="2183" y="398"/>
                  <a:pt x="2201" y="393"/>
                </a:cubicBezTo>
                <a:cubicBezTo>
                  <a:pt x="2210" y="391"/>
                  <a:pt x="2220" y="388"/>
                  <a:pt x="2229" y="386"/>
                </a:cubicBezTo>
                <a:cubicBezTo>
                  <a:pt x="2238" y="383"/>
                  <a:pt x="2247" y="380"/>
                  <a:pt x="2257" y="378"/>
                </a:cubicBezTo>
                <a:cubicBezTo>
                  <a:pt x="2293" y="368"/>
                  <a:pt x="2328" y="357"/>
                  <a:pt x="2355" y="348"/>
                </a:cubicBezTo>
                <a:cubicBezTo>
                  <a:pt x="2352" y="339"/>
                  <a:pt x="2346" y="320"/>
                  <a:pt x="2344" y="311"/>
                </a:cubicBezTo>
                <a:cubicBezTo>
                  <a:pt x="2301" y="322"/>
                  <a:pt x="2301" y="322"/>
                  <a:pt x="2301" y="322"/>
                </a:cubicBezTo>
                <a:cubicBezTo>
                  <a:pt x="2295" y="303"/>
                  <a:pt x="2295" y="303"/>
                  <a:pt x="2295" y="303"/>
                </a:cubicBezTo>
                <a:cubicBezTo>
                  <a:pt x="2359" y="287"/>
                  <a:pt x="2417" y="271"/>
                  <a:pt x="2475" y="253"/>
                </a:cubicBezTo>
                <a:cubicBezTo>
                  <a:pt x="2532" y="235"/>
                  <a:pt x="2589" y="215"/>
                  <a:pt x="2651" y="192"/>
                </a:cubicBezTo>
                <a:cubicBezTo>
                  <a:pt x="2645" y="194"/>
                  <a:pt x="2639" y="197"/>
                  <a:pt x="2632" y="199"/>
                </a:cubicBezTo>
                <a:cubicBezTo>
                  <a:pt x="2625" y="202"/>
                  <a:pt x="2617" y="205"/>
                  <a:pt x="2610" y="208"/>
                </a:cubicBezTo>
                <a:cubicBezTo>
                  <a:pt x="2594" y="213"/>
                  <a:pt x="2579" y="219"/>
                  <a:pt x="2568" y="222"/>
                </a:cubicBezTo>
                <a:cubicBezTo>
                  <a:pt x="2565" y="213"/>
                  <a:pt x="2561" y="204"/>
                  <a:pt x="2541" y="211"/>
                </a:cubicBezTo>
                <a:cubicBezTo>
                  <a:pt x="2561" y="204"/>
                  <a:pt x="2583" y="197"/>
                  <a:pt x="2606" y="190"/>
                </a:cubicBezTo>
                <a:cubicBezTo>
                  <a:pt x="2628" y="182"/>
                  <a:pt x="2651" y="174"/>
                  <a:pt x="2674" y="165"/>
                </a:cubicBezTo>
                <a:cubicBezTo>
                  <a:pt x="2697" y="156"/>
                  <a:pt x="2719" y="146"/>
                  <a:pt x="2740" y="135"/>
                </a:cubicBezTo>
                <a:cubicBezTo>
                  <a:pt x="2761" y="124"/>
                  <a:pt x="2780" y="112"/>
                  <a:pt x="2797" y="99"/>
                </a:cubicBezTo>
                <a:cubicBezTo>
                  <a:pt x="2812" y="81"/>
                  <a:pt x="2779" y="65"/>
                  <a:pt x="2717" y="81"/>
                </a:cubicBezTo>
                <a:cubicBezTo>
                  <a:pt x="2703" y="88"/>
                  <a:pt x="2689" y="93"/>
                  <a:pt x="2676" y="98"/>
                </a:cubicBezTo>
                <a:cubicBezTo>
                  <a:pt x="2670" y="101"/>
                  <a:pt x="2664" y="103"/>
                  <a:pt x="2657" y="106"/>
                </a:cubicBezTo>
                <a:cubicBezTo>
                  <a:pt x="2651" y="108"/>
                  <a:pt x="2645" y="111"/>
                  <a:pt x="2639" y="113"/>
                </a:cubicBezTo>
                <a:cubicBezTo>
                  <a:pt x="2627" y="118"/>
                  <a:pt x="2614" y="123"/>
                  <a:pt x="2601" y="128"/>
                </a:cubicBezTo>
                <a:cubicBezTo>
                  <a:pt x="2588" y="132"/>
                  <a:pt x="2575" y="137"/>
                  <a:pt x="2560" y="143"/>
                </a:cubicBezTo>
                <a:cubicBezTo>
                  <a:pt x="2552" y="125"/>
                  <a:pt x="2552" y="125"/>
                  <a:pt x="2552" y="125"/>
                </a:cubicBezTo>
                <a:cubicBezTo>
                  <a:pt x="2572" y="118"/>
                  <a:pt x="2598" y="111"/>
                  <a:pt x="2623" y="103"/>
                </a:cubicBezTo>
                <a:cubicBezTo>
                  <a:pt x="2648" y="94"/>
                  <a:pt x="2672" y="84"/>
                  <a:pt x="2689" y="72"/>
                </a:cubicBezTo>
                <a:cubicBezTo>
                  <a:pt x="2697" y="63"/>
                  <a:pt x="2684" y="61"/>
                  <a:pt x="2671" y="58"/>
                </a:cubicBezTo>
                <a:cubicBezTo>
                  <a:pt x="2658" y="56"/>
                  <a:pt x="2646" y="53"/>
                  <a:pt x="2653" y="45"/>
                </a:cubicBezTo>
                <a:cubicBezTo>
                  <a:pt x="2663" y="41"/>
                  <a:pt x="2672" y="37"/>
                  <a:pt x="2681" y="32"/>
                </a:cubicBezTo>
                <a:cubicBezTo>
                  <a:pt x="2690" y="27"/>
                  <a:pt x="2698" y="20"/>
                  <a:pt x="2705" y="12"/>
                </a:cubicBezTo>
                <a:cubicBezTo>
                  <a:pt x="2698" y="15"/>
                  <a:pt x="2691" y="18"/>
                  <a:pt x="2684" y="22"/>
                </a:cubicBezTo>
                <a:cubicBezTo>
                  <a:pt x="2676" y="25"/>
                  <a:pt x="2669" y="29"/>
                  <a:pt x="2661" y="32"/>
                </a:cubicBezTo>
                <a:cubicBezTo>
                  <a:pt x="2645" y="40"/>
                  <a:pt x="2629" y="47"/>
                  <a:pt x="2612" y="54"/>
                </a:cubicBezTo>
                <a:cubicBezTo>
                  <a:pt x="2579" y="69"/>
                  <a:pt x="2545" y="81"/>
                  <a:pt x="2514" y="87"/>
                </a:cubicBezTo>
                <a:cubicBezTo>
                  <a:pt x="2491" y="84"/>
                  <a:pt x="2468" y="82"/>
                  <a:pt x="2461" y="64"/>
                </a:cubicBezTo>
                <a:cubicBezTo>
                  <a:pt x="2450" y="69"/>
                  <a:pt x="2438" y="73"/>
                  <a:pt x="2426" y="77"/>
                </a:cubicBezTo>
                <a:cubicBezTo>
                  <a:pt x="2415" y="80"/>
                  <a:pt x="2403" y="84"/>
                  <a:pt x="2392" y="86"/>
                </a:cubicBezTo>
                <a:cubicBezTo>
                  <a:pt x="2369" y="90"/>
                  <a:pt x="2347" y="93"/>
                  <a:pt x="2325" y="92"/>
                </a:cubicBezTo>
                <a:cubicBezTo>
                  <a:pt x="2304" y="92"/>
                  <a:pt x="2283" y="90"/>
                  <a:pt x="2263" y="85"/>
                </a:cubicBezTo>
                <a:cubicBezTo>
                  <a:pt x="2243" y="80"/>
                  <a:pt x="2224" y="74"/>
                  <a:pt x="2206" y="66"/>
                </a:cubicBezTo>
                <a:cubicBezTo>
                  <a:pt x="2200" y="63"/>
                  <a:pt x="2189" y="62"/>
                  <a:pt x="2176" y="63"/>
                </a:cubicBezTo>
                <a:cubicBezTo>
                  <a:pt x="2162" y="65"/>
                  <a:pt x="2146" y="68"/>
                  <a:pt x="2129" y="71"/>
                </a:cubicBezTo>
                <a:cubicBezTo>
                  <a:pt x="2094" y="79"/>
                  <a:pt x="2055" y="90"/>
                  <a:pt x="2025" y="95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7" name="文本框 6"/>
          <p:cNvSpPr txBox="1"/>
          <p:nvPr/>
        </p:nvSpPr>
        <p:spPr>
          <a:xfrm>
            <a:off x="2841724" y="2238946"/>
            <a:ext cx="6920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义启紫水晶体" panose="02000500000000000000" pitchFamily="2" charset="-128"/>
                <a:ea typeface="义启紫水晶体" panose="02000500000000000000" pitchFamily="2" charset="-128"/>
                <a:cs typeface="义启紫水晶体" panose="02000500000000000000" pitchFamily="2" charset="-128"/>
              </a:rPr>
              <a:t>PART FOUR</a:t>
            </a:r>
            <a:endParaRPr lang="zh-CN" altLang="en-US" sz="9600" dirty="0">
              <a:solidFill>
                <a:schemeClr val="bg1"/>
              </a:solidFill>
              <a:latin typeface="义启紫水晶体" panose="02000500000000000000" pitchFamily="2" charset="-128"/>
              <a:ea typeface="义启紫水晶体" panose="02000500000000000000" pitchFamily="2" charset="-128"/>
              <a:cs typeface="义启紫水晶体" panose="02000500000000000000" pitchFamily="2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42388" y="3808606"/>
            <a:ext cx="6096000" cy="7052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US" altLang="zh-CN" sz="1400" dirty="0">
                <a:solidFill>
                  <a:schemeClr val="bg1"/>
                </a:solidFill>
              </a:rPr>
              <a:t>Theme color makes PPT more convenient to change.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altLang="zh-CN" sz="1400" dirty="0">
                <a:solidFill>
                  <a:schemeClr val="bg1"/>
                </a:solidFill>
              </a:rPr>
              <a:t>Adjust the spacing to adapt to Chinese typesetting, use the reference line in PPT.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9" name="等腰三角形 8"/>
          <p:cNvSpPr/>
          <p:nvPr/>
        </p:nvSpPr>
        <p:spPr>
          <a:xfrm rot="10800000">
            <a:off x="5974080" y="5974080"/>
            <a:ext cx="655320" cy="487680"/>
          </a:xfrm>
          <a:prstGeom prst="triangle">
            <a:avLst/>
          </a:prstGeom>
          <a:solidFill>
            <a:srgbClr val="C9B8D6"/>
          </a:solidFill>
          <a:ln>
            <a:solidFill>
              <a:srgbClr val="C9B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ļîďé"/>
          <p:cNvSpPr/>
          <p:nvPr/>
        </p:nvSpPr>
        <p:spPr bwMode="auto">
          <a:xfrm>
            <a:off x="0" y="2752367"/>
            <a:ext cx="4147696" cy="4105634"/>
          </a:xfrm>
          <a:custGeom>
            <a:avLst/>
            <a:gdLst>
              <a:gd name="T0" fmla="*/ 462 w 1319"/>
              <a:gd name="T1" fmla="*/ 0 h 1308"/>
              <a:gd name="T2" fmla="*/ 0 w 1319"/>
              <a:gd name="T3" fmla="*/ 135 h 1308"/>
              <a:gd name="T4" fmla="*/ 0 w 1319"/>
              <a:gd name="T5" fmla="*/ 1308 h 1308"/>
              <a:gd name="T6" fmla="*/ 1190 w 1319"/>
              <a:gd name="T7" fmla="*/ 1308 h 1308"/>
              <a:gd name="T8" fmla="*/ 1319 w 1319"/>
              <a:gd name="T9" fmla="*/ 856 h 1308"/>
              <a:gd name="T10" fmla="*/ 462 w 1319"/>
              <a:gd name="T11" fmla="*/ 0 h 1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19" h="1308">
                <a:moveTo>
                  <a:pt x="462" y="0"/>
                </a:moveTo>
                <a:cubicBezTo>
                  <a:pt x="292" y="0"/>
                  <a:pt x="133" y="49"/>
                  <a:pt x="0" y="135"/>
                </a:cubicBezTo>
                <a:cubicBezTo>
                  <a:pt x="0" y="1308"/>
                  <a:pt x="0" y="1308"/>
                  <a:pt x="0" y="1308"/>
                </a:cubicBezTo>
                <a:cubicBezTo>
                  <a:pt x="1190" y="1308"/>
                  <a:pt x="1190" y="1308"/>
                  <a:pt x="1190" y="1308"/>
                </a:cubicBezTo>
                <a:cubicBezTo>
                  <a:pt x="1272" y="1177"/>
                  <a:pt x="1319" y="1022"/>
                  <a:pt x="1319" y="856"/>
                </a:cubicBezTo>
                <a:cubicBezTo>
                  <a:pt x="1319" y="383"/>
                  <a:pt x="935" y="0"/>
                  <a:pt x="462" y="0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en-US"/>
          </a:p>
        </p:txBody>
      </p:sp>
      <p:sp>
        <p:nvSpPr>
          <p:cNvPr id="5" name="ï$líḋe"/>
          <p:cNvSpPr/>
          <p:nvPr/>
        </p:nvSpPr>
        <p:spPr bwMode="auto">
          <a:xfrm rot="10800000">
            <a:off x="10710437" y="0"/>
            <a:ext cx="1481561" cy="1466536"/>
          </a:xfrm>
          <a:custGeom>
            <a:avLst/>
            <a:gdLst>
              <a:gd name="T0" fmla="*/ 462 w 1319"/>
              <a:gd name="T1" fmla="*/ 0 h 1308"/>
              <a:gd name="T2" fmla="*/ 0 w 1319"/>
              <a:gd name="T3" fmla="*/ 135 h 1308"/>
              <a:gd name="T4" fmla="*/ 0 w 1319"/>
              <a:gd name="T5" fmla="*/ 1308 h 1308"/>
              <a:gd name="T6" fmla="*/ 1190 w 1319"/>
              <a:gd name="T7" fmla="*/ 1308 h 1308"/>
              <a:gd name="T8" fmla="*/ 1319 w 1319"/>
              <a:gd name="T9" fmla="*/ 856 h 1308"/>
              <a:gd name="T10" fmla="*/ 462 w 1319"/>
              <a:gd name="T11" fmla="*/ 0 h 1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19" h="1308">
                <a:moveTo>
                  <a:pt x="462" y="0"/>
                </a:moveTo>
                <a:cubicBezTo>
                  <a:pt x="292" y="0"/>
                  <a:pt x="133" y="49"/>
                  <a:pt x="0" y="135"/>
                </a:cubicBezTo>
                <a:cubicBezTo>
                  <a:pt x="0" y="1308"/>
                  <a:pt x="0" y="1308"/>
                  <a:pt x="0" y="1308"/>
                </a:cubicBezTo>
                <a:cubicBezTo>
                  <a:pt x="1190" y="1308"/>
                  <a:pt x="1190" y="1308"/>
                  <a:pt x="1190" y="1308"/>
                </a:cubicBezTo>
                <a:cubicBezTo>
                  <a:pt x="1272" y="1177"/>
                  <a:pt x="1319" y="1022"/>
                  <a:pt x="1319" y="856"/>
                </a:cubicBezTo>
                <a:cubicBezTo>
                  <a:pt x="1319" y="383"/>
                  <a:pt x="935" y="0"/>
                  <a:pt x="462" y="0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en-US"/>
          </a:p>
        </p:txBody>
      </p:sp>
      <p:grpSp>
        <p:nvGrpSpPr>
          <p:cNvPr id="6" name="îšľidè"/>
          <p:cNvGrpSpPr/>
          <p:nvPr/>
        </p:nvGrpSpPr>
        <p:grpSpPr>
          <a:xfrm>
            <a:off x="480780" y="1725430"/>
            <a:ext cx="4056742" cy="3602543"/>
            <a:chOff x="509355" y="1725430"/>
            <a:chExt cx="4056742" cy="3602543"/>
          </a:xfrm>
        </p:grpSpPr>
        <p:grpSp>
          <p:nvGrpSpPr>
            <p:cNvPr id="22" name="í$ļiḋê"/>
            <p:cNvGrpSpPr/>
            <p:nvPr/>
          </p:nvGrpSpPr>
          <p:grpSpPr>
            <a:xfrm>
              <a:off x="509355" y="1725430"/>
              <a:ext cx="4056742" cy="3407135"/>
              <a:chOff x="1127448" y="1664803"/>
              <a:chExt cx="4844146" cy="4068453"/>
            </a:xfrm>
          </p:grpSpPr>
          <p:sp>
            <p:nvSpPr>
              <p:cNvPr id="24" name="íSľïḑe"/>
              <p:cNvSpPr/>
              <p:nvPr/>
            </p:nvSpPr>
            <p:spPr bwMode="auto">
              <a:xfrm>
                <a:off x="2672089" y="5707399"/>
                <a:ext cx="1779597" cy="25857"/>
              </a:xfrm>
              <a:custGeom>
                <a:avLst/>
                <a:gdLst>
                  <a:gd name="T0" fmla="*/ 6776 w 6981"/>
                  <a:gd name="T1" fmla="*/ 0 h 103"/>
                  <a:gd name="T2" fmla="*/ 6776 w 6981"/>
                  <a:gd name="T3" fmla="*/ 0 h 103"/>
                  <a:gd name="T4" fmla="*/ 203 w 6981"/>
                  <a:gd name="T5" fmla="*/ 0 h 103"/>
                  <a:gd name="T6" fmla="*/ 0 w 6981"/>
                  <a:gd name="T7" fmla="*/ 46 h 103"/>
                  <a:gd name="T8" fmla="*/ 0 w 6981"/>
                  <a:gd name="T9" fmla="*/ 55 h 103"/>
                  <a:gd name="T10" fmla="*/ 203 w 6981"/>
                  <a:gd name="T11" fmla="*/ 102 h 103"/>
                  <a:gd name="T12" fmla="*/ 6776 w 6981"/>
                  <a:gd name="T13" fmla="*/ 102 h 103"/>
                  <a:gd name="T14" fmla="*/ 6980 w 6981"/>
                  <a:gd name="T15" fmla="*/ 55 h 103"/>
                  <a:gd name="T16" fmla="*/ 6980 w 6981"/>
                  <a:gd name="T17" fmla="*/ 46 h 103"/>
                  <a:gd name="T18" fmla="*/ 6776 w 6981"/>
                  <a:gd name="T1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81" h="103">
                    <a:moveTo>
                      <a:pt x="6776" y="0"/>
                    </a:moveTo>
                    <a:lnTo>
                      <a:pt x="6776" y="0"/>
                    </a:lnTo>
                    <a:cubicBezTo>
                      <a:pt x="203" y="0"/>
                      <a:pt x="203" y="0"/>
                      <a:pt x="203" y="0"/>
                    </a:cubicBezTo>
                    <a:cubicBezTo>
                      <a:pt x="92" y="0"/>
                      <a:pt x="0" y="18"/>
                      <a:pt x="0" y="4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83"/>
                      <a:pt x="92" y="102"/>
                      <a:pt x="203" y="102"/>
                    </a:cubicBezTo>
                    <a:cubicBezTo>
                      <a:pt x="6776" y="102"/>
                      <a:pt x="6776" y="102"/>
                      <a:pt x="6776" y="102"/>
                    </a:cubicBezTo>
                    <a:cubicBezTo>
                      <a:pt x="6887" y="102"/>
                      <a:pt x="6980" y="83"/>
                      <a:pt x="6980" y="55"/>
                    </a:cubicBezTo>
                    <a:cubicBezTo>
                      <a:pt x="6980" y="46"/>
                      <a:pt x="6980" y="46"/>
                      <a:pt x="6980" y="46"/>
                    </a:cubicBezTo>
                    <a:cubicBezTo>
                      <a:pt x="6980" y="18"/>
                      <a:pt x="6887" y="0"/>
                      <a:pt x="6776" y="0"/>
                    </a:cubicBezTo>
                  </a:path>
                </a:pathLst>
              </a:custGeom>
              <a:solidFill>
                <a:srgbClr val="BCBDC0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25" name="ísḷïḑè"/>
              <p:cNvSpPr/>
              <p:nvPr/>
            </p:nvSpPr>
            <p:spPr bwMode="auto">
              <a:xfrm>
                <a:off x="1127448" y="1664803"/>
                <a:ext cx="4844146" cy="2931894"/>
              </a:xfrm>
              <a:custGeom>
                <a:avLst/>
                <a:gdLst>
                  <a:gd name="T0" fmla="*/ 18999 w 19000"/>
                  <a:gd name="T1" fmla="*/ 11499 h 11500"/>
                  <a:gd name="T2" fmla="*/ 18999 w 19000"/>
                  <a:gd name="T3" fmla="*/ 11499 h 11500"/>
                  <a:gd name="T4" fmla="*/ 18999 w 19000"/>
                  <a:gd name="T5" fmla="*/ 630 h 11500"/>
                  <a:gd name="T6" fmla="*/ 18369 w 19000"/>
                  <a:gd name="T7" fmla="*/ 0 h 11500"/>
                  <a:gd name="T8" fmla="*/ 630 w 19000"/>
                  <a:gd name="T9" fmla="*/ 0 h 11500"/>
                  <a:gd name="T10" fmla="*/ 0 w 19000"/>
                  <a:gd name="T11" fmla="*/ 630 h 11500"/>
                  <a:gd name="T12" fmla="*/ 0 w 19000"/>
                  <a:gd name="T13" fmla="*/ 11499 h 11500"/>
                  <a:gd name="T14" fmla="*/ 18999 w 19000"/>
                  <a:gd name="T15" fmla="*/ 11499 h 11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00" h="11500">
                    <a:moveTo>
                      <a:pt x="18999" y="11499"/>
                    </a:moveTo>
                    <a:lnTo>
                      <a:pt x="18999" y="11499"/>
                    </a:lnTo>
                    <a:cubicBezTo>
                      <a:pt x="18999" y="630"/>
                      <a:pt x="18999" y="630"/>
                      <a:pt x="18999" y="630"/>
                    </a:cubicBezTo>
                    <a:cubicBezTo>
                      <a:pt x="18999" y="287"/>
                      <a:pt x="18712" y="0"/>
                      <a:pt x="18369" y="0"/>
                    </a:cubicBezTo>
                    <a:cubicBezTo>
                      <a:pt x="630" y="0"/>
                      <a:pt x="630" y="0"/>
                      <a:pt x="630" y="0"/>
                    </a:cubicBezTo>
                    <a:cubicBezTo>
                      <a:pt x="278" y="0"/>
                      <a:pt x="0" y="287"/>
                      <a:pt x="0" y="630"/>
                    </a:cubicBezTo>
                    <a:cubicBezTo>
                      <a:pt x="0" y="11499"/>
                      <a:pt x="0" y="11499"/>
                      <a:pt x="0" y="11499"/>
                    </a:cubicBezTo>
                    <a:lnTo>
                      <a:pt x="18999" y="11499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26" name="îṩļiḓé"/>
              <p:cNvSpPr/>
              <p:nvPr/>
            </p:nvSpPr>
            <p:spPr bwMode="auto">
              <a:xfrm>
                <a:off x="2672089" y="5131812"/>
                <a:ext cx="1779597" cy="590202"/>
              </a:xfrm>
              <a:custGeom>
                <a:avLst/>
                <a:gdLst>
                  <a:gd name="T0" fmla="*/ 6924 w 6981"/>
                  <a:gd name="T1" fmla="*/ 2138 h 2315"/>
                  <a:gd name="T2" fmla="*/ 6924 w 6981"/>
                  <a:gd name="T3" fmla="*/ 2138 h 2315"/>
                  <a:gd name="T4" fmla="*/ 6249 w 6981"/>
                  <a:gd name="T5" fmla="*/ 2000 h 2315"/>
                  <a:gd name="T6" fmla="*/ 6036 w 6981"/>
                  <a:gd name="T7" fmla="*/ 1712 h 2315"/>
                  <a:gd name="T8" fmla="*/ 5897 w 6981"/>
                  <a:gd name="T9" fmla="*/ 0 h 2315"/>
                  <a:gd name="T10" fmla="*/ 1074 w 6981"/>
                  <a:gd name="T11" fmla="*/ 0 h 2315"/>
                  <a:gd name="T12" fmla="*/ 944 w 6981"/>
                  <a:gd name="T13" fmla="*/ 1712 h 2315"/>
                  <a:gd name="T14" fmla="*/ 731 w 6981"/>
                  <a:gd name="T15" fmla="*/ 2000 h 2315"/>
                  <a:gd name="T16" fmla="*/ 37 w 6981"/>
                  <a:gd name="T17" fmla="*/ 2148 h 2315"/>
                  <a:gd name="T18" fmla="*/ 0 w 6981"/>
                  <a:gd name="T19" fmla="*/ 2185 h 2315"/>
                  <a:gd name="T20" fmla="*/ 0 w 6981"/>
                  <a:gd name="T21" fmla="*/ 2314 h 2315"/>
                  <a:gd name="T22" fmla="*/ 18 w 6981"/>
                  <a:gd name="T23" fmla="*/ 2314 h 2315"/>
                  <a:gd name="T24" fmla="*/ 6961 w 6981"/>
                  <a:gd name="T25" fmla="*/ 2314 h 2315"/>
                  <a:gd name="T26" fmla="*/ 6980 w 6981"/>
                  <a:gd name="T27" fmla="*/ 2314 h 2315"/>
                  <a:gd name="T28" fmla="*/ 6980 w 6981"/>
                  <a:gd name="T29" fmla="*/ 2185 h 2315"/>
                  <a:gd name="T30" fmla="*/ 6924 w 6981"/>
                  <a:gd name="T31" fmla="*/ 2138 h 2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981" h="2315">
                    <a:moveTo>
                      <a:pt x="6924" y="2138"/>
                    </a:moveTo>
                    <a:lnTo>
                      <a:pt x="6924" y="2138"/>
                    </a:lnTo>
                    <a:cubicBezTo>
                      <a:pt x="6795" y="2111"/>
                      <a:pt x="6443" y="2037"/>
                      <a:pt x="6249" y="2000"/>
                    </a:cubicBezTo>
                    <a:cubicBezTo>
                      <a:pt x="6008" y="1944"/>
                      <a:pt x="6036" y="1712"/>
                      <a:pt x="6036" y="1712"/>
                    </a:cubicBezTo>
                    <a:cubicBezTo>
                      <a:pt x="5897" y="0"/>
                      <a:pt x="5897" y="0"/>
                      <a:pt x="5897" y="0"/>
                    </a:cubicBezTo>
                    <a:cubicBezTo>
                      <a:pt x="1074" y="0"/>
                      <a:pt x="1074" y="0"/>
                      <a:pt x="1074" y="0"/>
                    </a:cubicBezTo>
                    <a:cubicBezTo>
                      <a:pt x="944" y="1712"/>
                      <a:pt x="944" y="1712"/>
                      <a:pt x="944" y="1712"/>
                    </a:cubicBezTo>
                    <a:cubicBezTo>
                      <a:pt x="944" y="1712"/>
                      <a:pt x="972" y="1944"/>
                      <a:pt x="731" y="2000"/>
                    </a:cubicBezTo>
                    <a:cubicBezTo>
                      <a:pt x="527" y="2046"/>
                      <a:pt x="148" y="2120"/>
                      <a:pt x="37" y="2148"/>
                    </a:cubicBezTo>
                    <a:cubicBezTo>
                      <a:pt x="0" y="2157"/>
                      <a:pt x="0" y="2185"/>
                      <a:pt x="0" y="2185"/>
                    </a:cubicBezTo>
                    <a:cubicBezTo>
                      <a:pt x="0" y="2314"/>
                      <a:pt x="0" y="2314"/>
                      <a:pt x="0" y="2314"/>
                    </a:cubicBezTo>
                    <a:cubicBezTo>
                      <a:pt x="18" y="2314"/>
                      <a:pt x="18" y="2314"/>
                      <a:pt x="18" y="2314"/>
                    </a:cubicBezTo>
                    <a:cubicBezTo>
                      <a:pt x="6961" y="2314"/>
                      <a:pt x="6961" y="2314"/>
                      <a:pt x="6961" y="2314"/>
                    </a:cubicBezTo>
                    <a:cubicBezTo>
                      <a:pt x="6980" y="2314"/>
                      <a:pt x="6980" y="2314"/>
                      <a:pt x="6980" y="2314"/>
                    </a:cubicBezTo>
                    <a:cubicBezTo>
                      <a:pt x="6980" y="2185"/>
                      <a:pt x="6980" y="2185"/>
                      <a:pt x="6980" y="2185"/>
                    </a:cubicBezTo>
                    <a:cubicBezTo>
                      <a:pt x="6980" y="2185"/>
                      <a:pt x="6980" y="2157"/>
                      <a:pt x="6924" y="2138"/>
                    </a:cubicBezTo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27" name="îṥḷïḑè"/>
              <p:cNvSpPr/>
              <p:nvPr/>
            </p:nvSpPr>
            <p:spPr bwMode="auto">
              <a:xfrm>
                <a:off x="1127448" y="4596697"/>
                <a:ext cx="4844146" cy="536240"/>
              </a:xfrm>
              <a:custGeom>
                <a:avLst/>
                <a:gdLst>
                  <a:gd name="T0" fmla="*/ 0 w 19000"/>
                  <a:gd name="T1" fmla="*/ 0 h 2103"/>
                  <a:gd name="T2" fmla="*/ 0 w 19000"/>
                  <a:gd name="T3" fmla="*/ 0 h 2103"/>
                  <a:gd name="T4" fmla="*/ 0 w 19000"/>
                  <a:gd name="T5" fmla="*/ 1472 h 2103"/>
                  <a:gd name="T6" fmla="*/ 630 w 19000"/>
                  <a:gd name="T7" fmla="*/ 2102 h 2103"/>
                  <a:gd name="T8" fmla="*/ 18369 w 19000"/>
                  <a:gd name="T9" fmla="*/ 2102 h 2103"/>
                  <a:gd name="T10" fmla="*/ 18999 w 19000"/>
                  <a:gd name="T11" fmla="*/ 1472 h 2103"/>
                  <a:gd name="T12" fmla="*/ 18999 w 19000"/>
                  <a:gd name="T13" fmla="*/ 0 h 2103"/>
                  <a:gd name="T14" fmla="*/ 0 w 19000"/>
                  <a:gd name="T15" fmla="*/ 0 h 2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00" h="2103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472"/>
                      <a:pt x="0" y="1472"/>
                      <a:pt x="0" y="1472"/>
                    </a:cubicBezTo>
                    <a:cubicBezTo>
                      <a:pt x="0" y="1824"/>
                      <a:pt x="278" y="2102"/>
                      <a:pt x="630" y="2102"/>
                    </a:cubicBezTo>
                    <a:cubicBezTo>
                      <a:pt x="18369" y="2102"/>
                      <a:pt x="18369" y="2102"/>
                      <a:pt x="18369" y="2102"/>
                    </a:cubicBezTo>
                    <a:cubicBezTo>
                      <a:pt x="18712" y="2102"/>
                      <a:pt x="18999" y="1824"/>
                      <a:pt x="18999" y="1472"/>
                    </a:cubicBezTo>
                    <a:cubicBezTo>
                      <a:pt x="18999" y="0"/>
                      <a:pt x="18999" y="0"/>
                      <a:pt x="18999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F4F4F4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28" name="îṣlïḋè"/>
              <p:cNvSpPr/>
              <p:nvPr/>
            </p:nvSpPr>
            <p:spPr bwMode="auto">
              <a:xfrm>
                <a:off x="2672089" y="5679295"/>
                <a:ext cx="1779597" cy="42719"/>
              </a:xfrm>
              <a:custGeom>
                <a:avLst/>
                <a:gdLst>
                  <a:gd name="T0" fmla="*/ 6943 w 6981"/>
                  <a:gd name="T1" fmla="*/ 0 h 167"/>
                  <a:gd name="T2" fmla="*/ 6943 w 6981"/>
                  <a:gd name="T3" fmla="*/ 0 h 167"/>
                  <a:gd name="T4" fmla="*/ 27 w 6981"/>
                  <a:gd name="T5" fmla="*/ 0 h 167"/>
                  <a:gd name="T6" fmla="*/ 0 w 6981"/>
                  <a:gd name="T7" fmla="*/ 37 h 167"/>
                  <a:gd name="T8" fmla="*/ 0 w 6981"/>
                  <a:gd name="T9" fmla="*/ 166 h 167"/>
                  <a:gd name="T10" fmla="*/ 18 w 6981"/>
                  <a:gd name="T11" fmla="*/ 166 h 167"/>
                  <a:gd name="T12" fmla="*/ 6961 w 6981"/>
                  <a:gd name="T13" fmla="*/ 166 h 167"/>
                  <a:gd name="T14" fmla="*/ 6980 w 6981"/>
                  <a:gd name="T15" fmla="*/ 166 h 167"/>
                  <a:gd name="T16" fmla="*/ 6980 w 6981"/>
                  <a:gd name="T17" fmla="*/ 37 h 167"/>
                  <a:gd name="T18" fmla="*/ 6943 w 6981"/>
                  <a:gd name="T1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81" h="167">
                    <a:moveTo>
                      <a:pt x="6943" y="0"/>
                    </a:moveTo>
                    <a:lnTo>
                      <a:pt x="6943" y="0"/>
                    </a:lnTo>
                    <a:cubicBezTo>
                      <a:pt x="27" y="0"/>
                      <a:pt x="27" y="0"/>
                      <a:pt x="27" y="0"/>
                    </a:cubicBezTo>
                    <a:cubicBezTo>
                      <a:pt x="0" y="9"/>
                      <a:pt x="0" y="37"/>
                      <a:pt x="0" y="37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18" y="166"/>
                      <a:pt x="18" y="166"/>
                      <a:pt x="18" y="166"/>
                    </a:cubicBezTo>
                    <a:cubicBezTo>
                      <a:pt x="6961" y="166"/>
                      <a:pt x="6961" y="166"/>
                      <a:pt x="6961" y="166"/>
                    </a:cubicBezTo>
                    <a:cubicBezTo>
                      <a:pt x="6980" y="166"/>
                      <a:pt x="6980" y="166"/>
                      <a:pt x="6980" y="166"/>
                    </a:cubicBezTo>
                    <a:cubicBezTo>
                      <a:pt x="6980" y="37"/>
                      <a:pt x="6980" y="37"/>
                      <a:pt x="6980" y="37"/>
                    </a:cubicBezTo>
                    <a:cubicBezTo>
                      <a:pt x="6980" y="37"/>
                      <a:pt x="6980" y="18"/>
                      <a:pt x="6943" y="0"/>
                    </a:cubicBezTo>
                  </a:path>
                </a:pathLst>
              </a:custGeom>
              <a:solidFill>
                <a:srgbClr val="D1D2D1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29" name="iṩļïḋê"/>
              <p:cNvSpPr/>
              <p:nvPr/>
            </p:nvSpPr>
            <p:spPr bwMode="auto">
              <a:xfrm>
                <a:off x="1354534" y="1877276"/>
                <a:ext cx="4387724" cy="2485589"/>
              </a:xfrm>
              <a:custGeom>
                <a:avLst/>
                <a:gdLst>
                  <a:gd name="T0" fmla="*/ 17212 w 17213"/>
                  <a:gd name="T1" fmla="*/ 9749 h 9750"/>
                  <a:gd name="T2" fmla="*/ 0 w 17213"/>
                  <a:gd name="T3" fmla="*/ 9749 h 9750"/>
                  <a:gd name="T4" fmla="*/ 0 w 17213"/>
                  <a:gd name="T5" fmla="*/ 0 h 9750"/>
                  <a:gd name="T6" fmla="*/ 17212 w 17213"/>
                  <a:gd name="T7" fmla="*/ 0 h 9750"/>
                  <a:gd name="T8" fmla="*/ 17212 w 17213"/>
                  <a:gd name="T9" fmla="*/ 9749 h 9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13" h="9750">
                    <a:moveTo>
                      <a:pt x="17212" y="9749"/>
                    </a:moveTo>
                    <a:lnTo>
                      <a:pt x="0" y="9749"/>
                    </a:lnTo>
                    <a:lnTo>
                      <a:pt x="0" y="0"/>
                    </a:lnTo>
                    <a:lnTo>
                      <a:pt x="17212" y="0"/>
                    </a:lnTo>
                    <a:lnTo>
                      <a:pt x="17212" y="9749"/>
                    </a:lnTo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  <a:ln w="63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23" name="iŝļïḑe"/>
            <p:cNvSpPr/>
            <p:nvPr/>
          </p:nvSpPr>
          <p:spPr>
            <a:xfrm>
              <a:off x="1322604" y="5282254"/>
              <a:ext cx="2430246" cy="45719"/>
            </a:xfrm>
            <a:prstGeom prst="ellipse">
              <a:avLst/>
            </a:prstGeom>
            <a:solidFill>
              <a:schemeClr val="bg1">
                <a:lumMod val="9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" name="ï$ļidé"/>
          <p:cNvSpPr txBox="1"/>
          <p:nvPr/>
        </p:nvSpPr>
        <p:spPr>
          <a:xfrm>
            <a:off x="4943477" y="1903366"/>
            <a:ext cx="6575423" cy="5510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/>
          <a:p>
            <a:pPr>
              <a:buSzPct val="25000"/>
            </a:pPr>
            <a:r>
              <a:rPr lang="en-US" sz="2400" b="1" dirty="0"/>
              <a:t>Unified fonts make reading more fluent.</a:t>
            </a:r>
            <a:endParaRPr lang="en-US" sz="2400" b="1" dirty="0"/>
          </a:p>
        </p:txBody>
      </p:sp>
      <p:sp>
        <p:nvSpPr>
          <p:cNvPr id="8" name="ïŝľîḓé"/>
          <p:cNvSpPr txBox="1"/>
          <p:nvPr/>
        </p:nvSpPr>
        <p:spPr>
          <a:xfrm>
            <a:off x="4943475" y="2454463"/>
            <a:ext cx="6575425" cy="85216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en-US" sz="1400" dirty="0"/>
              <a:t>Theme color makes PPT more convenient to change.</a:t>
            </a:r>
            <a:endParaRPr lang="en-US" sz="1400" dirty="0"/>
          </a:p>
          <a:p>
            <a:pPr>
              <a:lnSpc>
                <a:spcPct val="150000"/>
              </a:lnSpc>
              <a:buSzPct val="25000"/>
            </a:pPr>
            <a:r>
              <a:rPr lang="en-US" sz="1400" dirty="0"/>
              <a:t>Adjust the spacing to adapt to Chinese typesetting, use the reference line in PPT.</a:t>
            </a:r>
            <a:endParaRPr lang="en-US" sz="1400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5086350" y="3306625"/>
            <a:ext cx="643255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íşḻíḋe"/>
          <p:cNvGrpSpPr/>
          <p:nvPr/>
        </p:nvGrpSpPr>
        <p:grpSpPr>
          <a:xfrm>
            <a:off x="4943475" y="4180754"/>
            <a:ext cx="2019301" cy="1962871"/>
            <a:chOff x="4943474" y="4180754"/>
            <a:chExt cx="2019301" cy="1962871"/>
          </a:xfrm>
        </p:grpSpPr>
        <p:sp>
          <p:nvSpPr>
            <p:cNvPr id="20" name="íṩļïdê"/>
            <p:cNvSpPr txBox="1"/>
            <p:nvPr/>
          </p:nvSpPr>
          <p:spPr>
            <a:xfrm>
              <a:off x="4943474" y="4410904"/>
              <a:ext cx="2019301" cy="1732721"/>
            </a:xfrm>
            <a:prstGeom prst="roundRect">
              <a:avLst>
                <a:gd name="adj" fmla="val 6341"/>
              </a:avLst>
            </a:prstGeom>
            <a:solidFill>
              <a:schemeClr val="bg1"/>
            </a:solidFill>
            <a:ln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200" dirty="0"/>
                <a:t>Copy paste fonts. Choose the only option to retain text……</a:t>
              </a:r>
              <a:endParaRPr lang="en-US" altLang="zh-CN" sz="1200" dirty="0"/>
            </a:p>
          </p:txBody>
        </p:sp>
        <p:sp>
          <p:nvSpPr>
            <p:cNvPr id="21" name="ïṥḷíḑe"/>
            <p:cNvSpPr/>
            <p:nvPr/>
          </p:nvSpPr>
          <p:spPr>
            <a:xfrm>
              <a:off x="5163548" y="4180754"/>
              <a:ext cx="1579153" cy="4603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  <a:r>
                <a:rPr lang="en-US" altLang="zh-CN" sz="1600" b="1" i="1" dirty="0">
                  <a:solidFill>
                    <a:schemeClr val="tx1"/>
                  </a:solidFill>
                </a:rPr>
                <a:t>Text here</a:t>
              </a:r>
              <a:endParaRPr sz="1600" b="1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ïṥlîde"/>
          <p:cNvSpPr/>
          <p:nvPr/>
        </p:nvSpPr>
        <p:spPr bwMode="auto">
          <a:xfrm>
            <a:off x="5784421" y="3743367"/>
            <a:ext cx="337408" cy="354943"/>
          </a:xfrm>
          <a:custGeom>
            <a:avLst/>
            <a:gdLst>
              <a:gd name="T0" fmla="*/ 600116 w 606244"/>
              <a:gd name="T1" fmla="*/ 600116 w 606244"/>
              <a:gd name="T2" fmla="*/ 600116 w 606244"/>
              <a:gd name="T3" fmla="*/ 600116 w 606244"/>
              <a:gd name="T4" fmla="*/ 600116 w 606244"/>
              <a:gd name="T5" fmla="*/ 600116 w 606244"/>
              <a:gd name="T6" fmla="*/ 600116 w 606244"/>
              <a:gd name="T7" fmla="*/ 600116 w 606244"/>
              <a:gd name="T8" fmla="*/ 600116 w 606244"/>
              <a:gd name="T9" fmla="*/ 600116 w 606244"/>
              <a:gd name="T10" fmla="*/ 600116 w 606244"/>
              <a:gd name="T11" fmla="*/ 600116 w 606244"/>
              <a:gd name="T12" fmla="*/ 600116 w 606244"/>
              <a:gd name="T13" fmla="*/ 600116 w 606244"/>
              <a:gd name="T14" fmla="*/ 600116 w 606244"/>
              <a:gd name="T15" fmla="*/ 600116 w 606244"/>
              <a:gd name="T16" fmla="*/ 600116 w 606244"/>
              <a:gd name="T17" fmla="*/ 600116 w 606244"/>
              <a:gd name="T18" fmla="*/ 600116 w 606244"/>
              <a:gd name="T19" fmla="*/ 600116 w 606244"/>
              <a:gd name="T20" fmla="*/ 600116 w 606244"/>
              <a:gd name="T21" fmla="*/ 600116 w 606244"/>
              <a:gd name="T22" fmla="*/ 600116 w 606244"/>
              <a:gd name="T23" fmla="*/ 600116 w 606244"/>
              <a:gd name="T24" fmla="*/ 600116 w 606244"/>
              <a:gd name="T25" fmla="*/ 600116 w 606244"/>
              <a:gd name="T26" fmla="*/ 600116 w 606244"/>
              <a:gd name="T27" fmla="*/ 600116 w 606244"/>
              <a:gd name="T28" fmla="*/ 600116 w 606244"/>
              <a:gd name="T29" fmla="*/ 600116 w 606244"/>
              <a:gd name="T30" fmla="*/ 600116 w 606244"/>
              <a:gd name="T31" fmla="*/ 600116 w 606244"/>
              <a:gd name="T32" fmla="*/ 600116 w 606244"/>
              <a:gd name="T33" fmla="*/ 600116 w 606244"/>
              <a:gd name="T34" fmla="*/ 600116 w 606244"/>
              <a:gd name="T35" fmla="*/ 600116 w 606244"/>
              <a:gd name="T36" fmla="*/ 600116 w 606244"/>
              <a:gd name="T37" fmla="*/ 600116 w 606244"/>
              <a:gd name="T38" fmla="*/ 600116 w 606244"/>
              <a:gd name="T39" fmla="*/ 600116 w 606244"/>
              <a:gd name="T40" fmla="*/ 600116 w 606244"/>
              <a:gd name="T41" fmla="*/ 600116 w 606244"/>
              <a:gd name="T42" fmla="*/ 600116 w 606244"/>
              <a:gd name="T43" fmla="*/ 600116 w 606244"/>
              <a:gd name="T44" fmla="*/ 600116 w 606244"/>
              <a:gd name="T45" fmla="*/ 600116 w 606244"/>
              <a:gd name="T46" fmla="*/ 600116 w 606244"/>
              <a:gd name="T47" fmla="*/ 600116 w 606244"/>
              <a:gd name="T48" fmla="*/ 600116 w 606244"/>
              <a:gd name="T49" fmla="*/ 600116 w 606244"/>
              <a:gd name="T50" fmla="*/ 600116 w 606244"/>
              <a:gd name="T51" fmla="*/ 600116 w 606244"/>
              <a:gd name="T52" fmla="*/ 600116 w 606244"/>
              <a:gd name="T53" fmla="*/ 600116 w 606244"/>
              <a:gd name="T54" fmla="*/ 600116 w 606244"/>
              <a:gd name="T55" fmla="*/ 600116 w 606244"/>
              <a:gd name="T56" fmla="*/ 600116 w 606244"/>
              <a:gd name="T57" fmla="*/ 600116 w 606244"/>
              <a:gd name="T58" fmla="*/ 600116 w 606244"/>
              <a:gd name="T59" fmla="*/ 600116 w 606244"/>
              <a:gd name="T60" fmla="*/ 600116 w 606244"/>
              <a:gd name="T61" fmla="*/ 600116 w 606244"/>
              <a:gd name="T62" fmla="*/ 600116 w 606244"/>
              <a:gd name="T63" fmla="*/ 600116 w 606244"/>
              <a:gd name="T64" fmla="*/ 600116 w 606244"/>
              <a:gd name="T65" fmla="*/ 600116 w 606244"/>
              <a:gd name="T66" fmla="*/ 600116 w 606244"/>
              <a:gd name="T67" fmla="*/ 600116 w 606244"/>
              <a:gd name="T68" fmla="*/ 600116 w 606244"/>
              <a:gd name="T69" fmla="*/ 600116 w 606244"/>
              <a:gd name="T70" fmla="*/ 600116 w 606244"/>
              <a:gd name="T71" fmla="*/ 600116 w 606244"/>
              <a:gd name="T72" fmla="*/ 600116 w 606244"/>
              <a:gd name="T73" fmla="*/ 600116 w 606244"/>
              <a:gd name="T74" fmla="*/ 600116 w 606244"/>
              <a:gd name="T75" fmla="*/ 600116 w 606244"/>
              <a:gd name="T76" fmla="*/ 600116 w 606244"/>
              <a:gd name="T77" fmla="*/ 600116 w 606244"/>
              <a:gd name="T78" fmla="*/ 600116 w 606244"/>
              <a:gd name="T79" fmla="*/ 600116 w 606244"/>
              <a:gd name="T80" fmla="*/ 600116 w 606244"/>
              <a:gd name="T81" fmla="*/ 600116 w 606244"/>
              <a:gd name="T82" fmla="*/ 600116 w 606244"/>
              <a:gd name="T83" fmla="*/ 600116 w 606244"/>
              <a:gd name="T84" fmla="*/ 600116 w 606244"/>
              <a:gd name="T85" fmla="*/ 600116 w 606244"/>
              <a:gd name="T86" fmla="*/ 600116 w 606244"/>
              <a:gd name="T87" fmla="*/ 600116 w 606244"/>
              <a:gd name="T88" fmla="*/ 600116 w 606244"/>
              <a:gd name="T89" fmla="*/ 600116 w 606244"/>
              <a:gd name="T90" fmla="*/ 600116 w 606244"/>
              <a:gd name="T91" fmla="*/ 600116 w 606244"/>
              <a:gd name="T92" fmla="*/ 600116 w 606244"/>
              <a:gd name="T93" fmla="*/ 600116 w 606244"/>
              <a:gd name="T94" fmla="*/ 600116 w 606244"/>
              <a:gd name="T95" fmla="*/ 600116 w 606244"/>
              <a:gd name="T96" fmla="*/ 600116 w 606244"/>
              <a:gd name="T97" fmla="*/ 600116 w 606244"/>
              <a:gd name="T98" fmla="*/ 600116 w 606244"/>
              <a:gd name="T99" fmla="*/ 600116 w 606244"/>
              <a:gd name="T100" fmla="*/ 600116 w 606244"/>
              <a:gd name="T101" fmla="*/ 600116 w 606244"/>
              <a:gd name="T102" fmla="*/ 600116 w 606244"/>
              <a:gd name="T103" fmla="*/ 600116 w 606244"/>
              <a:gd name="T104" fmla="*/ 600116 w 606244"/>
              <a:gd name="T105" fmla="*/ 600116 w 606244"/>
              <a:gd name="T106" fmla="*/ 600116 w 606244"/>
              <a:gd name="T107" fmla="*/ 600116 w 606244"/>
              <a:gd name="T108" fmla="*/ 600116 w 606244"/>
              <a:gd name="T109" fmla="*/ 600116 w 606244"/>
              <a:gd name="T110" fmla="*/ 600116 w 606244"/>
              <a:gd name="T111" fmla="*/ 600116 w 606244"/>
              <a:gd name="T112" fmla="*/ 600116 w 606244"/>
              <a:gd name="T113" fmla="*/ 600116 w 606244"/>
              <a:gd name="T114" fmla="*/ 600116 w 606244"/>
              <a:gd name="T115" fmla="*/ 600116 w 606244"/>
              <a:gd name="T116" fmla="*/ 600116 w 606244"/>
              <a:gd name="T117" fmla="*/ 600116 w 606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638" h="2779">
                <a:moveTo>
                  <a:pt x="176" y="1114"/>
                </a:moveTo>
                <a:cubicBezTo>
                  <a:pt x="33" y="803"/>
                  <a:pt x="3" y="574"/>
                  <a:pt x="2" y="564"/>
                </a:cubicBezTo>
                <a:cubicBezTo>
                  <a:pt x="0" y="549"/>
                  <a:pt x="6" y="535"/>
                  <a:pt x="17" y="525"/>
                </a:cubicBezTo>
                <a:cubicBezTo>
                  <a:pt x="29" y="516"/>
                  <a:pt x="44" y="513"/>
                  <a:pt x="58" y="518"/>
                </a:cubicBezTo>
                <a:cubicBezTo>
                  <a:pt x="71" y="522"/>
                  <a:pt x="293" y="595"/>
                  <a:pt x="556" y="731"/>
                </a:cubicBezTo>
                <a:cubicBezTo>
                  <a:pt x="556" y="731"/>
                  <a:pt x="556" y="731"/>
                  <a:pt x="556" y="731"/>
                </a:cubicBezTo>
                <a:cubicBezTo>
                  <a:pt x="569" y="738"/>
                  <a:pt x="582" y="745"/>
                  <a:pt x="595" y="752"/>
                </a:cubicBezTo>
                <a:cubicBezTo>
                  <a:pt x="597" y="753"/>
                  <a:pt x="600" y="754"/>
                  <a:pt x="602" y="755"/>
                </a:cubicBezTo>
                <a:cubicBezTo>
                  <a:pt x="613" y="762"/>
                  <a:pt x="625" y="768"/>
                  <a:pt x="637" y="775"/>
                </a:cubicBezTo>
                <a:cubicBezTo>
                  <a:pt x="639" y="776"/>
                  <a:pt x="641" y="777"/>
                  <a:pt x="643" y="778"/>
                </a:cubicBezTo>
                <a:cubicBezTo>
                  <a:pt x="699" y="809"/>
                  <a:pt x="756" y="843"/>
                  <a:pt x="812" y="879"/>
                </a:cubicBezTo>
                <a:cubicBezTo>
                  <a:pt x="813" y="880"/>
                  <a:pt x="814" y="880"/>
                  <a:pt x="815" y="880"/>
                </a:cubicBezTo>
                <a:cubicBezTo>
                  <a:pt x="832" y="892"/>
                  <a:pt x="849" y="903"/>
                  <a:pt x="866" y="915"/>
                </a:cubicBezTo>
                <a:cubicBezTo>
                  <a:pt x="877" y="922"/>
                  <a:pt x="883" y="933"/>
                  <a:pt x="885" y="945"/>
                </a:cubicBezTo>
                <a:lnTo>
                  <a:pt x="898" y="1041"/>
                </a:lnTo>
                <a:lnTo>
                  <a:pt x="898" y="1041"/>
                </a:lnTo>
                <a:lnTo>
                  <a:pt x="914" y="1160"/>
                </a:lnTo>
                <a:lnTo>
                  <a:pt x="956" y="1085"/>
                </a:lnTo>
                <a:cubicBezTo>
                  <a:pt x="961" y="1077"/>
                  <a:pt x="968" y="1071"/>
                  <a:pt x="976" y="1067"/>
                </a:cubicBezTo>
                <a:cubicBezTo>
                  <a:pt x="979" y="1066"/>
                  <a:pt x="982" y="1065"/>
                  <a:pt x="985" y="1064"/>
                </a:cubicBezTo>
                <a:cubicBezTo>
                  <a:pt x="988" y="1063"/>
                  <a:pt x="991" y="1063"/>
                  <a:pt x="994" y="1063"/>
                </a:cubicBezTo>
                <a:cubicBezTo>
                  <a:pt x="994" y="1063"/>
                  <a:pt x="994" y="1063"/>
                  <a:pt x="994" y="1063"/>
                </a:cubicBezTo>
                <a:cubicBezTo>
                  <a:pt x="997" y="1063"/>
                  <a:pt x="999" y="1063"/>
                  <a:pt x="1002" y="1064"/>
                </a:cubicBezTo>
                <a:cubicBezTo>
                  <a:pt x="1003" y="1064"/>
                  <a:pt x="1003" y="1064"/>
                  <a:pt x="1004" y="1064"/>
                </a:cubicBezTo>
                <a:cubicBezTo>
                  <a:pt x="1006" y="1065"/>
                  <a:pt x="1008" y="1065"/>
                  <a:pt x="1010" y="1066"/>
                </a:cubicBezTo>
                <a:cubicBezTo>
                  <a:pt x="1011" y="1066"/>
                  <a:pt x="1011" y="1067"/>
                  <a:pt x="1012" y="1067"/>
                </a:cubicBezTo>
                <a:cubicBezTo>
                  <a:pt x="1015" y="1068"/>
                  <a:pt x="1017" y="1070"/>
                  <a:pt x="1019" y="1071"/>
                </a:cubicBezTo>
                <a:cubicBezTo>
                  <a:pt x="1019" y="1071"/>
                  <a:pt x="1019" y="1071"/>
                  <a:pt x="1019" y="1071"/>
                </a:cubicBezTo>
                <a:cubicBezTo>
                  <a:pt x="1019" y="1071"/>
                  <a:pt x="1019" y="1071"/>
                  <a:pt x="1019" y="1071"/>
                </a:cubicBezTo>
                <a:cubicBezTo>
                  <a:pt x="1028" y="1077"/>
                  <a:pt x="1036" y="1084"/>
                  <a:pt x="1044" y="1090"/>
                </a:cubicBezTo>
                <a:cubicBezTo>
                  <a:pt x="1047" y="1091"/>
                  <a:pt x="1049" y="1093"/>
                  <a:pt x="1051" y="1095"/>
                </a:cubicBezTo>
                <a:cubicBezTo>
                  <a:pt x="1058" y="1100"/>
                  <a:pt x="1065" y="1105"/>
                  <a:pt x="1072" y="1110"/>
                </a:cubicBezTo>
                <a:cubicBezTo>
                  <a:pt x="1073" y="1111"/>
                  <a:pt x="1074" y="1112"/>
                  <a:pt x="1075" y="1113"/>
                </a:cubicBezTo>
                <a:cubicBezTo>
                  <a:pt x="1082" y="1118"/>
                  <a:pt x="1089" y="1124"/>
                  <a:pt x="1096" y="1129"/>
                </a:cubicBezTo>
                <a:cubicBezTo>
                  <a:pt x="1099" y="1131"/>
                  <a:pt x="1101" y="1133"/>
                  <a:pt x="1104" y="1135"/>
                </a:cubicBezTo>
                <a:cubicBezTo>
                  <a:pt x="1109" y="1139"/>
                  <a:pt x="1114" y="1143"/>
                  <a:pt x="1119" y="1147"/>
                </a:cubicBezTo>
                <a:cubicBezTo>
                  <a:pt x="1121" y="1149"/>
                  <a:pt x="1123" y="1150"/>
                  <a:pt x="1125" y="1152"/>
                </a:cubicBezTo>
                <a:cubicBezTo>
                  <a:pt x="1131" y="1157"/>
                  <a:pt x="1136" y="1162"/>
                  <a:pt x="1142" y="1167"/>
                </a:cubicBezTo>
                <a:cubicBezTo>
                  <a:pt x="1145" y="1169"/>
                  <a:pt x="1147" y="1171"/>
                  <a:pt x="1150" y="1173"/>
                </a:cubicBezTo>
                <a:cubicBezTo>
                  <a:pt x="1154" y="1177"/>
                  <a:pt x="1157" y="1180"/>
                  <a:pt x="1161" y="1183"/>
                </a:cubicBezTo>
                <a:cubicBezTo>
                  <a:pt x="1164" y="1185"/>
                  <a:pt x="1166" y="1188"/>
                  <a:pt x="1169" y="1190"/>
                </a:cubicBezTo>
                <a:cubicBezTo>
                  <a:pt x="1174" y="1194"/>
                  <a:pt x="1178" y="1199"/>
                  <a:pt x="1183" y="1203"/>
                </a:cubicBezTo>
                <a:cubicBezTo>
                  <a:pt x="1186" y="1206"/>
                  <a:pt x="1189" y="1209"/>
                  <a:pt x="1191" y="1211"/>
                </a:cubicBezTo>
                <a:cubicBezTo>
                  <a:pt x="1194" y="1214"/>
                  <a:pt x="1197" y="1216"/>
                  <a:pt x="1199" y="1219"/>
                </a:cubicBezTo>
                <a:cubicBezTo>
                  <a:pt x="1203" y="1222"/>
                  <a:pt x="1206" y="1226"/>
                  <a:pt x="1209" y="1229"/>
                </a:cubicBezTo>
                <a:cubicBezTo>
                  <a:pt x="1213" y="1233"/>
                  <a:pt x="1217" y="1236"/>
                  <a:pt x="1220" y="1240"/>
                </a:cubicBezTo>
                <a:cubicBezTo>
                  <a:pt x="1223" y="1243"/>
                  <a:pt x="1226" y="1246"/>
                  <a:pt x="1228" y="1249"/>
                </a:cubicBezTo>
                <a:cubicBezTo>
                  <a:pt x="1230" y="1251"/>
                  <a:pt x="1232" y="1253"/>
                  <a:pt x="1234" y="1255"/>
                </a:cubicBezTo>
                <a:cubicBezTo>
                  <a:pt x="1240" y="1262"/>
                  <a:pt x="1246" y="1268"/>
                  <a:pt x="1251" y="1274"/>
                </a:cubicBezTo>
                <a:cubicBezTo>
                  <a:pt x="1252" y="1275"/>
                  <a:pt x="1253" y="1276"/>
                  <a:pt x="1254" y="1277"/>
                </a:cubicBezTo>
                <a:lnTo>
                  <a:pt x="1254" y="1277"/>
                </a:lnTo>
                <a:cubicBezTo>
                  <a:pt x="1281" y="1310"/>
                  <a:pt x="1306" y="1344"/>
                  <a:pt x="1331" y="1382"/>
                </a:cubicBezTo>
                <a:cubicBezTo>
                  <a:pt x="1337" y="1392"/>
                  <a:pt x="1342" y="1401"/>
                  <a:pt x="1348" y="1410"/>
                </a:cubicBezTo>
                <a:lnTo>
                  <a:pt x="1348" y="1410"/>
                </a:lnTo>
                <a:cubicBezTo>
                  <a:pt x="1348" y="1410"/>
                  <a:pt x="1348" y="1410"/>
                  <a:pt x="1348" y="1410"/>
                </a:cubicBezTo>
                <a:cubicBezTo>
                  <a:pt x="1354" y="1420"/>
                  <a:pt x="1360" y="1430"/>
                  <a:pt x="1366" y="1439"/>
                </a:cubicBezTo>
                <a:cubicBezTo>
                  <a:pt x="1366" y="1440"/>
                  <a:pt x="1367" y="1441"/>
                  <a:pt x="1367" y="1442"/>
                </a:cubicBezTo>
                <a:cubicBezTo>
                  <a:pt x="1373" y="1451"/>
                  <a:pt x="1378" y="1460"/>
                  <a:pt x="1383" y="1469"/>
                </a:cubicBezTo>
                <a:cubicBezTo>
                  <a:pt x="1384" y="1471"/>
                  <a:pt x="1385" y="1472"/>
                  <a:pt x="1386" y="1474"/>
                </a:cubicBezTo>
                <a:cubicBezTo>
                  <a:pt x="1390" y="1483"/>
                  <a:pt x="1395" y="1491"/>
                  <a:pt x="1400" y="1500"/>
                </a:cubicBezTo>
                <a:cubicBezTo>
                  <a:pt x="1401" y="1501"/>
                  <a:pt x="1402" y="1503"/>
                  <a:pt x="1403" y="1505"/>
                </a:cubicBezTo>
                <a:cubicBezTo>
                  <a:pt x="1407" y="1513"/>
                  <a:pt x="1411" y="1521"/>
                  <a:pt x="1416" y="1530"/>
                </a:cubicBezTo>
                <a:cubicBezTo>
                  <a:pt x="1417" y="1531"/>
                  <a:pt x="1417" y="1533"/>
                  <a:pt x="1418" y="1535"/>
                </a:cubicBezTo>
                <a:cubicBezTo>
                  <a:pt x="1423" y="1543"/>
                  <a:pt x="1427" y="1551"/>
                  <a:pt x="1431" y="1559"/>
                </a:cubicBezTo>
                <a:cubicBezTo>
                  <a:pt x="1431" y="1561"/>
                  <a:pt x="1432" y="1563"/>
                  <a:pt x="1433" y="1564"/>
                </a:cubicBezTo>
                <a:cubicBezTo>
                  <a:pt x="1437" y="1573"/>
                  <a:pt x="1441" y="1581"/>
                  <a:pt x="1445" y="1589"/>
                </a:cubicBezTo>
                <a:cubicBezTo>
                  <a:pt x="1445" y="1590"/>
                  <a:pt x="1446" y="1591"/>
                  <a:pt x="1447" y="1593"/>
                </a:cubicBezTo>
                <a:cubicBezTo>
                  <a:pt x="1451" y="1601"/>
                  <a:pt x="1454" y="1609"/>
                  <a:pt x="1458" y="1618"/>
                </a:cubicBezTo>
                <a:cubicBezTo>
                  <a:pt x="1458" y="1618"/>
                  <a:pt x="1459" y="1619"/>
                  <a:pt x="1459" y="1620"/>
                </a:cubicBezTo>
                <a:cubicBezTo>
                  <a:pt x="1463" y="1629"/>
                  <a:pt x="1467" y="1637"/>
                  <a:pt x="1470" y="1646"/>
                </a:cubicBezTo>
                <a:lnTo>
                  <a:pt x="1470" y="1646"/>
                </a:lnTo>
                <a:lnTo>
                  <a:pt x="1470" y="1646"/>
                </a:lnTo>
                <a:cubicBezTo>
                  <a:pt x="1495" y="1704"/>
                  <a:pt x="1514" y="1758"/>
                  <a:pt x="1527" y="1807"/>
                </a:cubicBezTo>
                <a:lnTo>
                  <a:pt x="1528" y="1809"/>
                </a:lnTo>
                <a:cubicBezTo>
                  <a:pt x="1531" y="1818"/>
                  <a:pt x="1533" y="1827"/>
                  <a:pt x="1535" y="1835"/>
                </a:cubicBezTo>
                <a:cubicBezTo>
                  <a:pt x="1535" y="1836"/>
                  <a:pt x="1535" y="1836"/>
                  <a:pt x="1535" y="1837"/>
                </a:cubicBezTo>
                <a:cubicBezTo>
                  <a:pt x="1547" y="1881"/>
                  <a:pt x="1555" y="1921"/>
                  <a:pt x="1560" y="1955"/>
                </a:cubicBezTo>
                <a:lnTo>
                  <a:pt x="1560" y="1956"/>
                </a:lnTo>
                <a:cubicBezTo>
                  <a:pt x="1561" y="1963"/>
                  <a:pt x="1562" y="1969"/>
                  <a:pt x="1562" y="1975"/>
                </a:cubicBezTo>
                <a:cubicBezTo>
                  <a:pt x="1563" y="1976"/>
                  <a:pt x="1563" y="1976"/>
                  <a:pt x="1563" y="1976"/>
                </a:cubicBezTo>
                <a:cubicBezTo>
                  <a:pt x="1566" y="2001"/>
                  <a:pt x="1567" y="2023"/>
                  <a:pt x="1568" y="2041"/>
                </a:cubicBezTo>
                <a:cubicBezTo>
                  <a:pt x="1568" y="2041"/>
                  <a:pt x="1568" y="2042"/>
                  <a:pt x="1568" y="2043"/>
                </a:cubicBezTo>
                <a:cubicBezTo>
                  <a:pt x="1568" y="2046"/>
                  <a:pt x="1568" y="2050"/>
                  <a:pt x="1569" y="2053"/>
                </a:cubicBezTo>
                <a:cubicBezTo>
                  <a:pt x="1569" y="2054"/>
                  <a:pt x="1569" y="2055"/>
                  <a:pt x="1569" y="2056"/>
                </a:cubicBezTo>
                <a:cubicBezTo>
                  <a:pt x="1569" y="2058"/>
                  <a:pt x="1569" y="2061"/>
                  <a:pt x="1569" y="2063"/>
                </a:cubicBezTo>
                <a:cubicBezTo>
                  <a:pt x="1569" y="2064"/>
                  <a:pt x="1569" y="2065"/>
                  <a:pt x="1569" y="2066"/>
                </a:cubicBezTo>
                <a:cubicBezTo>
                  <a:pt x="1569" y="2068"/>
                  <a:pt x="1569" y="2070"/>
                  <a:pt x="1569" y="2072"/>
                </a:cubicBezTo>
                <a:cubicBezTo>
                  <a:pt x="1569" y="2073"/>
                  <a:pt x="1569" y="2074"/>
                  <a:pt x="1569" y="2075"/>
                </a:cubicBezTo>
                <a:cubicBezTo>
                  <a:pt x="1569" y="2077"/>
                  <a:pt x="1569" y="2080"/>
                  <a:pt x="1569" y="2082"/>
                </a:cubicBezTo>
                <a:cubicBezTo>
                  <a:pt x="1569" y="2082"/>
                  <a:pt x="1569" y="2082"/>
                  <a:pt x="1569" y="2082"/>
                </a:cubicBezTo>
                <a:lnTo>
                  <a:pt x="1659" y="2176"/>
                </a:lnTo>
                <a:lnTo>
                  <a:pt x="1746" y="2267"/>
                </a:lnTo>
                <a:cubicBezTo>
                  <a:pt x="1754" y="2275"/>
                  <a:pt x="1758" y="2287"/>
                  <a:pt x="1758" y="2298"/>
                </a:cubicBezTo>
                <a:cubicBezTo>
                  <a:pt x="1757" y="2309"/>
                  <a:pt x="1753" y="2320"/>
                  <a:pt x="1744" y="2328"/>
                </a:cubicBezTo>
                <a:cubicBezTo>
                  <a:pt x="1743" y="2329"/>
                  <a:pt x="1742" y="2330"/>
                  <a:pt x="1741" y="2331"/>
                </a:cubicBezTo>
                <a:cubicBezTo>
                  <a:pt x="1733" y="2337"/>
                  <a:pt x="1724" y="2340"/>
                  <a:pt x="1714" y="2340"/>
                </a:cubicBezTo>
                <a:cubicBezTo>
                  <a:pt x="1706" y="2340"/>
                  <a:pt x="1697" y="2338"/>
                  <a:pt x="1690" y="2333"/>
                </a:cubicBezTo>
                <a:cubicBezTo>
                  <a:pt x="1688" y="2331"/>
                  <a:pt x="1685" y="2329"/>
                  <a:pt x="1683" y="2327"/>
                </a:cubicBezTo>
                <a:lnTo>
                  <a:pt x="1503" y="2139"/>
                </a:lnTo>
                <a:cubicBezTo>
                  <a:pt x="1487" y="2141"/>
                  <a:pt x="1466" y="2142"/>
                  <a:pt x="1439" y="2142"/>
                </a:cubicBezTo>
                <a:cubicBezTo>
                  <a:pt x="1382" y="2142"/>
                  <a:pt x="1298" y="2135"/>
                  <a:pt x="1193" y="2104"/>
                </a:cubicBezTo>
                <a:cubicBezTo>
                  <a:pt x="1184" y="2101"/>
                  <a:pt x="1174" y="2098"/>
                  <a:pt x="1165" y="2095"/>
                </a:cubicBezTo>
                <a:cubicBezTo>
                  <a:pt x="1134" y="2085"/>
                  <a:pt x="1102" y="2073"/>
                  <a:pt x="1068" y="2059"/>
                </a:cubicBezTo>
                <a:cubicBezTo>
                  <a:pt x="1045" y="2049"/>
                  <a:pt x="1021" y="2038"/>
                  <a:pt x="996" y="2026"/>
                </a:cubicBezTo>
                <a:cubicBezTo>
                  <a:pt x="988" y="2022"/>
                  <a:pt x="980" y="2018"/>
                  <a:pt x="971" y="2013"/>
                </a:cubicBezTo>
                <a:cubicBezTo>
                  <a:pt x="962" y="2009"/>
                  <a:pt x="953" y="2004"/>
                  <a:pt x="944" y="1998"/>
                </a:cubicBezTo>
                <a:cubicBezTo>
                  <a:pt x="928" y="1990"/>
                  <a:pt x="911" y="1980"/>
                  <a:pt x="895" y="1970"/>
                </a:cubicBezTo>
                <a:cubicBezTo>
                  <a:pt x="884" y="1964"/>
                  <a:pt x="873" y="1957"/>
                  <a:pt x="861" y="1949"/>
                </a:cubicBezTo>
                <a:cubicBezTo>
                  <a:pt x="831" y="1930"/>
                  <a:pt x="800" y="1909"/>
                  <a:pt x="768" y="1885"/>
                </a:cubicBezTo>
                <a:cubicBezTo>
                  <a:pt x="765" y="1883"/>
                  <a:pt x="762" y="1880"/>
                  <a:pt x="760" y="1877"/>
                </a:cubicBezTo>
                <a:cubicBezTo>
                  <a:pt x="753" y="1869"/>
                  <a:pt x="749" y="1858"/>
                  <a:pt x="750" y="1847"/>
                </a:cubicBezTo>
                <a:cubicBezTo>
                  <a:pt x="751" y="1835"/>
                  <a:pt x="756" y="1825"/>
                  <a:pt x="765" y="1818"/>
                </a:cubicBezTo>
                <a:cubicBezTo>
                  <a:pt x="767" y="1816"/>
                  <a:pt x="770" y="1813"/>
                  <a:pt x="774" y="1812"/>
                </a:cubicBezTo>
                <a:lnTo>
                  <a:pt x="802" y="1797"/>
                </a:lnTo>
                <a:lnTo>
                  <a:pt x="838" y="1779"/>
                </a:lnTo>
                <a:lnTo>
                  <a:pt x="653" y="1779"/>
                </a:lnTo>
                <a:cubicBezTo>
                  <a:pt x="650" y="1779"/>
                  <a:pt x="647" y="1778"/>
                  <a:pt x="645" y="1778"/>
                </a:cubicBezTo>
                <a:cubicBezTo>
                  <a:pt x="637" y="1776"/>
                  <a:pt x="630" y="1773"/>
                  <a:pt x="624" y="1767"/>
                </a:cubicBezTo>
                <a:cubicBezTo>
                  <a:pt x="614" y="1758"/>
                  <a:pt x="604" y="1749"/>
                  <a:pt x="594" y="1740"/>
                </a:cubicBezTo>
                <a:cubicBezTo>
                  <a:pt x="587" y="1733"/>
                  <a:pt x="579" y="1725"/>
                  <a:pt x="571" y="1718"/>
                </a:cubicBezTo>
                <a:cubicBezTo>
                  <a:pt x="570" y="1717"/>
                  <a:pt x="568" y="1715"/>
                  <a:pt x="567" y="1714"/>
                </a:cubicBezTo>
                <a:cubicBezTo>
                  <a:pt x="549" y="1696"/>
                  <a:pt x="531" y="1678"/>
                  <a:pt x="514" y="1659"/>
                </a:cubicBezTo>
                <a:cubicBezTo>
                  <a:pt x="514" y="1659"/>
                  <a:pt x="514" y="1659"/>
                  <a:pt x="514" y="1659"/>
                </a:cubicBezTo>
                <a:lnTo>
                  <a:pt x="514" y="1659"/>
                </a:lnTo>
                <a:cubicBezTo>
                  <a:pt x="401" y="1536"/>
                  <a:pt x="310" y="1398"/>
                  <a:pt x="229" y="1227"/>
                </a:cubicBezTo>
                <a:cubicBezTo>
                  <a:pt x="223" y="1216"/>
                  <a:pt x="223" y="1204"/>
                  <a:pt x="228" y="1192"/>
                </a:cubicBezTo>
                <a:cubicBezTo>
                  <a:pt x="232" y="1181"/>
                  <a:pt x="241" y="1172"/>
                  <a:pt x="253" y="1168"/>
                </a:cubicBezTo>
                <a:lnTo>
                  <a:pt x="285" y="1156"/>
                </a:lnTo>
                <a:lnTo>
                  <a:pt x="205" y="1138"/>
                </a:lnTo>
                <a:cubicBezTo>
                  <a:pt x="192" y="1135"/>
                  <a:pt x="181" y="1126"/>
                  <a:pt x="176" y="1114"/>
                </a:cubicBezTo>
                <a:close/>
                <a:moveTo>
                  <a:pt x="2638" y="67"/>
                </a:moveTo>
                <a:cubicBezTo>
                  <a:pt x="2638" y="103"/>
                  <a:pt x="2608" y="133"/>
                  <a:pt x="2571" y="133"/>
                </a:cubicBezTo>
                <a:cubicBezTo>
                  <a:pt x="2410" y="133"/>
                  <a:pt x="2278" y="281"/>
                  <a:pt x="2278" y="462"/>
                </a:cubicBezTo>
                <a:lnTo>
                  <a:pt x="2279" y="580"/>
                </a:lnTo>
                <a:lnTo>
                  <a:pt x="2279" y="2304"/>
                </a:lnTo>
                <a:cubicBezTo>
                  <a:pt x="2279" y="2566"/>
                  <a:pt x="2065" y="2779"/>
                  <a:pt x="1803" y="2779"/>
                </a:cubicBezTo>
                <a:lnTo>
                  <a:pt x="248" y="2779"/>
                </a:lnTo>
                <a:cubicBezTo>
                  <a:pt x="211" y="2779"/>
                  <a:pt x="181" y="2749"/>
                  <a:pt x="181" y="2713"/>
                </a:cubicBezTo>
                <a:cubicBezTo>
                  <a:pt x="181" y="2676"/>
                  <a:pt x="211" y="2646"/>
                  <a:pt x="248" y="2646"/>
                </a:cubicBezTo>
                <a:cubicBezTo>
                  <a:pt x="391" y="2646"/>
                  <a:pt x="507" y="2522"/>
                  <a:pt x="514" y="2365"/>
                </a:cubicBezTo>
                <a:lnTo>
                  <a:pt x="514" y="1848"/>
                </a:lnTo>
                <a:cubicBezTo>
                  <a:pt x="521" y="1854"/>
                  <a:pt x="527" y="1860"/>
                  <a:pt x="534" y="1866"/>
                </a:cubicBezTo>
                <a:cubicBezTo>
                  <a:pt x="560" y="1890"/>
                  <a:pt x="593" y="1905"/>
                  <a:pt x="627" y="1910"/>
                </a:cubicBezTo>
                <a:cubicBezTo>
                  <a:pt x="639" y="1942"/>
                  <a:pt x="660" y="1971"/>
                  <a:pt x="688" y="1992"/>
                </a:cubicBezTo>
                <a:cubicBezTo>
                  <a:pt x="1023" y="2239"/>
                  <a:pt x="1302" y="2276"/>
                  <a:pt x="1439" y="2276"/>
                </a:cubicBezTo>
                <a:cubicBezTo>
                  <a:pt x="1442" y="2276"/>
                  <a:pt x="1446" y="2276"/>
                  <a:pt x="1450" y="2276"/>
                </a:cubicBezTo>
                <a:lnTo>
                  <a:pt x="1587" y="2419"/>
                </a:lnTo>
                <a:cubicBezTo>
                  <a:pt x="1620" y="2453"/>
                  <a:pt x="1667" y="2473"/>
                  <a:pt x="1714" y="2473"/>
                </a:cubicBezTo>
                <a:cubicBezTo>
                  <a:pt x="1760" y="2473"/>
                  <a:pt x="1804" y="2456"/>
                  <a:pt x="1837" y="2424"/>
                </a:cubicBezTo>
                <a:cubicBezTo>
                  <a:pt x="1907" y="2357"/>
                  <a:pt x="1909" y="2245"/>
                  <a:pt x="1842" y="2175"/>
                </a:cubicBezTo>
                <a:lnTo>
                  <a:pt x="1701" y="2028"/>
                </a:lnTo>
                <a:cubicBezTo>
                  <a:pt x="1698" y="1970"/>
                  <a:pt x="1688" y="1885"/>
                  <a:pt x="1658" y="1779"/>
                </a:cubicBezTo>
                <a:lnTo>
                  <a:pt x="1967" y="1779"/>
                </a:lnTo>
                <a:cubicBezTo>
                  <a:pt x="2003" y="1779"/>
                  <a:pt x="2033" y="1749"/>
                  <a:pt x="2033" y="1713"/>
                </a:cubicBezTo>
                <a:cubicBezTo>
                  <a:pt x="2033" y="1676"/>
                  <a:pt x="2003" y="1646"/>
                  <a:pt x="1967" y="1646"/>
                </a:cubicBezTo>
                <a:lnTo>
                  <a:pt x="1614" y="1646"/>
                </a:lnTo>
                <a:cubicBezTo>
                  <a:pt x="1586" y="1573"/>
                  <a:pt x="1550" y="1494"/>
                  <a:pt x="1503" y="1410"/>
                </a:cubicBezTo>
                <a:lnTo>
                  <a:pt x="1967" y="1410"/>
                </a:lnTo>
                <a:cubicBezTo>
                  <a:pt x="2003" y="1410"/>
                  <a:pt x="2033" y="1380"/>
                  <a:pt x="2033" y="1344"/>
                </a:cubicBezTo>
                <a:cubicBezTo>
                  <a:pt x="2033" y="1307"/>
                  <a:pt x="2003" y="1277"/>
                  <a:pt x="1967" y="1277"/>
                </a:cubicBezTo>
                <a:lnTo>
                  <a:pt x="1421" y="1277"/>
                </a:lnTo>
                <a:cubicBezTo>
                  <a:pt x="1361" y="1189"/>
                  <a:pt x="1295" y="1119"/>
                  <a:pt x="1200" y="1041"/>
                </a:cubicBezTo>
                <a:lnTo>
                  <a:pt x="1967" y="1041"/>
                </a:lnTo>
                <a:cubicBezTo>
                  <a:pt x="2003" y="1041"/>
                  <a:pt x="2033" y="1012"/>
                  <a:pt x="2033" y="975"/>
                </a:cubicBezTo>
                <a:cubicBezTo>
                  <a:pt x="2033" y="938"/>
                  <a:pt x="2003" y="908"/>
                  <a:pt x="1967" y="908"/>
                </a:cubicBezTo>
                <a:lnTo>
                  <a:pt x="1013" y="908"/>
                </a:lnTo>
                <a:cubicBezTo>
                  <a:pt x="1003" y="866"/>
                  <a:pt x="977" y="829"/>
                  <a:pt x="941" y="804"/>
                </a:cubicBezTo>
                <a:cubicBezTo>
                  <a:pt x="798" y="707"/>
                  <a:pt x="647" y="626"/>
                  <a:pt x="514" y="562"/>
                </a:cubicBezTo>
                <a:lnTo>
                  <a:pt x="514" y="462"/>
                </a:lnTo>
                <a:cubicBezTo>
                  <a:pt x="514" y="207"/>
                  <a:pt x="705" y="0"/>
                  <a:pt x="940" y="0"/>
                </a:cubicBezTo>
                <a:lnTo>
                  <a:pt x="2571" y="0"/>
                </a:lnTo>
                <a:cubicBezTo>
                  <a:pt x="2608" y="0"/>
                  <a:pt x="2638" y="30"/>
                  <a:pt x="2638" y="67"/>
                </a:cubicBezTo>
                <a:close/>
                <a:moveTo>
                  <a:pt x="2033" y="606"/>
                </a:moveTo>
                <a:cubicBezTo>
                  <a:pt x="2033" y="569"/>
                  <a:pt x="2003" y="539"/>
                  <a:pt x="1967" y="539"/>
                </a:cubicBezTo>
                <a:lnTo>
                  <a:pt x="815" y="539"/>
                </a:lnTo>
                <a:cubicBezTo>
                  <a:pt x="778" y="539"/>
                  <a:pt x="749" y="569"/>
                  <a:pt x="749" y="606"/>
                </a:cubicBezTo>
                <a:cubicBezTo>
                  <a:pt x="749" y="643"/>
                  <a:pt x="778" y="673"/>
                  <a:pt x="815" y="673"/>
                </a:cubicBezTo>
                <a:lnTo>
                  <a:pt x="1967" y="673"/>
                </a:lnTo>
                <a:cubicBezTo>
                  <a:pt x="2003" y="673"/>
                  <a:pt x="2033" y="643"/>
                  <a:pt x="2033" y="606"/>
                </a:cubicBezTo>
                <a:close/>
              </a:path>
            </a:pathLst>
          </a:custGeom>
          <a:solidFill>
            <a:srgbClr val="C9B8D6"/>
          </a:solidFill>
          <a:ln>
            <a:noFill/>
          </a:ln>
        </p:spPr>
        <p:txBody>
          <a:bodyPr/>
          <a:lstStyle/>
          <a:p>
            <a:endParaRPr lang="zh-CN" altLang="en-US" sz="2000"/>
          </a:p>
        </p:txBody>
      </p:sp>
      <p:grpSp>
        <p:nvGrpSpPr>
          <p:cNvPr id="12" name="îṣḷïḋè"/>
          <p:cNvGrpSpPr/>
          <p:nvPr/>
        </p:nvGrpSpPr>
        <p:grpSpPr>
          <a:xfrm>
            <a:off x="7221537" y="4180754"/>
            <a:ext cx="2019301" cy="1962871"/>
            <a:chOff x="4943474" y="4180754"/>
            <a:chExt cx="2019301" cy="1962871"/>
          </a:xfrm>
        </p:grpSpPr>
        <p:sp>
          <p:nvSpPr>
            <p:cNvPr id="18" name="iŝ1îdè"/>
            <p:cNvSpPr txBox="1"/>
            <p:nvPr/>
          </p:nvSpPr>
          <p:spPr>
            <a:xfrm>
              <a:off x="4943474" y="4410904"/>
              <a:ext cx="2019301" cy="1732721"/>
            </a:xfrm>
            <a:prstGeom prst="roundRect">
              <a:avLst>
                <a:gd name="adj" fmla="val 6341"/>
              </a:avLst>
            </a:prstGeom>
            <a:solidFill>
              <a:schemeClr val="bg1"/>
            </a:solidFill>
            <a:ln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200" dirty="0"/>
                <a:t>Copy paste fonts. Choose the only option to retain text……</a:t>
              </a:r>
              <a:endParaRPr lang="en-US" altLang="zh-CN" sz="1200" dirty="0"/>
            </a:p>
          </p:txBody>
        </p:sp>
        <p:sp>
          <p:nvSpPr>
            <p:cNvPr id="19" name="ïṣļïďé"/>
            <p:cNvSpPr/>
            <p:nvPr/>
          </p:nvSpPr>
          <p:spPr>
            <a:xfrm>
              <a:off x="5163548" y="4180754"/>
              <a:ext cx="1579153" cy="4603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  <a:r>
                <a:rPr lang="en-US" altLang="zh-CN" sz="1600" b="1" i="1" dirty="0">
                  <a:solidFill>
                    <a:schemeClr val="tx1"/>
                  </a:solidFill>
                </a:rPr>
                <a:t>Text here</a:t>
              </a:r>
              <a:endParaRPr sz="1600" b="1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ïŝḷïḑê"/>
          <p:cNvSpPr/>
          <p:nvPr/>
        </p:nvSpPr>
        <p:spPr bwMode="auto">
          <a:xfrm>
            <a:off x="8053715" y="3789064"/>
            <a:ext cx="354943" cy="263548"/>
          </a:xfrm>
          <a:custGeom>
            <a:avLst/>
            <a:gdLst>
              <a:gd name="connsiteX0" fmla="*/ 16390 w 607568"/>
              <a:gd name="connsiteY0" fmla="*/ 391921 h 451125"/>
              <a:gd name="connsiteX1" fmla="*/ 591178 w 607568"/>
              <a:gd name="connsiteY1" fmla="*/ 391921 h 451125"/>
              <a:gd name="connsiteX2" fmla="*/ 607568 w 607568"/>
              <a:gd name="connsiteY2" fmla="*/ 408273 h 451125"/>
              <a:gd name="connsiteX3" fmla="*/ 564614 w 607568"/>
              <a:gd name="connsiteY3" fmla="*/ 451125 h 451125"/>
              <a:gd name="connsiteX4" fmla="*/ 42954 w 607568"/>
              <a:gd name="connsiteY4" fmla="*/ 451125 h 451125"/>
              <a:gd name="connsiteX5" fmla="*/ 0 w 607568"/>
              <a:gd name="connsiteY5" fmla="*/ 408273 h 451125"/>
              <a:gd name="connsiteX6" fmla="*/ 16390 w 607568"/>
              <a:gd name="connsiteY6" fmla="*/ 391921 h 451125"/>
              <a:gd name="connsiteX7" fmla="*/ 261388 w 607568"/>
              <a:gd name="connsiteY7" fmla="*/ 282685 h 451125"/>
              <a:gd name="connsiteX8" fmla="*/ 475527 w 607568"/>
              <a:gd name="connsiteY8" fmla="*/ 282685 h 451125"/>
              <a:gd name="connsiteX9" fmla="*/ 485984 w 607568"/>
              <a:gd name="connsiteY9" fmla="*/ 293129 h 451125"/>
              <a:gd name="connsiteX10" fmla="*/ 475527 w 607568"/>
              <a:gd name="connsiteY10" fmla="*/ 303572 h 451125"/>
              <a:gd name="connsiteX11" fmla="*/ 261388 w 607568"/>
              <a:gd name="connsiteY11" fmla="*/ 303572 h 451125"/>
              <a:gd name="connsiteX12" fmla="*/ 250931 w 607568"/>
              <a:gd name="connsiteY12" fmla="*/ 293129 h 451125"/>
              <a:gd name="connsiteX13" fmla="*/ 261388 w 607568"/>
              <a:gd name="connsiteY13" fmla="*/ 282685 h 451125"/>
              <a:gd name="connsiteX14" fmla="*/ 261388 w 607568"/>
              <a:gd name="connsiteY14" fmla="*/ 241052 h 451125"/>
              <a:gd name="connsiteX15" fmla="*/ 475527 w 607568"/>
              <a:gd name="connsiteY15" fmla="*/ 241052 h 451125"/>
              <a:gd name="connsiteX16" fmla="*/ 485984 w 607568"/>
              <a:gd name="connsiteY16" fmla="*/ 251461 h 451125"/>
              <a:gd name="connsiteX17" fmla="*/ 475527 w 607568"/>
              <a:gd name="connsiteY17" fmla="*/ 261869 h 451125"/>
              <a:gd name="connsiteX18" fmla="*/ 261388 w 607568"/>
              <a:gd name="connsiteY18" fmla="*/ 261869 h 451125"/>
              <a:gd name="connsiteX19" fmla="*/ 250931 w 607568"/>
              <a:gd name="connsiteY19" fmla="*/ 251461 h 451125"/>
              <a:gd name="connsiteX20" fmla="*/ 261388 w 607568"/>
              <a:gd name="connsiteY20" fmla="*/ 241052 h 451125"/>
              <a:gd name="connsiteX21" fmla="*/ 261388 w 607568"/>
              <a:gd name="connsiteY21" fmla="*/ 199277 h 451125"/>
              <a:gd name="connsiteX22" fmla="*/ 475527 w 607568"/>
              <a:gd name="connsiteY22" fmla="*/ 199277 h 451125"/>
              <a:gd name="connsiteX23" fmla="*/ 485984 w 607568"/>
              <a:gd name="connsiteY23" fmla="*/ 209721 h 451125"/>
              <a:gd name="connsiteX24" fmla="*/ 475527 w 607568"/>
              <a:gd name="connsiteY24" fmla="*/ 220164 h 451125"/>
              <a:gd name="connsiteX25" fmla="*/ 261388 w 607568"/>
              <a:gd name="connsiteY25" fmla="*/ 220164 h 451125"/>
              <a:gd name="connsiteX26" fmla="*/ 250931 w 607568"/>
              <a:gd name="connsiteY26" fmla="*/ 209721 h 451125"/>
              <a:gd name="connsiteX27" fmla="*/ 261388 w 607568"/>
              <a:gd name="connsiteY27" fmla="*/ 199277 h 451125"/>
              <a:gd name="connsiteX28" fmla="*/ 132040 w 607568"/>
              <a:gd name="connsiteY28" fmla="*/ 199277 h 451125"/>
              <a:gd name="connsiteX29" fmla="*/ 212389 w 607568"/>
              <a:gd name="connsiteY29" fmla="*/ 199277 h 451125"/>
              <a:gd name="connsiteX30" fmla="*/ 222845 w 607568"/>
              <a:gd name="connsiteY30" fmla="*/ 209716 h 451125"/>
              <a:gd name="connsiteX31" fmla="*/ 222845 w 607568"/>
              <a:gd name="connsiteY31" fmla="*/ 293134 h 451125"/>
              <a:gd name="connsiteX32" fmla="*/ 212389 w 607568"/>
              <a:gd name="connsiteY32" fmla="*/ 303573 h 451125"/>
              <a:gd name="connsiteX33" fmla="*/ 132040 w 607568"/>
              <a:gd name="connsiteY33" fmla="*/ 303573 h 451125"/>
              <a:gd name="connsiteX34" fmla="*/ 121584 w 607568"/>
              <a:gd name="connsiteY34" fmla="*/ 293134 h 451125"/>
              <a:gd name="connsiteX35" fmla="*/ 121584 w 607568"/>
              <a:gd name="connsiteY35" fmla="*/ 209716 h 451125"/>
              <a:gd name="connsiteX36" fmla="*/ 132040 w 607568"/>
              <a:gd name="connsiteY36" fmla="*/ 199277 h 451125"/>
              <a:gd name="connsiteX37" fmla="*/ 132043 w 607568"/>
              <a:gd name="connsiteY37" fmla="*/ 154750 h 451125"/>
              <a:gd name="connsiteX38" fmla="*/ 292690 w 607568"/>
              <a:gd name="connsiteY38" fmla="*/ 154750 h 451125"/>
              <a:gd name="connsiteX39" fmla="*/ 303149 w 607568"/>
              <a:gd name="connsiteY39" fmla="*/ 165193 h 451125"/>
              <a:gd name="connsiteX40" fmla="*/ 292690 w 607568"/>
              <a:gd name="connsiteY40" fmla="*/ 175637 h 451125"/>
              <a:gd name="connsiteX41" fmla="*/ 132043 w 607568"/>
              <a:gd name="connsiteY41" fmla="*/ 175637 h 451125"/>
              <a:gd name="connsiteX42" fmla="*/ 121584 w 607568"/>
              <a:gd name="connsiteY42" fmla="*/ 165193 h 451125"/>
              <a:gd name="connsiteX43" fmla="*/ 132043 w 607568"/>
              <a:gd name="connsiteY43" fmla="*/ 154750 h 451125"/>
              <a:gd name="connsiteX44" fmla="*/ 132043 w 607568"/>
              <a:gd name="connsiteY44" fmla="*/ 113116 h 451125"/>
              <a:gd name="connsiteX45" fmla="*/ 292690 w 607568"/>
              <a:gd name="connsiteY45" fmla="*/ 113116 h 451125"/>
              <a:gd name="connsiteX46" fmla="*/ 303149 w 607568"/>
              <a:gd name="connsiteY46" fmla="*/ 123442 h 451125"/>
              <a:gd name="connsiteX47" fmla="*/ 292690 w 607568"/>
              <a:gd name="connsiteY47" fmla="*/ 133862 h 451125"/>
              <a:gd name="connsiteX48" fmla="*/ 132043 w 607568"/>
              <a:gd name="connsiteY48" fmla="*/ 133862 h 451125"/>
              <a:gd name="connsiteX49" fmla="*/ 121584 w 607568"/>
              <a:gd name="connsiteY49" fmla="*/ 123442 h 451125"/>
              <a:gd name="connsiteX50" fmla="*/ 132043 w 607568"/>
              <a:gd name="connsiteY50" fmla="*/ 113116 h 451125"/>
              <a:gd name="connsiteX51" fmla="*/ 346498 w 607568"/>
              <a:gd name="connsiteY51" fmla="*/ 92220 h 451125"/>
              <a:gd name="connsiteX52" fmla="*/ 346498 w 607568"/>
              <a:gd name="connsiteY52" fmla="*/ 154760 h 451125"/>
              <a:gd name="connsiteX53" fmla="*/ 462253 w 607568"/>
              <a:gd name="connsiteY53" fmla="*/ 154760 h 451125"/>
              <a:gd name="connsiteX54" fmla="*/ 462253 w 607568"/>
              <a:gd name="connsiteY54" fmla="*/ 92220 h 451125"/>
              <a:gd name="connsiteX55" fmla="*/ 336044 w 607568"/>
              <a:gd name="connsiteY55" fmla="*/ 71342 h 451125"/>
              <a:gd name="connsiteX56" fmla="*/ 472707 w 607568"/>
              <a:gd name="connsiteY56" fmla="*/ 71342 h 451125"/>
              <a:gd name="connsiteX57" fmla="*/ 483162 w 607568"/>
              <a:gd name="connsiteY57" fmla="*/ 81781 h 451125"/>
              <a:gd name="connsiteX58" fmla="*/ 483162 w 607568"/>
              <a:gd name="connsiteY58" fmla="*/ 165199 h 451125"/>
              <a:gd name="connsiteX59" fmla="*/ 472707 w 607568"/>
              <a:gd name="connsiteY59" fmla="*/ 175638 h 451125"/>
              <a:gd name="connsiteX60" fmla="*/ 336044 w 607568"/>
              <a:gd name="connsiteY60" fmla="*/ 175638 h 451125"/>
              <a:gd name="connsiteX61" fmla="*/ 325589 w 607568"/>
              <a:gd name="connsiteY61" fmla="*/ 165199 h 451125"/>
              <a:gd name="connsiteX62" fmla="*/ 325589 w 607568"/>
              <a:gd name="connsiteY62" fmla="*/ 81781 h 451125"/>
              <a:gd name="connsiteX63" fmla="*/ 336044 w 607568"/>
              <a:gd name="connsiteY63" fmla="*/ 71342 h 451125"/>
              <a:gd name="connsiteX64" fmla="*/ 132043 w 607568"/>
              <a:gd name="connsiteY64" fmla="*/ 71342 h 451125"/>
              <a:gd name="connsiteX65" fmla="*/ 292690 w 607568"/>
              <a:gd name="connsiteY65" fmla="*/ 71342 h 451125"/>
              <a:gd name="connsiteX66" fmla="*/ 303149 w 607568"/>
              <a:gd name="connsiteY66" fmla="*/ 81785 h 451125"/>
              <a:gd name="connsiteX67" fmla="*/ 292690 w 607568"/>
              <a:gd name="connsiteY67" fmla="*/ 92229 h 451125"/>
              <a:gd name="connsiteX68" fmla="*/ 132043 w 607568"/>
              <a:gd name="connsiteY68" fmla="*/ 92229 h 451125"/>
              <a:gd name="connsiteX69" fmla="*/ 121584 w 607568"/>
              <a:gd name="connsiteY69" fmla="*/ 81785 h 451125"/>
              <a:gd name="connsiteX70" fmla="*/ 132043 w 607568"/>
              <a:gd name="connsiteY70" fmla="*/ 71342 h 451125"/>
              <a:gd name="connsiteX71" fmla="*/ 93740 w 607568"/>
              <a:gd name="connsiteY71" fmla="*/ 41767 h 451125"/>
              <a:gd name="connsiteX72" fmla="*/ 90443 w 607568"/>
              <a:gd name="connsiteY72" fmla="*/ 45059 h 451125"/>
              <a:gd name="connsiteX73" fmla="*/ 90443 w 607568"/>
              <a:gd name="connsiteY73" fmla="*/ 329714 h 451125"/>
              <a:gd name="connsiteX74" fmla="*/ 93740 w 607568"/>
              <a:gd name="connsiteY74" fmla="*/ 333006 h 451125"/>
              <a:gd name="connsiteX75" fmla="*/ 513852 w 607568"/>
              <a:gd name="connsiteY75" fmla="*/ 333006 h 451125"/>
              <a:gd name="connsiteX76" fmla="*/ 517149 w 607568"/>
              <a:gd name="connsiteY76" fmla="*/ 329714 h 451125"/>
              <a:gd name="connsiteX77" fmla="*/ 517149 w 607568"/>
              <a:gd name="connsiteY77" fmla="*/ 45059 h 451125"/>
              <a:gd name="connsiteX78" fmla="*/ 513852 w 607568"/>
              <a:gd name="connsiteY78" fmla="*/ 41767 h 451125"/>
              <a:gd name="connsiteX79" fmla="*/ 93740 w 607568"/>
              <a:gd name="connsiteY79" fmla="*/ 0 h 451125"/>
              <a:gd name="connsiteX80" fmla="*/ 513852 w 607568"/>
              <a:gd name="connsiteY80" fmla="*/ 0 h 451125"/>
              <a:gd name="connsiteX81" fmla="*/ 558878 w 607568"/>
              <a:gd name="connsiteY81" fmla="*/ 45059 h 451125"/>
              <a:gd name="connsiteX82" fmla="*/ 558878 w 607568"/>
              <a:gd name="connsiteY82" fmla="*/ 329714 h 451125"/>
              <a:gd name="connsiteX83" fmla="*/ 513852 w 607568"/>
              <a:gd name="connsiteY83" fmla="*/ 374773 h 451125"/>
              <a:gd name="connsiteX84" fmla="*/ 93740 w 607568"/>
              <a:gd name="connsiteY84" fmla="*/ 374773 h 451125"/>
              <a:gd name="connsiteX85" fmla="*/ 48620 w 607568"/>
              <a:gd name="connsiteY85" fmla="*/ 329714 h 451125"/>
              <a:gd name="connsiteX86" fmla="*/ 48620 w 607568"/>
              <a:gd name="connsiteY86" fmla="*/ 45059 h 451125"/>
              <a:gd name="connsiteX87" fmla="*/ 93740 w 607568"/>
              <a:gd name="connsiteY87" fmla="*/ 0 h 45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07568" h="451125">
                <a:moveTo>
                  <a:pt x="16390" y="391921"/>
                </a:moveTo>
                <a:lnTo>
                  <a:pt x="591178" y="391921"/>
                </a:lnTo>
                <a:cubicBezTo>
                  <a:pt x="600221" y="391921"/>
                  <a:pt x="607568" y="399251"/>
                  <a:pt x="607568" y="408273"/>
                </a:cubicBezTo>
                <a:cubicBezTo>
                  <a:pt x="607568" y="431954"/>
                  <a:pt x="588352" y="451125"/>
                  <a:pt x="564614" y="451125"/>
                </a:cubicBezTo>
                <a:lnTo>
                  <a:pt x="42954" y="451125"/>
                </a:lnTo>
                <a:cubicBezTo>
                  <a:pt x="19216" y="451125"/>
                  <a:pt x="0" y="431954"/>
                  <a:pt x="0" y="408273"/>
                </a:cubicBezTo>
                <a:cubicBezTo>
                  <a:pt x="0" y="399251"/>
                  <a:pt x="7347" y="391921"/>
                  <a:pt x="16390" y="391921"/>
                </a:cubicBezTo>
                <a:close/>
                <a:moveTo>
                  <a:pt x="261388" y="282685"/>
                </a:moveTo>
                <a:lnTo>
                  <a:pt x="475527" y="282685"/>
                </a:lnTo>
                <a:cubicBezTo>
                  <a:pt x="481274" y="282685"/>
                  <a:pt x="485984" y="287389"/>
                  <a:pt x="485984" y="293129"/>
                </a:cubicBezTo>
                <a:cubicBezTo>
                  <a:pt x="485984" y="298962"/>
                  <a:pt x="481274" y="303572"/>
                  <a:pt x="475527" y="303572"/>
                </a:cubicBezTo>
                <a:lnTo>
                  <a:pt x="261388" y="303572"/>
                </a:lnTo>
                <a:cubicBezTo>
                  <a:pt x="255547" y="303572"/>
                  <a:pt x="250931" y="298962"/>
                  <a:pt x="250931" y="293129"/>
                </a:cubicBezTo>
                <a:cubicBezTo>
                  <a:pt x="250931" y="287389"/>
                  <a:pt x="255547" y="282685"/>
                  <a:pt x="261388" y="282685"/>
                </a:cubicBezTo>
                <a:close/>
                <a:moveTo>
                  <a:pt x="261388" y="241052"/>
                </a:moveTo>
                <a:lnTo>
                  <a:pt x="475527" y="241052"/>
                </a:lnTo>
                <a:cubicBezTo>
                  <a:pt x="481274" y="241052"/>
                  <a:pt x="485984" y="245647"/>
                  <a:pt x="485984" y="251461"/>
                </a:cubicBezTo>
                <a:cubicBezTo>
                  <a:pt x="485984" y="257181"/>
                  <a:pt x="481274" y="261869"/>
                  <a:pt x="475527" y="261869"/>
                </a:cubicBezTo>
                <a:lnTo>
                  <a:pt x="261388" y="261869"/>
                </a:lnTo>
                <a:cubicBezTo>
                  <a:pt x="255547" y="261869"/>
                  <a:pt x="250931" y="257181"/>
                  <a:pt x="250931" y="251461"/>
                </a:cubicBezTo>
                <a:cubicBezTo>
                  <a:pt x="250931" y="245647"/>
                  <a:pt x="255547" y="241052"/>
                  <a:pt x="261388" y="241052"/>
                </a:cubicBezTo>
                <a:close/>
                <a:moveTo>
                  <a:pt x="261388" y="199277"/>
                </a:moveTo>
                <a:lnTo>
                  <a:pt x="475527" y="199277"/>
                </a:lnTo>
                <a:cubicBezTo>
                  <a:pt x="481274" y="199277"/>
                  <a:pt x="485984" y="203981"/>
                  <a:pt x="485984" y="209721"/>
                </a:cubicBezTo>
                <a:cubicBezTo>
                  <a:pt x="485984" y="215460"/>
                  <a:pt x="481274" y="220164"/>
                  <a:pt x="475527" y="220164"/>
                </a:cubicBezTo>
                <a:lnTo>
                  <a:pt x="261388" y="220164"/>
                </a:lnTo>
                <a:cubicBezTo>
                  <a:pt x="255547" y="220164"/>
                  <a:pt x="250931" y="215460"/>
                  <a:pt x="250931" y="209721"/>
                </a:cubicBezTo>
                <a:cubicBezTo>
                  <a:pt x="250931" y="203981"/>
                  <a:pt x="255547" y="199277"/>
                  <a:pt x="261388" y="199277"/>
                </a:cubicBezTo>
                <a:close/>
                <a:moveTo>
                  <a:pt x="132040" y="199277"/>
                </a:moveTo>
                <a:lnTo>
                  <a:pt x="212389" y="199277"/>
                </a:lnTo>
                <a:cubicBezTo>
                  <a:pt x="218135" y="199277"/>
                  <a:pt x="222845" y="203979"/>
                  <a:pt x="222845" y="209716"/>
                </a:cubicBezTo>
                <a:lnTo>
                  <a:pt x="222845" y="293134"/>
                </a:lnTo>
                <a:cubicBezTo>
                  <a:pt x="222845" y="298965"/>
                  <a:pt x="218135" y="303573"/>
                  <a:pt x="212389" y="303573"/>
                </a:cubicBezTo>
                <a:lnTo>
                  <a:pt x="132040" y="303573"/>
                </a:lnTo>
                <a:cubicBezTo>
                  <a:pt x="126294" y="303573"/>
                  <a:pt x="121584" y="298965"/>
                  <a:pt x="121584" y="293134"/>
                </a:cubicBezTo>
                <a:lnTo>
                  <a:pt x="121584" y="209716"/>
                </a:lnTo>
                <a:cubicBezTo>
                  <a:pt x="121584" y="203979"/>
                  <a:pt x="126294" y="199277"/>
                  <a:pt x="132040" y="199277"/>
                </a:cubicBezTo>
                <a:close/>
                <a:moveTo>
                  <a:pt x="132043" y="154750"/>
                </a:moveTo>
                <a:lnTo>
                  <a:pt x="292690" y="154750"/>
                </a:lnTo>
                <a:cubicBezTo>
                  <a:pt x="298532" y="154750"/>
                  <a:pt x="303149" y="159454"/>
                  <a:pt x="303149" y="165193"/>
                </a:cubicBezTo>
                <a:cubicBezTo>
                  <a:pt x="303149" y="170933"/>
                  <a:pt x="298532" y="175637"/>
                  <a:pt x="292690" y="175637"/>
                </a:cubicBezTo>
                <a:lnTo>
                  <a:pt x="132043" y="175637"/>
                </a:lnTo>
                <a:cubicBezTo>
                  <a:pt x="126295" y="175637"/>
                  <a:pt x="121584" y="170933"/>
                  <a:pt x="121584" y="165193"/>
                </a:cubicBezTo>
                <a:cubicBezTo>
                  <a:pt x="121584" y="159454"/>
                  <a:pt x="126295" y="154750"/>
                  <a:pt x="132043" y="154750"/>
                </a:cubicBezTo>
                <a:close/>
                <a:moveTo>
                  <a:pt x="132043" y="113116"/>
                </a:moveTo>
                <a:lnTo>
                  <a:pt x="292690" y="113116"/>
                </a:lnTo>
                <a:cubicBezTo>
                  <a:pt x="298532" y="113116"/>
                  <a:pt x="303149" y="117716"/>
                  <a:pt x="303149" y="123442"/>
                </a:cubicBezTo>
                <a:cubicBezTo>
                  <a:pt x="303149" y="129262"/>
                  <a:pt x="298532" y="133862"/>
                  <a:pt x="292690" y="133862"/>
                </a:cubicBezTo>
                <a:lnTo>
                  <a:pt x="132043" y="133862"/>
                </a:lnTo>
                <a:cubicBezTo>
                  <a:pt x="126295" y="133862"/>
                  <a:pt x="121584" y="129262"/>
                  <a:pt x="121584" y="123442"/>
                </a:cubicBezTo>
                <a:cubicBezTo>
                  <a:pt x="121584" y="117716"/>
                  <a:pt x="126295" y="113116"/>
                  <a:pt x="132043" y="113116"/>
                </a:cubicBezTo>
                <a:close/>
                <a:moveTo>
                  <a:pt x="346498" y="92220"/>
                </a:moveTo>
                <a:lnTo>
                  <a:pt x="346498" y="154760"/>
                </a:lnTo>
                <a:lnTo>
                  <a:pt x="462253" y="154760"/>
                </a:lnTo>
                <a:lnTo>
                  <a:pt x="462253" y="92220"/>
                </a:lnTo>
                <a:close/>
                <a:moveTo>
                  <a:pt x="336044" y="71342"/>
                </a:moveTo>
                <a:lnTo>
                  <a:pt x="472707" y="71342"/>
                </a:lnTo>
                <a:cubicBezTo>
                  <a:pt x="478453" y="71342"/>
                  <a:pt x="483162" y="75950"/>
                  <a:pt x="483162" y="81781"/>
                </a:cubicBezTo>
                <a:lnTo>
                  <a:pt x="483162" y="165199"/>
                </a:lnTo>
                <a:cubicBezTo>
                  <a:pt x="483162" y="170936"/>
                  <a:pt x="478453" y="175638"/>
                  <a:pt x="472707" y="175638"/>
                </a:cubicBezTo>
                <a:lnTo>
                  <a:pt x="336044" y="175638"/>
                </a:lnTo>
                <a:cubicBezTo>
                  <a:pt x="330204" y="175638"/>
                  <a:pt x="325589" y="170936"/>
                  <a:pt x="325589" y="165199"/>
                </a:cubicBezTo>
                <a:lnTo>
                  <a:pt x="325589" y="81781"/>
                </a:lnTo>
                <a:cubicBezTo>
                  <a:pt x="325589" y="75950"/>
                  <a:pt x="330204" y="71342"/>
                  <a:pt x="336044" y="71342"/>
                </a:cubicBezTo>
                <a:close/>
                <a:moveTo>
                  <a:pt x="132043" y="71342"/>
                </a:moveTo>
                <a:lnTo>
                  <a:pt x="292690" y="71342"/>
                </a:lnTo>
                <a:cubicBezTo>
                  <a:pt x="298532" y="71342"/>
                  <a:pt x="303149" y="75952"/>
                  <a:pt x="303149" y="81785"/>
                </a:cubicBezTo>
                <a:cubicBezTo>
                  <a:pt x="303149" y="87525"/>
                  <a:pt x="298532" y="92229"/>
                  <a:pt x="292690" y="92229"/>
                </a:cubicBezTo>
                <a:lnTo>
                  <a:pt x="132043" y="92229"/>
                </a:lnTo>
                <a:cubicBezTo>
                  <a:pt x="126295" y="92229"/>
                  <a:pt x="121584" y="87525"/>
                  <a:pt x="121584" y="81785"/>
                </a:cubicBezTo>
                <a:cubicBezTo>
                  <a:pt x="121584" y="75952"/>
                  <a:pt x="126295" y="71342"/>
                  <a:pt x="132043" y="71342"/>
                </a:cubicBezTo>
                <a:close/>
                <a:moveTo>
                  <a:pt x="93740" y="41767"/>
                </a:moveTo>
                <a:cubicBezTo>
                  <a:pt x="91950" y="41767"/>
                  <a:pt x="90443" y="43272"/>
                  <a:pt x="90443" y="45059"/>
                </a:cubicBezTo>
                <a:lnTo>
                  <a:pt x="90443" y="329714"/>
                </a:lnTo>
                <a:cubicBezTo>
                  <a:pt x="90443" y="331595"/>
                  <a:pt x="91950" y="333006"/>
                  <a:pt x="93740" y="333006"/>
                </a:cubicBezTo>
                <a:lnTo>
                  <a:pt x="513852" y="333006"/>
                </a:lnTo>
                <a:cubicBezTo>
                  <a:pt x="515642" y="333006"/>
                  <a:pt x="517149" y="331595"/>
                  <a:pt x="517149" y="329714"/>
                </a:cubicBezTo>
                <a:lnTo>
                  <a:pt x="517149" y="45059"/>
                </a:lnTo>
                <a:cubicBezTo>
                  <a:pt x="517149" y="43272"/>
                  <a:pt x="515642" y="41767"/>
                  <a:pt x="513852" y="41767"/>
                </a:cubicBezTo>
                <a:close/>
                <a:moveTo>
                  <a:pt x="93740" y="0"/>
                </a:moveTo>
                <a:lnTo>
                  <a:pt x="513852" y="0"/>
                </a:lnTo>
                <a:cubicBezTo>
                  <a:pt x="538720" y="0"/>
                  <a:pt x="558878" y="20225"/>
                  <a:pt x="558878" y="45059"/>
                </a:cubicBezTo>
                <a:lnTo>
                  <a:pt x="558878" y="329714"/>
                </a:lnTo>
                <a:cubicBezTo>
                  <a:pt x="558878" y="354548"/>
                  <a:pt x="538720" y="374773"/>
                  <a:pt x="513852" y="374773"/>
                </a:cubicBezTo>
                <a:lnTo>
                  <a:pt x="93740" y="374773"/>
                </a:lnTo>
                <a:cubicBezTo>
                  <a:pt x="68872" y="374773"/>
                  <a:pt x="48620" y="354548"/>
                  <a:pt x="48620" y="329714"/>
                </a:cubicBezTo>
                <a:lnTo>
                  <a:pt x="48620" y="45059"/>
                </a:lnTo>
                <a:cubicBezTo>
                  <a:pt x="48620" y="20225"/>
                  <a:pt x="68872" y="0"/>
                  <a:pt x="93740" y="0"/>
                </a:cubicBezTo>
                <a:close/>
              </a:path>
            </a:pathLst>
          </a:custGeom>
          <a:solidFill>
            <a:srgbClr val="C9B8D6"/>
          </a:solidFill>
          <a:ln>
            <a:noFill/>
          </a:ln>
        </p:spPr>
        <p:txBody>
          <a:bodyPr wrap="square" lIns="91440" tIns="45720" rIns="91440" bIns="45720">
            <a:normAutofit fontScale="92500" lnSpcReduction="20000"/>
          </a:bodyPr>
          <a:lstStyle/>
          <a:p>
            <a:endParaRPr lang="zh-CN" altLang="en-US" sz="1400"/>
          </a:p>
        </p:txBody>
      </p:sp>
      <p:grpSp>
        <p:nvGrpSpPr>
          <p:cNvPr id="14" name="ïśľïḍé"/>
          <p:cNvGrpSpPr/>
          <p:nvPr/>
        </p:nvGrpSpPr>
        <p:grpSpPr>
          <a:xfrm>
            <a:off x="9499599" y="4180754"/>
            <a:ext cx="2019301" cy="1962871"/>
            <a:chOff x="4943474" y="4180754"/>
            <a:chExt cx="2019301" cy="1962871"/>
          </a:xfrm>
        </p:grpSpPr>
        <p:sp>
          <p:nvSpPr>
            <p:cNvPr id="16" name="ísļîďe"/>
            <p:cNvSpPr txBox="1"/>
            <p:nvPr/>
          </p:nvSpPr>
          <p:spPr>
            <a:xfrm>
              <a:off x="4943474" y="4410904"/>
              <a:ext cx="2019301" cy="1732721"/>
            </a:xfrm>
            <a:prstGeom prst="roundRect">
              <a:avLst>
                <a:gd name="adj" fmla="val 6341"/>
              </a:avLst>
            </a:prstGeom>
            <a:solidFill>
              <a:schemeClr val="bg1"/>
            </a:solidFill>
            <a:ln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  <a:alpha val="25000"/>
                    </a:schemeClr>
                  </a:gs>
                </a:gsLst>
                <a:lin ang="5400000" scaled="1"/>
              </a:gradFill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200" dirty="0"/>
                <a:t>Copy paste fonts. Choose the only option to retain text……</a:t>
              </a:r>
              <a:endParaRPr lang="en-US" altLang="zh-CN" sz="1200" dirty="0"/>
            </a:p>
          </p:txBody>
        </p:sp>
        <p:sp>
          <p:nvSpPr>
            <p:cNvPr id="17" name="íṣļîḋé"/>
            <p:cNvSpPr/>
            <p:nvPr/>
          </p:nvSpPr>
          <p:spPr>
            <a:xfrm>
              <a:off x="5163548" y="4180754"/>
              <a:ext cx="1579153" cy="4603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  <a:r>
                <a:rPr lang="en-US" altLang="zh-CN" sz="1600" b="1" i="1" dirty="0">
                  <a:solidFill>
                    <a:schemeClr val="tx1"/>
                  </a:solidFill>
                </a:rPr>
                <a:t>Text here</a:t>
              </a:r>
              <a:endParaRPr sz="1600" b="1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í$ļíḍê"/>
          <p:cNvSpPr/>
          <p:nvPr/>
        </p:nvSpPr>
        <p:spPr bwMode="auto">
          <a:xfrm>
            <a:off x="10377974" y="3743367"/>
            <a:ext cx="262550" cy="354943"/>
          </a:xfrm>
          <a:custGeom>
            <a:avLst/>
            <a:gdLst>
              <a:gd name="connsiteX0" fmla="*/ 16524 w 448842"/>
              <a:gd name="connsiteY0" fmla="*/ 562124 h 606792"/>
              <a:gd name="connsiteX1" fmla="*/ 435118 w 448842"/>
              <a:gd name="connsiteY1" fmla="*/ 562124 h 606792"/>
              <a:gd name="connsiteX2" fmla="*/ 435118 w 448842"/>
              <a:gd name="connsiteY2" fmla="*/ 591249 h 606792"/>
              <a:gd name="connsiteX3" fmla="*/ 419549 w 448842"/>
              <a:gd name="connsiteY3" fmla="*/ 606792 h 606792"/>
              <a:gd name="connsiteX4" fmla="*/ 32093 w 448842"/>
              <a:gd name="connsiteY4" fmla="*/ 606792 h 606792"/>
              <a:gd name="connsiteX5" fmla="*/ 16524 w 448842"/>
              <a:gd name="connsiteY5" fmla="*/ 591249 h 606792"/>
              <a:gd name="connsiteX6" fmla="*/ 15577 w 448842"/>
              <a:gd name="connsiteY6" fmla="*/ 318109 h 606792"/>
              <a:gd name="connsiteX7" fmla="*/ 433288 w 448842"/>
              <a:gd name="connsiteY7" fmla="*/ 318109 h 606792"/>
              <a:gd name="connsiteX8" fmla="*/ 448811 w 448842"/>
              <a:gd name="connsiteY8" fmla="*/ 334685 h 606792"/>
              <a:gd name="connsiteX9" fmla="*/ 435112 w 448842"/>
              <a:gd name="connsiteY9" fmla="*/ 543495 h 606792"/>
              <a:gd name="connsiteX10" fmla="*/ 16512 w 448842"/>
              <a:gd name="connsiteY10" fmla="*/ 543495 h 606792"/>
              <a:gd name="connsiteX11" fmla="*/ 54 w 448842"/>
              <a:gd name="connsiteY11" fmla="*/ 334918 h 606792"/>
              <a:gd name="connsiteX12" fmla="*/ 15577 w 448842"/>
              <a:gd name="connsiteY12" fmla="*/ 318109 h 606792"/>
              <a:gd name="connsiteX13" fmla="*/ 136455 w 448842"/>
              <a:gd name="connsiteY13" fmla="*/ 253400 h 606792"/>
              <a:gd name="connsiteX14" fmla="*/ 312222 w 448842"/>
              <a:gd name="connsiteY14" fmla="*/ 253400 h 606792"/>
              <a:gd name="connsiteX15" fmla="*/ 367445 w 448842"/>
              <a:gd name="connsiteY15" fmla="*/ 299409 h 606792"/>
              <a:gd name="connsiteX16" fmla="*/ 81232 w 448842"/>
              <a:gd name="connsiteY16" fmla="*/ 299409 h 606792"/>
              <a:gd name="connsiteX17" fmla="*/ 136455 w 448842"/>
              <a:gd name="connsiteY17" fmla="*/ 253400 h 606792"/>
              <a:gd name="connsiteX18" fmla="*/ 224410 w 448842"/>
              <a:gd name="connsiteY18" fmla="*/ 0 h 606792"/>
              <a:gd name="connsiteX19" fmla="*/ 341055 w 448842"/>
              <a:gd name="connsiteY19" fmla="*/ 116468 h 606792"/>
              <a:gd name="connsiteX20" fmla="*/ 224410 w 448842"/>
              <a:gd name="connsiteY20" fmla="*/ 232936 h 606792"/>
              <a:gd name="connsiteX21" fmla="*/ 107765 w 448842"/>
              <a:gd name="connsiteY21" fmla="*/ 116468 h 606792"/>
              <a:gd name="connsiteX22" fmla="*/ 224410 w 448842"/>
              <a:gd name="connsiteY22" fmla="*/ 0 h 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8842" h="606792">
                <a:moveTo>
                  <a:pt x="16524" y="562124"/>
                </a:moveTo>
                <a:lnTo>
                  <a:pt x="435118" y="562124"/>
                </a:lnTo>
                <a:lnTo>
                  <a:pt x="435118" y="591249"/>
                </a:lnTo>
                <a:cubicBezTo>
                  <a:pt x="435118" y="599837"/>
                  <a:pt x="428152" y="606792"/>
                  <a:pt x="419549" y="606792"/>
                </a:cubicBezTo>
                <a:lnTo>
                  <a:pt x="32093" y="606792"/>
                </a:lnTo>
                <a:cubicBezTo>
                  <a:pt x="23490" y="606792"/>
                  <a:pt x="16524" y="599837"/>
                  <a:pt x="16524" y="591249"/>
                </a:cubicBezTo>
                <a:close/>
                <a:moveTo>
                  <a:pt x="15577" y="318109"/>
                </a:moveTo>
                <a:lnTo>
                  <a:pt x="433288" y="318109"/>
                </a:lnTo>
                <a:cubicBezTo>
                  <a:pt x="442265" y="318109"/>
                  <a:pt x="449372" y="325720"/>
                  <a:pt x="448811" y="334685"/>
                </a:cubicBezTo>
                <a:lnTo>
                  <a:pt x="435112" y="543495"/>
                </a:lnTo>
                <a:lnTo>
                  <a:pt x="16512" y="543495"/>
                </a:lnTo>
                <a:lnTo>
                  <a:pt x="54" y="334918"/>
                </a:lnTo>
                <a:cubicBezTo>
                  <a:pt x="-694" y="325860"/>
                  <a:pt x="6460" y="318109"/>
                  <a:pt x="15577" y="318109"/>
                </a:cubicBezTo>
                <a:close/>
                <a:moveTo>
                  <a:pt x="136455" y="253400"/>
                </a:moveTo>
                <a:lnTo>
                  <a:pt x="312222" y="253400"/>
                </a:lnTo>
                <a:cubicBezTo>
                  <a:pt x="339764" y="253400"/>
                  <a:pt x="362722" y="273252"/>
                  <a:pt x="367445" y="299409"/>
                </a:cubicBezTo>
                <a:lnTo>
                  <a:pt x="81232" y="299409"/>
                </a:lnTo>
                <a:cubicBezTo>
                  <a:pt x="85955" y="273252"/>
                  <a:pt x="108914" y="253400"/>
                  <a:pt x="136455" y="253400"/>
                </a:cubicBezTo>
                <a:close/>
                <a:moveTo>
                  <a:pt x="224410" y="0"/>
                </a:moveTo>
                <a:cubicBezTo>
                  <a:pt x="288831" y="0"/>
                  <a:pt x="341055" y="52144"/>
                  <a:pt x="341055" y="116468"/>
                </a:cubicBezTo>
                <a:cubicBezTo>
                  <a:pt x="341055" y="180792"/>
                  <a:pt x="288831" y="232936"/>
                  <a:pt x="224410" y="232936"/>
                </a:cubicBezTo>
                <a:cubicBezTo>
                  <a:pt x="159989" y="232936"/>
                  <a:pt x="107765" y="180792"/>
                  <a:pt x="107765" y="116468"/>
                </a:cubicBezTo>
                <a:cubicBezTo>
                  <a:pt x="107765" y="52144"/>
                  <a:pt x="159989" y="0"/>
                  <a:pt x="224410" y="0"/>
                </a:cubicBezTo>
                <a:close/>
              </a:path>
            </a:pathLst>
          </a:custGeom>
          <a:solidFill>
            <a:srgbClr val="C9B8D6"/>
          </a:solidFill>
          <a:ln>
            <a:noFill/>
          </a:ln>
        </p:spPr>
        <p:txBody>
          <a:bodyPr wrap="square" lIns="91440" tIns="45720" rIns="91440" bIns="45720">
            <a:normAutofit fontScale="92500" lnSpcReduction="10000"/>
          </a:bodyPr>
          <a:lstStyle/>
          <a:p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/>
      <p:bldP spid="11" grpId="0" animBg="1"/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şlídê"/>
          <p:cNvSpPr/>
          <p:nvPr/>
        </p:nvSpPr>
        <p:spPr>
          <a:xfrm>
            <a:off x="5568942" y="1123949"/>
            <a:ext cx="3838581" cy="5019676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5" name="iṥľïḓé"/>
          <p:cNvSpPr/>
          <p:nvPr/>
        </p:nvSpPr>
        <p:spPr>
          <a:xfrm>
            <a:off x="2784473" y="3618767"/>
            <a:ext cx="2784473" cy="25190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6" name="iṩlîdê"/>
          <p:cNvSpPr/>
          <p:nvPr/>
        </p:nvSpPr>
        <p:spPr>
          <a:xfrm>
            <a:off x="0" y="3618767"/>
            <a:ext cx="2784473" cy="25190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7" name="íşḷîdé"/>
          <p:cNvSpPr/>
          <p:nvPr/>
        </p:nvSpPr>
        <p:spPr>
          <a:xfrm>
            <a:off x="9407527" y="3618767"/>
            <a:ext cx="2784473" cy="251906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8" name="ïšļîḍê"/>
          <p:cNvSpPr/>
          <p:nvPr/>
        </p:nvSpPr>
        <p:spPr>
          <a:xfrm>
            <a:off x="2784473" y="5664200"/>
            <a:ext cx="2784473" cy="473635"/>
          </a:xfrm>
          <a:prstGeom prst="rect">
            <a:avLst/>
          </a:prstGeom>
          <a:solidFill>
            <a:srgbClr val="C9B8D6">
              <a:alpha val="70000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dirty="0"/>
              <a:t>... </a:t>
            </a:r>
            <a:r>
              <a:rPr lang="zh-CN" altLang="en-US" dirty="0"/>
              <a:t>￥ </a:t>
            </a:r>
            <a:r>
              <a:rPr lang="en-US" altLang="zh-CN" dirty="0"/>
              <a:t>| 20 %</a:t>
            </a:r>
            <a:endParaRPr lang="en-US" altLang="zh-CN" dirty="0"/>
          </a:p>
        </p:txBody>
      </p:sp>
      <p:sp>
        <p:nvSpPr>
          <p:cNvPr id="9" name="ïšḻîḑê"/>
          <p:cNvSpPr/>
          <p:nvPr/>
        </p:nvSpPr>
        <p:spPr>
          <a:xfrm>
            <a:off x="0" y="5664200"/>
            <a:ext cx="2784473" cy="473635"/>
          </a:xfrm>
          <a:prstGeom prst="rect">
            <a:avLst/>
          </a:prstGeom>
          <a:solidFill>
            <a:srgbClr val="C9B8D6">
              <a:alpha val="70000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dirty="0"/>
              <a:t>... </a:t>
            </a:r>
            <a:r>
              <a:rPr lang="zh-CN" altLang="en-US" dirty="0"/>
              <a:t>￥ </a:t>
            </a:r>
            <a:r>
              <a:rPr lang="en-US" altLang="zh-CN" dirty="0"/>
              <a:t>| 10 %</a:t>
            </a:r>
            <a:endParaRPr lang="en-US" altLang="zh-CN" dirty="0"/>
          </a:p>
        </p:txBody>
      </p:sp>
      <p:sp>
        <p:nvSpPr>
          <p:cNvPr id="10" name="iślîḋè"/>
          <p:cNvSpPr/>
          <p:nvPr/>
        </p:nvSpPr>
        <p:spPr>
          <a:xfrm>
            <a:off x="9407527" y="5664200"/>
            <a:ext cx="2784473" cy="473635"/>
          </a:xfrm>
          <a:prstGeom prst="rect">
            <a:avLst/>
          </a:prstGeom>
          <a:solidFill>
            <a:srgbClr val="C9B8D6">
              <a:alpha val="70000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/>
              <a:t>... </a:t>
            </a:r>
            <a:r>
              <a:rPr lang="zh-CN" altLang="en-US"/>
              <a:t>￥ </a:t>
            </a:r>
            <a:r>
              <a:rPr lang="en-US" altLang="zh-CN"/>
              <a:t>| 10 %</a:t>
            </a:r>
            <a:endParaRPr lang="en-US" altLang="zh-CN"/>
          </a:p>
        </p:txBody>
      </p:sp>
      <p:sp>
        <p:nvSpPr>
          <p:cNvPr id="11" name="îšḷîdê"/>
          <p:cNvSpPr txBox="1"/>
          <p:nvPr/>
        </p:nvSpPr>
        <p:spPr>
          <a:xfrm>
            <a:off x="669925" y="1138829"/>
            <a:ext cx="2784473" cy="41962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 fontScale="92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buSzPct val="25000"/>
            </a:pP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2" name="ïṥḷíḓê"/>
          <p:cNvSpPr txBox="1"/>
          <p:nvPr/>
        </p:nvSpPr>
        <p:spPr>
          <a:xfrm>
            <a:off x="673103" y="1130300"/>
            <a:ext cx="3606798" cy="7141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/>
          <a:p>
            <a:pPr>
              <a:buSzPct val="25000"/>
            </a:pPr>
            <a:r>
              <a:rPr lang="en-US" sz="2000" b="1" dirty="0"/>
              <a:t>Unified fonts make</a:t>
            </a:r>
            <a:endParaRPr lang="en-US" sz="2000" b="1" dirty="0"/>
          </a:p>
          <a:p>
            <a:pPr>
              <a:buSzPct val="25000"/>
            </a:pPr>
            <a:r>
              <a:rPr lang="en-US" sz="2000" b="1" dirty="0"/>
              <a:t>reading more fluent.</a:t>
            </a:r>
            <a:endParaRPr lang="en-US" sz="2000" b="1" dirty="0"/>
          </a:p>
        </p:txBody>
      </p:sp>
      <p:sp>
        <p:nvSpPr>
          <p:cNvPr id="13" name="iSḻîḑe"/>
          <p:cNvSpPr txBox="1"/>
          <p:nvPr/>
        </p:nvSpPr>
        <p:spPr>
          <a:xfrm>
            <a:off x="673101" y="1844419"/>
            <a:ext cx="3606799" cy="10559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en-US" altLang="zh-CN" sz="1100" dirty="0"/>
              <a:t>Theme color makes PPT more convenient to change.</a:t>
            </a:r>
            <a:endParaRPr lang="en-US" altLang="zh-CN" sz="1100" dirty="0"/>
          </a:p>
          <a:p>
            <a:pPr>
              <a:lnSpc>
                <a:spcPct val="150000"/>
              </a:lnSpc>
              <a:buSzPct val="25000"/>
            </a:pPr>
            <a:r>
              <a:rPr lang="en-US" altLang="zh-CN" sz="1100" dirty="0"/>
              <a:t>Adjust the spacing to adapt to Chinese typesetting, use the reference line in PPT.</a:t>
            </a:r>
            <a:endParaRPr lang="en-US" altLang="zh-CN" sz="1100" dirty="0"/>
          </a:p>
        </p:txBody>
      </p:sp>
      <p:sp>
        <p:nvSpPr>
          <p:cNvPr id="14" name="íṣ1îdê"/>
          <p:cNvSpPr/>
          <p:nvPr/>
        </p:nvSpPr>
        <p:spPr>
          <a:xfrm>
            <a:off x="5568947" y="3618767"/>
            <a:ext cx="3838576" cy="2524858"/>
          </a:xfrm>
          <a:prstGeom prst="rect">
            <a:avLst/>
          </a:prstGeom>
          <a:solidFill>
            <a:srgbClr val="C9B8D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>
              <a:buSzPct val="25000"/>
            </a:pPr>
            <a:r>
              <a:rPr lang="en-US" altLang="zh-CN" sz="2800" dirty="0"/>
              <a:t>... ￥ | 60 %</a:t>
            </a:r>
            <a:endParaRPr lang="en-US" altLang="zh-CN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íSļíďé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5" name="îşḻïḍé"/>
          <p:cNvSpPr/>
          <p:nvPr/>
        </p:nvSpPr>
        <p:spPr>
          <a:xfrm>
            <a:off x="673100" y="1"/>
            <a:ext cx="10845800" cy="6857999"/>
          </a:xfrm>
          <a:prstGeom prst="parallelogram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/>
          </a:p>
        </p:txBody>
      </p:sp>
      <p:sp>
        <p:nvSpPr>
          <p:cNvPr id="6" name="íSḻïḓe"/>
          <p:cNvSpPr txBox="1"/>
          <p:nvPr/>
        </p:nvSpPr>
        <p:spPr>
          <a:xfrm>
            <a:off x="2800630" y="1246036"/>
            <a:ext cx="3441696" cy="9871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/>
          <a:p>
            <a:pPr>
              <a:buSzPct val="25000"/>
            </a:pPr>
            <a:r>
              <a:rPr lang="en-US" sz="2400" b="1" dirty="0"/>
              <a:t>Unified fonts make</a:t>
            </a:r>
            <a:endParaRPr lang="en-US" sz="2400" b="1" dirty="0"/>
          </a:p>
          <a:p>
            <a:pPr>
              <a:buSzPct val="25000"/>
            </a:pPr>
            <a:r>
              <a:rPr lang="en-US" sz="2400" b="1" dirty="0"/>
              <a:t>reading more fluent.</a:t>
            </a:r>
            <a:endParaRPr lang="en-US" sz="2400" b="1" dirty="0"/>
          </a:p>
        </p:txBody>
      </p:sp>
      <p:grpSp>
        <p:nvGrpSpPr>
          <p:cNvPr id="7" name="íṣḻïḋè"/>
          <p:cNvGrpSpPr/>
          <p:nvPr/>
        </p:nvGrpSpPr>
        <p:grpSpPr>
          <a:xfrm>
            <a:off x="1361659" y="4274493"/>
            <a:ext cx="2731104" cy="1070819"/>
            <a:chOff x="1729136" y="4811376"/>
            <a:chExt cx="3025743" cy="1070819"/>
          </a:xfrm>
        </p:grpSpPr>
        <p:sp>
          <p:nvSpPr>
            <p:cNvPr id="23" name="ïṣḻídé"/>
            <p:cNvSpPr/>
            <p:nvPr/>
          </p:nvSpPr>
          <p:spPr>
            <a:xfrm>
              <a:off x="1729136" y="4811376"/>
              <a:ext cx="3025743" cy="392415"/>
            </a:xfrm>
            <a:prstGeom prst="rect">
              <a:avLst/>
            </a:prstGeom>
          </p:spPr>
          <p:txBody>
            <a:bodyPr wrap="square" lIns="91440" tIns="45720" rIns="91440" bIns="45720" anchor="ctr" anchorCtr="1">
              <a:normAutofit lnSpcReduction="10000"/>
            </a:bodyPr>
            <a:lstStyle/>
            <a:p>
              <a:pPr lvl="0" algn="ctr"/>
              <a:r>
                <a:rPr lang="en-US" altLang="zh-CN" sz="2000" b="1" dirty="0"/>
                <a:t>Text here</a:t>
              </a:r>
              <a:endParaRPr lang="zh-CN" altLang="en-US" sz="2000" b="1" dirty="0"/>
            </a:p>
          </p:txBody>
        </p:sp>
        <p:sp>
          <p:nvSpPr>
            <p:cNvPr id="24" name="íṩliḍe"/>
            <p:cNvSpPr/>
            <p:nvPr/>
          </p:nvSpPr>
          <p:spPr>
            <a:xfrm>
              <a:off x="1729136" y="5203790"/>
              <a:ext cx="3025743" cy="678405"/>
            </a:xfrm>
            <a:prstGeom prst="rect">
              <a:avLst/>
            </a:prstGeom>
          </p:spPr>
          <p:txBody>
            <a:bodyPr wrap="square" lIns="91440" tIns="45720" rIns="91440" bIns="45720" anchor="t" anchorCtr="1">
              <a:norm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dk1">
                      <a:lumMod val="100000"/>
                    </a:schemeClr>
                  </a:solidFill>
                </a:rPr>
                <a:t>Copy paste fonts. Choose the only option to retain text.</a:t>
              </a: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</a:rPr>
                <a:t> </a:t>
              </a:r>
              <a:endParaRPr lang="zh-CN" altLang="en-US" sz="110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</p:grpSp>
      <p:sp>
        <p:nvSpPr>
          <p:cNvPr id="8" name="iṥḻíďè"/>
          <p:cNvSpPr/>
          <p:nvPr/>
        </p:nvSpPr>
        <p:spPr>
          <a:xfrm>
            <a:off x="2215125" y="3106263"/>
            <a:ext cx="1024172" cy="1024172"/>
          </a:xfrm>
          <a:prstGeom prst="ellipse">
            <a:avLst/>
          </a:prstGeom>
          <a:solidFill>
            <a:srgbClr val="C9B8D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9" name="íŝlîďê"/>
          <p:cNvSpPr/>
          <p:nvPr/>
        </p:nvSpPr>
        <p:spPr>
          <a:xfrm>
            <a:off x="2425406" y="3303388"/>
            <a:ext cx="603610" cy="629922"/>
          </a:xfrm>
          <a:custGeom>
            <a:avLst/>
            <a:gdLst>
              <a:gd name="connsiteX0" fmla="*/ 519512 w 581137"/>
              <a:gd name="connsiteY0" fmla="*/ 332111 h 606469"/>
              <a:gd name="connsiteX1" fmla="*/ 540163 w 581137"/>
              <a:gd name="connsiteY1" fmla="*/ 340671 h 606469"/>
              <a:gd name="connsiteX2" fmla="*/ 572553 w 581137"/>
              <a:gd name="connsiteY2" fmla="*/ 373014 h 606469"/>
              <a:gd name="connsiteX3" fmla="*/ 572553 w 581137"/>
              <a:gd name="connsiteY3" fmla="*/ 414307 h 606469"/>
              <a:gd name="connsiteX4" fmla="*/ 388637 w 581137"/>
              <a:gd name="connsiteY4" fmla="*/ 597958 h 606469"/>
              <a:gd name="connsiteX5" fmla="*/ 367986 w 581137"/>
              <a:gd name="connsiteY5" fmla="*/ 606469 h 606469"/>
              <a:gd name="connsiteX6" fmla="*/ 347334 w 581137"/>
              <a:gd name="connsiteY6" fmla="*/ 597958 h 606469"/>
              <a:gd name="connsiteX7" fmla="*/ 311096 w 581137"/>
              <a:gd name="connsiteY7" fmla="*/ 561772 h 606469"/>
              <a:gd name="connsiteX8" fmla="*/ 294244 w 581137"/>
              <a:gd name="connsiteY8" fmla="*/ 544944 h 606469"/>
              <a:gd name="connsiteX9" fmla="*/ 257860 w 581137"/>
              <a:gd name="connsiteY9" fmla="*/ 508613 h 606469"/>
              <a:gd name="connsiteX10" fmla="*/ 257860 w 581137"/>
              <a:gd name="connsiteY10" fmla="*/ 467320 h 606469"/>
              <a:gd name="connsiteX11" fmla="*/ 290250 w 581137"/>
              <a:gd name="connsiteY11" fmla="*/ 434977 h 606469"/>
              <a:gd name="connsiteX12" fmla="*/ 310901 w 581137"/>
              <a:gd name="connsiteY12" fmla="*/ 426417 h 606469"/>
              <a:gd name="connsiteX13" fmla="*/ 331553 w 581137"/>
              <a:gd name="connsiteY13" fmla="*/ 434977 h 606469"/>
              <a:gd name="connsiteX14" fmla="*/ 367986 w 581137"/>
              <a:gd name="connsiteY14" fmla="*/ 471308 h 606469"/>
              <a:gd name="connsiteX15" fmla="*/ 377970 w 581137"/>
              <a:gd name="connsiteY15" fmla="*/ 461387 h 606469"/>
              <a:gd name="connsiteX16" fmla="*/ 498860 w 581137"/>
              <a:gd name="connsiteY16" fmla="*/ 340671 h 606469"/>
              <a:gd name="connsiteX17" fmla="*/ 519512 w 581137"/>
              <a:gd name="connsiteY17" fmla="*/ 332111 h 606469"/>
              <a:gd name="connsiteX18" fmla="*/ 51961 w 581137"/>
              <a:gd name="connsiteY18" fmla="*/ 289771 h 606469"/>
              <a:gd name="connsiteX19" fmla="*/ 97543 w 581137"/>
              <a:gd name="connsiteY19" fmla="*/ 289771 h 606469"/>
              <a:gd name="connsiteX20" fmla="*/ 116486 w 581137"/>
              <a:gd name="connsiteY20" fmla="*/ 304796 h 606469"/>
              <a:gd name="connsiteX21" fmla="*/ 143368 w 581137"/>
              <a:gd name="connsiteY21" fmla="*/ 419113 h 606469"/>
              <a:gd name="connsiteX22" fmla="*/ 159828 w 581137"/>
              <a:gd name="connsiteY22" fmla="*/ 445030 h 606469"/>
              <a:gd name="connsiteX23" fmla="*/ 160120 w 581137"/>
              <a:gd name="connsiteY23" fmla="*/ 406228 h 606469"/>
              <a:gd name="connsiteX24" fmla="*/ 180233 w 581137"/>
              <a:gd name="connsiteY24" fmla="*/ 331394 h 606469"/>
              <a:gd name="connsiteX25" fmla="*/ 166792 w 581137"/>
              <a:gd name="connsiteY25" fmla="*/ 301781 h 606469"/>
              <a:gd name="connsiteX26" fmla="*/ 174535 w 581137"/>
              <a:gd name="connsiteY26" fmla="*/ 289771 h 606469"/>
              <a:gd name="connsiteX27" fmla="*/ 188998 w 581137"/>
              <a:gd name="connsiteY27" fmla="*/ 289771 h 606469"/>
              <a:gd name="connsiteX28" fmla="*/ 203413 w 581137"/>
              <a:gd name="connsiteY28" fmla="*/ 289771 h 606469"/>
              <a:gd name="connsiteX29" fmla="*/ 211156 w 581137"/>
              <a:gd name="connsiteY29" fmla="*/ 301781 h 606469"/>
              <a:gd name="connsiteX30" fmla="*/ 197715 w 581137"/>
              <a:gd name="connsiteY30" fmla="*/ 331394 h 606469"/>
              <a:gd name="connsiteX31" fmla="*/ 217876 w 581137"/>
              <a:gd name="connsiteY31" fmla="*/ 406228 h 606469"/>
              <a:gd name="connsiteX32" fmla="*/ 218120 w 581137"/>
              <a:gd name="connsiteY32" fmla="*/ 445030 h 606469"/>
              <a:gd name="connsiteX33" fmla="*/ 234580 w 581137"/>
              <a:gd name="connsiteY33" fmla="*/ 419113 h 606469"/>
              <a:gd name="connsiteX34" fmla="*/ 261462 w 581137"/>
              <a:gd name="connsiteY34" fmla="*/ 304796 h 606469"/>
              <a:gd name="connsiteX35" fmla="*/ 280405 w 581137"/>
              <a:gd name="connsiteY35" fmla="*/ 289771 h 606469"/>
              <a:gd name="connsiteX36" fmla="*/ 325987 w 581137"/>
              <a:gd name="connsiteY36" fmla="*/ 289771 h 606469"/>
              <a:gd name="connsiteX37" fmla="*/ 377948 w 581137"/>
              <a:gd name="connsiteY37" fmla="*/ 341654 h 606469"/>
              <a:gd name="connsiteX38" fmla="*/ 377948 w 581137"/>
              <a:gd name="connsiteY38" fmla="*/ 433847 h 606469"/>
              <a:gd name="connsiteX39" fmla="*/ 367965 w 581137"/>
              <a:gd name="connsiteY39" fmla="*/ 443815 h 606469"/>
              <a:gd name="connsiteX40" fmla="*/ 345320 w 581137"/>
              <a:gd name="connsiteY40" fmla="*/ 421204 h 606469"/>
              <a:gd name="connsiteX41" fmla="*/ 310890 w 581137"/>
              <a:gd name="connsiteY41" fmla="*/ 406957 h 606469"/>
              <a:gd name="connsiteX42" fmla="*/ 276461 w 581137"/>
              <a:gd name="connsiteY42" fmla="*/ 421204 h 606469"/>
              <a:gd name="connsiteX43" fmla="*/ 244076 w 581137"/>
              <a:gd name="connsiteY43" fmla="*/ 453540 h 606469"/>
              <a:gd name="connsiteX44" fmla="*/ 244076 w 581137"/>
              <a:gd name="connsiteY44" fmla="*/ 522344 h 606469"/>
              <a:gd name="connsiteX45" fmla="*/ 280454 w 581137"/>
              <a:gd name="connsiteY45" fmla="*/ 558667 h 606469"/>
              <a:gd name="connsiteX46" fmla="*/ 283522 w 581137"/>
              <a:gd name="connsiteY46" fmla="*/ 561730 h 606469"/>
              <a:gd name="connsiteX47" fmla="*/ 188998 w 581137"/>
              <a:gd name="connsiteY47" fmla="*/ 561730 h 606469"/>
              <a:gd name="connsiteX48" fmla="*/ 19479 w 581137"/>
              <a:gd name="connsiteY48" fmla="*/ 561730 h 606469"/>
              <a:gd name="connsiteX49" fmla="*/ 0 w 581137"/>
              <a:gd name="connsiteY49" fmla="*/ 542280 h 606469"/>
              <a:gd name="connsiteX50" fmla="*/ 0 w 581137"/>
              <a:gd name="connsiteY50" fmla="*/ 341654 h 606469"/>
              <a:gd name="connsiteX51" fmla="*/ 51961 w 581137"/>
              <a:gd name="connsiteY51" fmla="*/ 289771 h 606469"/>
              <a:gd name="connsiteX52" fmla="*/ 273435 w 581137"/>
              <a:gd name="connsiteY52" fmla="*/ 375 h 606469"/>
              <a:gd name="connsiteX53" fmla="*/ 303290 w 581137"/>
              <a:gd name="connsiteY53" fmla="*/ 25467 h 606469"/>
              <a:gd name="connsiteX54" fmla="*/ 303290 w 581137"/>
              <a:gd name="connsiteY54" fmla="*/ 135216 h 606469"/>
              <a:gd name="connsiteX55" fmla="*/ 303290 w 581137"/>
              <a:gd name="connsiteY55" fmla="*/ 147422 h 606469"/>
              <a:gd name="connsiteX56" fmla="*/ 189032 w 581137"/>
              <a:gd name="connsiteY56" fmla="*/ 262180 h 606469"/>
              <a:gd name="connsiteX57" fmla="*/ 73459 w 581137"/>
              <a:gd name="connsiteY57" fmla="*/ 147422 h 606469"/>
              <a:gd name="connsiteX58" fmla="*/ 73459 w 581137"/>
              <a:gd name="connsiteY58" fmla="*/ 81922 h 606469"/>
              <a:gd name="connsiteX59" fmla="*/ 115100 w 581137"/>
              <a:gd name="connsiteY59" fmla="*/ 31059 h 606469"/>
              <a:gd name="connsiteX60" fmla="*/ 273435 w 581137"/>
              <a:gd name="connsiteY60" fmla="*/ 375 h 60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81137" h="606469">
                <a:moveTo>
                  <a:pt x="519512" y="332111"/>
                </a:moveTo>
                <a:cubicBezTo>
                  <a:pt x="526964" y="332111"/>
                  <a:pt x="534464" y="334981"/>
                  <a:pt x="540163" y="340671"/>
                </a:cubicBezTo>
                <a:lnTo>
                  <a:pt x="572553" y="373014"/>
                </a:lnTo>
                <a:cubicBezTo>
                  <a:pt x="583999" y="384395"/>
                  <a:pt x="583999" y="402877"/>
                  <a:pt x="572553" y="414307"/>
                </a:cubicBezTo>
                <a:lnTo>
                  <a:pt x="388637" y="597958"/>
                </a:lnTo>
                <a:cubicBezTo>
                  <a:pt x="382938" y="603648"/>
                  <a:pt x="375486" y="606469"/>
                  <a:pt x="367986" y="606469"/>
                </a:cubicBezTo>
                <a:cubicBezTo>
                  <a:pt x="360485" y="606469"/>
                  <a:pt x="353033" y="603648"/>
                  <a:pt x="347334" y="597958"/>
                </a:cubicBezTo>
                <a:lnTo>
                  <a:pt x="311096" y="561772"/>
                </a:lnTo>
                <a:lnTo>
                  <a:pt x="294244" y="544944"/>
                </a:lnTo>
                <a:lnTo>
                  <a:pt x="257860" y="508613"/>
                </a:lnTo>
                <a:cubicBezTo>
                  <a:pt x="246414" y="497183"/>
                  <a:pt x="246414" y="478701"/>
                  <a:pt x="257860" y="467320"/>
                </a:cubicBezTo>
                <a:lnTo>
                  <a:pt x="290250" y="434977"/>
                </a:lnTo>
                <a:cubicBezTo>
                  <a:pt x="295949" y="429287"/>
                  <a:pt x="303449" y="426417"/>
                  <a:pt x="310901" y="426417"/>
                </a:cubicBezTo>
                <a:cubicBezTo>
                  <a:pt x="318402" y="426417"/>
                  <a:pt x="325854" y="429287"/>
                  <a:pt x="331553" y="434977"/>
                </a:cubicBezTo>
                <a:lnTo>
                  <a:pt x="367986" y="471308"/>
                </a:lnTo>
                <a:lnTo>
                  <a:pt x="377970" y="461387"/>
                </a:lnTo>
                <a:lnTo>
                  <a:pt x="498860" y="340671"/>
                </a:lnTo>
                <a:cubicBezTo>
                  <a:pt x="504559" y="334981"/>
                  <a:pt x="512011" y="332111"/>
                  <a:pt x="519512" y="332111"/>
                </a:cubicBezTo>
                <a:close/>
                <a:moveTo>
                  <a:pt x="51961" y="289771"/>
                </a:moveTo>
                <a:lnTo>
                  <a:pt x="97543" y="289771"/>
                </a:lnTo>
                <a:cubicBezTo>
                  <a:pt x="106601" y="289771"/>
                  <a:pt x="114441" y="295995"/>
                  <a:pt x="116486" y="304796"/>
                </a:cubicBezTo>
                <a:lnTo>
                  <a:pt x="143368" y="419113"/>
                </a:lnTo>
                <a:cubicBezTo>
                  <a:pt x="145852" y="429665"/>
                  <a:pt x="151793" y="438660"/>
                  <a:pt x="159828" y="445030"/>
                </a:cubicBezTo>
                <a:cubicBezTo>
                  <a:pt x="157442" y="432193"/>
                  <a:pt x="157539" y="419016"/>
                  <a:pt x="160120" y="406228"/>
                </a:cubicBezTo>
                <a:lnTo>
                  <a:pt x="180233" y="331394"/>
                </a:lnTo>
                <a:lnTo>
                  <a:pt x="166792" y="301781"/>
                </a:lnTo>
                <a:cubicBezTo>
                  <a:pt x="164260" y="296141"/>
                  <a:pt x="168350" y="289771"/>
                  <a:pt x="174535" y="289771"/>
                </a:cubicBezTo>
                <a:lnTo>
                  <a:pt x="188998" y="289771"/>
                </a:lnTo>
                <a:lnTo>
                  <a:pt x="203413" y="289771"/>
                </a:lnTo>
                <a:cubicBezTo>
                  <a:pt x="209598" y="289771"/>
                  <a:pt x="213688" y="296141"/>
                  <a:pt x="211156" y="301781"/>
                </a:cubicBezTo>
                <a:lnTo>
                  <a:pt x="197715" y="331394"/>
                </a:lnTo>
                <a:lnTo>
                  <a:pt x="217876" y="406228"/>
                </a:lnTo>
                <a:cubicBezTo>
                  <a:pt x="220409" y="419016"/>
                  <a:pt x="220506" y="432193"/>
                  <a:pt x="218120" y="445030"/>
                </a:cubicBezTo>
                <a:cubicBezTo>
                  <a:pt x="226155" y="438660"/>
                  <a:pt x="232096" y="429665"/>
                  <a:pt x="234580" y="419113"/>
                </a:cubicBezTo>
                <a:lnTo>
                  <a:pt x="261462" y="304796"/>
                </a:lnTo>
                <a:cubicBezTo>
                  <a:pt x="263507" y="295995"/>
                  <a:pt x="271347" y="289771"/>
                  <a:pt x="280405" y="289771"/>
                </a:cubicBezTo>
                <a:lnTo>
                  <a:pt x="325987" y="289771"/>
                </a:lnTo>
                <a:cubicBezTo>
                  <a:pt x="354670" y="289771"/>
                  <a:pt x="377948" y="313014"/>
                  <a:pt x="377948" y="341654"/>
                </a:cubicBezTo>
                <a:lnTo>
                  <a:pt x="377948" y="433847"/>
                </a:lnTo>
                <a:lnTo>
                  <a:pt x="367965" y="443815"/>
                </a:lnTo>
                <a:lnTo>
                  <a:pt x="345320" y="421204"/>
                </a:lnTo>
                <a:cubicBezTo>
                  <a:pt x="336116" y="412014"/>
                  <a:pt x="323893" y="406957"/>
                  <a:pt x="310890" y="406957"/>
                </a:cubicBezTo>
                <a:cubicBezTo>
                  <a:pt x="297888" y="406957"/>
                  <a:pt x="285665" y="412014"/>
                  <a:pt x="276461" y="421204"/>
                </a:cubicBezTo>
                <a:lnTo>
                  <a:pt x="244076" y="453540"/>
                </a:lnTo>
                <a:cubicBezTo>
                  <a:pt x="225084" y="472503"/>
                  <a:pt x="225084" y="503380"/>
                  <a:pt x="244076" y="522344"/>
                </a:cubicBezTo>
                <a:lnTo>
                  <a:pt x="280454" y="558667"/>
                </a:lnTo>
                <a:lnTo>
                  <a:pt x="283522" y="561730"/>
                </a:lnTo>
                <a:lnTo>
                  <a:pt x="188998" y="561730"/>
                </a:lnTo>
                <a:lnTo>
                  <a:pt x="19479" y="561730"/>
                </a:lnTo>
                <a:cubicBezTo>
                  <a:pt x="8766" y="561730"/>
                  <a:pt x="0" y="553026"/>
                  <a:pt x="0" y="542280"/>
                </a:cubicBezTo>
                <a:lnTo>
                  <a:pt x="0" y="341654"/>
                </a:lnTo>
                <a:cubicBezTo>
                  <a:pt x="0" y="313014"/>
                  <a:pt x="23278" y="289771"/>
                  <a:pt x="51961" y="289771"/>
                </a:cubicBezTo>
                <a:close/>
                <a:moveTo>
                  <a:pt x="273435" y="375"/>
                </a:moveTo>
                <a:cubicBezTo>
                  <a:pt x="289020" y="-2299"/>
                  <a:pt x="303290" y="9663"/>
                  <a:pt x="303290" y="25467"/>
                </a:cubicBezTo>
                <a:lnTo>
                  <a:pt x="303290" y="135216"/>
                </a:lnTo>
                <a:lnTo>
                  <a:pt x="303290" y="147422"/>
                </a:lnTo>
                <a:cubicBezTo>
                  <a:pt x="303290" y="210831"/>
                  <a:pt x="252492" y="262180"/>
                  <a:pt x="189032" y="262180"/>
                </a:cubicBezTo>
                <a:cubicBezTo>
                  <a:pt x="125523" y="262180"/>
                  <a:pt x="73459" y="210831"/>
                  <a:pt x="73459" y="147422"/>
                </a:cubicBezTo>
                <a:lnTo>
                  <a:pt x="73459" y="81922"/>
                </a:lnTo>
                <a:cubicBezTo>
                  <a:pt x="73459" y="57220"/>
                  <a:pt x="90895" y="35970"/>
                  <a:pt x="115100" y="31059"/>
                </a:cubicBezTo>
                <a:cubicBezTo>
                  <a:pt x="136238" y="26828"/>
                  <a:pt x="254538" y="3585"/>
                  <a:pt x="273435" y="375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  <p:grpSp>
        <p:nvGrpSpPr>
          <p:cNvPr id="10" name="íšļiḑe"/>
          <p:cNvGrpSpPr/>
          <p:nvPr/>
        </p:nvGrpSpPr>
        <p:grpSpPr>
          <a:xfrm>
            <a:off x="4364688" y="4274493"/>
            <a:ext cx="2731104" cy="1070819"/>
            <a:chOff x="1729136" y="4811376"/>
            <a:chExt cx="3025743" cy="1070819"/>
          </a:xfrm>
        </p:grpSpPr>
        <p:sp>
          <p:nvSpPr>
            <p:cNvPr id="21" name="îśḻidè"/>
            <p:cNvSpPr/>
            <p:nvPr/>
          </p:nvSpPr>
          <p:spPr>
            <a:xfrm>
              <a:off x="1729136" y="4811376"/>
              <a:ext cx="3025743" cy="392415"/>
            </a:xfrm>
            <a:prstGeom prst="rect">
              <a:avLst/>
            </a:prstGeom>
          </p:spPr>
          <p:txBody>
            <a:bodyPr wrap="square" lIns="91440" tIns="45720" rIns="91440" bIns="45720" anchor="ctr" anchorCtr="1">
              <a:normAutofit lnSpcReduction="10000"/>
            </a:bodyPr>
            <a:lstStyle/>
            <a:p>
              <a:pPr lvl="0" algn="ctr"/>
              <a:r>
                <a:rPr lang="en-US" altLang="zh-CN" sz="2000" b="1" dirty="0"/>
                <a:t>Text here</a:t>
              </a:r>
              <a:endParaRPr lang="zh-CN" altLang="en-US" sz="2000" b="1" dirty="0"/>
            </a:p>
          </p:txBody>
        </p:sp>
        <p:sp>
          <p:nvSpPr>
            <p:cNvPr id="22" name="ïşļide"/>
            <p:cNvSpPr/>
            <p:nvPr/>
          </p:nvSpPr>
          <p:spPr>
            <a:xfrm>
              <a:off x="1729136" y="5203790"/>
              <a:ext cx="3025743" cy="678405"/>
            </a:xfrm>
            <a:prstGeom prst="rect">
              <a:avLst/>
            </a:prstGeom>
          </p:spPr>
          <p:txBody>
            <a:bodyPr wrap="square" lIns="91440" tIns="45720" rIns="91440" bIns="45720" anchor="t" anchorCtr="1">
              <a:norm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dk1">
                      <a:lumMod val="100000"/>
                    </a:schemeClr>
                  </a:solidFill>
                </a:rPr>
                <a:t>Copy paste fonts. Choose the only option to retain text.</a:t>
              </a: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</a:rPr>
                <a:t> </a:t>
              </a:r>
              <a:endParaRPr lang="zh-CN" altLang="en-US" sz="110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</p:grpSp>
      <p:sp>
        <p:nvSpPr>
          <p:cNvPr id="11" name="ïṧḻïďè"/>
          <p:cNvSpPr/>
          <p:nvPr/>
        </p:nvSpPr>
        <p:spPr>
          <a:xfrm>
            <a:off x="5218154" y="3106263"/>
            <a:ext cx="1024172" cy="1024172"/>
          </a:xfrm>
          <a:prstGeom prst="ellipse">
            <a:avLst/>
          </a:prstGeom>
          <a:solidFill>
            <a:srgbClr val="C9B8D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12" name="íṥļîḑê"/>
          <p:cNvSpPr/>
          <p:nvPr/>
        </p:nvSpPr>
        <p:spPr>
          <a:xfrm>
            <a:off x="5415279" y="3393922"/>
            <a:ext cx="629922" cy="448854"/>
          </a:xfrm>
          <a:custGeom>
            <a:avLst/>
            <a:gdLst>
              <a:gd name="connsiteX0" fmla="*/ 32029 w 606007"/>
              <a:gd name="connsiteY0" fmla="*/ 122123 h 431814"/>
              <a:gd name="connsiteX1" fmla="*/ 44636 w 606007"/>
              <a:gd name="connsiteY1" fmla="*/ 124643 h 431814"/>
              <a:gd name="connsiteX2" fmla="*/ 247598 w 606007"/>
              <a:gd name="connsiteY2" fmla="*/ 246133 h 431814"/>
              <a:gd name="connsiteX3" fmla="*/ 299951 w 606007"/>
              <a:gd name="connsiteY3" fmla="*/ 225347 h 431814"/>
              <a:gd name="connsiteX4" fmla="*/ 202842 w 606007"/>
              <a:gd name="connsiteY4" fmla="*/ 217865 h 431814"/>
              <a:gd name="connsiteX5" fmla="*/ 193787 w 606007"/>
              <a:gd name="connsiteY5" fmla="*/ 183465 h 431814"/>
              <a:gd name="connsiteX6" fmla="*/ 400391 w 606007"/>
              <a:gd name="connsiteY6" fmla="*/ 169435 h 431814"/>
              <a:gd name="connsiteX7" fmla="*/ 577019 w 606007"/>
              <a:gd name="connsiteY7" fmla="*/ 313892 h 431814"/>
              <a:gd name="connsiteX8" fmla="*/ 582224 w 606007"/>
              <a:gd name="connsiteY8" fmla="*/ 323765 h 431814"/>
              <a:gd name="connsiteX9" fmla="*/ 585034 w 606007"/>
              <a:gd name="connsiteY9" fmla="*/ 424158 h 431814"/>
              <a:gd name="connsiteX10" fmla="*/ 522688 w 606007"/>
              <a:gd name="connsiteY10" fmla="*/ 399424 h 431814"/>
              <a:gd name="connsiteX11" fmla="*/ 457428 w 606007"/>
              <a:gd name="connsiteY11" fmla="*/ 330001 h 431814"/>
              <a:gd name="connsiteX12" fmla="*/ 455659 w 606007"/>
              <a:gd name="connsiteY12" fmla="*/ 330417 h 431814"/>
              <a:gd name="connsiteX13" fmla="*/ 166413 w 606007"/>
              <a:gd name="connsiteY13" fmla="*/ 320232 h 431814"/>
              <a:gd name="connsiteX14" fmla="*/ 3420 w 606007"/>
              <a:gd name="connsiteY14" fmla="*/ 158835 h 431814"/>
              <a:gd name="connsiteX15" fmla="*/ 18720 w 606007"/>
              <a:gd name="connsiteY15" fmla="*/ 129112 h 431814"/>
              <a:gd name="connsiteX16" fmla="*/ 20281 w 606007"/>
              <a:gd name="connsiteY16" fmla="*/ 127865 h 431814"/>
              <a:gd name="connsiteX17" fmla="*/ 32029 w 606007"/>
              <a:gd name="connsiteY17" fmla="*/ 122123 h 431814"/>
              <a:gd name="connsiteX18" fmla="*/ 243700 w 606007"/>
              <a:gd name="connsiteY18" fmla="*/ 95214 h 431814"/>
              <a:gd name="connsiteX19" fmla="*/ 330644 w 606007"/>
              <a:gd name="connsiteY19" fmla="*/ 97150 h 431814"/>
              <a:gd name="connsiteX20" fmla="*/ 418382 w 606007"/>
              <a:gd name="connsiteY20" fmla="*/ 118145 h 431814"/>
              <a:gd name="connsiteX21" fmla="*/ 418382 w 606007"/>
              <a:gd name="connsiteY21" fmla="*/ 133113 h 431814"/>
              <a:gd name="connsiteX22" fmla="*/ 418278 w 606007"/>
              <a:gd name="connsiteY22" fmla="*/ 133217 h 431814"/>
              <a:gd name="connsiteX23" fmla="*/ 412657 w 606007"/>
              <a:gd name="connsiteY23" fmla="*/ 146521 h 431814"/>
              <a:gd name="connsiteX24" fmla="*/ 164327 w 606007"/>
              <a:gd name="connsiteY24" fmla="*/ 184147 h 431814"/>
              <a:gd name="connsiteX25" fmla="*/ 148195 w 606007"/>
              <a:gd name="connsiteY25" fmla="*/ 188513 h 431814"/>
              <a:gd name="connsiteX26" fmla="*/ 143407 w 606007"/>
              <a:gd name="connsiteY26" fmla="*/ 161800 h 431814"/>
              <a:gd name="connsiteX27" fmla="*/ 143720 w 606007"/>
              <a:gd name="connsiteY27" fmla="*/ 112221 h 431814"/>
              <a:gd name="connsiteX28" fmla="*/ 156834 w 606007"/>
              <a:gd name="connsiteY28" fmla="*/ 99124 h 431814"/>
              <a:gd name="connsiteX29" fmla="*/ 243700 w 606007"/>
              <a:gd name="connsiteY29" fmla="*/ 95214 h 431814"/>
              <a:gd name="connsiteX30" fmla="*/ 181420 w 606007"/>
              <a:gd name="connsiteY30" fmla="*/ 1042 h 431814"/>
              <a:gd name="connsiteX31" fmla="*/ 354418 w 606007"/>
              <a:gd name="connsiteY31" fmla="*/ 8002 h 431814"/>
              <a:gd name="connsiteX32" fmla="*/ 396366 w 606007"/>
              <a:gd name="connsiteY32" fmla="*/ 15898 h 431814"/>
              <a:gd name="connsiteX33" fmla="*/ 386998 w 606007"/>
              <a:gd name="connsiteY33" fmla="*/ 82801 h 431814"/>
              <a:gd name="connsiteX34" fmla="*/ 329332 w 606007"/>
              <a:gd name="connsiteY34" fmla="*/ 78646 h 431814"/>
              <a:gd name="connsiteX35" fmla="*/ 277599 w 606007"/>
              <a:gd name="connsiteY35" fmla="*/ 75529 h 431814"/>
              <a:gd name="connsiteX36" fmla="*/ 253763 w 606007"/>
              <a:gd name="connsiteY36" fmla="*/ 74906 h 431814"/>
              <a:gd name="connsiteX37" fmla="*/ 248871 w 606007"/>
              <a:gd name="connsiteY37" fmla="*/ 75529 h 431814"/>
              <a:gd name="connsiteX38" fmla="*/ 148424 w 606007"/>
              <a:gd name="connsiteY38" fmla="*/ 75529 h 431814"/>
              <a:gd name="connsiteX39" fmla="*/ 139680 w 606007"/>
              <a:gd name="connsiteY39" fmla="*/ 63167 h 431814"/>
              <a:gd name="connsiteX40" fmla="*/ 137286 w 606007"/>
              <a:gd name="connsiteY40" fmla="*/ 57972 h 431814"/>
              <a:gd name="connsiteX41" fmla="*/ 136766 w 606007"/>
              <a:gd name="connsiteY41" fmla="*/ 54440 h 431814"/>
              <a:gd name="connsiteX42" fmla="*/ 132915 w 606007"/>
              <a:gd name="connsiteY42" fmla="*/ 45817 h 431814"/>
              <a:gd name="connsiteX43" fmla="*/ 135101 w 606007"/>
              <a:gd name="connsiteY43" fmla="*/ 24417 h 431814"/>
              <a:gd name="connsiteX44" fmla="*/ 181420 w 606007"/>
              <a:gd name="connsiteY44" fmla="*/ 1042 h 43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06007" h="431814">
                <a:moveTo>
                  <a:pt x="32029" y="122123"/>
                </a:moveTo>
                <a:cubicBezTo>
                  <a:pt x="36440" y="121291"/>
                  <a:pt x="40993" y="121837"/>
                  <a:pt x="44636" y="124643"/>
                </a:cubicBezTo>
                <a:cubicBezTo>
                  <a:pt x="116349" y="179724"/>
                  <a:pt x="144452" y="250082"/>
                  <a:pt x="247598" y="246133"/>
                </a:cubicBezTo>
                <a:cubicBezTo>
                  <a:pt x="273098" y="245093"/>
                  <a:pt x="427453" y="252576"/>
                  <a:pt x="299951" y="225347"/>
                </a:cubicBezTo>
                <a:cubicBezTo>
                  <a:pt x="270184" y="218904"/>
                  <a:pt x="234067" y="223165"/>
                  <a:pt x="202842" y="217865"/>
                </a:cubicBezTo>
                <a:cubicBezTo>
                  <a:pt x="186189" y="215059"/>
                  <a:pt x="184940" y="194066"/>
                  <a:pt x="193787" y="183465"/>
                </a:cubicBezTo>
                <a:cubicBezTo>
                  <a:pt x="227510" y="142934"/>
                  <a:pt x="355427" y="160394"/>
                  <a:pt x="400391" y="169435"/>
                </a:cubicBezTo>
                <a:cubicBezTo>
                  <a:pt x="476788" y="184920"/>
                  <a:pt x="523625" y="259955"/>
                  <a:pt x="577019" y="313892"/>
                </a:cubicBezTo>
                <a:cubicBezTo>
                  <a:pt x="580038" y="317010"/>
                  <a:pt x="581495" y="320440"/>
                  <a:pt x="582224" y="323765"/>
                </a:cubicBezTo>
                <a:cubicBezTo>
                  <a:pt x="608244" y="351618"/>
                  <a:pt x="618028" y="397345"/>
                  <a:pt x="585034" y="424158"/>
                </a:cubicBezTo>
                <a:cubicBezTo>
                  <a:pt x="558909" y="445255"/>
                  <a:pt x="538301" y="418026"/>
                  <a:pt x="522688" y="399424"/>
                </a:cubicBezTo>
                <a:cubicBezTo>
                  <a:pt x="502184" y="375105"/>
                  <a:pt x="479078" y="353280"/>
                  <a:pt x="457428" y="330001"/>
                </a:cubicBezTo>
                <a:cubicBezTo>
                  <a:pt x="456804" y="330105"/>
                  <a:pt x="456388" y="330417"/>
                  <a:pt x="455659" y="330417"/>
                </a:cubicBezTo>
                <a:cubicBezTo>
                  <a:pt x="370623" y="333638"/>
                  <a:pt x="245412" y="359516"/>
                  <a:pt x="166413" y="320232"/>
                </a:cubicBezTo>
                <a:cubicBezTo>
                  <a:pt x="100321" y="287287"/>
                  <a:pt x="47030" y="216514"/>
                  <a:pt x="3420" y="158835"/>
                </a:cubicBezTo>
                <a:cubicBezTo>
                  <a:pt x="-6052" y="146260"/>
                  <a:pt x="5813" y="131502"/>
                  <a:pt x="18720" y="129112"/>
                </a:cubicBezTo>
                <a:cubicBezTo>
                  <a:pt x="19240" y="128696"/>
                  <a:pt x="19761" y="128280"/>
                  <a:pt x="20281" y="127865"/>
                </a:cubicBezTo>
                <a:cubicBezTo>
                  <a:pt x="23352" y="125163"/>
                  <a:pt x="27619" y="122954"/>
                  <a:pt x="32029" y="122123"/>
                </a:cubicBezTo>
                <a:close/>
                <a:moveTo>
                  <a:pt x="243700" y="95214"/>
                </a:moveTo>
                <a:cubicBezTo>
                  <a:pt x="272725" y="95097"/>
                  <a:pt x="301763" y="95954"/>
                  <a:pt x="330644" y="97150"/>
                </a:cubicBezTo>
                <a:cubicBezTo>
                  <a:pt x="355414" y="98189"/>
                  <a:pt x="404539" y="91017"/>
                  <a:pt x="418382" y="118145"/>
                </a:cubicBezTo>
                <a:cubicBezTo>
                  <a:pt x="420567" y="122615"/>
                  <a:pt x="421504" y="128747"/>
                  <a:pt x="418382" y="133113"/>
                </a:cubicBezTo>
                <a:lnTo>
                  <a:pt x="418278" y="133217"/>
                </a:lnTo>
                <a:cubicBezTo>
                  <a:pt x="420567" y="138310"/>
                  <a:pt x="419110" y="145274"/>
                  <a:pt x="412657" y="146521"/>
                </a:cubicBezTo>
                <a:cubicBezTo>
                  <a:pt x="372379" y="154628"/>
                  <a:pt x="169427" y="128643"/>
                  <a:pt x="164327" y="184147"/>
                </a:cubicBezTo>
                <a:cubicBezTo>
                  <a:pt x="163599" y="192047"/>
                  <a:pt x="152566" y="196724"/>
                  <a:pt x="148195" y="188513"/>
                </a:cubicBezTo>
                <a:cubicBezTo>
                  <a:pt x="142679" y="178223"/>
                  <a:pt x="141430" y="169388"/>
                  <a:pt x="143407" y="161800"/>
                </a:cubicBezTo>
                <a:cubicBezTo>
                  <a:pt x="141846" y="144962"/>
                  <a:pt x="142054" y="129683"/>
                  <a:pt x="143720" y="112221"/>
                </a:cubicBezTo>
                <a:cubicBezTo>
                  <a:pt x="144344" y="104529"/>
                  <a:pt x="149236" y="99852"/>
                  <a:pt x="156834" y="99124"/>
                </a:cubicBezTo>
                <a:cubicBezTo>
                  <a:pt x="185664" y="96422"/>
                  <a:pt x="214675" y="95331"/>
                  <a:pt x="243700" y="95214"/>
                </a:cubicBezTo>
                <a:close/>
                <a:moveTo>
                  <a:pt x="181420" y="1042"/>
                </a:moveTo>
                <a:cubicBezTo>
                  <a:pt x="237629" y="9457"/>
                  <a:pt x="296648" y="2081"/>
                  <a:pt x="354418" y="8002"/>
                </a:cubicBezTo>
                <a:cubicBezTo>
                  <a:pt x="370135" y="6860"/>
                  <a:pt x="386269" y="7171"/>
                  <a:pt x="396366" y="15898"/>
                </a:cubicBezTo>
                <a:cubicBezTo>
                  <a:pt x="414165" y="31273"/>
                  <a:pt x="412291" y="76049"/>
                  <a:pt x="386998" y="82801"/>
                </a:cubicBezTo>
                <a:cubicBezTo>
                  <a:pt x="371696" y="86853"/>
                  <a:pt x="345362" y="79581"/>
                  <a:pt x="329332" y="78646"/>
                </a:cubicBezTo>
                <a:cubicBezTo>
                  <a:pt x="312053" y="77607"/>
                  <a:pt x="294878" y="76568"/>
                  <a:pt x="277599" y="75529"/>
                </a:cubicBezTo>
                <a:cubicBezTo>
                  <a:pt x="269897" y="75114"/>
                  <a:pt x="261882" y="75010"/>
                  <a:pt x="253763" y="74906"/>
                </a:cubicBezTo>
                <a:cubicBezTo>
                  <a:pt x="252201" y="75114"/>
                  <a:pt x="250536" y="75218"/>
                  <a:pt x="248871" y="75529"/>
                </a:cubicBezTo>
                <a:cubicBezTo>
                  <a:pt x="214625" y="81139"/>
                  <a:pt x="182357" y="83633"/>
                  <a:pt x="148424" y="75529"/>
                </a:cubicBezTo>
                <a:cubicBezTo>
                  <a:pt x="142387" y="74075"/>
                  <a:pt x="139680" y="68673"/>
                  <a:pt x="139680" y="63167"/>
                </a:cubicBezTo>
                <a:cubicBezTo>
                  <a:pt x="138640" y="61608"/>
                  <a:pt x="137599" y="60154"/>
                  <a:pt x="137286" y="57972"/>
                </a:cubicBezTo>
                <a:cubicBezTo>
                  <a:pt x="136974" y="56830"/>
                  <a:pt x="136974" y="55583"/>
                  <a:pt x="136766" y="54440"/>
                </a:cubicBezTo>
                <a:cubicBezTo>
                  <a:pt x="134684" y="52258"/>
                  <a:pt x="133123" y="49557"/>
                  <a:pt x="132915" y="45817"/>
                </a:cubicBezTo>
                <a:cubicBezTo>
                  <a:pt x="132186" y="34494"/>
                  <a:pt x="132290" y="33247"/>
                  <a:pt x="135101" y="24417"/>
                </a:cubicBezTo>
                <a:cubicBezTo>
                  <a:pt x="140201" y="4262"/>
                  <a:pt x="155086" y="-2906"/>
                  <a:pt x="181420" y="1042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  <p:grpSp>
        <p:nvGrpSpPr>
          <p:cNvPr id="13" name="iśľîḍê"/>
          <p:cNvGrpSpPr/>
          <p:nvPr/>
        </p:nvGrpSpPr>
        <p:grpSpPr>
          <a:xfrm>
            <a:off x="7367717" y="4274493"/>
            <a:ext cx="2731104" cy="1070819"/>
            <a:chOff x="1729136" y="4811376"/>
            <a:chExt cx="3025743" cy="1070819"/>
          </a:xfrm>
        </p:grpSpPr>
        <p:sp>
          <p:nvSpPr>
            <p:cNvPr id="19" name="îş1îḍê"/>
            <p:cNvSpPr/>
            <p:nvPr/>
          </p:nvSpPr>
          <p:spPr>
            <a:xfrm>
              <a:off x="1729136" y="4811376"/>
              <a:ext cx="3025743" cy="392415"/>
            </a:xfrm>
            <a:prstGeom prst="rect">
              <a:avLst/>
            </a:prstGeom>
          </p:spPr>
          <p:txBody>
            <a:bodyPr wrap="square" lIns="91440" tIns="45720" rIns="91440" bIns="45720" anchor="ctr" anchorCtr="1">
              <a:normAutofit lnSpcReduction="10000"/>
            </a:bodyPr>
            <a:lstStyle/>
            <a:p>
              <a:pPr lvl="0" algn="ctr"/>
              <a:r>
                <a:rPr lang="en-US" altLang="zh-CN" sz="2000" b="1" dirty="0"/>
                <a:t>Text here</a:t>
              </a:r>
              <a:endParaRPr lang="zh-CN" altLang="en-US" sz="2000" b="1" dirty="0"/>
            </a:p>
          </p:txBody>
        </p:sp>
        <p:sp>
          <p:nvSpPr>
            <p:cNvPr id="20" name="ïsḷiďê"/>
            <p:cNvSpPr/>
            <p:nvPr/>
          </p:nvSpPr>
          <p:spPr>
            <a:xfrm>
              <a:off x="1729136" y="5203790"/>
              <a:ext cx="3025743" cy="678405"/>
            </a:xfrm>
            <a:prstGeom prst="rect">
              <a:avLst/>
            </a:prstGeom>
          </p:spPr>
          <p:txBody>
            <a:bodyPr wrap="square" lIns="91440" tIns="45720" rIns="91440" bIns="45720" anchor="t" anchorCtr="1">
              <a:norm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dk1">
                      <a:lumMod val="100000"/>
                    </a:schemeClr>
                  </a:solidFill>
                </a:rPr>
                <a:t>Copy paste fonts. Choose the only option to retain text.</a:t>
              </a: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</a:rPr>
                <a:t> </a:t>
              </a:r>
              <a:endParaRPr lang="zh-CN" altLang="en-US" sz="110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</p:grpSp>
      <p:sp>
        <p:nvSpPr>
          <p:cNvPr id="14" name="îṡliḋè"/>
          <p:cNvSpPr/>
          <p:nvPr/>
        </p:nvSpPr>
        <p:spPr>
          <a:xfrm>
            <a:off x="8221183" y="3106263"/>
            <a:ext cx="1024172" cy="1024172"/>
          </a:xfrm>
          <a:prstGeom prst="ellipse">
            <a:avLst/>
          </a:prstGeom>
          <a:solidFill>
            <a:srgbClr val="C9B8D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15" name="îşľïḑe"/>
          <p:cNvSpPr/>
          <p:nvPr/>
        </p:nvSpPr>
        <p:spPr>
          <a:xfrm>
            <a:off x="8418308" y="3303864"/>
            <a:ext cx="629922" cy="628970"/>
          </a:xfrm>
          <a:custGeom>
            <a:avLst/>
            <a:gdLst>
              <a:gd name="connsiteX0" fmla="*/ 298447 w 606933"/>
              <a:gd name="connsiteY0" fmla="*/ 207674 h 606016"/>
              <a:gd name="connsiteX1" fmla="*/ 303628 w 606933"/>
              <a:gd name="connsiteY1" fmla="*/ 207674 h 606016"/>
              <a:gd name="connsiteX2" fmla="*/ 315496 w 606933"/>
              <a:gd name="connsiteY2" fmla="*/ 219620 h 606016"/>
              <a:gd name="connsiteX3" fmla="*/ 323973 w 606933"/>
              <a:gd name="connsiteY3" fmla="*/ 229403 h 606016"/>
              <a:gd name="connsiteX4" fmla="*/ 342435 w 606933"/>
              <a:gd name="connsiteY4" fmla="*/ 234859 h 606016"/>
              <a:gd name="connsiteX5" fmla="*/ 345920 w 606933"/>
              <a:gd name="connsiteY5" fmla="*/ 242007 h 606016"/>
              <a:gd name="connsiteX6" fmla="*/ 341399 w 606933"/>
              <a:gd name="connsiteY6" fmla="*/ 257434 h 606016"/>
              <a:gd name="connsiteX7" fmla="*/ 333769 w 606933"/>
              <a:gd name="connsiteY7" fmla="*/ 260726 h 606016"/>
              <a:gd name="connsiteX8" fmla="*/ 304476 w 606933"/>
              <a:gd name="connsiteY8" fmla="*/ 254988 h 606016"/>
              <a:gd name="connsiteX9" fmla="*/ 296658 w 606933"/>
              <a:gd name="connsiteY9" fmla="*/ 256587 h 606016"/>
              <a:gd name="connsiteX10" fmla="*/ 293926 w 606933"/>
              <a:gd name="connsiteY10" fmla="*/ 276247 h 606016"/>
              <a:gd name="connsiteX11" fmla="*/ 306642 w 606933"/>
              <a:gd name="connsiteY11" fmla="*/ 283396 h 606016"/>
              <a:gd name="connsiteX12" fmla="*/ 329813 w 606933"/>
              <a:gd name="connsiteY12" fmla="*/ 293931 h 606016"/>
              <a:gd name="connsiteX13" fmla="*/ 343565 w 606933"/>
              <a:gd name="connsiteY13" fmla="*/ 356954 h 606016"/>
              <a:gd name="connsiteX14" fmla="*/ 320394 w 606933"/>
              <a:gd name="connsiteY14" fmla="*/ 371722 h 606016"/>
              <a:gd name="connsiteX15" fmla="*/ 314742 w 606933"/>
              <a:gd name="connsiteY15" fmla="*/ 379153 h 606016"/>
              <a:gd name="connsiteX16" fmla="*/ 314742 w 606933"/>
              <a:gd name="connsiteY16" fmla="*/ 391381 h 606016"/>
              <a:gd name="connsiteX17" fmla="*/ 309279 w 606933"/>
              <a:gd name="connsiteY17" fmla="*/ 397025 h 606016"/>
              <a:gd name="connsiteX18" fmla="*/ 296093 w 606933"/>
              <a:gd name="connsiteY18" fmla="*/ 397025 h 606016"/>
              <a:gd name="connsiteX19" fmla="*/ 290253 w 606933"/>
              <a:gd name="connsiteY19" fmla="*/ 391005 h 606016"/>
              <a:gd name="connsiteX20" fmla="*/ 290158 w 606933"/>
              <a:gd name="connsiteY20" fmla="*/ 382163 h 606016"/>
              <a:gd name="connsiteX21" fmla="*/ 283471 w 606933"/>
              <a:gd name="connsiteY21" fmla="*/ 374261 h 606016"/>
              <a:gd name="connsiteX22" fmla="*/ 260017 w 606933"/>
              <a:gd name="connsiteY22" fmla="*/ 367489 h 606016"/>
              <a:gd name="connsiteX23" fmla="*/ 255214 w 606933"/>
              <a:gd name="connsiteY23" fmla="*/ 357048 h 606016"/>
              <a:gd name="connsiteX24" fmla="*/ 259170 w 606933"/>
              <a:gd name="connsiteY24" fmla="*/ 343502 h 606016"/>
              <a:gd name="connsiteX25" fmla="*/ 267082 w 606933"/>
              <a:gd name="connsiteY25" fmla="*/ 340116 h 606016"/>
              <a:gd name="connsiteX26" fmla="*/ 293173 w 606933"/>
              <a:gd name="connsiteY26" fmla="*/ 347923 h 606016"/>
              <a:gd name="connsiteX27" fmla="*/ 310221 w 606933"/>
              <a:gd name="connsiteY27" fmla="*/ 345666 h 606016"/>
              <a:gd name="connsiteX28" fmla="*/ 313424 w 606933"/>
              <a:gd name="connsiteY28" fmla="*/ 322338 h 606016"/>
              <a:gd name="connsiteX29" fmla="*/ 303628 w 606933"/>
              <a:gd name="connsiteY29" fmla="*/ 316506 h 606016"/>
              <a:gd name="connsiteX30" fmla="*/ 276972 w 606933"/>
              <a:gd name="connsiteY30" fmla="*/ 304654 h 606016"/>
              <a:gd name="connsiteX31" fmla="*/ 255590 w 606933"/>
              <a:gd name="connsiteY31" fmla="*/ 268627 h 606016"/>
              <a:gd name="connsiteX32" fmla="*/ 284601 w 606933"/>
              <a:gd name="connsiteY32" fmla="*/ 231848 h 606016"/>
              <a:gd name="connsiteX33" fmla="*/ 291760 w 606933"/>
              <a:gd name="connsiteY33" fmla="*/ 221972 h 606016"/>
              <a:gd name="connsiteX34" fmla="*/ 291760 w 606933"/>
              <a:gd name="connsiteY34" fmla="*/ 214447 h 606016"/>
              <a:gd name="connsiteX35" fmla="*/ 298447 w 606933"/>
              <a:gd name="connsiteY35" fmla="*/ 207674 h 606016"/>
              <a:gd name="connsiteX36" fmla="*/ 303420 w 606933"/>
              <a:gd name="connsiteY36" fmla="*/ 180121 h 606016"/>
              <a:gd name="connsiteX37" fmla="*/ 180864 w 606933"/>
              <a:gd name="connsiteY37" fmla="*/ 302491 h 606016"/>
              <a:gd name="connsiteX38" fmla="*/ 303420 w 606933"/>
              <a:gd name="connsiteY38" fmla="*/ 424860 h 606016"/>
              <a:gd name="connsiteX39" fmla="*/ 426069 w 606933"/>
              <a:gd name="connsiteY39" fmla="*/ 302491 h 606016"/>
              <a:gd name="connsiteX40" fmla="*/ 303420 w 606933"/>
              <a:gd name="connsiteY40" fmla="*/ 180121 h 606016"/>
              <a:gd name="connsiteX41" fmla="*/ 303420 w 606933"/>
              <a:gd name="connsiteY41" fmla="*/ 0 h 606016"/>
              <a:gd name="connsiteX42" fmla="*/ 356360 w 606933"/>
              <a:gd name="connsiteY42" fmla="*/ 52767 h 606016"/>
              <a:gd name="connsiteX43" fmla="*/ 321695 w 606933"/>
              <a:gd name="connsiteY43" fmla="*/ 102335 h 606016"/>
              <a:gd name="connsiteX44" fmla="*/ 321695 w 606933"/>
              <a:gd name="connsiteY44" fmla="*/ 149364 h 606016"/>
              <a:gd name="connsiteX45" fmla="*/ 399316 w 606933"/>
              <a:gd name="connsiteY45" fmla="*/ 181626 h 606016"/>
              <a:gd name="connsiteX46" fmla="*/ 405815 w 606933"/>
              <a:gd name="connsiteY46" fmla="*/ 175042 h 606016"/>
              <a:gd name="connsiteX47" fmla="*/ 432851 w 606933"/>
              <a:gd name="connsiteY47" fmla="*/ 148141 h 606016"/>
              <a:gd name="connsiteX48" fmla="*/ 443401 w 606933"/>
              <a:gd name="connsiteY48" fmla="*/ 88791 h 606016"/>
              <a:gd name="connsiteX49" fmla="*/ 518008 w 606933"/>
              <a:gd name="connsiteY49" fmla="*/ 88791 h 606016"/>
              <a:gd name="connsiteX50" fmla="*/ 518008 w 606933"/>
              <a:gd name="connsiteY50" fmla="*/ 163285 h 606016"/>
              <a:gd name="connsiteX51" fmla="*/ 458568 w 606933"/>
              <a:gd name="connsiteY51" fmla="*/ 173819 h 606016"/>
              <a:gd name="connsiteX52" fmla="*/ 425032 w 606933"/>
              <a:gd name="connsiteY52" fmla="*/ 207304 h 606016"/>
              <a:gd name="connsiteX53" fmla="*/ 457343 w 606933"/>
              <a:gd name="connsiteY53" fmla="*/ 287818 h 606016"/>
              <a:gd name="connsiteX54" fmla="*/ 503407 w 606933"/>
              <a:gd name="connsiteY54" fmla="*/ 287818 h 606016"/>
              <a:gd name="connsiteX55" fmla="*/ 553993 w 606933"/>
              <a:gd name="connsiteY55" fmla="*/ 250194 h 606016"/>
              <a:gd name="connsiteX56" fmla="*/ 606933 w 606933"/>
              <a:gd name="connsiteY56" fmla="*/ 302961 h 606016"/>
              <a:gd name="connsiteX57" fmla="*/ 553993 w 606933"/>
              <a:gd name="connsiteY57" fmla="*/ 355822 h 606016"/>
              <a:gd name="connsiteX58" fmla="*/ 505668 w 606933"/>
              <a:gd name="connsiteY58" fmla="*/ 324312 h 606016"/>
              <a:gd name="connsiteX59" fmla="*/ 456589 w 606933"/>
              <a:gd name="connsiteY59" fmla="*/ 324312 h 606016"/>
              <a:gd name="connsiteX60" fmla="*/ 424656 w 606933"/>
              <a:gd name="connsiteY60" fmla="*/ 398336 h 606016"/>
              <a:gd name="connsiteX61" fmla="*/ 458473 w 606933"/>
              <a:gd name="connsiteY61" fmla="*/ 432009 h 606016"/>
              <a:gd name="connsiteX62" fmla="*/ 480705 w 606933"/>
              <a:gd name="connsiteY62" fmla="*/ 427118 h 606016"/>
              <a:gd name="connsiteX63" fmla="*/ 533645 w 606933"/>
              <a:gd name="connsiteY63" fmla="*/ 480072 h 606016"/>
              <a:gd name="connsiteX64" fmla="*/ 480799 w 606933"/>
              <a:gd name="connsiteY64" fmla="*/ 532839 h 606016"/>
              <a:gd name="connsiteX65" fmla="*/ 427953 w 606933"/>
              <a:gd name="connsiteY65" fmla="*/ 480072 h 606016"/>
              <a:gd name="connsiteX66" fmla="*/ 432851 w 606933"/>
              <a:gd name="connsiteY66" fmla="*/ 457875 h 606016"/>
              <a:gd name="connsiteX67" fmla="*/ 398939 w 606933"/>
              <a:gd name="connsiteY67" fmla="*/ 424014 h 606016"/>
              <a:gd name="connsiteX68" fmla="*/ 321789 w 606933"/>
              <a:gd name="connsiteY68" fmla="*/ 455899 h 606016"/>
              <a:gd name="connsiteX69" fmla="*/ 321789 w 606933"/>
              <a:gd name="connsiteY69" fmla="*/ 466904 h 606016"/>
              <a:gd name="connsiteX70" fmla="*/ 321789 w 606933"/>
              <a:gd name="connsiteY70" fmla="*/ 503681 h 606016"/>
              <a:gd name="connsiteX71" fmla="*/ 356454 w 606933"/>
              <a:gd name="connsiteY71" fmla="*/ 553155 h 606016"/>
              <a:gd name="connsiteX72" fmla="*/ 303608 w 606933"/>
              <a:gd name="connsiteY72" fmla="*/ 606016 h 606016"/>
              <a:gd name="connsiteX73" fmla="*/ 250667 w 606933"/>
              <a:gd name="connsiteY73" fmla="*/ 553155 h 606016"/>
              <a:gd name="connsiteX74" fmla="*/ 285333 w 606933"/>
              <a:gd name="connsiteY74" fmla="*/ 503681 h 606016"/>
              <a:gd name="connsiteX75" fmla="*/ 285333 w 606933"/>
              <a:gd name="connsiteY75" fmla="*/ 466810 h 606016"/>
              <a:gd name="connsiteX76" fmla="*/ 285333 w 606933"/>
              <a:gd name="connsiteY76" fmla="*/ 455711 h 606016"/>
              <a:gd name="connsiteX77" fmla="*/ 208277 w 606933"/>
              <a:gd name="connsiteY77" fmla="*/ 423920 h 606016"/>
              <a:gd name="connsiteX78" fmla="*/ 174365 w 606933"/>
              <a:gd name="connsiteY78" fmla="*/ 457781 h 606016"/>
              <a:gd name="connsiteX79" fmla="*/ 179263 w 606933"/>
              <a:gd name="connsiteY79" fmla="*/ 479978 h 606016"/>
              <a:gd name="connsiteX80" fmla="*/ 126322 w 606933"/>
              <a:gd name="connsiteY80" fmla="*/ 532745 h 606016"/>
              <a:gd name="connsiteX81" fmla="*/ 73476 w 606933"/>
              <a:gd name="connsiteY81" fmla="*/ 479978 h 606016"/>
              <a:gd name="connsiteX82" fmla="*/ 126322 w 606933"/>
              <a:gd name="connsiteY82" fmla="*/ 427118 h 606016"/>
              <a:gd name="connsiteX83" fmla="*/ 148554 w 606933"/>
              <a:gd name="connsiteY83" fmla="*/ 432009 h 606016"/>
              <a:gd name="connsiteX84" fmla="*/ 182372 w 606933"/>
              <a:gd name="connsiteY84" fmla="*/ 398336 h 606016"/>
              <a:gd name="connsiteX85" fmla="*/ 150438 w 606933"/>
              <a:gd name="connsiteY85" fmla="*/ 324312 h 606016"/>
              <a:gd name="connsiteX86" fmla="*/ 102490 w 606933"/>
              <a:gd name="connsiteY86" fmla="*/ 324312 h 606016"/>
              <a:gd name="connsiteX87" fmla="*/ 52846 w 606933"/>
              <a:gd name="connsiteY87" fmla="*/ 358926 h 606016"/>
              <a:gd name="connsiteX88" fmla="*/ 0 w 606933"/>
              <a:gd name="connsiteY88" fmla="*/ 306159 h 606016"/>
              <a:gd name="connsiteX89" fmla="*/ 52846 w 606933"/>
              <a:gd name="connsiteY89" fmla="*/ 253298 h 606016"/>
              <a:gd name="connsiteX90" fmla="*/ 102490 w 606933"/>
              <a:gd name="connsiteY90" fmla="*/ 287818 h 606016"/>
              <a:gd name="connsiteX91" fmla="*/ 149590 w 606933"/>
              <a:gd name="connsiteY91" fmla="*/ 287818 h 606016"/>
              <a:gd name="connsiteX92" fmla="*/ 181901 w 606933"/>
              <a:gd name="connsiteY92" fmla="*/ 207304 h 606016"/>
              <a:gd name="connsiteX93" fmla="*/ 148460 w 606933"/>
              <a:gd name="connsiteY93" fmla="*/ 173913 h 606016"/>
              <a:gd name="connsiteX94" fmla="*/ 126228 w 606933"/>
              <a:gd name="connsiteY94" fmla="*/ 178804 h 606016"/>
              <a:gd name="connsiteX95" fmla="*/ 73382 w 606933"/>
              <a:gd name="connsiteY95" fmla="*/ 126038 h 606016"/>
              <a:gd name="connsiteX96" fmla="*/ 126228 w 606933"/>
              <a:gd name="connsiteY96" fmla="*/ 73271 h 606016"/>
              <a:gd name="connsiteX97" fmla="*/ 179075 w 606933"/>
              <a:gd name="connsiteY97" fmla="*/ 126038 h 606016"/>
              <a:gd name="connsiteX98" fmla="*/ 174176 w 606933"/>
              <a:gd name="connsiteY98" fmla="*/ 148235 h 606016"/>
              <a:gd name="connsiteX99" fmla="*/ 207617 w 606933"/>
              <a:gd name="connsiteY99" fmla="*/ 181626 h 606016"/>
              <a:gd name="connsiteX100" fmla="*/ 285239 w 606933"/>
              <a:gd name="connsiteY100" fmla="*/ 149364 h 606016"/>
              <a:gd name="connsiteX101" fmla="*/ 285239 w 606933"/>
              <a:gd name="connsiteY101" fmla="*/ 102335 h 606016"/>
              <a:gd name="connsiteX102" fmla="*/ 250573 w 606933"/>
              <a:gd name="connsiteY102" fmla="*/ 52767 h 606016"/>
              <a:gd name="connsiteX103" fmla="*/ 303420 w 606933"/>
              <a:gd name="connsiteY103" fmla="*/ 0 h 6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606933" h="606016">
                <a:moveTo>
                  <a:pt x="298447" y="207674"/>
                </a:moveTo>
                <a:lnTo>
                  <a:pt x="303628" y="207674"/>
                </a:lnTo>
                <a:cubicBezTo>
                  <a:pt x="315496" y="207674"/>
                  <a:pt x="315496" y="207674"/>
                  <a:pt x="315496" y="219620"/>
                </a:cubicBezTo>
                <a:cubicBezTo>
                  <a:pt x="315496" y="227992"/>
                  <a:pt x="315496" y="228086"/>
                  <a:pt x="323973" y="229403"/>
                </a:cubicBezTo>
                <a:cubicBezTo>
                  <a:pt x="330378" y="230343"/>
                  <a:pt x="336501" y="232225"/>
                  <a:pt x="342435" y="234859"/>
                </a:cubicBezTo>
                <a:cubicBezTo>
                  <a:pt x="345637" y="236269"/>
                  <a:pt x="346956" y="238621"/>
                  <a:pt x="345920" y="242007"/>
                </a:cubicBezTo>
                <a:cubicBezTo>
                  <a:pt x="344413" y="247181"/>
                  <a:pt x="343000" y="252354"/>
                  <a:pt x="341399" y="257434"/>
                </a:cubicBezTo>
                <a:cubicBezTo>
                  <a:pt x="339891" y="262231"/>
                  <a:pt x="338384" y="262984"/>
                  <a:pt x="333769" y="260726"/>
                </a:cubicBezTo>
                <a:cubicBezTo>
                  <a:pt x="324444" y="256211"/>
                  <a:pt x="314742" y="254424"/>
                  <a:pt x="304476" y="254988"/>
                </a:cubicBezTo>
                <a:cubicBezTo>
                  <a:pt x="301838" y="255082"/>
                  <a:pt x="299201" y="255459"/>
                  <a:pt x="296658" y="256587"/>
                </a:cubicBezTo>
                <a:cubicBezTo>
                  <a:pt x="287804" y="260444"/>
                  <a:pt x="286391" y="270227"/>
                  <a:pt x="293926" y="276247"/>
                </a:cubicBezTo>
                <a:cubicBezTo>
                  <a:pt x="297694" y="279257"/>
                  <a:pt x="302121" y="281514"/>
                  <a:pt x="306642" y="283396"/>
                </a:cubicBezTo>
                <a:cubicBezTo>
                  <a:pt x="314554" y="286688"/>
                  <a:pt x="322466" y="289792"/>
                  <a:pt x="329813" y="293931"/>
                </a:cubicBezTo>
                <a:cubicBezTo>
                  <a:pt x="353549" y="307006"/>
                  <a:pt x="359954" y="336824"/>
                  <a:pt x="343565" y="356954"/>
                </a:cubicBezTo>
                <a:cubicBezTo>
                  <a:pt x="337537" y="364291"/>
                  <a:pt x="329625" y="369182"/>
                  <a:pt x="320394" y="371722"/>
                </a:cubicBezTo>
                <a:cubicBezTo>
                  <a:pt x="316438" y="372850"/>
                  <a:pt x="314648" y="375014"/>
                  <a:pt x="314742" y="379153"/>
                </a:cubicBezTo>
                <a:cubicBezTo>
                  <a:pt x="315025" y="383292"/>
                  <a:pt x="314742" y="387242"/>
                  <a:pt x="314742" y="391381"/>
                </a:cubicBezTo>
                <a:cubicBezTo>
                  <a:pt x="314648" y="395050"/>
                  <a:pt x="312859" y="396931"/>
                  <a:pt x="309279" y="397025"/>
                </a:cubicBezTo>
                <a:cubicBezTo>
                  <a:pt x="304852" y="397213"/>
                  <a:pt x="300425" y="397213"/>
                  <a:pt x="296093" y="397025"/>
                </a:cubicBezTo>
                <a:cubicBezTo>
                  <a:pt x="292136" y="396931"/>
                  <a:pt x="290253" y="394767"/>
                  <a:pt x="290253" y="391005"/>
                </a:cubicBezTo>
                <a:cubicBezTo>
                  <a:pt x="290158" y="388183"/>
                  <a:pt x="290158" y="385173"/>
                  <a:pt x="290158" y="382163"/>
                </a:cubicBezTo>
                <a:cubicBezTo>
                  <a:pt x="290064" y="375484"/>
                  <a:pt x="289876" y="375202"/>
                  <a:pt x="283471" y="374261"/>
                </a:cubicBezTo>
                <a:cubicBezTo>
                  <a:pt x="275465" y="372850"/>
                  <a:pt x="267458" y="371063"/>
                  <a:pt x="260017" y="367489"/>
                </a:cubicBezTo>
                <a:cubicBezTo>
                  <a:pt x="254083" y="364573"/>
                  <a:pt x="253612" y="363162"/>
                  <a:pt x="255214" y="357048"/>
                </a:cubicBezTo>
                <a:cubicBezTo>
                  <a:pt x="256532" y="352533"/>
                  <a:pt x="257757" y="348018"/>
                  <a:pt x="259170" y="343502"/>
                </a:cubicBezTo>
                <a:cubicBezTo>
                  <a:pt x="260771" y="338235"/>
                  <a:pt x="262278" y="337576"/>
                  <a:pt x="267082" y="340116"/>
                </a:cubicBezTo>
                <a:cubicBezTo>
                  <a:pt x="275370" y="344349"/>
                  <a:pt x="284036" y="346795"/>
                  <a:pt x="293173" y="347923"/>
                </a:cubicBezTo>
                <a:cubicBezTo>
                  <a:pt x="299107" y="348676"/>
                  <a:pt x="304852" y="348018"/>
                  <a:pt x="310221" y="345666"/>
                </a:cubicBezTo>
                <a:cubicBezTo>
                  <a:pt x="320394" y="341151"/>
                  <a:pt x="322089" y="329299"/>
                  <a:pt x="313424" y="322338"/>
                </a:cubicBezTo>
                <a:cubicBezTo>
                  <a:pt x="310410" y="319798"/>
                  <a:pt x="307113" y="318011"/>
                  <a:pt x="303628" y="316506"/>
                </a:cubicBezTo>
                <a:cubicBezTo>
                  <a:pt x="294680" y="312649"/>
                  <a:pt x="285355" y="309639"/>
                  <a:pt x="276972" y="304654"/>
                </a:cubicBezTo>
                <a:cubicBezTo>
                  <a:pt x="263314" y="296470"/>
                  <a:pt x="254648" y="285277"/>
                  <a:pt x="255590" y="268627"/>
                </a:cubicBezTo>
                <a:cubicBezTo>
                  <a:pt x="256721" y="249815"/>
                  <a:pt x="267458" y="238151"/>
                  <a:pt x="284601" y="231848"/>
                </a:cubicBezTo>
                <a:cubicBezTo>
                  <a:pt x="291666" y="229215"/>
                  <a:pt x="291760" y="229403"/>
                  <a:pt x="291760" y="221972"/>
                </a:cubicBezTo>
                <a:cubicBezTo>
                  <a:pt x="291760" y="219432"/>
                  <a:pt x="291666" y="216986"/>
                  <a:pt x="291760" y="214447"/>
                </a:cubicBezTo>
                <a:cubicBezTo>
                  <a:pt x="291948" y="208803"/>
                  <a:pt x="292890" y="207768"/>
                  <a:pt x="298447" y="207674"/>
                </a:cubicBezTo>
                <a:close/>
                <a:moveTo>
                  <a:pt x="303420" y="180121"/>
                </a:moveTo>
                <a:cubicBezTo>
                  <a:pt x="235877" y="180121"/>
                  <a:pt x="180864" y="235051"/>
                  <a:pt x="180864" y="302491"/>
                </a:cubicBezTo>
                <a:cubicBezTo>
                  <a:pt x="180864" y="369930"/>
                  <a:pt x="235877" y="424860"/>
                  <a:pt x="303420" y="424860"/>
                </a:cubicBezTo>
                <a:cubicBezTo>
                  <a:pt x="371056" y="424860"/>
                  <a:pt x="426069" y="370118"/>
                  <a:pt x="426069" y="302491"/>
                </a:cubicBezTo>
                <a:cubicBezTo>
                  <a:pt x="426069" y="235051"/>
                  <a:pt x="371056" y="180121"/>
                  <a:pt x="303420" y="180121"/>
                </a:cubicBezTo>
                <a:close/>
                <a:moveTo>
                  <a:pt x="303420" y="0"/>
                </a:moveTo>
                <a:cubicBezTo>
                  <a:pt x="332716" y="0"/>
                  <a:pt x="356360" y="23703"/>
                  <a:pt x="356360" y="52767"/>
                </a:cubicBezTo>
                <a:cubicBezTo>
                  <a:pt x="356360" y="75529"/>
                  <a:pt x="341853" y="94905"/>
                  <a:pt x="321695" y="102335"/>
                </a:cubicBezTo>
                <a:lnTo>
                  <a:pt x="321695" y="149364"/>
                </a:lnTo>
                <a:cubicBezTo>
                  <a:pt x="350802" y="152750"/>
                  <a:pt x="377461" y="164319"/>
                  <a:pt x="399316" y="181626"/>
                </a:cubicBezTo>
                <a:lnTo>
                  <a:pt x="405815" y="175042"/>
                </a:lnTo>
                <a:lnTo>
                  <a:pt x="432851" y="148141"/>
                </a:lnTo>
                <a:cubicBezTo>
                  <a:pt x="423808" y="128671"/>
                  <a:pt x="427293" y="104875"/>
                  <a:pt x="443401" y="88791"/>
                </a:cubicBezTo>
                <a:cubicBezTo>
                  <a:pt x="463937" y="68192"/>
                  <a:pt x="497378" y="68192"/>
                  <a:pt x="518008" y="88791"/>
                </a:cubicBezTo>
                <a:cubicBezTo>
                  <a:pt x="538544" y="109390"/>
                  <a:pt x="538544" y="142686"/>
                  <a:pt x="518008" y="163285"/>
                </a:cubicBezTo>
                <a:cubicBezTo>
                  <a:pt x="501900" y="179369"/>
                  <a:pt x="478067" y="182849"/>
                  <a:pt x="458568" y="173819"/>
                </a:cubicBezTo>
                <a:lnTo>
                  <a:pt x="425032" y="207304"/>
                </a:lnTo>
                <a:cubicBezTo>
                  <a:pt x="442836" y="229972"/>
                  <a:pt x="454423" y="257625"/>
                  <a:pt x="457343" y="287818"/>
                </a:cubicBezTo>
                <a:lnTo>
                  <a:pt x="503407" y="287818"/>
                </a:lnTo>
                <a:cubicBezTo>
                  <a:pt x="509907" y="265996"/>
                  <a:pt x="530160" y="250194"/>
                  <a:pt x="553993" y="250194"/>
                </a:cubicBezTo>
                <a:cubicBezTo>
                  <a:pt x="583195" y="250194"/>
                  <a:pt x="606933" y="273803"/>
                  <a:pt x="606933" y="302961"/>
                </a:cubicBezTo>
                <a:cubicBezTo>
                  <a:pt x="606933" y="332213"/>
                  <a:pt x="583195" y="355822"/>
                  <a:pt x="553993" y="355822"/>
                </a:cubicBezTo>
                <a:cubicBezTo>
                  <a:pt x="532421" y="355822"/>
                  <a:pt x="513863" y="342842"/>
                  <a:pt x="505668" y="324312"/>
                </a:cubicBezTo>
                <a:lnTo>
                  <a:pt x="456589" y="324312"/>
                </a:lnTo>
                <a:cubicBezTo>
                  <a:pt x="452539" y="352059"/>
                  <a:pt x="441235" y="377361"/>
                  <a:pt x="424656" y="398336"/>
                </a:cubicBezTo>
                <a:lnTo>
                  <a:pt x="458473" y="432009"/>
                </a:lnTo>
                <a:cubicBezTo>
                  <a:pt x="465256" y="428905"/>
                  <a:pt x="472792" y="427118"/>
                  <a:pt x="480705" y="427118"/>
                </a:cubicBezTo>
                <a:cubicBezTo>
                  <a:pt x="509813" y="427118"/>
                  <a:pt x="533645" y="450820"/>
                  <a:pt x="533645" y="480072"/>
                </a:cubicBezTo>
                <a:cubicBezTo>
                  <a:pt x="533645" y="509324"/>
                  <a:pt x="509907" y="532839"/>
                  <a:pt x="480799" y="532839"/>
                </a:cubicBezTo>
                <a:cubicBezTo>
                  <a:pt x="451503" y="532839"/>
                  <a:pt x="427953" y="509136"/>
                  <a:pt x="427953" y="480072"/>
                </a:cubicBezTo>
                <a:cubicBezTo>
                  <a:pt x="427953" y="472077"/>
                  <a:pt x="429648" y="464647"/>
                  <a:pt x="432851" y="457875"/>
                </a:cubicBezTo>
                <a:lnTo>
                  <a:pt x="398939" y="424014"/>
                </a:lnTo>
                <a:cubicBezTo>
                  <a:pt x="377179" y="441038"/>
                  <a:pt x="350708" y="452513"/>
                  <a:pt x="321789" y="455899"/>
                </a:cubicBezTo>
                <a:lnTo>
                  <a:pt x="321789" y="466904"/>
                </a:lnTo>
                <a:lnTo>
                  <a:pt x="321789" y="503681"/>
                </a:lnTo>
                <a:cubicBezTo>
                  <a:pt x="342042" y="511017"/>
                  <a:pt x="356454" y="530487"/>
                  <a:pt x="356454" y="553155"/>
                </a:cubicBezTo>
                <a:cubicBezTo>
                  <a:pt x="356454" y="582407"/>
                  <a:pt x="332716" y="606016"/>
                  <a:pt x="303608" y="606016"/>
                </a:cubicBezTo>
                <a:cubicBezTo>
                  <a:pt x="274312" y="606016"/>
                  <a:pt x="250667" y="582313"/>
                  <a:pt x="250667" y="553155"/>
                </a:cubicBezTo>
                <a:cubicBezTo>
                  <a:pt x="250667" y="530487"/>
                  <a:pt x="265174" y="511017"/>
                  <a:pt x="285333" y="503681"/>
                </a:cubicBezTo>
                <a:lnTo>
                  <a:pt x="285333" y="466810"/>
                </a:lnTo>
                <a:lnTo>
                  <a:pt x="285333" y="455711"/>
                </a:lnTo>
                <a:cubicBezTo>
                  <a:pt x="256508" y="452325"/>
                  <a:pt x="229943" y="440944"/>
                  <a:pt x="208277" y="423920"/>
                </a:cubicBezTo>
                <a:lnTo>
                  <a:pt x="174365" y="457781"/>
                </a:lnTo>
                <a:cubicBezTo>
                  <a:pt x="177473" y="464553"/>
                  <a:pt x="179263" y="472077"/>
                  <a:pt x="179263" y="479978"/>
                </a:cubicBezTo>
                <a:cubicBezTo>
                  <a:pt x="179263" y="509136"/>
                  <a:pt x="155525" y="532745"/>
                  <a:pt x="126322" y="532745"/>
                </a:cubicBezTo>
                <a:cubicBezTo>
                  <a:pt x="97120" y="532745"/>
                  <a:pt x="73476" y="509136"/>
                  <a:pt x="73476" y="479978"/>
                </a:cubicBezTo>
                <a:cubicBezTo>
                  <a:pt x="73476" y="450726"/>
                  <a:pt x="97215" y="427118"/>
                  <a:pt x="126322" y="427118"/>
                </a:cubicBezTo>
                <a:cubicBezTo>
                  <a:pt x="134424" y="427118"/>
                  <a:pt x="141771" y="428905"/>
                  <a:pt x="148554" y="432009"/>
                </a:cubicBezTo>
                <a:lnTo>
                  <a:pt x="182372" y="398336"/>
                </a:lnTo>
                <a:cubicBezTo>
                  <a:pt x="165698" y="377361"/>
                  <a:pt x="154394" y="352059"/>
                  <a:pt x="150438" y="324312"/>
                </a:cubicBezTo>
                <a:lnTo>
                  <a:pt x="102490" y="324312"/>
                </a:lnTo>
                <a:cubicBezTo>
                  <a:pt x="95048" y="344535"/>
                  <a:pt x="75643" y="358926"/>
                  <a:pt x="52846" y="358926"/>
                </a:cubicBezTo>
                <a:cubicBezTo>
                  <a:pt x="23644" y="358926"/>
                  <a:pt x="0" y="335223"/>
                  <a:pt x="0" y="306159"/>
                </a:cubicBezTo>
                <a:cubicBezTo>
                  <a:pt x="0" y="276907"/>
                  <a:pt x="23738" y="253298"/>
                  <a:pt x="52846" y="253298"/>
                </a:cubicBezTo>
                <a:cubicBezTo>
                  <a:pt x="75643" y="253298"/>
                  <a:pt x="95048" y="267595"/>
                  <a:pt x="102490" y="287818"/>
                </a:cubicBezTo>
                <a:lnTo>
                  <a:pt x="149590" y="287818"/>
                </a:lnTo>
                <a:cubicBezTo>
                  <a:pt x="152510" y="257625"/>
                  <a:pt x="164003" y="229878"/>
                  <a:pt x="181901" y="207304"/>
                </a:cubicBezTo>
                <a:lnTo>
                  <a:pt x="148460" y="173913"/>
                </a:lnTo>
                <a:cubicBezTo>
                  <a:pt x="141677" y="177111"/>
                  <a:pt x="134141" y="178804"/>
                  <a:pt x="126228" y="178804"/>
                </a:cubicBezTo>
                <a:cubicBezTo>
                  <a:pt x="96932" y="178804"/>
                  <a:pt x="73382" y="155102"/>
                  <a:pt x="73382" y="126038"/>
                </a:cubicBezTo>
                <a:cubicBezTo>
                  <a:pt x="73382" y="96786"/>
                  <a:pt x="97120" y="73271"/>
                  <a:pt x="126228" y="73271"/>
                </a:cubicBezTo>
                <a:cubicBezTo>
                  <a:pt x="155525" y="73271"/>
                  <a:pt x="179075" y="96974"/>
                  <a:pt x="179075" y="126038"/>
                </a:cubicBezTo>
                <a:cubicBezTo>
                  <a:pt x="179075" y="134033"/>
                  <a:pt x="177379" y="141463"/>
                  <a:pt x="174176" y="148235"/>
                </a:cubicBezTo>
                <a:lnTo>
                  <a:pt x="207617" y="181626"/>
                </a:lnTo>
                <a:cubicBezTo>
                  <a:pt x="229472" y="164319"/>
                  <a:pt x="256131" y="152750"/>
                  <a:pt x="285239" y="149364"/>
                </a:cubicBezTo>
                <a:lnTo>
                  <a:pt x="285239" y="102335"/>
                </a:lnTo>
                <a:cubicBezTo>
                  <a:pt x="264986" y="94905"/>
                  <a:pt x="250573" y="75529"/>
                  <a:pt x="250573" y="52767"/>
                </a:cubicBezTo>
                <a:cubicBezTo>
                  <a:pt x="250573" y="23609"/>
                  <a:pt x="274312" y="0"/>
                  <a:pt x="303420" y="0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  <p:grpSp>
        <p:nvGrpSpPr>
          <p:cNvPr id="16" name="íṧḻidè"/>
          <p:cNvGrpSpPr/>
          <p:nvPr/>
        </p:nvGrpSpPr>
        <p:grpSpPr>
          <a:xfrm>
            <a:off x="2574567" y="2233186"/>
            <a:ext cx="3251200" cy="0"/>
            <a:chOff x="1838960" y="2191093"/>
            <a:chExt cx="3251200" cy="0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1838960" y="2191093"/>
              <a:ext cx="325120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4037850" y="2191093"/>
              <a:ext cx="1052310" cy="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sḻïḓê"/>
          <p:cNvSpPr/>
          <p:nvPr/>
        </p:nvSpPr>
        <p:spPr>
          <a:xfrm>
            <a:off x="719143" y="1123949"/>
            <a:ext cx="3500300" cy="288111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5" name="ïşlïdè"/>
          <p:cNvSpPr/>
          <p:nvPr/>
        </p:nvSpPr>
        <p:spPr>
          <a:xfrm>
            <a:off x="4345855" y="1123953"/>
            <a:ext cx="3500300" cy="288111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6" name="îşľïďê"/>
          <p:cNvSpPr/>
          <p:nvPr/>
        </p:nvSpPr>
        <p:spPr>
          <a:xfrm>
            <a:off x="7972563" y="1123953"/>
            <a:ext cx="3500300" cy="288111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7" name="íšļïḋè"/>
          <p:cNvSpPr/>
          <p:nvPr/>
        </p:nvSpPr>
        <p:spPr>
          <a:xfrm>
            <a:off x="3305795" y="3556597"/>
            <a:ext cx="754911" cy="818707"/>
          </a:xfrm>
          <a:prstGeom prst="foldedCorner">
            <a:avLst/>
          </a:prstGeom>
          <a:solidFill>
            <a:srgbClr val="C9B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8" name="íśļíḋê"/>
          <p:cNvSpPr/>
          <p:nvPr/>
        </p:nvSpPr>
        <p:spPr>
          <a:xfrm>
            <a:off x="6932507" y="3556597"/>
            <a:ext cx="754911" cy="818707"/>
          </a:xfrm>
          <a:prstGeom prst="foldedCorne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9" name="íśľîďè"/>
          <p:cNvSpPr/>
          <p:nvPr/>
        </p:nvSpPr>
        <p:spPr>
          <a:xfrm>
            <a:off x="10566103" y="3545961"/>
            <a:ext cx="754911" cy="818707"/>
          </a:xfrm>
          <a:prstGeom prst="foldedCorne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0" name="î$ḻiḋe"/>
          <p:cNvSpPr/>
          <p:nvPr/>
        </p:nvSpPr>
        <p:spPr bwMode="auto">
          <a:xfrm>
            <a:off x="10711081" y="3728301"/>
            <a:ext cx="454019" cy="454019"/>
          </a:xfrm>
          <a:custGeom>
            <a:avLst/>
            <a:gdLst>
              <a:gd name="T0" fmla="*/ 74 w 236"/>
              <a:gd name="T1" fmla="*/ 160 h 236"/>
              <a:gd name="T2" fmla="*/ 93 w 236"/>
              <a:gd name="T3" fmla="*/ 160 h 236"/>
              <a:gd name="T4" fmla="*/ 93 w 236"/>
              <a:gd name="T5" fmla="*/ 103 h 236"/>
              <a:gd name="T6" fmla="*/ 74 w 236"/>
              <a:gd name="T7" fmla="*/ 103 h 236"/>
              <a:gd name="T8" fmla="*/ 74 w 236"/>
              <a:gd name="T9" fmla="*/ 160 h 236"/>
              <a:gd name="T10" fmla="*/ 140 w 236"/>
              <a:gd name="T11" fmla="*/ 102 h 236"/>
              <a:gd name="T12" fmla="*/ 122 w 236"/>
              <a:gd name="T13" fmla="*/ 111 h 236"/>
              <a:gd name="T14" fmla="*/ 122 w 236"/>
              <a:gd name="T15" fmla="*/ 103 h 236"/>
              <a:gd name="T16" fmla="*/ 103 w 236"/>
              <a:gd name="T17" fmla="*/ 103 h 236"/>
              <a:gd name="T18" fmla="*/ 103 w 236"/>
              <a:gd name="T19" fmla="*/ 160 h 236"/>
              <a:gd name="T20" fmla="*/ 122 w 236"/>
              <a:gd name="T21" fmla="*/ 160 h 236"/>
              <a:gd name="T22" fmla="*/ 122 w 236"/>
              <a:gd name="T23" fmla="*/ 128 h 236"/>
              <a:gd name="T24" fmla="*/ 123 w 236"/>
              <a:gd name="T25" fmla="*/ 124 h 236"/>
              <a:gd name="T26" fmla="*/ 133 w 236"/>
              <a:gd name="T27" fmla="*/ 117 h 236"/>
              <a:gd name="T28" fmla="*/ 142 w 236"/>
              <a:gd name="T29" fmla="*/ 130 h 236"/>
              <a:gd name="T30" fmla="*/ 142 w 236"/>
              <a:gd name="T31" fmla="*/ 160 h 236"/>
              <a:gd name="T32" fmla="*/ 161 w 236"/>
              <a:gd name="T33" fmla="*/ 160 h 236"/>
              <a:gd name="T34" fmla="*/ 161 w 236"/>
              <a:gd name="T35" fmla="*/ 160 h 236"/>
              <a:gd name="T36" fmla="*/ 161 w 236"/>
              <a:gd name="T37" fmla="*/ 127 h 236"/>
              <a:gd name="T38" fmla="*/ 140 w 236"/>
              <a:gd name="T39" fmla="*/ 102 h 236"/>
              <a:gd name="T40" fmla="*/ 122 w 236"/>
              <a:gd name="T41" fmla="*/ 111 h 236"/>
              <a:gd name="T42" fmla="*/ 122 w 236"/>
              <a:gd name="T43" fmla="*/ 111 h 236"/>
              <a:gd name="T44" fmla="*/ 122 w 236"/>
              <a:gd name="T45" fmla="*/ 111 h 236"/>
              <a:gd name="T46" fmla="*/ 83 w 236"/>
              <a:gd name="T47" fmla="*/ 75 h 236"/>
              <a:gd name="T48" fmla="*/ 73 w 236"/>
              <a:gd name="T49" fmla="*/ 85 h 236"/>
              <a:gd name="T50" fmla="*/ 83 w 236"/>
              <a:gd name="T51" fmla="*/ 95 h 236"/>
              <a:gd name="T52" fmla="*/ 83 w 236"/>
              <a:gd name="T53" fmla="*/ 95 h 236"/>
              <a:gd name="T54" fmla="*/ 94 w 236"/>
              <a:gd name="T55" fmla="*/ 85 h 236"/>
              <a:gd name="T56" fmla="*/ 83 w 236"/>
              <a:gd name="T57" fmla="*/ 75 h 236"/>
              <a:gd name="T58" fmla="*/ 118 w 236"/>
              <a:gd name="T59" fmla="*/ 0 h 236"/>
              <a:gd name="T60" fmla="*/ 0 w 236"/>
              <a:gd name="T61" fmla="*/ 118 h 236"/>
              <a:gd name="T62" fmla="*/ 118 w 236"/>
              <a:gd name="T63" fmla="*/ 236 h 236"/>
              <a:gd name="T64" fmla="*/ 236 w 236"/>
              <a:gd name="T65" fmla="*/ 118 h 236"/>
              <a:gd name="T66" fmla="*/ 118 w 236"/>
              <a:gd name="T67" fmla="*/ 0 h 236"/>
              <a:gd name="T68" fmla="*/ 181 w 236"/>
              <a:gd name="T69" fmla="*/ 172 h 236"/>
              <a:gd name="T70" fmla="*/ 171 w 236"/>
              <a:gd name="T71" fmla="*/ 181 h 236"/>
              <a:gd name="T72" fmla="*/ 64 w 236"/>
              <a:gd name="T73" fmla="*/ 181 h 236"/>
              <a:gd name="T74" fmla="*/ 55 w 236"/>
              <a:gd name="T75" fmla="*/ 172 h 236"/>
              <a:gd name="T76" fmla="*/ 55 w 236"/>
              <a:gd name="T77" fmla="*/ 63 h 236"/>
              <a:gd name="T78" fmla="*/ 64 w 236"/>
              <a:gd name="T79" fmla="*/ 54 h 236"/>
              <a:gd name="T80" fmla="*/ 171 w 236"/>
              <a:gd name="T81" fmla="*/ 54 h 236"/>
              <a:gd name="T82" fmla="*/ 181 w 236"/>
              <a:gd name="T83" fmla="*/ 63 h 236"/>
              <a:gd name="T84" fmla="*/ 181 w 236"/>
              <a:gd name="T85" fmla="*/ 172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36" h="236">
                <a:moveTo>
                  <a:pt x="74" y="160"/>
                </a:moveTo>
                <a:cubicBezTo>
                  <a:pt x="93" y="160"/>
                  <a:pt x="93" y="160"/>
                  <a:pt x="93" y="160"/>
                </a:cubicBezTo>
                <a:cubicBezTo>
                  <a:pt x="93" y="103"/>
                  <a:pt x="93" y="103"/>
                  <a:pt x="93" y="103"/>
                </a:cubicBezTo>
                <a:cubicBezTo>
                  <a:pt x="74" y="103"/>
                  <a:pt x="74" y="103"/>
                  <a:pt x="74" y="103"/>
                </a:cubicBezTo>
                <a:lnTo>
                  <a:pt x="74" y="160"/>
                </a:lnTo>
                <a:close/>
                <a:moveTo>
                  <a:pt x="140" y="102"/>
                </a:moveTo>
                <a:cubicBezTo>
                  <a:pt x="129" y="102"/>
                  <a:pt x="125" y="107"/>
                  <a:pt x="122" y="111"/>
                </a:cubicBezTo>
                <a:cubicBezTo>
                  <a:pt x="122" y="103"/>
                  <a:pt x="122" y="103"/>
                  <a:pt x="122" y="103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104" y="108"/>
                  <a:pt x="103" y="160"/>
                  <a:pt x="103" y="160"/>
                </a:cubicBezTo>
                <a:cubicBezTo>
                  <a:pt x="122" y="160"/>
                  <a:pt x="122" y="160"/>
                  <a:pt x="122" y="160"/>
                </a:cubicBezTo>
                <a:cubicBezTo>
                  <a:pt x="122" y="128"/>
                  <a:pt x="122" y="128"/>
                  <a:pt x="122" y="128"/>
                </a:cubicBezTo>
                <a:cubicBezTo>
                  <a:pt x="122" y="127"/>
                  <a:pt x="123" y="125"/>
                  <a:pt x="123" y="124"/>
                </a:cubicBezTo>
                <a:cubicBezTo>
                  <a:pt x="124" y="120"/>
                  <a:pt x="128" y="117"/>
                  <a:pt x="133" y="117"/>
                </a:cubicBezTo>
                <a:cubicBezTo>
                  <a:pt x="140" y="117"/>
                  <a:pt x="142" y="122"/>
                  <a:pt x="142" y="130"/>
                </a:cubicBezTo>
                <a:cubicBezTo>
                  <a:pt x="142" y="160"/>
                  <a:pt x="142" y="160"/>
                  <a:pt x="142" y="160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1" y="127"/>
                  <a:pt x="161" y="127"/>
                  <a:pt x="161" y="127"/>
                </a:cubicBezTo>
                <a:cubicBezTo>
                  <a:pt x="161" y="110"/>
                  <a:pt x="152" y="102"/>
                  <a:pt x="140" y="102"/>
                </a:cubicBezTo>
                <a:close/>
                <a:moveTo>
                  <a:pt x="122" y="111"/>
                </a:moveTo>
                <a:cubicBezTo>
                  <a:pt x="122" y="111"/>
                  <a:pt x="122" y="111"/>
                  <a:pt x="122" y="111"/>
                </a:cubicBezTo>
                <a:cubicBezTo>
                  <a:pt x="122" y="111"/>
                  <a:pt x="122" y="111"/>
                  <a:pt x="122" y="111"/>
                </a:cubicBezTo>
                <a:close/>
                <a:moveTo>
                  <a:pt x="83" y="75"/>
                </a:moveTo>
                <a:cubicBezTo>
                  <a:pt x="77" y="75"/>
                  <a:pt x="73" y="80"/>
                  <a:pt x="73" y="85"/>
                </a:cubicBezTo>
                <a:cubicBezTo>
                  <a:pt x="73" y="91"/>
                  <a:pt x="77" y="95"/>
                  <a:pt x="83" y="95"/>
                </a:cubicBezTo>
                <a:cubicBezTo>
                  <a:pt x="83" y="95"/>
                  <a:pt x="83" y="95"/>
                  <a:pt x="83" y="95"/>
                </a:cubicBezTo>
                <a:cubicBezTo>
                  <a:pt x="90" y="95"/>
                  <a:pt x="94" y="91"/>
                  <a:pt x="94" y="85"/>
                </a:cubicBezTo>
                <a:cubicBezTo>
                  <a:pt x="94" y="80"/>
                  <a:pt x="90" y="75"/>
                  <a:pt x="83" y="75"/>
                </a:cubicBez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81" y="172"/>
                </a:moveTo>
                <a:cubicBezTo>
                  <a:pt x="181" y="177"/>
                  <a:pt x="176" y="181"/>
                  <a:pt x="171" y="181"/>
                </a:cubicBezTo>
                <a:cubicBezTo>
                  <a:pt x="64" y="181"/>
                  <a:pt x="64" y="181"/>
                  <a:pt x="64" y="181"/>
                </a:cubicBezTo>
                <a:cubicBezTo>
                  <a:pt x="59" y="181"/>
                  <a:pt x="55" y="177"/>
                  <a:pt x="55" y="172"/>
                </a:cubicBezTo>
                <a:cubicBezTo>
                  <a:pt x="55" y="63"/>
                  <a:pt x="55" y="63"/>
                  <a:pt x="55" y="63"/>
                </a:cubicBezTo>
                <a:cubicBezTo>
                  <a:pt x="55" y="58"/>
                  <a:pt x="59" y="54"/>
                  <a:pt x="64" y="54"/>
                </a:cubicBezTo>
                <a:cubicBezTo>
                  <a:pt x="171" y="54"/>
                  <a:pt x="171" y="54"/>
                  <a:pt x="171" y="54"/>
                </a:cubicBezTo>
                <a:cubicBezTo>
                  <a:pt x="176" y="54"/>
                  <a:pt x="181" y="58"/>
                  <a:pt x="181" y="63"/>
                </a:cubicBezTo>
                <a:cubicBezTo>
                  <a:pt x="181" y="172"/>
                  <a:pt x="181" y="172"/>
                  <a:pt x="181" y="1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1" name="ïşlîḓè"/>
          <p:cNvSpPr/>
          <p:nvPr/>
        </p:nvSpPr>
        <p:spPr bwMode="auto">
          <a:xfrm>
            <a:off x="7082945" y="3728305"/>
            <a:ext cx="454019" cy="454019"/>
          </a:xfrm>
          <a:custGeom>
            <a:avLst/>
            <a:gdLst>
              <a:gd name="T0" fmla="*/ 0 w 236"/>
              <a:gd name="T1" fmla="*/ 118 h 236"/>
              <a:gd name="T2" fmla="*/ 236 w 236"/>
              <a:gd name="T3" fmla="*/ 118 h 236"/>
              <a:gd name="T4" fmla="*/ 150 w 236"/>
              <a:gd name="T5" fmla="*/ 168 h 236"/>
              <a:gd name="T6" fmla="*/ 128 w 236"/>
              <a:gd name="T7" fmla="*/ 196 h 236"/>
              <a:gd name="T8" fmla="*/ 125 w 236"/>
              <a:gd name="T9" fmla="*/ 199 h 236"/>
              <a:gd name="T10" fmla="*/ 111 w 236"/>
              <a:gd name="T11" fmla="*/ 198 h 236"/>
              <a:gd name="T12" fmla="*/ 110 w 236"/>
              <a:gd name="T13" fmla="*/ 180 h 236"/>
              <a:gd name="T14" fmla="*/ 90 w 236"/>
              <a:gd name="T15" fmla="*/ 173 h 236"/>
              <a:gd name="T16" fmla="*/ 79 w 236"/>
              <a:gd name="T17" fmla="*/ 166 h 236"/>
              <a:gd name="T18" fmla="*/ 78 w 236"/>
              <a:gd name="T19" fmla="*/ 160 h 236"/>
              <a:gd name="T20" fmla="*/ 89 w 236"/>
              <a:gd name="T21" fmla="*/ 147 h 236"/>
              <a:gd name="T22" fmla="*/ 91 w 236"/>
              <a:gd name="T23" fmla="*/ 148 h 236"/>
              <a:gd name="T24" fmla="*/ 119 w 236"/>
              <a:gd name="T25" fmla="*/ 160 h 236"/>
              <a:gd name="T26" fmla="*/ 137 w 236"/>
              <a:gd name="T27" fmla="*/ 145 h 236"/>
              <a:gd name="T28" fmla="*/ 133 w 236"/>
              <a:gd name="T29" fmla="*/ 137 h 236"/>
              <a:gd name="T30" fmla="*/ 122 w 236"/>
              <a:gd name="T31" fmla="*/ 130 h 236"/>
              <a:gd name="T32" fmla="*/ 109 w 236"/>
              <a:gd name="T33" fmla="*/ 125 h 236"/>
              <a:gd name="T34" fmla="*/ 98 w 236"/>
              <a:gd name="T35" fmla="*/ 120 h 236"/>
              <a:gd name="T36" fmla="*/ 89 w 236"/>
              <a:gd name="T37" fmla="*/ 113 h 236"/>
              <a:gd name="T38" fmla="*/ 82 w 236"/>
              <a:gd name="T39" fmla="*/ 103 h 236"/>
              <a:gd name="T40" fmla="*/ 79 w 236"/>
              <a:gd name="T41" fmla="*/ 90 h 236"/>
              <a:gd name="T42" fmla="*/ 110 w 236"/>
              <a:gd name="T43" fmla="*/ 57 h 236"/>
              <a:gd name="T44" fmla="*/ 111 w 236"/>
              <a:gd name="T45" fmla="*/ 38 h 236"/>
              <a:gd name="T46" fmla="*/ 125 w 236"/>
              <a:gd name="T47" fmla="*/ 37 h 236"/>
              <a:gd name="T48" fmla="*/ 128 w 236"/>
              <a:gd name="T49" fmla="*/ 40 h 236"/>
              <a:gd name="T50" fmla="*/ 137 w 236"/>
              <a:gd name="T51" fmla="*/ 58 h 236"/>
              <a:gd name="T52" fmla="*/ 151 w 236"/>
              <a:gd name="T53" fmla="*/ 65 h 236"/>
              <a:gd name="T54" fmla="*/ 155 w 236"/>
              <a:gd name="T55" fmla="*/ 69 h 236"/>
              <a:gd name="T56" fmla="*/ 149 w 236"/>
              <a:gd name="T57" fmla="*/ 85 h 236"/>
              <a:gd name="T58" fmla="*/ 144 w 236"/>
              <a:gd name="T59" fmla="*/ 86 h 236"/>
              <a:gd name="T60" fmla="*/ 140 w 236"/>
              <a:gd name="T61" fmla="*/ 82 h 236"/>
              <a:gd name="T62" fmla="*/ 128 w 236"/>
              <a:gd name="T63" fmla="*/ 77 h 236"/>
              <a:gd name="T64" fmla="*/ 107 w 236"/>
              <a:gd name="T65" fmla="*/ 80 h 236"/>
              <a:gd name="T66" fmla="*/ 102 w 236"/>
              <a:gd name="T67" fmla="*/ 94 h 236"/>
              <a:gd name="T68" fmla="*/ 108 w 236"/>
              <a:gd name="T69" fmla="*/ 101 h 236"/>
              <a:gd name="T70" fmla="*/ 118 w 236"/>
              <a:gd name="T71" fmla="*/ 106 h 236"/>
              <a:gd name="T72" fmla="*/ 132 w 236"/>
              <a:gd name="T73" fmla="*/ 112 h 236"/>
              <a:gd name="T74" fmla="*/ 145 w 236"/>
              <a:gd name="T75" fmla="*/ 119 h 236"/>
              <a:gd name="T76" fmla="*/ 155 w 236"/>
              <a:gd name="T77" fmla="*/ 129 h 236"/>
              <a:gd name="T78" fmla="*/ 159 w 236"/>
              <a:gd name="T79" fmla="*/ 14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moveTo>
                  <a:pt x="150" y="168"/>
                </a:moveTo>
                <a:cubicBezTo>
                  <a:pt x="145" y="175"/>
                  <a:pt x="137" y="179"/>
                  <a:pt x="128" y="180"/>
                </a:cubicBezTo>
                <a:cubicBezTo>
                  <a:pt x="128" y="196"/>
                  <a:pt x="128" y="196"/>
                  <a:pt x="128" y="196"/>
                </a:cubicBezTo>
                <a:cubicBezTo>
                  <a:pt x="128" y="197"/>
                  <a:pt x="127" y="198"/>
                  <a:pt x="127" y="198"/>
                </a:cubicBezTo>
                <a:cubicBezTo>
                  <a:pt x="126" y="199"/>
                  <a:pt x="126" y="199"/>
                  <a:pt x="125" y="199"/>
                </a:cubicBezTo>
                <a:cubicBezTo>
                  <a:pt x="113" y="199"/>
                  <a:pt x="113" y="199"/>
                  <a:pt x="113" y="199"/>
                </a:cubicBezTo>
                <a:cubicBezTo>
                  <a:pt x="112" y="199"/>
                  <a:pt x="111" y="199"/>
                  <a:pt x="111" y="198"/>
                </a:cubicBezTo>
                <a:cubicBezTo>
                  <a:pt x="110" y="197"/>
                  <a:pt x="110" y="197"/>
                  <a:pt x="110" y="196"/>
                </a:cubicBezTo>
                <a:cubicBezTo>
                  <a:pt x="110" y="180"/>
                  <a:pt x="110" y="180"/>
                  <a:pt x="110" y="180"/>
                </a:cubicBezTo>
                <a:cubicBezTo>
                  <a:pt x="106" y="180"/>
                  <a:pt x="102" y="179"/>
                  <a:pt x="99" y="177"/>
                </a:cubicBezTo>
                <a:cubicBezTo>
                  <a:pt x="95" y="176"/>
                  <a:pt x="92" y="175"/>
                  <a:pt x="90" y="173"/>
                </a:cubicBezTo>
                <a:cubicBezTo>
                  <a:pt x="88" y="172"/>
                  <a:pt x="85" y="171"/>
                  <a:pt x="83" y="169"/>
                </a:cubicBezTo>
                <a:cubicBezTo>
                  <a:pt x="81" y="168"/>
                  <a:pt x="80" y="166"/>
                  <a:pt x="79" y="166"/>
                </a:cubicBezTo>
                <a:cubicBezTo>
                  <a:pt x="79" y="165"/>
                  <a:pt x="78" y="164"/>
                  <a:pt x="78" y="164"/>
                </a:cubicBezTo>
                <a:cubicBezTo>
                  <a:pt x="77" y="163"/>
                  <a:pt x="77" y="162"/>
                  <a:pt x="78" y="160"/>
                </a:cubicBezTo>
                <a:cubicBezTo>
                  <a:pt x="87" y="148"/>
                  <a:pt x="87" y="148"/>
                  <a:pt x="87" y="148"/>
                </a:cubicBezTo>
                <a:cubicBezTo>
                  <a:pt x="87" y="148"/>
                  <a:pt x="88" y="147"/>
                  <a:pt x="89" y="147"/>
                </a:cubicBezTo>
                <a:cubicBezTo>
                  <a:pt x="90" y="147"/>
                  <a:pt x="90" y="147"/>
                  <a:pt x="91" y="148"/>
                </a:cubicBezTo>
                <a:cubicBezTo>
                  <a:pt x="91" y="148"/>
                  <a:pt x="91" y="148"/>
                  <a:pt x="91" y="148"/>
                </a:cubicBezTo>
                <a:cubicBezTo>
                  <a:pt x="98" y="154"/>
                  <a:pt x="105" y="158"/>
                  <a:pt x="112" y="159"/>
                </a:cubicBezTo>
                <a:cubicBezTo>
                  <a:pt x="115" y="160"/>
                  <a:pt x="117" y="160"/>
                  <a:pt x="119" y="160"/>
                </a:cubicBezTo>
                <a:cubicBezTo>
                  <a:pt x="124" y="160"/>
                  <a:pt x="128" y="159"/>
                  <a:pt x="131" y="156"/>
                </a:cubicBezTo>
                <a:cubicBezTo>
                  <a:pt x="135" y="154"/>
                  <a:pt x="137" y="150"/>
                  <a:pt x="137" y="145"/>
                </a:cubicBezTo>
                <a:cubicBezTo>
                  <a:pt x="137" y="144"/>
                  <a:pt x="136" y="142"/>
                  <a:pt x="136" y="140"/>
                </a:cubicBezTo>
                <a:cubicBezTo>
                  <a:pt x="135" y="139"/>
                  <a:pt x="134" y="138"/>
                  <a:pt x="133" y="137"/>
                </a:cubicBezTo>
                <a:cubicBezTo>
                  <a:pt x="132" y="136"/>
                  <a:pt x="130" y="135"/>
                  <a:pt x="127" y="133"/>
                </a:cubicBezTo>
                <a:cubicBezTo>
                  <a:pt x="125" y="132"/>
                  <a:pt x="123" y="131"/>
                  <a:pt x="122" y="130"/>
                </a:cubicBezTo>
                <a:cubicBezTo>
                  <a:pt x="120" y="130"/>
                  <a:pt x="118" y="129"/>
                  <a:pt x="115" y="128"/>
                </a:cubicBezTo>
                <a:cubicBezTo>
                  <a:pt x="112" y="127"/>
                  <a:pt x="110" y="126"/>
                  <a:pt x="109" y="125"/>
                </a:cubicBezTo>
                <a:cubicBezTo>
                  <a:pt x="108" y="125"/>
                  <a:pt x="106" y="124"/>
                  <a:pt x="104" y="123"/>
                </a:cubicBezTo>
                <a:cubicBezTo>
                  <a:pt x="101" y="122"/>
                  <a:pt x="100" y="121"/>
                  <a:pt x="98" y="120"/>
                </a:cubicBezTo>
                <a:cubicBezTo>
                  <a:pt x="97" y="119"/>
                  <a:pt x="95" y="118"/>
                  <a:pt x="93" y="117"/>
                </a:cubicBezTo>
                <a:cubicBezTo>
                  <a:pt x="91" y="116"/>
                  <a:pt x="90" y="114"/>
                  <a:pt x="89" y="113"/>
                </a:cubicBezTo>
                <a:cubicBezTo>
                  <a:pt x="87" y="112"/>
                  <a:pt x="86" y="110"/>
                  <a:pt x="85" y="109"/>
                </a:cubicBezTo>
                <a:cubicBezTo>
                  <a:pt x="83" y="107"/>
                  <a:pt x="82" y="105"/>
                  <a:pt x="82" y="103"/>
                </a:cubicBezTo>
                <a:cubicBezTo>
                  <a:pt x="81" y="102"/>
                  <a:pt x="80" y="100"/>
                  <a:pt x="80" y="97"/>
                </a:cubicBezTo>
                <a:cubicBezTo>
                  <a:pt x="79" y="95"/>
                  <a:pt x="79" y="93"/>
                  <a:pt x="79" y="90"/>
                </a:cubicBezTo>
                <a:cubicBezTo>
                  <a:pt x="79" y="82"/>
                  <a:pt x="82" y="75"/>
                  <a:pt x="88" y="69"/>
                </a:cubicBezTo>
                <a:cubicBezTo>
                  <a:pt x="93" y="62"/>
                  <a:pt x="101" y="58"/>
                  <a:pt x="110" y="57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110" y="40"/>
                  <a:pt x="110" y="39"/>
                  <a:pt x="111" y="38"/>
                </a:cubicBezTo>
                <a:cubicBezTo>
                  <a:pt x="111" y="38"/>
                  <a:pt x="112" y="37"/>
                  <a:pt x="113" y="37"/>
                </a:cubicBezTo>
                <a:cubicBezTo>
                  <a:pt x="125" y="37"/>
                  <a:pt x="125" y="37"/>
                  <a:pt x="125" y="37"/>
                </a:cubicBezTo>
                <a:cubicBezTo>
                  <a:pt x="126" y="37"/>
                  <a:pt x="126" y="38"/>
                  <a:pt x="127" y="38"/>
                </a:cubicBezTo>
                <a:cubicBezTo>
                  <a:pt x="127" y="39"/>
                  <a:pt x="128" y="39"/>
                  <a:pt x="128" y="40"/>
                </a:cubicBezTo>
                <a:cubicBezTo>
                  <a:pt x="128" y="56"/>
                  <a:pt x="128" y="56"/>
                  <a:pt x="128" y="56"/>
                </a:cubicBezTo>
                <a:cubicBezTo>
                  <a:pt x="131" y="57"/>
                  <a:pt x="134" y="57"/>
                  <a:pt x="137" y="58"/>
                </a:cubicBezTo>
                <a:cubicBezTo>
                  <a:pt x="140" y="59"/>
                  <a:pt x="143" y="60"/>
                  <a:pt x="145" y="61"/>
                </a:cubicBezTo>
                <a:cubicBezTo>
                  <a:pt x="147" y="62"/>
                  <a:pt x="149" y="63"/>
                  <a:pt x="151" y="65"/>
                </a:cubicBezTo>
                <a:cubicBezTo>
                  <a:pt x="152" y="66"/>
                  <a:pt x="153" y="67"/>
                  <a:pt x="154" y="67"/>
                </a:cubicBezTo>
                <a:cubicBezTo>
                  <a:pt x="155" y="68"/>
                  <a:pt x="155" y="68"/>
                  <a:pt x="155" y="69"/>
                </a:cubicBezTo>
                <a:cubicBezTo>
                  <a:pt x="156" y="70"/>
                  <a:pt x="156" y="71"/>
                  <a:pt x="156" y="72"/>
                </a:cubicBezTo>
                <a:cubicBezTo>
                  <a:pt x="149" y="85"/>
                  <a:pt x="149" y="85"/>
                  <a:pt x="149" y="85"/>
                </a:cubicBezTo>
                <a:cubicBezTo>
                  <a:pt x="148" y="86"/>
                  <a:pt x="148" y="86"/>
                  <a:pt x="147" y="87"/>
                </a:cubicBezTo>
                <a:cubicBezTo>
                  <a:pt x="146" y="87"/>
                  <a:pt x="145" y="86"/>
                  <a:pt x="144" y="86"/>
                </a:cubicBezTo>
                <a:cubicBezTo>
                  <a:pt x="144" y="86"/>
                  <a:pt x="144" y="85"/>
                  <a:pt x="143" y="85"/>
                </a:cubicBezTo>
                <a:cubicBezTo>
                  <a:pt x="142" y="84"/>
                  <a:pt x="141" y="83"/>
                  <a:pt x="140" y="82"/>
                </a:cubicBezTo>
                <a:cubicBezTo>
                  <a:pt x="138" y="81"/>
                  <a:pt x="136" y="80"/>
                  <a:pt x="134" y="80"/>
                </a:cubicBezTo>
                <a:cubicBezTo>
                  <a:pt x="133" y="79"/>
                  <a:pt x="130" y="78"/>
                  <a:pt x="128" y="77"/>
                </a:cubicBezTo>
                <a:cubicBezTo>
                  <a:pt x="125" y="77"/>
                  <a:pt x="123" y="76"/>
                  <a:pt x="120" y="76"/>
                </a:cubicBezTo>
                <a:cubicBezTo>
                  <a:pt x="115" y="76"/>
                  <a:pt x="110" y="77"/>
                  <a:pt x="107" y="80"/>
                </a:cubicBezTo>
                <a:cubicBezTo>
                  <a:pt x="103" y="83"/>
                  <a:pt x="101" y="86"/>
                  <a:pt x="101" y="90"/>
                </a:cubicBezTo>
                <a:cubicBezTo>
                  <a:pt x="101" y="92"/>
                  <a:pt x="102" y="93"/>
                  <a:pt x="102" y="94"/>
                </a:cubicBezTo>
                <a:cubicBezTo>
                  <a:pt x="103" y="96"/>
                  <a:pt x="103" y="97"/>
                  <a:pt x="105" y="98"/>
                </a:cubicBezTo>
                <a:cubicBezTo>
                  <a:pt x="106" y="99"/>
                  <a:pt x="107" y="100"/>
                  <a:pt x="108" y="101"/>
                </a:cubicBezTo>
                <a:cubicBezTo>
                  <a:pt x="109" y="102"/>
                  <a:pt x="111" y="103"/>
                  <a:pt x="113" y="104"/>
                </a:cubicBezTo>
                <a:cubicBezTo>
                  <a:pt x="115" y="105"/>
                  <a:pt x="117" y="106"/>
                  <a:pt x="118" y="106"/>
                </a:cubicBezTo>
                <a:cubicBezTo>
                  <a:pt x="120" y="107"/>
                  <a:pt x="122" y="108"/>
                  <a:pt x="125" y="109"/>
                </a:cubicBezTo>
                <a:cubicBezTo>
                  <a:pt x="128" y="110"/>
                  <a:pt x="130" y="111"/>
                  <a:pt x="132" y="112"/>
                </a:cubicBezTo>
                <a:cubicBezTo>
                  <a:pt x="133" y="112"/>
                  <a:pt x="136" y="113"/>
                  <a:pt x="138" y="115"/>
                </a:cubicBezTo>
                <a:cubicBezTo>
                  <a:pt x="141" y="116"/>
                  <a:pt x="143" y="117"/>
                  <a:pt x="145" y="119"/>
                </a:cubicBezTo>
                <a:cubicBezTo>
                  <a:pt x="147" y="120"/>
                  <a:pt x="149" y="121"/>
                  <a:pt x="151" y="123"/>
                </a:cubicBezTo>
                <a:cubicBezTo>
                  <a:pt x="153" y="125"/>
                  <a:pt x="154" y="127"/>
                  <a:pt x="155" y="129"/>
                </a:cubicBezTo>
                <a:cubicBezTo>
                  <a:pt x="156" y="131"/>
                  <a:pt x="157" y="133"/>
                  <a:pt x="158" y="136"/>
                </a:cubicBezTo>
                <a:cubicBezTo>
                  <a:pt x="159" y="138"/>
                  <a:pt x="159" y="141"/>
                  <a:pt x="159" y="144"/>
                </a:cubicBezTo>
                <a:cubicBezTo>
                  <a:pt x="159" y="153"/>
                  <a:pt x="156" y="161"/>
                  <a:pt x="150" y="1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2" name="ïsľíḍè"/>
          <p:cNvSpPr/>
          <p:nvPr/>
        </p:nvSpPr>
        <p:spPr bwMode="auto">
          <a:xfrm>
            <a:off x="3456237" y="3728305"/>
            <a:ext cx="454019" cy="454019"/>
          </a:xfrm>
          <a:custGeom>
            <a:avLst/>
            <a:gdLst>
              <a:gd name="T0" fmla="*/ 182 w 236"/>
              <a:gd name="T1" fmla="*/ 109 h 236"/>
              <a:gd name="T2" fmla="*/ 157 w 236"/>
              <a:gd name="T3" fmla="*/ 103 h 236"/>
              <a:gd name="T4" fmla="*/ 134 w 236"/>
              <a:gd name="T5" fmla="*/ 102 h 236"/>
              <a:gd name="T6" fmla="*/ 120 w 236"/>
              <a:gd name="T7" fmla="*/ 114 h 236"/>
              <a:gd name="T8" fmla="*/ 118 w 236"/>
              <a:gd name="T9" fmla="*/ 129 h 236"/>
              <a:gd name="T10" fmla="*/ 122 w 236"/>
              <a:gd name="T11" fmla="*/ 141 h 236"/>
              <a:gd name="T12" fmla="*/ 135 w 236"/>
              <a:gd name="T13" fmla="*/ 156 h 236"/>
              <a:gd name="T14" fmla="*/ 139 w 236"/>
              <a:gd name="T15" fmla="*/ 185 h 236"/>
              <a:gd name="T16" fmla="*/ 152 w 236"/>
              <a:gd name="T17" fmla="*/ 198 h 236"/>
              <a:gd name="T18" fmla="*/ 169 w 236"/>
              <a:gd name="T19" fmla="*/ 180 h 236"/>
              <a:gd name="T20" fmla="*/ 187 w 236"/>
              <a:gd name="T21" fmla="*/ 150 h 236"/>
              <a:gd name="T22" fmla="*/ 200 w 236"/>
              <a:gd name="T23" fmla="*/ 122 h 236"/>
              <a:gd name="T24" fmla="*/ 182 w 236"/>
              <a:gd name="T25" fmla="*/ 109 h 236"/>
              <a:gd name="T26" fmla="*/ 118 w 236"/>
              <a:gd name="T27" fmla="*/ 0 h 236"/>
              <a:gd name="T28" fmla="*/ 0 w 236"/>
              <a:gd name="T29" fmla="*/ 118 h 236"/>
              <a:gd name="T30" fmla="*/ 118 w 236"/>
              <a:gd name="T31" fmla="*/ 236 h 236"/>
              <a:gd name="T32" fmla="*/ 236 w 236"/>
              <a:gd name="T33" fmla="*/ 118 h 236"/>
              <a:gd name="T34" fmla="*/ 118 w 236"/>
              <a:gd name="T35" fmla="*/ 0 h 236"/>
              <a:gd name="T36" fmla="*/ 126 w 236"/>
              <a:gd name="T37" fmla="*/ 212 h 236"/>
              <a:gd name="T38" fmla="*/ 128 w 236"/>
              <a:gd name="T39" fmla="*/ 208 h 236"/>
              <a:gd name="T40" fmla="*/ 125 w 236"/>
              <a:gd name="T41" fmla="*/ 186 h 236"/>
              <a:gd name="T42" fmla="*/ 105 w 236"/>
              <a:gd name="T43" fmla="*/ 186 h 236"/>
              <a:gd name="T44" fmla="*/ 98 w 236"/>
              <a:gd name="T45" fmla="*/ 207 h 236"/>
              <a:gd name="T46" fmla="*/ 102 w 236"/>
              <a:gd name="T47" fmla="*/ 211 h 236"/>
              <a:gd name="T48" fmla="*/ 34 w 236"/>
              <a:gd name="T49" fmla="*/ 161 h 236"/>
              <a:gd name="T50" fmla="*/ 44 w 236"/>
              <a:gd name="T51" fmla="*/ 157 h 236"/>
              <a:gd name="T52" fmla="*/ 44 w 236"/>
              <a:gd name="T53" fmla="*/ 157 h 236"/>
              <a:gd name="T54" fmla="*/ 81 w 236"/>
              <a:gd name="T55" fmla="*/ 142 h 236"/>
              <a:gd name="T56" fmla="*/ 81 w 236"/>
              <a:gd name="T57" fmla="*/ 118 h 236"/>
              <a:gd name="T58" fmla="*/ 55 w 236"/>
              <a:gd name="T59" fmla="*/ 94 h 236"/>
              <a:gd name="T60" fmla="*/ 28 w 236"/>
              <a:gd name="T61" fmla="*/ 90 h 236"/>
              <a:gd name="T62" fmla="*/ 84 w 236"/>
              <a:gd name="T63" fmla="*/ 30 h 236"/>
              <a:gd name="T64" fmla="*/ 84 w 236"/>
              <a:gd name="T65" fmla="*/ 31 h 236"/>
              <a:gd name="T66" fmla="*/ 102 w 236"/>
              <a:gd name="T67" fmla="*/ 56 h 236"/>
              <a:gd name="T68" fmla="*/ 120 w 236"/>
              <a:gd name="T69" fmla="*/ 79 h 236"/>
              <a:gd name="T70" fmla="*/ 131 w 236"/>
              <a:gd name="T71" fmla="*/ 97 h 236"/>
              <a:gd name="T72" fmla="*/ 146 w 236"/>
              <a:gd name="T73" fmla="*/ 88 h 236"/>
              <a:gd name="T74" fmla="*/ 177 w 236"/>
              <a:gd name="T75" fmla="*/ 66 h 236"/>
              <a:gd name="T76" fmla="*/ 190 w 236"/>
              <a:gd name="T77" fmla="*/ 57 h 236"/>
              <a:gd name="T78" fmla="*/ 212 w 236"/>
              <a:gd name="T79" fmla="*/ 118 h 236"/>
              <a:gd name="T80" fmla="*/ 126 w 236"/>
              <a:gd name="T81" fmla="*/ 212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6" h="236">
                <a:moveTo>
                  <a:pt x="182" y="109"/>
                </a:moveTo>
                <a:cubicBezTo>
                  <a:pt x="172" y="107"/>
                  <a:pt x="161" y="105"/>
                  <a:pt x="157" y="103"/>
                </a:cubicBezTo>
                <a:cubicBezTo>
                  <a:pt x="153" y="102"/>
                  <a:pt x="143" y="101"/>
                  <a:pt x="134" y="102"/>
                </a:cubicBezTo>
                <a:cubicBezTo>
                  <a:pt x="125" y="103"/>
                  <a:pt x="119" y="109"/>
                  <a:pt x="120" y="114"/>
                </a:cubicBezTo>
                <a:cubicBezTo>
                  <a:pt x="121" y="119"/>
                  <a:pt x="120" y="126"/>
                  <a:pt x="118" y="129"/>
                </a:cubicBezTo>
                <a:cubicBezTo>
                  <a:pt x="117" y="132"/>
                  <a:pt x="118" y="138"/>
                  <a:pt x="122" y="141"/>
                </a:cubicBezTo>
                <a:cubicBezTo>
                  <a:pt x="127" y="144"/>
                  <a:pt x="132" y="151"/>
                  <a:pt x="135" y="156"/>
                </a:cubicBezTo>
                <a:cubicBezTo>
                  <a:pt x="138" y="162"/>
                  <a:pt x="140" y="175"/>
                  <a:pt x="139" y="185"/>
                </a:cubicBezTo>
                <a:cubicBezTo>
                  <a:pt x="139" y="195"/>
                  <a:pt x="145" y="201"/>
                  <a:pt x="152" y="198"/>
                </a:cubicBezTo>
                <a:cubicBezTo>
                  <a:pt x="160" y="195"/>
                  <a:pt x="167" y="187"/>
                  <a:pt x="169" y="180"/>
                </a:cubicBezTo>
                <a:cubicBezTo>
                  <a:pt x="171" y="174"/>
                  <a:pt x="179" y="160"/>
                  <a:pt x="187" y="150"/>
                </a:cubicBezTo>
                <a:cubicBezTo>
                  <a:pt x="195" y="140"/>
                  <a:pt x="201" y="127"/>
                  <a:pt x="200" y="122"/>
                </a:cubicBezTo>
                <a:cubicBezTo>
                  <a:pt x="200" y="116"/>
                  <a:pt x="191" y="111"/>
                  <a:pt x="182" y="109"/>
                </a:cubicBez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26" y="212"/>
                </a:moveTo>
                <a:cubicBezTo>
                  <a:pt x="127" y="211"/>
                  <a:pt x="128" y="209"/>
                  <a:pt x="128" y="208"/>
                </a:cubicBezTo>
                <a:cubicBezTo>
                  <a:pt x="130" y="201"/>
                  <a:pt x="128" y="191"/>
                  <a:pt x="125" y="186"/>
                </a:cubicBezTo>
                <a:cubicBezTo>
                  <a:pt x="121" y="181"/>
                  <a:pt x="112" y="181"/>
                  <a:pt x="105" y="186"/>
                </a:cubicBezTo>
                <a:cubicBezTo>
                  <a:pt x="97" y="191"/>
                  <a:pt x="94" y="200"/>
                  <a:pt x="98" y="207"/>
                </a:cubicBezTo>
                <a:cubicBezTo>
                  <a:pt x="99" y="208"/>
                  <a:pt x="100" y="210"/>
                  <a:pt x="102" y="211"/>
                </a:cubicBezTo>
                <a:cubicBezTo>
                  <a:pt x="72" y="206"/>
                  <a:pt x="47" y="187"/>
                  <a:pt x="34" y="161"/>
                </a:cubicBezTo>
                <a:cubicBezTo>
                  <a:pt x="37" y="161"/>
                  <a:pt x="40" y="159"/>
                  <a:pt x="44" y="157"/>
                </a:cubicBezTo>
                <a:cubicBezTo>
                  <a:pt x="44" y="157"/>
                  <a:pt x="44" y="157"/>
                  <a:pt x="44" y="157"/>
                </a:cubicBezTo>
                <a:cubicBezTo>
                  <a:pt x="57" y="148"/>
                  <a:pt x="74" y="141"/>
                  <a:pt x="81" y="142"/>
                </a:cubicBezTo>
                <a:cubicBezTo>
                  <a:pt x="89" y="142"/>
                  <a:pt x="89" y="131"/>
                  <a:pt x="81" y="118"/>
                </a:cubicBezTo>
                <a:cubicBezTo>
                  <a:pt x="74" y="105"/>
                  <a:pt x="62" y="94"/>
                  <a:pt x="55" y="94"/>
                </a:cubicBezTo>
                <a:cubicBezTo>
                  <a:pt x="48" y="94"/>
                  <a:pt x="36" y="92"/>
                  <a:pt x="28" y="90"/>
                </a:cubicBezTo>
                <a:cubicBezTo>
                  <a:pt x="37" y="62"/>
                  <a:pt x="58" y="41"/>
                  <a:pt x="84" y="30"/>
                </a:cubicBezTo>
                <a:cubicBezTo>
                  <a:pt x="84" y="31"/>
                  <a:pt x="84" y="31"/>
                  <a:pt x="84" y="31"/>
                </a:cubicBezTo>
                <a:cubicBezTo>
                  <a:pt x="86" y="39"/>
                  <a:pt x="95" y="50"/>
                  <a:pt x="102" y="56"/>
                </a:cubicBezTo>
                <a:cubicBezTo>
                  <a:pt x="110" y="62"/>
                  <a:pt x="118" y="72"/>
                  <a:pt x="120" y="79"/>
                </a:cubicBezTo>
                <a:cubicBezTo>
                  <a:pt x="122" y="85"/>
                  <a:pt x="127" y="93"/>
                  <a:pt x="131" y="97"/>
                </a:cubicBezTo>
                <a:cubicBezTo>
                  <a:pt x="136" y="100"/>
                  <a:pt x="142" y="96"/>
                  <a:pt x="146" y="88"/>
                </a:cubicBezTo>
                <a:cubicBezTo>
                  <a:pt x="150" y="80"/>
                  <a:pt x="164" y="70"/>
                  <a:pt x="177" y="66"/>
                </a:cubicBezTo>
                <a:cubicBezTo>
                  <a:pt x="183" y="64"/>
                  <a:pt x="187" y="61"/>
                  <a:pt x="190" y="57"/>
                </a:cubicBezTo>
                <a:cubicBezTo>
                  <a:pt x="204" y="74"/>
                  <a:pt x="212" y="95"/>
                  <a:pt x="212" y="118"/>
                </a:cubicBezTo>
                <a:cubicBezTo>
                  <a:pt x="212" y="168"/>
                  <a:pt x="174" y="208"/>
                  <a:pt x="126" y="2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grpSp>
        <p:nvGrpSpPr>
          <p:cNvPr id="13" name="íSļíḓé"/>
          <p:cNvGrpSpPr/>
          <p:nvPr/>
        </p:nvGrpSpPr>
        <p:grpSpPr>
          <a:xfrm>
            <a:off x="719145" y="4653139"/>
            <a:ext cx="3500303" cy="903580"/>
            <a:chOff x="6487915" y="1484784"/>
            <a:chExt cx="4953305" cy="903580"/>
          </a:xfrm>
        </p:grpSpPr>
        <p:sp>
          <p:nvSpPr>
            <p:cNvPr id="20" name="işḻîḓè"/>
            <p:cNvSpPr txBox="1"/>
            <p:nvPr/>
          </p:nvSpPr>
          <p:spPr>
            <a:xfrm>
              <a:off x="6487915" y="1484784"/>
              <a:ext cx="4953305" cy="377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100000"/>
                    </a:schemeClr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/>
            <a:p>
              <a:pPr algn="ctr"/>
              <a:r>
                <a:rPr lang="en-US" altLang="zh-CN" sz="1600" b="1" dirty="0"/>
                <a:t>Text here</a:t>
              </a:r>
              <a:endParaRPr lang="zh-CN" altLang="en-US" sz="1600" b="1" dirty="0"/>
            </a:p>
          </p:txBody>
        </p:sp>
        <p:sp>
          <p:nvSpPr>
            <p:cNvPr id="21" name="iŝļîḍê"/>
            <p:cNvSpPr txBox="1"/>
            <p:nvPr/>
          </p:nvSpPr>
          <p:spPr>
            <a:xfrm>
              <a:off x="6487915" y="1861810"/>
              <a:ext cx="4953305" cy="526554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rmAutofit fontScale="92500" lnSpcReduction="20000"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dk1">
                      <a:lumMod val="100000"/>
                    </a:schemeClr>
                  </a:solidFill>
                </a:rPr>
                <a:t>Copy paste fonts. Choose the only option to retain text.</a:t>
              </a:r>
              <a:endParaRPr lang="en-US" altLang="zh-CN" sz="140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</p:grpSp>
      <p:grpSp>
        <p:nvGrpSpPr>
          <p:cNvPr id="14" name="îṡļíďé"/>
          <p:cNvGrpSpPr/>
          <p:nvPr/>
        </p:nvGrpSpPr>
        <p:grpSpPr>
          <a:xfrm>
            <a:off x="4345859" y="4653139"/>
            <a:ext cx="3500303" cy="903580"/>
            <a:chOff x="6487915" y="1484784"/>
            <a:chExt cx="4953305" cy="903580"/>
          </a:xfrm>
        </p:grpSpPr>
        <p:sp>
          <p:nvSpPr>
            <p:cNvPr id="18" name="ïS1idê"/>
            <p:cNvSpPr txBox="1"/>
            <p:nvPr/>
          </p:nvSpPr>
          <p:spPr>
            <a:xfrm>
              <a:off x="6487915" y="1484784"/>
              <a:ext cx="4953305" cy="377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100000"/>
                    </a:schemeClr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/>
            <a:p>
              <a:pPr algn="ctr"/>
              <a:r>
                <a:rPr lang="en-US" altLang="zh-CN" sz="1600" b="1" dirty="0"/>
                <a:t>Text here</a:t>
              </a:r>
              <a:endParaRPr lang="zh-CN" altLang="en-US" sz="1600" b="1" dirty="0"/>
            </a:p>
          </p:txBody>
        </p:sp>
        <p:sp>
          <p:nvSpPr>
            <p:cNvPr id="19" name="i$ļídè"/>
            <p:cNvSpPr txBox="1"/>
            <p:nvPr/>
          </p:nvSpPr>
          <p:spPr>
            <a:xfrm>
              <a:off x="6487915" y="1861810"/>
              <a:ext cx="4953305" cy="526554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rmAutofit fontScale="92500" lnSpcReduction="20000"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dk1">
                      <a:lumMod val="100000"/>
                    </a:schemeClr>
                  </a:solidFill>
                </a:rPr>
                <a:t>Copy paste fonts. Choose the only option to retain text.</a:t>
              </a:r>
              <a:endParaRPr lang="en-US" altLang="zh-CN" sz="140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</p:grpSp>
      <p:grpSp>
        <p:nvGrpSpPr>
          <p:cNvPr id="15" name="íŝḻîḍe"/>
          <p:cNvGrpSpPr/>
          <p:nvPr/>
        </p:nvGrpSpPr>
        <p:grpSpPr>
          <a:xfrm>
            <a:off x="7972573" y="4653139"/>
            <a:ext cx="3500303" cy="903580"/>
            <a:chOff x="6487915" y="1484784"/>
            <a:chExt cx="4953305" cy="903580"/>
          </a:xfrm>
        </p:grpSpPr>
        <p:sp>
          <p:nvSpPr>
            <p:cNvPr id="16" name="ïṥļiḍe"/>
            <p:cNvSpPr txBox="1"/>
            <p:nvPr/>
          </p:nvSpPr>
          <p:spPr>
            <a:xfrm>
              <a:off x="6487915" y="1484784"/>
              <a:ext cx="4953305" cy="377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100000"/>
                    </a:schemeClr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/>
            <a:p>
              <a:pPr algn="ctr"/>
              <a:r>
                <a:rPr lang="en-US" altLang="zh-CN" sz="1600" b="1" dirty="0"/>
                <a:t>Text here</a:t>
              </a:r>
              <a:endParaRPr lang="zh-CN" altLang="en-US" sz="1600" b="1" dirty="0"/>
            </a:p>
          </p:txBody>
        </p:sp>
        <p:sp>
          <p:nvSpPr>
            <p:cNvPr id="17" name="íSḷiḑê"/>
            <p:cNvSpPr txBox="1"/>
            <p:nvPr/>
          </p:nvSpPr>
          <p:spPr>
            <a:xfrm>
              <a:off x="6487915" y="1861810"/>
              <a:ext cx="4953305" cy="526554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/>
                <a:t>Copy paste fonts. Choose the only option to retain text.</a:t>
              </a:r>
              <a:endParaRPr lang="en-US" altLang="zh-CN" sz="14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6" b="565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Freeform 492"/>
          <p:cNvSpPr>
            <a:spLocks noEditPoints="1"/>
          </p:cNvSpPr>
          <p:nvPr/>
        </p:nvSpPr>
        <p:spPr bwMode="auto">
          <a:xfrm rot="21107357">
            <a:off x="817563" y="1180466"/>
            <a:ext cx="10556875" cy="4497070"/>
          </a:xfrm>
          <a:custGeom>
            <a:avLst/>
            <a:gdLst>
              <a:gd name="T0" fmla="*/ 3698 w 3749"/>
              <a:gd name="T1" fmla="*/ 342 h 862"/>
              <a:gd name="T2" fmla="*/ 3578 w 3749"/>
              <a:gd name="T3" fmla="*/ 391 h 862"/>
              <a:gd name="T4" fmla="*/ 3661 w 3749"/>
              <a:gd name="T5" fmla="*/ 453 h 862"/>
              <a:gd name="T6" fmla="*/ 3641 w 3749"/>
              <a:gd name="T7" fmla="*/ 487 h 862"/>
              <a:gd name="T8" fmla="*/ 3549 w 3749"/>
              <a:gd name="T9" fmla="*/ 634 h 862"/>
              <a:gd name="T10" fmla="*/ 3328 w 3749"/>
              <a:gd name="T11" fmla="*/ 683 h 862"/>
              <a:gd name="T12" fmla="*/ 3265 w 3749"/>
              <a:gd name="T13" fmla="*/ 747 h 862"/>
              <a:gd name="T14" fmla="*/ 2954 w 3749"/>
              <a:gd name="T15" fmla="*/ 842 h 862"/>
              <a:gd name="T16" fmla="*/ 1677 w 3749"/>
              <a:gd name="T17" fmla="*/ 809 h 862"/>
              <a:gd name="T18" fmla="*/ 1246 w 3749"/>
              <a:gd name="T19" fmla="*/ 775 h 862"/>
              <a:gd name="T20" fmla="*/ 784 w 3749"/>
              <a:gd name="T21" fmla="*/ 722 h 862"/>
              <a:gd name="T22" fmla="*/ 664 w 3749"/>
              <a:gd name="T23" fmla="*/ 729 h 862"/>
              <a:gd name="T24" fmla="*/ 400 w 3749"/>
              <a:gd name="T25" fmla="*/ 683 h 862"/>
              <a:gd name="T26" fmla="*/ 202 w 3749"/>
              <a:gd name="T27" fmla="*/ 664 h 862"/>
              <a:gd name="T28" fmla="*/ 258 w 3749"/>
              <a:gd name="T29" fmla="*/ 600 h 862"/>
              <a:gd name="T30" fmla="*/ 138 w 3749"/>
              <a:gd name="T31" fmla="*/ 541 h 862"/>
              <a:gd name="T32" fmla="*/ 34 w 3749"/>
              <a:gd name="T33" fmla="*/ 468 h 862"/>
              <a:gd name="T34" fmla="*/ 30 w 3749"/>
              <a:gd name="T35" fmla="*/ 376 h 862"/>
              <a:gd name="T36" fmla="*/ 153 w 3749"/>
              <a:gd name="T37" fmla="*/ 308 h 862"/>
              <a:gd name="T38" fmla="*/ 89 w 3749"/>
              <a:gd name="T39" fmla="*/ 226 h 862"/>
              <a:gd name="T40" fmla="*/ 104 w 3749"/>
              <a:gd name="T41" fmla="*/ 172 h 862"/>
              <a:gd name="T42" fmla="*/ 203 w 3749"/>
              <a:gd name="T43" fmla="*/ 81 h 862"/>
              <a:gd name="T44" fmla="*/ 326 w 3749"/>
              <a:gd name="T45" fmla="*/ 31 h 862"/>
              <a:gd name="T46" fmla="*/ 526 w 3749"/>
              <a:gd name="T47" fmla="*/ 92 h 862"/>
              <a:gd name="T48" fmla="*/ 707 w 3749"/>
              <a:gd name="T49" fmla="*/ 46 h 862"/>
              <a:gd name="T50" fmla="*/ 922 w 3749"/>
              <a:gd name="T51" fmla="*/ 49 h 862"/>
              <a:gd name="T52" fmla="*/ 1088 w 3749"/>
              <a:gd name="T53" fmla="*/ 22 h 862"/>
              <a:gd name="T54" fmla="*/ 1241 w 3749"/>
              <a:gd name="T55" fmla="*/ 26 h 862"/>
              <a:gd name="T56" fmla="*/ 1511 w 3749"/>
              <a:gd name="T57" fmla="*/ 41 h 862"/>
              <a:gd name="T58" fmla="*/ 1615 w 3749"/>
              <a:gd name="T59" fmla="*/ 32 h 862"/>
              <a:gd name="T60" fmla="*/ 1857 w 3749"/>
              <a:gd name="T61" fmla="*/ 35 h 862"/>
              <a:gd name="T62" fmla="*/ 2181 w 3749"/>
              <a:gd name="T63" fmla="*/ 63 h 862"/>
              <a:gd name="T64" fmla="*/ 2754 w 3749"/>
              <a:gd name="T65" fmla="*/ 84 h 862"/>
              <a:gd name="T66" fmla="*/ 3160 w 3749"/>
              <a:gd name="T67" fmla="*/ 192 h 862"/>
              <a:gd name="T68" fmla="*/ 3200 w 3749"/>
              <a:gd name="T69" fmla="*/ 228 h 862"/>
              <a:gd name="T70" fmla="*/ 3368 w 3749"/>
              <a:gd name="T71" fmla="*/ 264 h 862"/>
              <a:gd name="T72" fmla="*/ 3420 w 3749"/>
              <a:gd name="T73" fmla="*/ 237 h 862"/>
              <a:gd name="T74" fmla="*/ 3494 w 3749"/>
              <a:gd name="T75" fmla="*/ 241 h 862"/>
              <a:gd name="T76" fmla="*/ 3569 w 3749"/>
              <a:gd name="T77" fmla="*/ 318 h 862"/>
              <a:gd name="T78" fmla="*/ 3526 w 3749"/>
              <a:gd name="T79" fmla="*/ 486 h 862"/>
              <a:gd name="T80" fmla="*/ 3491 w 3749"/>
              <a:gd name="T81" fmla="*/ 296 h 862"/>
              <a:gd name="T82" fmla="*/ 3387 w 3749"/>
              <a:gd name="T83" fmla="*/ 301 h 862"/>
              <a:gd name="T84" fmla="*/ 3335 w 3749"/>
              <a:gd name="T85" fmla="*/ 671 h 862"/>
              <a:gd name="T86" fmla="*/ 3271 w 3749"/>
              <a:gd name="T87" fmla="*/ 746 h 862"/>
              <a:gd name="T88" fmla="*/ 3145 w 3749"/>
              <a:gd name="T89" fmla="*/ 247 h 862"/>
              <a:gd name="T90" fmla="*/ 2172 w 3749"/>
              <a:gd name="T91" fmla="*/ 87 h 862"/>
              <a:gd name="T92" fmla="*/ 2121 w 3749"/>
              <a:gd name="T93" fmla="*/ 102 h 862"/>
              <a:gd name="T94" fmla="*/ 1809 w 3749"/>
              <a:gd name="T95" fmla="*/ 57 h 862"/>
              <a:gd name="T96" fmla="*/ 1613 w 3749"/>
              <a:gd name="T97" fmla="*/ 81 h 862"/>
              <a:gd name="T98" fmla="*/ 1358 w 3749"/>
              <a:gd name="T99" fmla="*/ 66 h 862"/>
              <a:gd name="T100" fmla="*/ 1097 w 3749"/>
              <a:gd name="T101" fmla="*/ 737 h 862"/>
              <a:gd name="T102" fmla="*/ 959 w 3749"/>
              <a:gd name="T103" fmla="*/ 754 h 862"/>
              <a:gd name="T104" fmla="*/ 875 w 3749"/>
              <a:gd name="T105" fmla="*/ 41 h 862"/>
              <a:gd name="T106" fmla="*/ 746 w 3749"/>
              <a:gd name="T107" fmla="*/ 717 h 862"/>
              <a:gd name="T108" fmla="*/ 605 w 3749"/>
              <a:gd name="T109" fmla="*/ 77 h 862"/>
              <a:gd name="T110" fmla="*/ 510 w 3749"/>
              <a:gd name="T111" fmla="*/ 197 h 862"/>
              <a:gd name="T112" fmla="*/ 322 w 3749"/>
              <a:gd name="T113" fmla="*/ 127 h 862"/>
              <a:gd name="T114" fmla="*/ 386 w 3749"/>
              <a:gd name="T115" fmla="*/ 77 h 862"/>
              <a:gd name="T116" fmla="*/ 317 w 3749"/>
              <a:gd name="T117" fmla="*/ 194 h 862"/>
              <a:gd name="T118" fmla="*/ 289 w 3749"/>
              <a:gd name="T119" fmla="*/ 135 h 862"/>
              <a:gd name="T120" fmla="*/ 240 w 3749"/>
              <a:gd name="T121" fmla="*/ 212 h 862"/>
              <a:gd name="T122" fmla="*/ 206 w 3749"/>
              <a:gd name="T123" fmla="*/ 103 h 862"/>
              <a:gd name="T124" fmla="*/ 99 w 3749"/>
              <a:gd name="T125" fmla="*/ 490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49" h="862">
                <a:moveTo>
                  <a:pt x="3528" y="241"/>
                </a:moveTo>
                <a:cubicBezTo>
                  <a:pt x="3527" y="245"/>
                  <a:pt x="3533" y="247"/>
                  <a:pt x="3534" y="244"/>
                </a:cubicBezTo>
                <a:cubicBezTo>
                  <a:pt x="3536" y="255"/>
                  <a:pt x="3549" y="254"/>
                  <a:pt x="3556" y="259"/>
                </a:cubicBezTo>
                <a:cubicBezTo>
                  <a:pt x="3554" y="269"/>
                  <a:pt x="3560" y="271"/>
                  <a:pt x="3563" y="275"/>
                </a:cubicBezTo>
                <a:cubicBezTo>
                  <a:pt x="3553" y="274"/>
                  <a:pt x="3551" y="276"/>
                  <a:pt x="3546" y="281"/>
                </a:cubicBezTo>
                <a:cubicBezTo>
                  <a:pt x="3540" y="282"/>
                  <a:pt x="3541" y="277"/>
                  <a:pt x="3534" y="278"/>
                </a:cubicBezTo>
                <a:cubicBezTo>
                  <a:pt x="3535" y="284"/>
                  <a:pt x="3542" y="284"/>
                  <a:pt x="3546" y="287"/>
                </a:cubicBezTo>
                <a:cubicBezTo>
                  <a:pt x="3544" y="292"/>
                  <a:pt x="3545" y="292"/>
                  <a:pt x="3546" y="298"/>
                </a:cubicBezTo>
                <a:cubicBezTo>
                  <a:pt x="3553" y="302"/>
                  <a:pt x="3562" y="298"/>
                  <a:pt x="3563" y="310"/>
                </a:cubicBezTo>
                <a:cubicBezTo>
                  <a:pt x="3588" y="312"/>
                  <a:pt x="3610" y="306"/>
                  <a:pt x="3630" y="304"/>
                </a:cubicBezTo>
                <a:cubicBezTo>
                  <a:pt x="3631" y="292"/>
                  <a:pt x="3618" y="303"/>
                  <a:pt x="3618" y="290"/>
                </a:cubicBezTo>
                <a:cubicBezTo>
                  <a:pt x="3640" y="295"/>
                  <a:pt x="3638" y="277"/>
                  <a:pt x="3652" y="278"/>
                </a:cubicBezTo>
                <a:cubicBezTo>
                  <a:pt x="3653" y="285"/>
                  <a:pt x="3647" y="277"/>
                  <a:pt x="3645" y="281"/>
                </a:cubicBezTo>
                <a:cubicBezTo>
                  <a:pt x="3650" y="296"/>
                  <a:pt x="3672" y="284"/>
                  <a:pt x="3678" y="277"/>
                </a:cubicBezTo>
                <a:cubicBezTo>
                  <a:pt x="3675" y="275"/>
                  <a:pt x="3673" y="277"/>
                  <a:pt x="3669" y="274"/>
                </a:cubicBezTo>
                <a:cubicBezTo>
                  <a:pt x="3671" y="270"/>
                  <a:pt x="3674" y="268"/>
                  <a:pt x="3679" y="268"/>
                </a:cubicBezTo>
                <a:cubicBezTo>
                  <a:pt x="3675" y="267"/>
                  <a:pt x="3678" y="263"/>
                  <a:pt x="3676" y="262"/>
                </a:cubicBezTo>
                <a:cubicBezTo>
                  <a:pt x="3679" y="257"/>
                  <a:pt x="3690" y="260"/>
                  <a:pt x="3695" y="258"/>
                </a:cubicBezTo>
                <a:cubicBezTo>
                  <a:pt x="3693" y="261"/>
                  <a:pt x="3697" y="263"/>
                  <a:pt x="3693" y="265"/>
                </a:cubicBezTo>
                <a:cubicBezTo>
                  <a:pt x="3693" y="268"/>
                  <a:pt x="3699" y="265"/>
                  <a:pt x="3700" y="268"/>
                </a:cubicBezTo>
                <a:cubicBezTo>
                  <a:pt x="3698" y="276"/>
                  <a:pt x="3700" y="277"/>
                  <a:pt x="3701" y="284"/>
                </a:cubicBezTo>
                <a:cubicBezTo>
                  <a:pt x="3710" y="284"/>
                  <a:pt x="3716" y="285"/>
                  <a:pt x="3718" y="290"/>
                </a:cubicBezTo>
                <a:cubicBezTo>
                  <a:pt x="3716" y="295"/>
                  <a:pt x="3714" y="299"/>
                  <a:pt x="3715" y="307"/>
                </a:cubicBezTo>
                <a:cubicBezTo>
                  <a:pt x="3706" y="308"/>
                  <a:pt x="3702" y="314"/>
                  <a:pt x="3694" y="317"/>
                </a:cubicBezTo>
                <a:cubicBezTo>
                  <a:pt x="3695" y="322"/>
                  <a:pt x="3693" y="324"/>
                  <a:pt x="3693" y="327"/>
                </a:cubicBezTo>
                <a:cubicBezTo>
                  <a:pt x="3690" y="328"/>
                  <a:pt x="3685" y="326"/>
                  <a:pt x="3685" y="329"/>
                </a:cubicBezTo>
                <a:cubicBezTo>
                  <a:pt x="3683" y="334"/>
                  <a:pt x="3692" y="340"/>
                  <a:pt x="3698" y="342"/>
                </a:cubicBezTo>
                <a:cubicBezTo>
                  <a:pt x="3701" y="351"/>
                  <a:pt x="3700" y="365"/>
                  <a:pt x="3712" y="364"/>
                </a:cubicBezTo>
                <a:cubicBezTo>
                  <a:pt x="3711" y="369"/>
                  <a:pt x="3707" y="371"/>
                  <a:pt x="3704" y="373"/>
                </a:cubicBezTo>
                <a:cubicBezTo>
                  <a:pt x="3700" y="373"/>
                  <a:pt x="3700" y="368"/>
                  <a:pt x="3697" y="366"/>
                </a:cubicBezTo>
                <a:cubicBezTo>
                  <a:pt x="3651" y="371"/>
                  <a:pt x="3613" y="355"/>
                  <a:pt x="3572" y="364"/>
                </a:cubicBezTo>
                <a:cubicBezTo>
                  <a:pt x="3576" y="356"/>
                  <a:pt x="3591" y="366"/>
                  <a:pt x="3592" y="355"/>
                </a:cubicBezTo>
                <a:cubicBezTo>
                  <a:pt x="3611" y="361"/>
                  <a:pt x="3625" y="355"/>
                  <a:pt x="3641" y="351"/>
                </a:cubicBezTo>
                <a:cubicBezTo>
                  <a:pt x="3640" y="349"/>
                  <a:pt x="3637" y="350"/>
                  <a:pt x="3635" y="350"/>
                </a:cubicBezTo>
                <a:cubicBezTo>
                  <a:pt x="3645" y="343"/>
                  <a:pt x="3653" y="350"/>
                  <a:pt x="3658" y="344"/>
                </a:cubicBezTo>
                <a:cubicBezTo>
                  <a:pt x="3657" y="345"/>
                  <a:pt x="3656" y="337"/>
                  <a:pt x="3663" y="338"/>
                </a:cubicBezTo>
                <a:cubicBezTo>
                  <a:pt x="3662" y="334"/>
                  <a:pt x="3661" y="332"/>
                  <a:pt x="3660" y="329"/>
                </a:cubicBezTo>
                <a:cubicBezTo>
                  <a:pt x="3623" y="329"/>
                  <a:pt x="3603" y="328"/>
                  <a:pt x="3571" y="330"/>
                </a:cubicBezTo>
                <a:cubicBezTo>
                  <a:pt x="3568" y="331"/>
                  <a:pt x="3568" y="334"/>
                  <a:pt x="3566" y="336"/>
                </a:cubicBezTo>
                <a:cubicBezTo>
                  <a:pt x="3569" y="343"/>
                  <a:pt x="3584" y="334"/>
                  <a:pt x="3590" y="339"/>
                </a:cubicBezTo>
                <a:cubicBezTo>
                  <a:pt x="3587" y="345"/>
                  <a:pt x="3577" y="343"/>
                  <a:pt x="3568" y="344"/>
                </a:cubicBezTo>
                <a:cubicBezTo>
                  <a:pt x="3571" y="350"/>
                  <a:pt x="3586" y="345"/>
                  <a:pt x="3593" y="347"/>
                </a:cubicBezTo>
                <a:cubicBezTo>
                  <a:pt x="3589" y="353"/>
                  <a:pt x="3575" y="350"/>
                  <a:pt x="3565" y="351"/>
                </a:cubicBezTo>
                <a:cubicBezTo>
                  <a:pt x="3566" y="358"/>
                  <a:pt x="3569" y="361"/>
                  <a:pt x="3568" y="370"/>
                </a:cubicBezTo>
                <a:cubicBezTo>
                  <a:pt x="3565" y="370"/>
                  <a:pt x="3564" y="371"/>
                  <a:pt x="3562" y="372"/>
                </a:cubicBezTo>
                <a:cubicBezTo>
                  <a:pt x="3566" y="375"/>
                  <a:pt x="3573" y="378"/>
                  <a:pt x="3569" y="385"/>
                </a:cubicBezTo>
                <a:cubicBezTo>
                  <a:pt x="3545" y="375"/>
                  <a:pt x="3507" y="386"/>
                  <a:pt x="3488" y="372"/>
                </a:cubicBezTo>
                <a:cubicBezTo>
                  <a:pt x="3476" y="373"/>
                  <a:pt x="3475" y="371"/>
                  <a:pt x="3466" y="369"/>
                </a:cubicBezTo>
                <a:cubicBezTo>
                  <a:pt x="3461" y="368"/>
                  <a:pt x="3463" y="373"/>
                  <a:pt x="3458" y="372"/>
                </a:cubicBezTo>
                <a:cubicBezTo>
                  <a:pt x="3464" y="379"/>
                  <a:pt x="3454" y="383"/>
                  <a:pt x="3458" y="391"/>
                </a:cubicBezTo>
                <a:cubicBezTo>
                  <a:pt x="3482" y="395"/>
                  <a:pt x="3525" y="385"/>
                  <a:pt x="3544" y="406"/>
                </a:cubicBezTo>
                <a:cubicBezTo>
                  <a:pt x="3554" y="406"/>
                  <a:pt x="3563" y="404"/>
                  <a:pt x="3568" y="398"/>
                </a:cubicBezTo>
                <a:cubicBezTo>
                  <a:pt x="3567" y="391"/>
                  <a:pt x="3552" y="398"/>
                  <a:pt x="3550" y="391"/>
                </a:cubicBezTo>
                <a:cubicBezTo>
                  <a:pt x="3558" y="391"/>
                  <a:pt x="3568" y="393"/>
                  <a:pt x="3578" y="391"/>
                </a:cubicBezTo>
                <a:cubicBezTo>
                  <a:pt x="3578" y="415"/>
                  <a:pt x="3559" y="410"/>
                  <a:pt x="3540" y="407"/>
                </a:cubicBezTo>
                <a:cubicBezTo>
                  <a:pt x="3535" y="409"/>
                  <a:pt x="3539" y="410"/>
                  <a:pt x="3538" y="415"/>
                </a:cubicBezTo>
                <a:cubicBezTo>
                  <a:pt x="3530" y="412"/>
                  <a:pt x="3513" y="417"/>
                  <a:pt x="3497" y="412"/>
                </a:cubicBezTo>
                <a:cubicBezTo>
                  <a:pt x="3489" y="409"/>
                  <a:pt x="3485" y="403"/>
                  <a:pt x="3476" y="403"/>
                </a:cubicBezTo>
                <a:cubicBezTo>
                  <a:pt x="3470" y="408"/>
                  <a:pt x="3475" y="421"/>
                  <a:pt x="3486" y="421"/>
                </a:cubicBezTo>
                <a:cubicBezTo>
                  <a:pt x="3484" y="426"/>
                  <a:pt x="3481" y="422"/>
                  <a:pt x="3475" y="424"/>
                </a:cubicBezTo>
                <a:cubicBezTo>
                  <a:pt x="3476" y="427"/>
                  <a:pt x="3474" y="428"/>
                  <a:pt x="3476" y="433"/>
                </a:cubicBezTo>
                <a:cubicBezTo>
                  <a:pt x="3493" y="435"/>
                  <a:pt x="3515" y="436"/>
                  <a:pt x="3528" y="437"/>
                </a:cubicBezTo>
                <a:cubicBezTo>
                  <a:pt x="3527" y="444"/>
                  <a:pt x="3534" y="444"/>
                  <a:pt x="3540" y="444"/>
                </a:cubicBezTo>
                <a:cubicBezTo>
                  <a:pt x="3534" y="424"/>
                  <a:pt x="3499" y="443"/>
                  <a:pt x="3491" y="425"/>
                </a:cubicBezTo>
                <a:cubicBezTo>
                  <a:pt x="3501" y="426"/>
                  <a:pt x="3505" y="427"/>
                  <a:pt x="3512" y="422"/>
                </a:cubicBezTo>
                <a:cubicBezTo>
                  <a:pt x="3512" y="422"/>
                  <a:pt x="3510" y="425"/>
                  <a:pt x="3510" y="425"/>
                </a:cubicBezTo>
                <a:cubicBezTo>
                  <a:pt x="3529" y="430"/>
                  <a:pt x="3547" y="422"/>
                  <a:pt x="3568" y="428"/>
                </a:cubicBezTo>
                <a:cubicBezTo>
                  <a:pt x="3573" y="431"/>
                  <a:pt x="3559" y="428"/>
                  <a:pt x="3559" y="431"/>
                </a:cubicBezTo>
                <a:cubicBezTo>
                  <a:pt x="3565" y="434"/>
                  <a:pt x="3570" y="438"/>
                  <a:pt x="3574" y="443"/>
                </a:cubicBezTo>
                <a:cubicBezTo>
                  <a:pt x="3571" y="445"/>
                  <a:pt x="3567" y="450"/>
                  <a:pt x="3562" y="446"/>
                </a:cubicBezTo>
                <a:cubicBezTo>
                  <a:pt x="3567" y="451"/>
                  <a:pt x="3564" y="457"/>
                  <a:pt x="3566" y="464"/>
                </a:cubicBezTo>
                <a:cubicBezTo>
                  <a:pt x="3571" y="464"/>
                  <a:pt x="3570" y="459"/>
                  <a:pt x="3575" y="461"/>
                </a:cubicBezTo>
                <a:cubicBezTo>
                  <a:pt x="3577" y="463"/>
                  <a:pt x="3576" y="463"/>
                  <a:pt x="3575" y="465"/>
                </a:cubicBezTo>
                <a:cubicBezTo>
                  <a:pt x="3585" y="462"/>
                  <a:pt x="3599" y="457"/>
                  <a:pt x="3614" y="462"/>
                </a:cubicBezTo>
                <a:cubicBezTo>
                  <a:pt x="3606" y="469"/>
                  <a:pt x="3584" y="461"/>
                  <a:pt x="3578" y="470"/>
                </a:cubicBezTo>
                <a:cubicBezTo>
                  <a:pt x="3574" y="467"/>
                  <a:pt x="3568" y="466"/>
                  <a:pt x="3563" y="470"/>
                </a:cubicBezTo>
                <a:cubicBezTo>
                  <a:pt x="3566" y="473"/>
                  <a:pt x="3566" y="474"/>
                  <a:pt x="3563" y="477"/>
                </a:cubicBezTo>
                <a:cubicBezTo>
                  <a:pt x="3593" y="479"/>
                  <a:pt x="3624" y="472"/>
                  <a:pt x="3660" y="468"/>
                </a:cubicBezTo>
                <a:cubicBezTo>
                  <a:pt x="3661" y="464"/>
                  <a:pt x="3656" y="465"/>
                  <a:pt x="3657" y="461"/>
                </a:cubicBezTo>
                <a:cubicBezTo>
                  <a:pt x="3642" y="464"/>
                  <a:pt x="3631" y="462"/>
                  <a:pt x="3615" y="464"/>
                </a:cubicBezTo>
                <a:cubicBezTo>
                  <a:pt x="3620" y="452"/>
                  <a:pt x="3641" y="455"/>
                  <a:pt x="3661" y="453"/>
                </a:cubicBezTo>
                <a:cubicBezTo>
                  <a:pt x="3688" y="451"/>
                  <a:pt x="3703" y="443"/>
                  <a:pt x="3721" y="450"/>
                </a:cubicBezTo>
                <a:cubicBezTo>
                  <a:pt x="3736" y="468"/>
                  <a:pt x="3713" y="489"/>
                  <a:pt x="3725" y="511"/>
                </a:cubicBezTo>
                <a:cubicBezTo>
                  <a:pt x="3706" y="527"/>
                  <a:pt x="3736" y="542"/>
                  <a:pt x="3743" y="554"/>
                </a:cubicBezTo>
                <a:cubicBezTo>
                  <a:pt x="3742" y="559"/>
                  <a:pt x="3739" y="561"/>
                  <a:pt x="3737" y="565"/>
                </a:cubicBezTo>
                <a:cubicBezTo>
                  <a:pt x="3741" y="567"/>
                  <a:pt x="3742" y="572"/>
                  <a:pt x="3749" y="572"/>
                </a:cubicBezTo>
                <a:cubicBezTo>
                  <a:pt x="3747" y="577"/>
                  <a:pt x="3743" y="579"/>
                  <a:pt x="3740" y="582"/>
                </a:cubicBezTo>
                <a:cubicBezTo>
                  <a:pt x="3720" y="579"/>
                  <a:pt x="3701" y="592"/>
                  <a:pt x="3685" y="588"/>
                </a:cubicBezTo>
                <a:cubicBezTo>
                  <a:pt x="3692" y="585"/>
                  <a:pt x="3701" y="586"/>
                  <a:pt x="3707" y="578"/>
                </a:cubicBezTo>
                <a:cubicBezTo>
                  <a:pt x="3700" y="575"/>
                  <a:pt x="3688" y="574"/>
                  <a:pt x="3679" y="576"/>
                </a:cubicBezTo>
                <a:cubicBezTo>
                  <a:pt x="3677" y="578"/>
                  <a:pt x="3685" y="583"/>
                  <a:pt x="3684" y="588"/>
                </a:cubicBezTo>
                <a:cubicBezTo>
                  <a:pt x="3660" y="589"/>
                  <a:pt x="3644" y="596"/>
                  <a:pt x="3627" y="581"/>
                </a:cubicBezTo>
                <a:cubicBezTo>
                  <a:pt x="3641" y="581"/>
                  <a:pt x="3645" y="576"/>
                  <a:pt x="3655" y="579"/>
                </a:cubicBezTo>
                <a:cubicBezTo>
                  <a:pt x="3656" y="583"/>
                  <a:pt x="3653" y="583"/>
                  <a:pt x="3654" y="587"/>
                </a:cubicBezTo>
                <a:cubicBezTo>
                  <a:pt x="3661" y="587"/>
                  <a:pt x="3665" y="585"/>
                  <a:pt x="3669" y="582"/>
                </a:cubicBezTo>
                <a:cubicBezTo>
                  <a:pt x="3663" y="578"/>
                  <a:pt x="3671" y="575"/>
                  <a:pt x="3667" y="571"/>
                </a:cubicBezTo>
                <a:cubicBezTo>
                  <a:pt x="3674" y="566"/>
                  <a:pt x="3682" y="563"/>
                  <a:pt x="3688" y="559"/>
                </a:cubicBezTo>
                <a:cubicBezTo>
                  <a:pt x="3681" y="553"/>
                  <a:pt x="3699" y="544"/>
                  <a:pt x="3687" y="542"/>
                </a:cubicBezTo>
                <a:cubicBezTo>
                  <a:pt x="3686" y="538"/>
                  <a:pt x="3692" y="541"/>
                  <a:pt x="3693" y="538"/>
                </a:cubicBezTo>
                <a:cubicBezTo>
                  <a:pt x="3687" y="538"/>
                  <a:pt x="3675" y="537"/>
                  <a:pt x="3670" y="535"/>
                </a:cubicBezTo>
                <a:cubicBezTo>
                  <a:pt x="3673" y="528"/>
                  <a:pt x="3685" y="531"/>
                  <a:pt x="3691" y="528"/>
                </a:cubicBezTo>
                <a:cubicBezTo>
                  <a:pt x="3688" y="523"/>
                  <a:pt x="3682" y="522"/>
                  <a:pt x="3675" y="522"/>
                </a:cubicBezTo>
                <a:cubicBezTo>
                  <a:pt x="3680" y="517"/>
                  <a:pt x="3704" y="517"/>
                  <a:pt x="3710" y="508"/>
                </a:cubicBezTo>
                <a:cubicBezTo>
                  <a:pt x="3703" y="502"/>
                  <a:pt x="3688" y="515"/>
                  <a:pt x="3684" y="507"/>
                </a:cubicBezTo>
                <a:cubicBezTo>
                  <a:pt x="3683" y="501"/>
                  <a:pt x="3689" y="507"/>
                  <a:pt x="3693" y="504"/>
                </a:cubicBezTo>
                <a:cubicBezTo>
                  <a:pt x="3671" y="494"/>
                  <a:pt x="3637" y="503"/>
                  <a:pt x="3617" y="508"/>
                </a:cubicBezTo>
                <a:cubicBezTo>
                  <a:pt x="3627" y="496"/>
                  <a:pt x="3651" y="498"/>
                  <a:pt x="3669" y="493"/>
                </a:cubicBezTo>
                <a:cubicBezTo>
                  <a:pt x="3663" y="486"/>
                  <a:pt x="3652" y="482"/>
                  <a:pt x="3641" y="487"/>
                </a:cubicBezTo>
                <a:cubicBezTo>
                  <a:pt x="3641" y="492"/>
                  <a:pt x="3647" y="490"/>
                  <a:pt x="3651" y="490"/>
                </a:cubicBezTo>
                <a:cubicBezTo>
                  <a:pt x="3648" y="497"/>
                  <a:pt x="3629" y="496"/>
                  <a:pt x="3624" y="492"/>
                </a:cubicBezTo>
                <a:cubicBezTo>
                  <a:pt x="3608" y="503"/>
                  <a:pt x="3577" y="500"/>
                  <a:pt x="3555" y="505"/>
                </a:cubicBezTo>
                <a:cubicBezTo>
                  <a:pt x="3554" y="508"/>
                  <a:pt x="3557" y="508"/>
                  <a:pt x="3559" y="508"/>
                </a:cubicBezTo>
                <a:cubicBezTo>
                  <a:pt x="3554" y="513"/>
                  <a:pt x="3542" y="507"/>
                  <a:pt x="3540" y="517"/>
                </a:cubicBezTo>
                <a:cubicBezTo>
                  <a:pt x="3535" y="513"/>
                  <a:pt x="3521" y="510"/>
                  <a:pt x="3516" y="516"/>
                </a:cubicBezTo>
                <a:cubicBezTo>
                  <a:pt x="3523" y="522"/>
                  <a:pt x="3542" y="517"/>
                  <a:pt x="3550" y="522"/>
                </a:cubicBezTo>
                <a:cubicBezTo>
                  <a:pt x="3548" y="524"/>
                  <a:pt x="3542" y="523"/>
                  <a:pt x="3540" y="526"/>
                </a:cubicBezTo>
                <a:cubicBezTo>
                  <a:pt x="3552" y="530"/>
                  <a:pt x="3562" y="523"/>
                  <a:pt x="3577" y="530"/>
                </a:cubicBezTo>
                <a:cubicBezTo>
                  <a:pt x="3569" y="535"/>
                  <a:pt x="3584" y="531"/>
                  <a:pt x="3584" y="536"/>
                </a:cubicBezTo>
                <a:cubicBezTo>
                  <a:pt x="3577" y="541"/>
                  <a:pt x="3577" y="551"/>
                  <a:pt x="3581" y="559"/>
                </a:cubicBezTo>
                <a:cubicBezTo>
                  <a:pt x="3566" y="560"/>
                  <a:pt x="3566" y="572"/>
                  <a:pt x="3563" y="584"/>
                </a:cubicBezTo>
                <a:cubicBezTo>
                  <a:pt x="3569" y="583"/>
                  <a:pt x="3571" y="579"/>
                  <a:pt x="3578" y="579"/>
                </a:cubicBezTo>
                <a:cubicBezTo>
                  <a:pt x="3577" y="581"/>
                  <a:pt x="3577" y="585"/>
                  <a:pt x="3577" y="588"/>
                </a:cubicBezTo>
                <a:cubicBezTo>
                  <a:pt x="3585" y="588"/>
                  <a:pt x="3598" y="589"/>
                  <a:pt x="3595" y="581"/>
                </a:cubicBezTo>
                <a:cubicBezTo>
                  <a:pt x="3611" y="578"/>
                  <a:pt x="3625" y="572"/>
                  <a:pt x="3641" y="569"/>
                </a:cubicBezTo>
                <a:cubicBezTo>
                  <a:pt x="3640" y="573"/>
                  <a:pt x="3633" y="571"/>
                  <a:pt x="3635" y="578"/>
                </a:cubicBezTo>
                <a:cubicBezTo>
                  <a:pt x="3620" y="575"/>
                  <a:pt x="3610" y="578"/>
                  <a:pt x="3609" y="588"/>
                </a:cubicBezTo>
                <a:cubicBezTo>
                  <a:pt x="3587" y="591"/>
                  <a:pt x="3569" y="588"/>
                  <a:pt x="3552" y="597"/>
                </a:cubicBezTo>
                <a:cubicBezTo>
                  <a:pt x="3557" y="603"/>
                  <a:pt x="3573" y="590"/>
                  <a:pt x="3580" y="597"/>
                </a:cubicBezTo>
                <a:cubicBezTo>
                  <a:pt x="3581" y="594"/>
                  <a:pt x="3594" y="589"/>
                  <a:pt x="3595" y="597"/>
                </a:cubicBezTo>
                <a:cubicBezTo>
                  <a:pt x="3575" y="603"/>
                  <a:pt x="3564" y="601"/>
                  <a:pt x="3543" y="603"/>
                </a:cubicBezTo>
                <a:cubicBezTo>
                  <a:pt x="3551" y="607"/>
                  <a:pt x="3542" y="606"/>
                  <a:pt x="3541" y="612"/>
                </a:cubicBezTo>
                <a:cubicBezTo>
                  <a:pt x="3547" y="613"/>
                  <a:pt x="3566" y="606"/>
                  <a:pt x="3578" y="612"/>
                </a:cubicBezTo>
                <a:cubicBezTo>
                  <a:pt x="3580" y="616"/>
                  <a:pt x="3571" y="616"/>
                  <a:pt x="3577" y="618"/>
                </a:cubicBezTo>
                <a:cubicBezTo>
                  <a:pt x="3561" y="621"/>
                  <a:pt x="3547" y="625"/>
                  <a:pt x="3537" y="633"/>
                </a:cubicBezTo>
                <a:cubicBezTo>
                  <a:pt x="3538" y="636"/>
                  <a:pt x="3545" y="633"/>
                  <a:pt x="3549" y="634"/>
                </a:cubicBezTo>
                <a:cubicBezTo>
                  <a:pt x="3550" y="636"/>
                  <a:pt x="3550" y="638"/>
                  <a:pt x="3549" y="640"/>
                </a:cubicBezTo>
                <a:cubicBezTo>
                  <a:pt x="3556" y="642"/>
                  <a:pt x="3563" y="639"/>
                  <a:pt x="3572" y="639"/>
                </a:cubicBezTo>
                <a:cubicBezTo>
                  <a:pt x="3574" y="641"/>
                  <a:pt x="3577" y="642"/>
                  <a:pt x="3575" y="648"/>
                </a:cubicBezTo>
                <a:cubicBezTo>
                  <a:pt x="3553" y="647"/>
                  <a:pt x="3537" y="646"/>
                  <a:pt x="3513" y="649"/>
                </a:cubicBezTo>
                <a:cubicBezTo>
                  <a:pt x="3519" y="643"/>
                  <a:pt x="3527" y="648"/>
                  <a:pt x="3534" y="642"/>
                </a:cubicBezTo>
                <a:cubicBezTo>
                  <a:pt x="3530" y="636"/>
                  <a:pt x="3528" y="641"/>
                  <a:pt x="3523" y="642"/>
                </a:cubicBezTo>
                <a:cubicBezTo>
                  <a:pt x="3514" y="643"/>
                  <a:pt x="3503" y="640"/>
                  <a:pt x="3494" y="640"/>
                </a:cubicBezTo>
                <a:cubicBezTo>
                  <a:pt x="3489" y="640"/>
                  <a:pt x="3479" y="642"/>
                  <a:pt x="3469" y="642"/>
                </a:cubicBezTo>
                <a:cubicBezTo>
                  <a:pt x="3495" y="647"/>
                  <a:pt x="3536" y="658"/>
                  <a:pt x="3563" y="659"/>
                </a:cubicBezTo>
                <a:cubicBezTo>
                  <a:pt x="3561" y="665"/>
                  <a:pt x="3548" y="660"/>
                  <a:pt x="3547" y="667"/>
                </a:cubicBezTo>
                <a:cubicBezTo>
                  <a:pt x="3526" y="662"/>
                  <a:pt x="3502" y="660"/>
                  <a:pt x="3488" y="670"/>
                </a:cubicBezTo>
                <a:cubicBezTo>
                  <a:pt x="3487" y="664"/>
                  <a:pt x="3494" y="666"/>
                  <a:pt x="3498" y="665"/>
                </a:cubicBezTo>
                <a:cubicBezTo>
                  <a:pt x="3488" y="662"/>
                  <a:pt x="3477" y="665"/>
                  <a:pt x="3470" y="654"/>
                </a:cubicBezTo>
                <a:cubicBezTo>
                  <a:pt x="3442" y="654"/>
                  <a:pt x="3411" y="654"/>
                  <a:pt x="3391" y="658"/>
                </a:cubicBezTo>
                <a:cubicBezTo>
                  <a:pt x="3386" y="658"/>
                  <a:pt x="3391" y="657"/>
                  <a:pt x="3390" y="654"/>
                </a:cubicBezTo>
                <a:cubicBezTo>
                  <a:pt x="3369" y="656"/>
                  <a:pt x="3348" y="655"/>
                  <a:pt x="3331" y="655"/>
                </a:cubicBezTo>
                <a:cubicBezTo>
                  <a:pt x="3333" y="658"/>
                  <a:pt x="3337" y="658"/>
                  <a:pt x="3338" y="661"/>
                </a:cubicBezTo>
                <a:cubicBezTo>
                  <a:pt x="3333" y="663"/>
                  <a:pt x="3326" y="664"/>
                  <a:pt x="3319" y="664"/>
                </a:cubicBezTo>
                <a:cubicBezTo>
                  <a:pt x="3320" y="668"/>
                  <a:pt x="3328" y="664"/>
                  <a:pt x="3328" y="670"/>
                </a:cubicBezTo>
                <a:cubicBezTo>
                  <a:pt x="3322" y="668"/>
                  <a:pt x="3319" y="668"/>
                  <a:pt x="3314" y="670"/>
                </a:cubicBezTo>
                <a:cubicBezTo>
                  <a:pt x="3321" y="674"/>
                  <a:pt x="3325" y="671"/>
                  <a:pt x="3334" y="671"/>
                </a:cubicBezTo>
                <a:cubicBezTo>
                  <a:pt x="3334" y="668"/>
                  <a:pt x="3327" y="672"/>
                  <a:pt x="3329" y="667"/>
                </a:cubicBezTo>
                <a:cubicBezTo>
                  <a:pt x="3337" y="666"/>
                  <a:pt x="3355" y="667"/>
                  <a:pt x="3368" y="667"/>
                </a:cubicBezTo>
                <a:cubicBezTo>
                  <a:pt x="3368" y="670"/>
                  <a:pt x="3367" y="671"/>
                  <a:pt x="3366" y="673"/>
                </a:cubicBezTo>
                <a:cubicBezTo>
                  <a:pt x="3371" y="676"/>
                  <a:pt x="3380" y="675"/>
                  <a:pt x="3386" y="677"/>
                </a:cubicBezTo>
                <a:cubicBezTo>
                  <a:pt x="3362" y="687"/>
                  <a:pt x="3348" y="675"/>
                  <a:pt x="3325" y="680"/>
                </a:cubicBezTo>
                <a:cubicBezTo>
                  <a:pt x="3325" y="682"/>
                  <a:pt x="3326" y="683"/>
                  <a:pt x="3328" y="683"/>
                </a:cubicBezTo>
                <a:cubicBezTo>
                  <a:pt x="3303" y="685"/>
                  <a:pt x="3277" y="689"/>
                  <a:pt x="3258" y="686"/>
                </a:cubicBezTo>
                <a:cubicBezTo>
                  <a:pt x="3243" y="703"/>
                  <a:pt x="3191" y="696"/>
                  <a:pt x="3169" y="707"/>
                </a:cubicBezTo>
                <a:cubicBezTo>
                  <a:pt x="3190" y="721"/>
                  <a:pt x="3230" y="716"/>
                  <a:pt x="3265" y="722"/>
                </a:cubicBezTo>
                <a:cubicBezTo>
                  <a:pt x="3264" y="729"/>
                  <a:pt x="3252" y="725"/>
                  <a:pt x="3245" y="726"/>
                </a:cubicBezTo>
                <a:cubicBezTo>
                  <a:pt x="3264" y="733"/>
                  <a:pt x="3299" y="724"/>
                  <a:pt x="3332" y="728"/>
                </a:cubicBezTo>
                <a:cubicBezTo>
                  <a:pt x="3343" y="729"/>
                  <a:pt x="3352" y="733"/>
                  <a:pt x="3362" y="729"/>
                </a:cubicBezTo>
                <a:cubicBezTo>
                  <a:pt x="3364" y="729"/>
                  <a:pt x="3363" y="725"/>
                  <a:pt x="3363" y="723"/>
                </a:cubicBezTo>
                <a:cubicBezTo>
                  <a:pt x="3372" y="734"/>
                  <a:pt x="3391" y="725"/>
                  <a:pt x="3411" y="729"/>
                </a:cubicBezTo>
                <a:cubicBezTo>
                  <a:pt x="3410" y="720"/>
                  <a:pt x="3408" y="727"/>
                  <a:pt x="3406" y="719"/>
                </a:cubicBezTo>
                <a:cubicBezTo>
                  <a:pt x="3412" y="716"/>
                  <a:pt x="3431" y="719"/>
                  <a:pt x="3439" y="711"/>
                </a:cubicBezTo>
                <a:cubicBezTo>
                  <a:pt x="3467" y="717"/>
                  <a:pt x="3502" y="706"/>
                  <a:pt x="3531" y="704"/>
                </a:cubicBezTo>
                <a:cubicBezTo>
                  <a:pt x="3534" y="698"/>
                  <a:pt x="3543" y="692"/>
                  <a:pt x="3550" y="695"/>
                </a:cubicBezTo>
                <a:cubicBezTo>
                  <a:pt x="3553" y="703"/>
                  <a:pt x="3554" y="707"/>
                  <a:pt x="3549" y="714"/>
                </a:cubicBezTo>
                <a:cubicBezTo>
                  <a:pt x="3552" y="714"/>
                  <a:pt x="3553" y="712"/>
                  <a:pt x="3558" y="713"/>
                </a:cubicBezTo>
                <a:cubicBezTo>
                  <a:pt x="3553" y="719"/>
                  <a:pt x="3568" y="716"/>
                  <a:pt x="3569" y="720"/>
                </a:cubicBezTo>
                <a:cubicBezTo>
                  <a:pt x="3558" y="730"/>
                  <a:pt x="3548" y="714"/>
                  <a:pt x="3537" y="719"/>
                </a:cubicBezTo>
                <a:cubicBezTo>
                  <a:pt x="3540" y="716"/>
                  <a:pt x="3536" y="714"/>
                  <a:pt x="3538" y="711"/>
                </a:cubicBezTo>
                <a:cubicBezTo>
                  <a:pt x="3528" y="712"/>
                  <a:pt x="3537" y="714"/>
                  <a:pt x="3534" y="719"/>
                </a:cubicBezTo>
                <a:cubicBezTo>
                  <a:pt x="3516" y="722"/>
                  <a:pt x="3499" y="716"/>
                  <a:pt x="3480" y="719"/>
                </a:cubicBezTo>
                <a:cubicBezTo>
                  <a:pt x="3474" y="733"/>
                  <a:pt x="3451" y="719"/>
                  <a:pt x="3445" y="729"/>
                </a:cubicBezTo>
                <a:cubicBezTo>
                  <a:pt x="3435" y="729"/>
                  <a:pt x="3431" y="731"/>
                  <a:pt x="3423" y="728"/>
                </a:cubicBezTo>
                <a:cubicBezTo>
                  <a:pt x="3419" y="729"/>
                  <a:pt x="3417" y="732"/>
                  <a:pt x="3412" y="732"/>
                </a:cubicBezTo>
                <a:cubicBezTo>
                  <a:pt x="3427" y="737"/>
                  <a:pt x="3440" y="732"/>
                  <a:pt x="3460" y="737"/>
                </a:cubicBezTo>
                <a:cubicBezTo>
                  <a:pt x="3415" y="748"/>
                  <a:pt x="3385" y="733"/>
                  <a:pt x="3340" y="744"/>
                </a:cubicBezTo>
                <a:cubicBezTo>
                  <a:pt x="3353" y="747"/>
                  <a:pt x="3362" y="750"/>
                  <a:pt x="3375" y="747"/>
                </a:cubicBezTo>
                <a:cubicBezTo>
                  <a:pt x="3370" y="754"/>
                  <a:pt x="3346" y="750"/>
                  <a:pt x="3346" y="757"/>
                </a:cubicBezTo>
                <a:cubicBezTo>
                  <a:pt x="3324" y="754"/>
                  <a:pt x="3282" y="760"/>
                  <a:pt x="3265" y="747"/>
                </a:cubicBezTo>
                <a:cubicBezTo>
                  <a:pt x="3262" y="747"/>
                  <a:pt x="3263" y="753"/>
                  <a:pt x="3259" y="753"/>
                </a:cubicBezTo>
                <a:cubicBezTo>
                  <a:pt x="3240" y="754"/>
                  <a:pt x="3223" y="754"/>
                  <a:pt x="3205" y="750"/>
                </a:cubicBezTo>
                <a:cubicBezTo>
                  <a:pt x="3193" y="761"/>
                  <a:pt x="3170" y="753"/>
                  <a:pt x="3151" y="754"/>
                </a:cubicBezTo>
                <a:cubicBezTo>
                  <a:pt x="3155" y="759"/>
                  <a:pt x="3160" y="755"/>
                  <a:pt x="3165" y="759"/>
                </a:cubicBezTo>
                <a:cubicBezTo>
                  <a:pt x="3161" y="765"/>
                  <a:pt x="3159" y="764"/>
                  <a:pt x="3150" y="763"/>
                </a:cubicBezTo>
                <a:cubicBezTo>
                  <a:pt x="3145" y="765"/>
                  <a:pt x="3153" y="766"/>
                  <a:pt x="3151" y="769"/>
                </a:cubicBezTo>
                <a:cubicBezTo>
                  <a:pt x="3162" y="768"/>
                  <a:pt x="3167" y="768"/>
                  <a:pt x="3176" y="771"/>
                </a:cubicBezTo>
                <a:cubicBezTo>
                  <a:pt x="3141" y="783"/>
                  <a:pt x="3092" y="772"/>
                  <a:pt x="3058" y="780"/>
                </a:cubicBezTo>
                <a:cubicBezTo>
                  <a:pt x="3060" y="782"/>
                  <a:pt x="3063" y="779"/>
                  <a:pt x="3067" y="783"/>
                </a:cubicBezTo>
                <a:cubicBezTo>
                  <a:pt x="3061" y="786"/>
                  <a:pt x="3050" y="785"/>
                  <a:pt x="3043" y="787"/>
                </a:cubicBezTo>
                <a:cubicBezTo>
                  <a:pt x="3049" y="787"/>
                  <a:pt x="3073" y="790"/>
                  <a:pt x="3079" y="781"/>
                </a:cubicBezTo>
                <a:cubicBezTo>
                  <a:pt x="3085" y="783"/>
                  <a:pt x="3078" y="784"/>
                  <a:pt x="3077" y="787"/>
                </a:cubicBezTo>
                <a:cubicBezTo>
                  <a:pt x="3145" y="781"/>
                  <a:pt x="3199" y="778"/>
                  <a:pt x="3259" y="781"/>
                </a:cubicBezTo>
                <a:cubicBezTo>
                  <a:pt x="3258" y="790"/>
                  <a:pt x="3235" y="778"/>
                  <a:pt x="3236" y="789"/>
                </a:cubicBezTo>
                <a:cubicBezTo>
                  <a:pt x="3189" y="793"/>
                  <a:pt x="3132" y="800"/>
                  <a:pt x="3085" y="796"/>
                </a:cubicBezTo>
                <a:cubicBezTo>
                  <a:pt x="3084" y="795"/>
                  <a:pt x="3083" y="794"/>
                  <a:pt x="3083" y="791"/>
                </a:cubicBezTo>
                <a:cubicBezTo>
                  <a:pt x="3058" y="797"/>
                  <a:pt x="3034" y="796"/>
                  <a:pt x="3007" y="803"/>
                </a:cubicBezTo>
                <a:cubicBezTo>
                  <a:pt x="3011" y="815"/>
                  <a:pt x="3041" y="797"/>
                  <a:pt x="3044" y="809"/>
                </a:cubicBezTo>
                <a:cubicBezTo>
                  <a:pt x="3023" y="806"/>
                  <a:pt x="2987" y="813"/>
                  <a:pt x="2964" y="814"/>
                </a:cubicBezTo>
                <a:cubicBezTo>
                  <a:pt x="2965" y="817"/>
                  <a:pt x="2968" y="817"/>
                  <a:pt x="2972" y="817"/>
                </a:cubicBezTo>
                <a:cubicBezTo>
                  <a:pt x="2963" y="819"/>
                  <a:pt x="2956" y="823"/>
                  <a:pt x="2945" y="824"/>
                </a:cubicBezTo>
                <a:cubicBezTo>
                  <a:pt x="2951" y="826"/>
                  <a:pt x="2960" y="824"/>
                  <a:pt x="2967" y="827"/>
                </a:cubicBezTo>
                <a:cubicBezTo>
                  <a:pt x="2945" y="834"/>
                  <a:pt x="2914" y="830"/>
                  <a:pt x="2886" y="833"/>
                </a:cubicBezTo>
                <a:cubicBezTo>
                  <a:pt x="2886" y="835"/>
                  <a:pt x="2888" y="835"/>
                  <a:pt x="2889" y="837"/>
                </a:cubicBezTo>
                <a:cubicBezTo>
                  <a:pt x="2919" y="830"/>
                  <a:pt x="2938" y="842"/>
                  <a:pt x="2970" y="837"/>
                </a:cubicBezTo>
                <a:cubicBezTo>
                  <a:pt x="2969" y="841"/>
                  <a:pt x="2967" y="842"/>
                  <a:pt x="2966" y="845"/>
                </a:cubicBezTo>
                <a:cubicBezTo>
                  <a:pt x="2960" y="845"/>
                  <a:pt x="2958" y="843"/>
                  <a:pt x="2954" y="842"/>
                </a:cubicBezTo>
                <a:cubicBezTo>
                  <a:pt x="2920" y="842"/>
                  <a:pt x="2876" y="843"/>
                  <a:pt x="2835" y="845"/>
                </a:cubicBezTo>
                <a:cubicBezTo>
                  <a:pt x="2827" y="851"/>
                  <a:pt x="2818" y="849"/>
                  <a:pt x="2806" y="846"/>
                </a:cubicBezTo>
                <a:cubicBezTo>
                  <a:pt x="2784" y="854"/>
                  <a:pt x="2750" y="845"/>
                  <a:pt x="2729" y="855"/>
                </a:cubicBezTo>
                <a:cubicBezTo>
                  <a:pt x="2725" y="855"/>
                  <a:pt x="2727" y="854"/>
                  <a:pt x="2727" y="852"/>
                </a:cubicBezTo>
                <a:cubicBezTo>
                  <a:pt x="2715" y="859"/>
                  <a:pt x="2700" y="848"/>
                  <a:pt x="2690" y="857"/>
                </a:cubicBezTo>
                <a:cubicBezTo>
                  <a:pt x="2638" y="854"/>
                  <a:pt x="2585" y="850"/>
                  <a:pt x="2546" y="861"/>
                </a:cubicBezTo>
                <a:cubicBezTo>
                  <a:pt x="2537" y="851"/>
                  <a:pt x="2515" y="857"/>
                  <a:pt x="2497" y="857"/>
                </a:cubicBezTo>
                <a:cubicBezTo>
                  <a:pt x="2490" y="857"/>
                  <a:pt x="2484" y="853"/>
                  <a:pt x="2478" y="854"/>
                </a:cubicBezTo>
                <a:cubicBezTo>
                  <a:pt x="2470" y="854"/>
                  <a:pt x="2463" y="860"/>
                  <a:pt x="2456" y="860"/>
                </a:cubicBezTo>
                <a:cubicBezTo>
                  <a:pt x="2448" y="860"/>
                  <a:pt x="2441" y="853"/>
                  <a:pt x="2433" y="852"/>
                </a:cubicBezTo>
                <a:cubicBezTo>
                  <a:pt x="2422" y="851"/>
                  <a:pt x="2412" y="862"/>
                  <a:pt x="2404" y="851"/>
                </a:cubicBezTo>
                <a:cubicBezTo>
                  <a:pt x="2340" y="857"/>
                  <a:pt x="2251" y="837"/>
                  <a:pt x="2177" y="836"/>
                </a:cubicBezTo>
                <a:cubicBezTo>
                  <a:pt x="2155" y="827"/>
                  <a:pt x="2128" y="829"/>
                  <a:pt x="2106" y="824"/>
                </a:cubicBezTo>
                <a:cubicBezTo>
                  <a:pt x="2107" y="826"/>
                  <a:pt x="2109" y="827"/>
                  <a:pt x="2113" y="827"/>
                </a:cubicBezTo>
                <a:cubicBezTo>
                  <a:pt x="2110" y="834"/>
                  <a:pt x="2095" y="832"/>
                  <a:pt x="2088" y="830"/>
                </a:cubicBezTo>
                <a:cubicBezTo>
                  <a:pt x="2086" y="825"/>
                  <a:pt x="2093" y="829"/>
                  <a:pt x="2092" y="826"/>
                </a:cubicBezTo>
                <a:cubicBezTo>
                  <a:pt x="2052" y="831"/>
                  <a:pt x="2022" y="810"/>
                  <a:pt x="1983" y="818"/>
                </a:cubicBezTo>
                <a:cubicBezTo>
                  <a:pt x="1978" y="813"/>
                  <a:pt x="1964" y="812"/>
                  <a:pt x="1962" y="821"/>
                </a:cubicBezTo>
                <a:cubicBezTo>
                  <a:pt x="1934" y="822"/>
                  <a:pt x="1926" y="812"/>
                  <a:pt x="1898" y="818"/>
                </a:cubicBezTo>
                <a:cubicBezTo>
                  <a:pt x="1898" y="816"/>
                  <a:pt x="1893" y="817"/>
                  <a:pt x="1895" y="812"/>
                </a:cubicBezTo>
                <a:cubicBezTo>
                  <a:pt x="1874" y="807"/>
                  <a:pt x="1841" y="811"/>
                  <a:pt x="1818" y="808"/>
                </a:cubicBezTo>
                <a:cubicBezTo>
                  <a:pt x="1814" y="809"/>
                  <a:pt x="1819" y="811"/>
                  <a:pt x="1818" y="814"/>
                </a:cubicBezTo>
                <a:cubicBezTo>
                  <a:pt x="1796" y="818"/>
                  <a:pt x="1770" y="814"/>
                  <a:pt x="1748" y="811"/>
                </a:cubicBezTo>
                <a:cubicBezTo>
                  <a:pt x="1749" y="809"/>
                  <a:pt x="1752" y="810"/>
                  <a:pt x="1754" y="809"/>
                </a:cubicBezTo>
                <a:cubicBezTo>
                  <a:pt x="1731" y="801"/>
                  <a:pt x="1701" y="818"/>
                  <a:pt x="1680" y="808"/>
                </a:cubicBezTo>
                <a:cubicBezTo>
                  <a:pt x="1681" y="806"/>
                  <a:pt x="1683" y="807"/>
                  <a:pt x="1683" y="805"/>
                </a:cubicBezTo>
                <a:cubicBezTo>
                  <a:pt x="1681" y="801"/>
                  <a:pt x="1674" y="809"/>
                  <a:pt x="1677" y="809"/>
                </a:cubicBezTo>
                <a:cubicBezTo>
                  <a:pt x="1669" y="810"/>
                  <a:pt x="1663" y="815"/>
                  <a:pt x="1650" y="814"/>
                </a:cubicBezTo>
                <a:cubicBezTo>
                  <a:pt x="1648" y="814"/>
                  <a:pt x="1649" y="817"/>
                  <a:pt x="1649" y="820"/>
                </a:cubicBezTo>
                <a:cubicBezTo>
                  <a:pt x="1643" y="818"/>
                  <a:pt x="1635" y="816"/>
                  <a:pt x="1630" y="818"/>
                </a:cubicBezTo>
                <a:cubicBezTo>
                  <a:pt x="1630" y="815"/>
                  <a:pt x="1629" y="814"/>
                  <a:pt x="1628" y="812"/>
                </a:cubicBezTo>
                <a:cubicBezTo>
                  <a:pt x="1620" y="812"/>
                  <a:pt x="1614" y="812"/>
                  <a:pt x="1609" y="815"/>
                </a:cubicBezTo>
                <a:cubicBezTo>
                  <a:pt x="1612" y="819"/>
                  <a:pt x="1616" y="814"/>
                  <a:pt x="1619" y="817"/>
                </a:cubicBezTo>
                <a:cubicBezTo>
                  <a:pt x="1607" y="829"/>
                  <a:pt x="1580" y="819"/>
                  <a:pt x="1566" y="818"/>
                </a:cubicBezTo>
                <a:cubicBezTo>
                  <a:pt x="1570" y="813"/>
                  <a:pt x="1562" y="811"/>
                  <a:pt x="1557" y="809"/>
                </a:cubicBezTo>
                <a:cubicBezTo>
                  <a:pt x="1553" y="811"/>
                  <a:pt x="1559" y="813"/>
                  <a:pt x="1557" y="817"/>
                </a:cubicBezTo>
                <a:cubicBezTo>
                  <a:pt x="1550" y="816"/>
                  <a:pt x="1541" y="818"/>
                  <a:pt x="1539" y="808"/>
                </a:cubicBezTo>
                <a:cubicBezTo>
                  <a:pt x="1522" y="816"/>
                  <a:pt x="1508" y="798"/>
                  <a:pt x="1498" y="812"/>
                </a:cubicBezTo>
                <a:cubicBezTo>
                  <a:pt x="1481" y="808"/>
                  <a:pt x="1474" y="809"/>
                  <a:pt x="1456" y="808"/>
                </a:cubicBezTo>
                <a:cubicBezTo>
                  <a:pt x="1456" y="804"/>
                  <a:pt x="1456" y="801"/>
                  <a:pt x="1458" y="799"/>
                </a:cubicBezTo>
                <a:cubicBezTo>
                  <a:pt x="1466" y="798"/>
                  <a:pt x="1482" y="805"/>
                  <a:pt x="1484" y="796"/>
                </a:cubicBezTo>
                <a:cubicBezTo>
                  <a:pt x="1493" y="797"/>
                  <a:pt x="1499" y="802"/>
                  <a:pt x="1510" y="802"/>
                </a:cubicBezTo>
                <a:cubicBezTo>
                  <a:pt x="1509" y="796"/>
                  <a:pt x="1506" y="796"/>
                  <a:pt x="1501" y="797"/>
                </a:cubicBezTo>
                <a:cubicBezTo>
                  <a:pt x="1500" y="794"/>
                  <a:pt x="1500" y="790"/>
                  <a:pt x="1495" y="787"/>
                </a:cubicBezTo>
                <a:cubicBezTo>
                  <a:pt x="1486" y="797"/>
                  <a:pt x="1460" y="793"/>
                  <a:pt x="1444" y="799"/>
                </a:cubicBezTo>
                <a:cubicBezTo>
                  <a:pt x="1444" y="806"/>
                  <a:pt x="1426" y="807"/>
                  <a:pt x="1418" y="803"/>
                </a:cubicBezTo>
                <a:cubicBezTo>
                  <a:pt x="1418" y="798"/>
                  <a:pt x="1427" y="801"/>
                  <a:pt x="1433" y="800"/>
                </a:cubicBezTo>
                <a:cubicBezTo>
                  <a:pt x="1421" y="764"/>
                  <a:pt x="1355" y="801"/>
                  <a:pt x="1323" y="787"/>
                </a:cubicBezTo>
                <a:cubicBezTo>
                  <a:pt x="1324" y="786"/>
                  <a:pt x="1324" y="785"/>
                  <a:pt x="1324" y="783"/>
                </a:cubicBezTo>
                <a:cubicBezTo>
                  <a:pt x="1314" y="778"/>
                  <a:pt x="1296" y="780"/>
                  <a:pt x="1284" y="777"/>
                </a:cubicBezTo>
                <a:cubicBezTo>
                  <a:pt x="1284" y="767"/>
                  <a:pt x="1305" y="776"/>
                  <a:pt x="1311" y="769"/>
                </a:cubicBezTo>
                <a:cubicBezTo>
                  <a:pt x="1298" y="762"/>
                  <a:pt x="1281" y="772"/>
                  <a:pt x="1268" y="763"/>
                </a:cubicBezTo>
                <a:cubicBezTo>
                  <a:pt x="1267" y="752"/>
                  <a:pt x="1247" y="756"/>
                  <a:pt x="1237" y="759"/>
                </a:cubicBezTo>
                <a:cubicBezTo>
                  <a:pt x="1238" y="766"/>
                  <a:pt x="1237" y="776"/>
                  <a:pt x="1246" y="775"/>
                </a:cubicBezTo>
                <a:cubicBezTo>
                  <a:pt x="1237" y="778"/>
                  <a:pt x="1225" y="780"/>
                  <a:pt x="1217" y="780"/>
                </a:cubicBezTo>
                <a:cubicBezTo>
                  <a:pt x="1201" y="778"/>
                  <a:pt x="1182" y="757"/>
                  <a:pt x="1164" y="775"/>
                </a:cubicBezTo>
                <a:cubicBezTo>
                  <a:pt x="1139" y="772"/>
                  <a:pt x="1111" y="783"/>
                  <a:pt x="1088" y="769"/>
                </a:cubicBezTo>
                <a:cubicBezTo>
                  <a:pt x="1077" y="777"/>
                  <a:pt x="1040" y="785"/>
                  <a:pt x="1031" y="768"/>
                </a:cubicBezTo>
                <a:cubicBezTo>
                  <a:pt x="1016" y="767"/>
                  <a:pt x="1012" y="775"/>
                  <a:pt x="998" y="775"/>
                </a:cubicBezTo>
                <a:cubicBezTo>
                  <a:pt x="999" y="778"/>
                  <a:pt x="1003" y="778"/>
                  <a:pt x="1007" y="778"/>
                </a:cubicBezTo>
                <a:cubicBezTo>
                  <a:pt x="980" y="781"/>
                  <a:pt x="942" y="794"/>
                  <a:pt x="919" y="775"/>
                </a:cubicBezTo>
                <a:cubicBezTo>
                  <a:pt x="919" y="769"/>
                  <a:pt x="918" y="770"/>
                  <a:pt x="921" y="766"/>
                </a:cubicBezTo>
                <a:cubicBezTo>
                  <a:pt x="917" y="767"/>
                  <a:pt x="914" y="764"/>
                  <a:pt x="919" y="765"/>
                </a:cubicBezTo>
                <a:cubicBezTo>
                  <a:pt x="915" y="763"/>
                  <a:pt x="905" y="761"/>
                  <a:pt x="903" y="765"/>
                </a:cubicBezTo>
                <a:cubicBezTo>
                  <a:pt x="902" y="771"/>
                  <a:pt x="909" y="769"/>
                  <a:pt x="911" y="772"/>
                </a:cubicBezTo>
                <a:cubicBezTo>
                  <a:pt x="909" y="788"/>
                  <a:pt x="900" y="795"/>
                  <a:pt x="881" y="790"/>
                </a:cubicBezTo>
                <a:cubicBezTo>
                  <a:pt x="881" y="785"/>
                  <a:pt x="889" y="788"/>
                  <a:pt x="890" y="784"/>
                </a:cubicBezTo>
                <a:cubicBezTo>
                  <a:pt x="887" y="781"/>
                  <a:pt x="881" y="782"/>
                  <a:pt x="879" y="778"/>
                </a:cubicBezTo>
                <a:cubicBezTo>
                  <a:pt x="880" y="773"/>
                  <a:pt x="893" y="769"/>
                  <a:pt x="885" y="765"/>
                </a:cubicBezTo>
                <a:cubicBezTo>
                  <a:pt x="888" y="762"/>
                  <a:pt x="896" y="764"/>
                  <a:pt x="897" y="760"/>
                </a:cubicBezTo>
                <a:cubicBezTo>
                  <a:pt x="897" y="757"/>
                  <a:pt x="890" y="760"/>
                  <a:pt x="887" y="759"/>
                </a:cubicBezTo>
                <a:cubicBezTo>
                  <a:pt x="877" y="766"/>
                  <a:pt x="871" y="776"/>
                  <a:pt x="860" y="781"/>
                </a:cubicBezTo>
                <a:cubicBezTo>
                  <a:pt x="861" y="778"/>
                  <a:pt x="863" y="777"/>
                  <a:pt x="865" y="775"/>
                </a:cubicBezTo>
                <a:cubicBezTo>
                  <a:pt x="858" y="762"/>
                  <a:pt x="833" y="766"/>
                  <a:pt x="820" y="769"/>
                </a:cubicBezTo>
                <a:cubicBezTo>
                  <a:pt x="820" y="771"/>
                  <a:pt x="823" y="770"/>
                  <a:pt x="824" y="771"/>
                </a:cubicBezTo>
                <a:cubicBezTo>
                  <a:pt x="823" y="776"/>
                  <a:pt x="811" y="780"/>
                  <a:pt x="808" y="775"/>
                </a:cubicBezTo>
                <a:cubicBezTo>
                  <a:pt x="809" y="770"/>
                  <a:pt x="813" y="774"/>
                  <a:pt x="816" y="774"/>
                </a:cubicBezTo>
                <a:cubicBezTo>
                  <a:pt x="811" y="768"/>
                  <a:pt x="798" y="772"/>
                  <a:pt x="793" y="766"/>
                </a:cubicBezTo>
                <a:cubicBezTo>
                  <a:pt x="789" y="751"/>
                  <a:pt x="812" y="747"/>
                  <a:pt x="798" y="740"/>
                </a:cubicBezTo>
                <a:cubicBezTo>
                  <a:pt x="799" y="736"/>
                  <a:pt x="802" y="733"/>
                  <a:pt x="804" y="729"/>
                </a:cubicBezTo>
                <a:cubicBezTo>
                  <a:pt x="798" y="726"/>
                  <a:pt x="787" y="728"/>
                  <a:pt x="784" y="722"/>
                </a:cubicBezTo>
                <a:cubicBezTo>
                  <a:pt x="782" y="727"/>
                  <a:pt x="774" y="727"/>
                  <a:pt x="768" y="728"/>
                </a:cubicBezTo>
                <a:cubicBezTo>
                  <a:pt x="778" y="731"/>
                  <a:pt x="788" y="736"/>
                  <a:pt x="793" y="744"/>
                </a:cubicBezTo>
                <a:cubicBezTo>
                  <a:pt x="790" y="744"/>
                  <a:pt x="788" y="744"/>
                  <a:pt x="786" y="746"/>
                </a:cubicBezTo>
                <a:cubicBezTo>
                  <a:pt x="785" y="750"/>
                  <a:pt x="791" y="749"/>
                  <a:pt x="787" y="753"/>
                </a:cubicBezTo>
                <a:cubicBezTo>
                  <a:pt x="777" y="752"/>
                  <a:pt x="779" y="756"/>
                  <a:pt x="773" y="760"/>
                </a:cubicBezTo>
                <a:cubicBezTo>
                  <a:pt x="774" y="762"/>
                  <a:pt x="776" y="762"/>
                  <a:pt x="776" y="765"/>
                </a:cubicBezTo>
                <a:cubicBezTo>
                  <a:pt x="771" y="769"/>
                  <a:pt x="758" y="766"/>
                  <a:pt x="752" y="769"/>
                </a:cubicBezTo>
                <a:cubicBezTo>
                  <a:pt x="751" y="761"/>
                  <a:pt x="737" y="763"/>
                  <a:pt x="741" y="753"/>
                </a:cubicBezTo>
                <a:cubicBezTo>
                  <a:pt x="737" y="755"/>
                  <a:pt x="735" y="753"/>
                  <a:pt x="730" y="753"/>
                </a:cubicBezTo>
                <a:cubicBezTo>
                  <a:pt x="730" y="759"/>
                  <a:pt x="734" y="762"/>
                  <a:pt x="738" y="765"/>
                </a:cubicBezTo>
                <a:cubicBezTo>
                  <a:pt x="734" y="773"/>
                  <a:pt x="720" y="772"/>
                  <a:pt x="713" y="778"/>
                </a:cubicBezTo>
                <a:cubicBezTo>
                  <a:pt x="707" y="773"/>
                  <a:pt x="701" y="773"/>
                  <a:pt x="694" y="772"/>
                </a:cubicBezTo>
                <a:cubicBezTo>
                  <a:pt x="695" y="769"/>
                  <a:pt x="704" y="773"/>
                  <a:pt x="703" y="768"/>
                </a:cubicBezTo>
                <a:cubicBezTo>
                  <a:pt x="696" y="766"/>
                  <a:pt x="689" y="764"/>
                  <a:pt x="682" y="762"/>
                </a:cubicBezTo>
                <a:cubicBezTo>
                  <a:pt x="686" y="755"/>
                  <a:pt x="682" y="756"/>
                  <a:pt x="684" y="748"/>
                </a:cubicBezTo>
                <a:cubicBezTo>
                  <a:pt x="687" y="746"/>
                  <a:pt x="691" y="746"/>
                  <a:pt x="694" y="744"/>
                </a:cubicBezTo>
                <a:cubicBezTo>
                  <a:pt x="690" y="740"/>
                  <a:pt x="693" y="739"/>
                  <a:pt x="691" y="734"/>
                </a:cubicBezTo>
                <a:cubicBezTo>
                  <a:pt x="695" y="733"/>
                  <a:pt x="701" y="734"/>
                  <a:pt x="703" y="732"/>
                </a:cubicBezTo>
                <a:cubicBezTo>
                  <a:pt x="702" y="729"/>
                  <a:pt x="699" y="727"/>
                  <a:pt x="694" y="728"/>
                </a:cubicBezTo>
                <a:cubicBezTo>
                  <a:pt x="695" y="724"/>
                  <a:pt x="699" y="724"/>
                  <a:pt x="697" y="717"/>
                </a:cubicBezTo>
                <a:cubicBezTo>
                  <a:pt x="699" y="717"/>
                  <a:pt x="702" y="717"/>
                  <a:pt x="704" y="717"/>
                </a:cubicBezTo>
                <a:cubicBezTo>
                  <a:pt x="701" y="708"/>
                  <a:pt x="683" y="710"/>
                  <a:pt x="676" y="713"/>
                </a:cubicBezTo>
                <a:cubicBezTo>
                  <a:pt x="680" y="718"/>
                  <a:pt x="688" y="711"/>
                  <a:pt x="691" y="714"/>
                </a:cubicBezTo>
                <a:cubicBezTo>
                  <a:pt x="692" y="720"/>
                  <a:pt x="681" y="720"/>
                  <a:pt x="679" y="719"/>
                </a:cubicBezTo>
                <a:cubicBezTo>
                  <a:pt x="676" y="722"/>
                  <a:pt x="679" y="723"/>
                  <a:pt x="679" y="726"/>
                </a:cubicBezTo>
                <a:cubicBezTo>
                  <a:pt x="671" y="726"/>
                  <a:pt x="668" y="724"/>
                  <a:pt x="661" y="726"/>
                </a:cubicBezTo>
                <a:cubicBezTo>
                  <a:pt x="661" y="729"/>
                  <a:pt x="663" y="729"/>
                  <a:pt x="664" y="729"/>
                </a:cubicBezTo>
                <a:cubicBezTo>
                  <a:pt x="659" y="733"/>
                  <a:pt x="657" y="731"/>
                  <a:pt x="651" y="732"/>
                </a:cubicBezTo>
                <a:cubicBezTo>
                  <a:pt x="645" y="720"/>
                  <a:pt x="630" y="723"/>
                  <a:pt x="612" y="722"/>
                </a:cubicBezTo>
                <a:cubicBezTo>
                  <a:pt x="608" y="723"/>
                  <a:pt x="609" y="730"/>
                  <a:pt x="607" y="734"/>
                </a:cubicBezTo>
                <a:cubicBezTo>
                  <a:pt x="593" y="735"/>
                  <a:pt x="586" y="739"/>
                  <a:pt x="571" y="735"/>
                </a:cubicBezTo>
                <a:cubicBezTo>
                  <a:pt x="566" y="741"/>
                  <a:pt x="570" y="743"/>
                  <a:pt x="572" y="747"/>
                </a:cubicBezTo>
                <a:cubicBezTo>
                  <a:pt x="570" y="747"/>
                  <a:pt x="567" y="748"/>
                  <a:pt x="566" y="750"/>
                </a:cubicBezTo>
                <a:cubicBezTo>
                  <a:pt x="580" y="754"/>
                  <a:pt x="583" y="769"/>
                  <a:pt x="601" y="769"/>
                </a:cubicBezTo>
                <a:cubicBezTo>
                  <a:pt x="593" y="779"/>
                  <a:pt x="571" y="777"/>
                  <a:pt x="559" y="775"/>
                </a:cubicBezTo>
                <a:cubicBezTo>
                  <a:pt x="563" y="759"/>
                  <a:pt x="543" y="755"/>
                  <a:pt x="532" y="748"/>
                </a:cubicBezTo>
                <a:cubicBezTo>
                  <a:pt x="537" y="747"/>
                  <a:pt x="535" y="738"/>
                  <a:pt x="541" y="738"/>
                </a:cubicBezTo>
                <a:cubicBezTo>
                  <a:pt x="542" y="735"/>
                  <a:pt x="540" y="733"/>
                  <a:pt x="537" y="734"/>
                </a:cubicBezTo>
                <a:cubicBezTo>
                  <a:pt x="543" y="731"/>
                  <a:pt x="550" y="728"/>
                  <a:pt x="561" y="731"/>
                </a:cubicBezTo>
                <a:cubicBezTo>
                  <a:pt x="559" y="727"/>
                  <a:pt x="559" y="726"/>
                  <a:pt x="555" y="728"/>
                </a:cubicBezTo>
                <a:cubicBezTo>
                  <a:pt x="558" y="724"/>
                  <a:pt x="565" y="723"/>
                  <a:pt x="572" y="723"/>
                </a:cubicBezTo>
                <a:cubicBezTo>
                  <a:pt x="575" y="719"/>
                  <a:pt x="570" y="716"/>
                  <a:pt x="574" y="711"/>
                </a:cubicBezTo>
                <a:cubicBezTo>
                  <a:pt x="562" y="702"/>
                  <a:pt x="551" y="709"/>
                  <a:pt x="538" y="705"/>
                </a:cubicBezTo>
                <a:cubicBezTo>
                  <a:pt x="539" y="704"/>
                  <a:pt x="541" y="704"/>
                  <a:pt x="541" y="703"/>
                </a:cubicBezTo>
                <a:cubicBezTo>
                  <a:pt x="524" y="699"/>
                  <a:pt x="507" y="697"/>
                  <a:pt x="483" y="698"/>
                </a:cubicBezTo>
                <a:cubicBezTo>
                  <a:pt x="484" y="700"/>
                  <a:pt x="488" y="699"/>
                  <a:pt x="486" y="704"/>
                </a:cubicBezTo>
                <a:cubicBezTo>
                  <a:pt x="463" y="706"/>
                  <a:pt x="433" y="707"/>
                  <a:pt x="403" y="707"/>
                </a:cubicBezTo>
                <a:cubicBezTo>
                  <a:pt x="407" y="704"/>
                  <a:pt x="410" y="699"/>
                  <a:pt x="417" y="700"/>
                </a:cubicBezTo>
                <a:cubicBezTo>
                  <a:pt x="400" y="701"/>
                  <a:pt x="388" y="694"/>
                  <a:pt x="374" y="701"/>
                </a:cubicBezTo>
                <a:cubicBezTo>
                  <a:pt x="375" y="704"/>
                  <a:pt x="376" y="707"/>
                  <a:pt x="381" y="707"/>
                </a:cubicBezTo>
                <a:cubicBezTo>
                  <a:pt x="374" y="711"/>
                  <a:pt x="367" y="707"/>
                  <a:pt x="357" y="710"/>
                </a:cubicBezTo>
                <a:cubicBezTo>
                  <a:pt x="357" y="708"/>
                  <a:pt x="358" y="704"/>
                  <a:pt x="356" y="704"/>
                </a:cubicBezTo>
                <a:cubicBezTo>
                  <a:pt x="362" y="696"/>
                  <a:pt x="376" y="697"/>
                  <a:pt x="381" y="688"/>
                </a:cubicBezTo>
                <a:cubicBezTo>
                  <a:pt x="390" y="686"/>
                  <a:pt x="399" y="691"/>
                  <a:pt x="400" y="683"/>
                </a:cubicBezTo>
                <a:cubicBezTo>
                  <a:pt x="410" y="691"/>
                  <a:pt x="415" y="681"/>
                  <a:pt x="429" y="682"/>
                </a:cubicBezTo>
                <a:cubicBezTo>
                  <a:pt x="424" y="672"/>
                  <a:pt x="414" y="682"/>
                  <a:pt x="406" y="677"/>
                </a:cubicBezTo>
                <a:cubicBezTo>
                  <a:pt x="428" y="671"/>
                  <a:pt x="458" y="677"/>
                  <a:pt x="485" y="674"/>
                </a:cubicBezTo>
                <a:cubicBezTo>
                  <a:pt x="485" y="679"/>
                  <a:pt x="491" y="678"/>
                  <a:pt x="491" y="683"/>
                </a:cubicBezTo>
                <a:cubicBezTo>
                  <a:pt x="506" y="684"/>
                  <a:pt x="509" y="681"/>
                  <a:pt x="523" y="682"/>
                </a:cubicBezTo>
                <a:cubicBezTo>
                  <a:pt x="523" y="683"/>
                  <a:pt x="523" y="685"/>
                  <a:pt x="523" y="686"/>
                </a:cubicBezTo>
                <a:cubicBezTo>
                  <a:pt x="530" y="685"/>
                  <a:pt x="536" y="685"/>
                  <a:pt x="546" y="685"/>
                </a:cubicBezTo>
                <a:cubicBezTo>
                  <a:pt x="541" y="678"/>
                  <a:pt x="533" y="687"/>
                  <a:pt x="525" y="682"/>
                </a:cubicBezTo>
                <a:cubicBezTo>
                  <a:pt x="537" y="675"/>
                  <a:pt x="561" y="679"/>
                  <a:pt x="572" y="679"/>
                </a:cubicBezTo>
                <a:cubicBezTo>
                  <a:pt x="575" y="678"/>
                  <a:pt x="566" y="671"/>
                  <a:pt x="574" y="674"/>
                </a:cubicBezTo>
                <a:cubicBezTo>
                  <a:pt x="572" y="670"/>
                  <a:pt x="558" y="666"/>
                  <a:pt x="547" y="665"/>
                </a:cubicBezTo>
                <a:cubicBezTo>
                  <a:pt x="535" y="664"/>
                  <a:pt x="515" y="666"/>
                  <a:pt x="538" y="664"/>
                </a:cubicBezTo>
                <a:cubicBezTo>
                  <a:pt x="519" y="651"/>
                  <a:pt x="503" y="665"/>
                  <a:pt x="479" y="665"/>
                </a:cubicBezTo>
                <a:cubicBezTo>
                  <a:pt x="478" y="673"/>
                  <a:pt x="485" y="663"/>
                  <a:pt x="483" y="670"/>
                </a:cubicBezTo>
                <a:cubicBezTo>
                  <a:pt x="455" y="663"/>
                  <a:pt x="425" y="664"/>
                  <a:pt x="396" y="667"/>
                </a:cubicBezTo>
                <a:cubicBezTo>
                  <a:pt x="395" y="669"/>
                  <a:pt x="397" y="670"/>
                  <a:pt x="399" y="670"/>
                </a:cubicBezTo>
                <a:cubicBezTo>
                  <a:pt x="392" y="675"/>
                  <a:pt x="376" y="662"/>
                  <a:pt x="374" y="674"/>
                </a:cubicBezTo>
                <a:cubicBezTo>
                  <a:pt x="349" y="674"/>
                  <a:pt x="330" y="672"/>
                  <a:pt x="310" y="677"/>
                </a:cubicBezTo>
                <a:cubicBezTo>
                  <a:pt x="316" y="679"/>
                  <a:pt x="329" y="678"/>
                  <a:pt x="338" y="680"/>
                </a:cubicBezTo>
                <a:cubicBezTo>
                  <a:pt x="325" y="690"/>
                  <a:pt x="296" y="682"/>
                  <a:pt x="283" y="677"/>
                </a:cubicBezTo>
                <a:cubicBezTo>
                  <a:pt x="265" y="683"/>
                  <a:pt x="245" y="674"/>
                  <a:pt x="228" y="682"/>
                </a:cubicBezTo>
                <a:cubicBezTo>
                  <a:pt x="234" y="684"/>
                  <a:pt x="236" y="683"/>
                  <a:pt x="243" y="682"/>
                </a:cubicBezTo>
                <a:cubicBezTo>
                  <a:pt x="246" y="687"/>
                  <a:pt x="243" y="694"/>
                  <a:pt x="243" y="697"/>
                </a:cubicBezTo>
                <a:cubicBezTo>
                  <a:pt x="237" y="697"/>
                  <a:pt x="235" y="692"/>
                  <a:pt x="234" y="688"/>
                </a:cubicBezTo>
                <a:cubicBezTo>
                  <a:pt x="222" y="684"/>
                  <a:pt x="207" y="684"/>
                  <a:pt x="203" y="673"/>
                </a:cubicBezTo>
                <a:cubicBezTo>
                  <a:pt x="199" y="673"/>
                  <a:pt x="195" y="673"/>
                  <a:pt x="191" y="673"/>
                </a:cubicBezTo>
                <a:cubicBezTo>
                  <a:pt x="200" y="669"/>
                  <a:pt x="191" y="665"/>
                  <a:pt x="202" y="664"/>
                </a:cubicBezTo>
                <a:cubicBezTo>
                  <a:pt x="201" y="669"/>
                  <a:pt x="201" y="667"/>
                  <a:pt x="202" y="671"/>
                </a:cubicBezTo>
                <a:cubicBezTo>
                  <a:pt x="221" y="676"/>
                  <a:pt x="228" y="662"/>
                  <a:pt x="240" y="655"/>
                </a:cubicBezTo>
                <a:cubicBezTo>
                  <a:pt x="238" y="659"/>
                  <a:pt x="245" y="661"/>
                  <a:pt x="239" y="661"/>
                </a:cubicBezTo>
                <a:cubicBezTo>
                  <a:pt x="246" y="667"/>
                  <a:pt x="255" y="660"/>
                  <a:pt x="265" y="659"/>
                </a:cubicBezTo>
                <a:cubicBezTo>
                  <a:pt x="266" y="656"/>
                  <a:pt x="260" y="659"/>
                  <a:pt x="258" y="658"/>
                </a:cubicBezTo>
                <a:cubicBezTo>
                  <a:pt x="263" y="654"/>
                  <a:pt x="281" y="657"/>
                  <a:pt x="288" y="652"/>
                </a:cubicBezTo>
                <a:cubicBezTo>
                  <a:pt x="300" y="664"/>
                  <a:pt x="327" y="641"/>
                  <a:pt x="338" y="655"/>
                </a:cubicBezTo>
                <a:cubicBezTo>
                  <a:pt x="340" y="653"/>
                  <a:pt x="341" y="651"/>
                  <a:pt x="345" y="652"/>
                </a:cubicBezTo>
                <a:cubicBezTo>
                  <a:pt x="342" y="648"/>
                  <a:pt x="335" y="646"/>
                  <a:pt x="329" y="649"/>
                </a:cubicBezTo>
                <a:cubicBezTo>
                  <a:pt x="338" y="639"/>
                  <a:pt x="352" y="650"/>
                  <a:pt x="360" y="652"/>
                </a:cubicBezTo>
                <a:cubicBezTo>
                  <a:pt x="362" y="649"/>
                  <a:pt x="363" y="646"/>
                  <a:pt x="369" y="648"/>
                </a:cubicBezTo>
                <a:cubicBezTo>
                  <a:pt x="370" y="644"/>
                  <a:pt x="365" y="643"/>
                  <a:pt x="371" y="643"/>
                </a:cubicBezTo>
                <a:cubicBezTo>
                  <a:pt x="370" y="641"/>
                  <a:pt x="368" y="642"/>
                  <a:pt x="366" y="642"/>
                </a:cubicBezTo>
                <a:cubicBezTo>
                  <a:pt x="370" y="638"/>
                  <a:pt x="374" y="639"/>
                  <a:pt x="374" y="634"/>
                </a:cubicBezTo>
                <a:cubicBezTo>
                  <a:pt x="390" y="638"/>
                  <a:pt x="401" y="638"/>
                  <a:pt x="411" y="630"/>
                </a:cubicBezTo>
                <a:cubicBezTo>
                  <a:pt x="410" y="627"/>
                  <a:pt x="403" y="629"/>
                  <a:pt x="400" y="628"/>
                </a:cubicBezTo>
                <a:cubicBezTo>
                  <a:pt x="396" y="626"/>
                  <a:pt x="406" y="623"/>
                  <a:pt x="399" y="622"/>
                </a:cubicBezTo>
                <a:cubicBezTo>
                  <a:pt x="405" y="621"/>
                  <a:pt x="416" y="619"/>
                  <a:pt x="420" y="619"/>
                </a:cubicBezTo>
                <a:cubicBezTo>
                  <a:pt x="416" y="610"/>
                  <a:pt x="391" y="625"/>
                  <a:pt x="383" y="615"/>
                </a:cubicBezTo>
                <a:cubicBezTo>
                  <a:pt x="391" y="608"/>
                  <a:pt x="400" y="609"/>
                  <a:pt x="417" y="609"/>
                </a:cubicBezTo>
                <a:cubicBezTo>
                  <a:pt x="410" y="601"/>
                  <a:pt x="394" y="600"/>
                  <a:pt x="383" y="602"/>
                </a:cubicBezTo>
                <a:cubicBezTo>
                  <a:pt x="382" y="599"/>
                  <a:pt x="384" y="599"/>
                  <a:pt x="384" y="596"/>
                </a:cubicBezTo>
                <a:cubicBezTo>
                  <a:pt x="382" y="602"/>
                  <a:pt x="376" y="599"/>
                  <a:pt x="372" y="596"/>
                </a:cubicBezTo>
                <a:cubicBezTo>
                  <a:pt x="368" y="598"/>
                  <a:pt x="367" y="603"/>
                  <a:pt x="359" y="602"/>
                </a:cubicBezTo>
                <a:cubicBezTo>
                  <a:pt x="358" y="596"/>
                  <a:pt x="367" y="600"/>
                  <a:pt x="369" y="597"/>
                </a:cubicBezTo>
                <a:cubicBezTo>
                  <a:pt x="332" y="594"/>
                  <a:pt x="289" y="617"/>
                  <a:pt x="264" y="596"/>
                </a:cubicBezTo>
                <a:cubicBezTo>
                  <a:pt x="260" y="595"/>
                  <a:pt x="259" y="598"/>
                  <a:pt x="258" y="600"/>
                </a:cubicBezTo>
                <a:cubicBezTo>
                  <a:pt x="260" y="602"/>
                  <a:pt x="264" y="603"/>
                  <a:pt x="268" y="603"/>
                </a:cubicBezTo>
                <a:cubicBezTo>
                  <a:pt x="267" y="608"/>
                  <a:pt x="262" y="608"/>
                  <a:pt x="258" y="611"/>
                </a:cubicBezTo>
                <a:cubicBezTo>
                  <a:pt x="258" y="614"/>
                  <a:pt x="259" y="615"/>
                  <a:pt x="262" y="615"/>
                </a:cubicBezTo>
                <a:cubicBezTo>
                  <a:pt x="214" y="629"/>
                  <a:pt x="148" y="610"/>
                  <a:pt x="105" y="600"/>
                </a:cubicBezTo>
                <a:cubicBezTo>
                  <a:pt x="112" y="598"/>
                  <a:pt x="130" y="602"/>
                  <a:pt x="135" y="597"/>
                </a:cubicBezTo>
                <a:cubicBezTo>
                  <a:pt x="132" y="591"/>
                  <a:pt x="125" y="598"/>
                  <a:pt x="123" y="596"/>
                </a:cubicBezTo>
                <a:cubicBezTo>
                  <a:pt x="128" y="589"/>
                  <a:pt x="143" y="593"/>
                  <a:pt x="153" y="588"/>
                </a:cubicBezTo>
                <a:cubicBezTo>
                  <a:pt x="154" y="584"/>
                  <a:pt x="149" y="586"/>
                  <a:pt x="147" y="585"/>
                </a:cubicBezTo>
                <a:cubicBezTo>
                  <a:pt x="149" y="579"/>
                  <a:pt x="161" y="581"/>
                  <a:pt x="169" y="581"/>
                </a:cubicBezTo>
                <a:cubicBezTo>
                  <a:pt x="168" y="584"/>
                  <a:pt x="170" y="585"/>
                  <a:pt x="171" y="587"/>
                </a:cubicBezTo>
                <a:cubicBezTo>
                  <a:pt x="177" y="587"/>
                  <a:pt x="184" y="587"/>
                  <a:pt x="191" y="587"/>
                </a:cubicBezTo>
                <a:cubicBezTo>
                  <a:pt x="189" y="583"/>
                  <a:pt x="180" y="584"/>
                  <a:pt x="175" y="582"/>
                </a:cubicBezTo>
                <a:cubicBezTo>
                  <a:pt x="186" y="577"/>
                  <a:pt x="197" y="584"/>
                  <a:pt x="208" y="585"/>
                </a:cubicBezTo>
                <a:cubicBezTo>
                  <a:pt x="225" y="587"/>
                  <a:pt x="249" y="579"/>
                  <a:pt x="261" y="594"/>
                </a:cubicBezTo>
                <a:cubicBezTo>
                  <a:pt x="268" y="595"/>
                  <a:pt x="271" y="593"/>
                  <a:pt x="277" y="593"/>
                </a:cubicBezTo>
                <a:cubicBezTo>
                  <a:pt x="272" y="591"/>
                  <a:pt x="277" y="586"/>
                  <a:pt x="274" y="584"/>
                </a:cubicBezTo>
                <a:cubicBezTo>
                  <a:pt x="265" y="584"/>
                  <a:pt x="259" y="584"/>
                  <a:pt x="254" y="578"/>
                </a:cubicBezTo>
                <a:cubicBezTo>
                  <a:pt x="259" y="579"/>
                  <a:pt x="261" y="576"/>
                  <a:pt x="270" y="578"/>
                </a:cubicBezTo>
                <a:cubicBezTo>
                  <a:pt x="256" y="570"/>
                  <a:pt x="229" y="578"/>
                  <a:pt x="209" y="578"/>
                </a:cubicBezTo>
                <a:cubicBezTo>
                  <a:pt x="171" y="577"/>
                  <a:pt x="133" y="569"/>
                  <a:pt x="95" y="569"/>
                </a:cubicBezTo>
                <a:cubicBezTo>
                  <a:pt x="98" y="568"/>
                  <a:pt x="99" y="563"/>
                  <a:pt x="93" y="563"/>
                </a:cubicBezTo>
                <a:cubicBezTo>
                  <a:pt x="104" y="554"/>
                  <a:pt x="117" y="563"/>
                  <a:pt x="130" y="557"/>
                </a:cubicBezTo>
                <a:cubicBezTo>
                  <a:pt x="131" y="554"/>
                  <a:pt x="128" y="554"/>
                  <a:pt x="129" y="550"/>
                </a:cubicBezTo>
                <a:cubicBezTo>
                  <a:pt x="126" y="550"/>
                  <a:pt x="123" y="550"/>
                  <a:pt x="120" y="550"/>
                </a:cubicBezTo>
                <a:cubicBezTo>
                  <a:pt x="117" y="547"/>
                  <a:pt x="122" y="545"/>
                  <a:pt x="119" y="542"/>
                </a:cubicBezTo>
                <a:cubicBezTo>
                  <a:pt x="114" y="543"/>
                  <a:pt x="117" y="546"/>
                  <a:pt x="111" y="544"/>
                </a:cubicBezTo>
                <a:cubicBezTo>
                  <a:pt x="119" y="538"/>
                  <a:pt x="128" y="540"/>
                  <a:pt x="138" y="541"/>
                </a:cubicBezTo>
                <a:cubicBezTo>
                  <a:pt x="140" y="540"/>
                  <a:pt x="139" y="537"/>
                  <a:pt x="139" y="535"/>
                </a:cubicBezTo>
                <a:cubicBezTo>
                  <a:pt x="146" y="533"/>
                  <a:pt x="150" y="534"/>
                  <a:pt x="156" y="535"/>
                </a:cubicBezTo>
                <a:cubicBezTo>
                  <a:pt x="144" y="529"/>
                  <a:pt x="118" y="532"/>
                  <a:pt x="104" y="533"/>
                </a:cubicBezTo>
                <a:cubicBezTo>
                  <a:pt x="111" y="539"/>
                  <a:pt x="97" y="543"/>
                  <a:pt x="93" y="541"/>
                </a:cubicBezTo>
                <a:cubicBezTo>
                  <a:pt x="92" y="536"/>
                  <a:pt x="98" y="538"/>
                  <a:pt x="99" y="539"/>
                </a:cubicBezTo>
                <a:cubicBezTo>
                  <a:pt x="95" y="536"/>
                  <a:pt x="98" y="534"/>
                  <a:pt x="96" y="530"/>
                </a:cubicBezTo>
                <a:cubicBezTo>
                  <a:pt x="79" y="526"/>
                  <a:pt x="67" y="534"/>
                  <a:pt x="61" y="519"/>
                </a:cubicBezTo>
                <a:cubicBezTo>
                  <a:pt x="64" y="519"/>
                  <a:pt x="65" y="521"/>
                  <a:pt x="70" y="520"/>
                </a:cubicBezTo>
                <a:cubicBezTo>
                  <a:pt x="70" y="516"/>
                  <a:pt x="67" y="517"/>
                  <a:pt x="70" y="514"/>
                </a:cubicBezTo>
                <a:cubicBezTo>
                  <a:pt x="66" y="511"/>
                  <a:pt x="54" y="516"/>
                  <a:pt x="56" y="507"/>
                </a:cubicBezTo>
                <a:cubicBezTo>
                  <a:pt x="65" y="510"/>
                  <a:pt x="67" y="501"/>
                  <a:pt x="71" y="504"/>
                </a:cubicBezTo>
                <a:cubicBezTo>
                  <a:pt x="71" y="506"/>
                  <a:pt x="67" y="504"/>
                  <a:pt x="67" y="507"/>
                </a:cubicBezTo>
                <a:cubicBezTo>
                  <a:pt x="69" y="511"/>
                  <a:pt x="76" y="510"/>
                  <a:pt x="82" y="510"/>
                </a:cubicBezTo>
                <a:cubicBezTo>
                  <a:pt x="78" y="504"/>
                  <a:pt x="86" y="508"/>
                  <a:pt x="87" y="501"/>
                </a:cubicBezTo>
                <a:cubicBezTo>
                  <a:pt x="79" y="495"/>
                  <a:pt x="69" y="502"/>
                  <a:pt x="64" y="496"/>
                </a:cubicBezTo>
                <a:cubicBezTo>
                  <a:pt x="64" y="493"/>
                  <a:pt x="70" y="496"/>
                  <a:pt x="73" y="495"/>
                </a:cubicBezTo>
                <a:cubicBezTo>
                  <a:pt x="70" y="492"/>
                  <a:pt x="65" y="492"/>
                  <a:pt x="65" y="486"/>
                </a:cubicBezTo>
                <a:cubicBezTo>
                  <a:pt x="73" y="487"/>
                  <a:pt x="75" y="488"/>
                  <a:pt x="80" y="485"/>
                </a:cubicBezTo>
                <a:cubicBezTo>
                  <a:pt x="74" y="482"/>
                  <a:pt x="67" y="482"/>
                  <a:pt x="59" y="482"/>
                </a:cubicBezTo>
                <a:cubicBezTo>
                  <a:pt x="61" y="480"/>
                  <a:pt x="60" y="476"/>
                  <a:pt x="64" y="477"/>
                </a:cubicBezTo>
                <a:cubicBezTo>
                  <a:pt x="58" y="475"/>
                  <a:pt x="46" y="472"/>
                  <a:pt x="40" y="476"/>
                </a:cubicBezTo>
                <a:cubicBezTo>
                  <a:pt x="42" y="480"/>
                  <a:pt x="47" y="477"/>
                  <a:pt x="52" y="477"/>
                </a:cubicBezTo>
                <a:cubicBezTo>
                  <a:pt x="50" y="490"/>
                  <a:pt x="42" y="489"/>
                  <a:pt x="30" y="486"/>
                </a:cubicBezTo>
                <a:cubicBezTo>
                  <a:pt x="27" y="482"/>
                  <a:pt x="38" y="489"/>
                  <a:pt x="40" y="485"/>
                </a:cubicBezTo>
                <a:cubicBezTo>
                  <a:pt x="37" y="479"/>
                  <a:pt x="25" y="483"/>
                  <a:pt x="21" y="479"/>
                </a:cubicBezTo>
                <a:cubicBezTo>
                  <a:pt x="22" y="471"/>
                  <a:pt x="35" y="476"/>
                  <a:pt x="39" y="474"/>
                </a:cubicBezTo>
                <a:cubicBezTo>
                  <a:pt x="41" y="474"/>
                  <a:pt x="37" y="468"/>
                  <a:pt x="34" y="468"/>
                </a:cubicBezTo>
                <a:cubicBezTo>
                  <a:pt x="41" y="467"/>
                  <a:pt x="45" y="463"/>
                  <a:pt x="46" y="456"/>
                </a:cubicBezTo>
                <a:cubicBezTo>
                  <a:pt x="49" y="457"/>
                  <a:pt x="47" y="465"/>
                  <a:pt x="46" y="467"/>
                </a:cubicBezTo>
                <a:cubicBezTo>
                  <a:pt x="50" y="467"/>
                  <a:pt x="55" y="467"/>
                  <a:pt x="59" y="467"/>
                </a:cubicBezTo>
                <a:cubicBezTo>
                  <a:pt x="60" y="464"/>
                  <a:pt x="58" y="464"/>
                  <a:pt x="56" y="464"/>
                </a:cubicBezTo>
                <a:cubicBezTo>
                  <a:pt x="60" y="461"/>
                  <a:pt x="69" y="465"/>
                  <a:pt x="74" y="465"/>
                </a:cubicBezTo>
                <a:cubicBezTo>
                  <a:pt x="66" y="459"/>
                  <a:pt x="47" y="463"/>
                  <a:pt x="44" y="452"/>
                </a:cubicBezTo>
                <a:cubicBezTo>
                  <a:pt x="50" y="452"/>
                  <a:pt x="51" y="453"/>
                  <a:pt x="56" y="456"/>
                </a:cubicBezTo>
                <a:cubicBezTo>
                  <a:pt x="61" y="455"/>
                  <a:pt x="55" y="453"/>
                  <a:pt x="56" y="450"/>
                </a:cubicBezTo>
                <a:cubicBezTo>
                  <a:pt x="60" y="450"/>
                  <a:pt x="62" y="451"/>
                  <a:pt x="64" y="452"/>
                </a:cubicBezTo>
                <a:cubicBezTo>
                  <a:pt x="64" y="446"/>
                  <a:pt x="67" y="438"/>
                  <a:pt x="76" y="437"/>
                </a:cubicBezTo>
                <a:cubicBezTo>
                  <a:pt x="76" y="433"/>
                  <a:pt x="68" y="435"/>
                  <a:pt x="65" y="437"/>
                </a:cubicBezTo>
                <a:cubicBezTo>
                  <a:pt x="60" y="435"/>
                  <a:pt x="69" y="434"/>
                  <a:pt x="70" y="433"/>
                </a:cubicBezTo>
                <a:cubicBezTo>
                  <a:pt x="67" y="428"/>
                  <a:pt x="57" y="432"/>
                  <a:pt x="53" y="428"/>
                </a:cubicBezTo>
                <a:cubicBezTo>
                  <a:pt x="54" y="421"/>
                  <a:pt x="61" y="429"/>
                  <a:pt x="64" y="425"/>
                </a:cubicBezTo>
                <a:cubicBezTo>
                  <a:pt x="47" y="423"/>
                  <a:pt x="37" y="419"/>
                  <a:pt x="21" y="421"/>
                </a:cubicBezTo>
                <a:cubicBezTo>
                  <a:pt x="22" y="418"/>
                  <a:pt x="24" y="417"/>
                  <a:pt x="24" y="412"/>
                </a:cubicBezTo>
                <a:cubicBezTo>
                  <a:pt x="39" y="408"/>
                  <a:pt x="53" y="412"/>
                  <a:pt x="62" y="401"/>
                </a:cubicBezTo>
                <a:cubicBezTo>
                  <a:pt x="57" y="396"/>
                  <a:pt x="53" y="402"/>
                  <a:pt x="44" y="397"/>
                </a:cubicBezTo>
                <a:cubicBezTo>
                  <a:pt x="40" y="398"/>
                  <a:pt x="47" y="402"/>
                  <a:pt x="43" y="404"/>
                </a:cubicBezTo>
                <a:cubicBezTo>
                  <a:pt x="28" y="407"/>
                  <a:pt x="15" y="407"/>
                  <a:pt x="0" y="404"/>
                </a:cubicBezTo>
                <a:cubicBezTo>
                  <a:pt x="3" y="397"/>
                  <a:pt x="19" y="402"/>
                  <a:pt x="24" y="396"/>
                </a:cubicBezTo>
                <a:cubicBezTo>
                  <a:pt x="15" y="392"/>
                  <a:pt x="28" y="393"/>
                  <a:pt x="25" y="385"/>
                </a:cubicBezTo>
                <a:cubicBezTo>
                  <a:pt x="24" y="383"/>
                  <a:pt x="19" y="384"/>
                  <a:pt x="16" y="382"/>
                </a:cubicBezTo>
                <a:cubicBezTo>
                  <a:pt x="17" y="379"/>
                  <a:pt x="25" y="378"/>
                  <a:pt x="16" y="378"/>
                </a:cubicBezTo>
                <a:cubicBezTo>
                  <a:pt x="18" y="376"/>
                  <a:pt x="21" y="375"/>
                  <a:pt x="19" y="370"/>
                </a:cubicBezTo>
                <a:cubicBezTo>
                  <a:pt x="25" y="371"/>
                  <a:pt x="29" y="366"/>
                  <a:pt x="34" y="370"/>
                </a:cubicBezTo>
                <a:cubicBezTo>
                  <a:pt x="35" y="375"/>
                  <a:pt x="30" y="373"/>
                  <a:pt x="30" y="376"/>
                </a:cubicBezTo>
                <a:cubicBezTo>
                  <a:pt x="30" y="378"/>
                  <a:pt x="38" y="376"/>
                  <a:pt x="37" y="372"/>
                </a:cubicBezTo>
                <a:cubicBezTo>
                  <a:pt x="40" y="373"/>
                  <a:pt x="46" y="375"/>
                  <a:pt x="49" y="372"/>
                </a:cubicBezTo>
                <a:cubicBezTo>
                  <a:pt x="42" y="370"/>
                  <a:pt x="35" y="364"/>
                  <a:pt x="22" y="364"/>
                </a:cubicBezTo>
                <a:cubicBezTo>
                  <a:pt x="29" y="361"/>
                  <a:pt x="34" y="358"/>
                  <a:pt x="41" y="355"/>
                </a:cubicBezTo>
                <a:cubicBezTo>
                  <a:pt x="39" y="353"/>
                  <a:pt x="37" y="350"/>
                  <a:pt x="31" y="351"/>
                </a:cubicBezTo>
                <a:cubicBezTo>
                  <a:pt x="33" y="348"/>
                  <a:pt x="42" y="351"/>
                  <a:pt x="40" y="344"/>
                </a:cubicBezTo>
                <a:cubicBezTo>
                  <a:pt x="45" y="345"/>
                  <a:pt x="46" y="352"/>
                  <a:pt x="52" y="348"/>
                </a:cubicBezTo>
                <a:cubicBezTo>
                  <a:pt x="51" y="346"/>
                  <a:pt x="50" y="345"/>
                  <a:pt x="47" y="345"/>
                </a:cubicBezTo>
                <a:cubicBezTo>
                  <a:pt x="48" y="343"/>
                  <a:pt x="51" y="344"/>
                  <a:pt x="53" y="344"/>
                </a:cubicBezTo>
                <a:cubicBezTo>
                  <a:pt x="51" y="335"/>
                  <a:pt x="53" y="338"/>
                  <a:pt x="52" y="332"/>
                </a:cubicBezTo>
                <a:cubicBezTo>
                  <a:pt x="57" y="329"/>
                  <a:pt x="60" y="329"/>
                  <a:pt x="65" y="330"/>
                </a:cubicBezTo>
                <a:cubicBezTo>
                  <a:pt x="66" y="335"/>
                  <a:pt x="59" y="336"/>
                  <a:pt x="56" y="333"/>
                </a:cubicBezTo>
                <a:cubicBezTo>
                  <a:pt x="54" y="336"/>
                  <a:pt x="58" y="338"/>
                  <a:pt x="56" y="344"/>
                </a:cubicBezTo>
                <a:cubicBezTo>
                  <a:pt x="61" y="342"/>
                  <a:pt x="68" y="343"/>
                  <a:pt x="73" y="341"/>
                </a:cubicBezTo>
                <a:cubicBezTo>
                  <a:pt x="72" y="337"/>
                  <a:pt x="65" y="341"/>
                  <a:pt x="64" y="338"/>
                </a:cubicBezTo>
                <a:cubicBezTo>
                  <a:pt x="68" y="334"/>
                  <a:pt x="76" y="335"/>
                  <a:pt x="80" y="332"/>
                </a:cubicBezTo>
                <a:cubicBezTo>
                  <a:pt x="80" y="335"/>
                  <a:pt x="83" y="335"/>
                  <a:pt x="84" y="338"/>
                </a:cubicBezTo>
                <a:cubicBezTo>
                  <a:pt x="92" y="340"/>
                  <a:pt x="90" y="332"/>
                  <a:pt x="96" y="333"/>
                </a:cubicBezTo>
                <a:cubicBezTo>
                  <a:pt x="101" y="332"/>
                  <a:pt x="99" y="336"/>
                  <a:pt x="98" y="338"/>
                </a:cubicBezTo>
                <a:cubicBezTo>
                  <a:pt x="103" y="337"/>
                  <a:pt x="101" y="334"/>
                  <a:pt x="107" y="336"/>
                </a:cubicBezTo>
                <a:cubicBezTo>
                  <a:pt x="101" y="331"/>
                  <a:pt x="122" y="323"/>
                  <a:pt x="120" y="333"/>
                </a:cubicBezTo>
                <a:cubicBezTo>
                  <a:pt x="128" y="333"/>
                  <a:pt x="132" y="335"/>
                  <a:pt x="141" y="330"/>
                </a:cubicBezTo>
                <a:cubicBezTo>
                  <a:pt x="128" y="330"/>
                  <a:pt x="121" y="323"/>
                  <a:pt x="110" y="321"/>
                </a:cubicBezTo>
                <a:cubicBezTo>
                  <a:pt x="111" y="318"/>
                  <a:pt x="111" y="313"/>
                  <a:pt x="116" y="312"/>
                </a:cubicBezTo>
                <a:cubicBezTo>
                  <a:pt x="114" y="323"/>
                  <a:pt x="123" y="317"/>
                  <a:pt x="126" y="315"/>
                </a:cubicBezTo>
                <a:cubicBezTo>
                  <a:pt x="125" y="317"/>
                  <a:pt x="123" y="318"/>
                  <a:pt x="123" y="320"/>
                </a:cubicBezTo>
                <a:cubicBezTo>
                  <a:pt x="135" y="318"/>
                  <a:pt x="140" y="308"/>
                  <a:pt x="153" y="308"/>
                </a:cubicBezTo>
                <a:cubicBezTo>
                  <a:pt x="153" y="302"/>
                  <a:pt x="144" y="303"/>
                  <a:pt x="142" y="307"/>
                </a:cubicBezTo>
                <a:cubicBezTo>
                  <a:pt x="137" y="306"/>
                  <a:pt x="143" y="302"/>
                  <a:pt x="138" y="301"/>
                </a:cubicBezTo>
                <a:cubicBezTo>
                  <a:pt x="131" y="299"/>
                  <a:pt x="135" y="309"/>
                  <a:pt x="132" y="311"/>
                </a:cubicBezTo>
                <a:cubicBezTo>
                  <a:pt x="129" y="311"/>
                  <a:pt x="126" y="311"/>
                  <a:pt x="123" y="311"/>
                </a:cubicBezTo>
                <a:cubicBezTo>
                  <a:pt x="135" y="314"/>
                  <a:pt x="114" y="317"/>
                  <a:pt x="116" y="310"/>
                </a:cubicBezTo>
                <a:cubicBezTo>
                  <a:pt x="119" y="309"/>
                  <a:pt x="120" y="311"/>
                  <a:pt x="122" y="311"/>
                </a:cubicBezTo>
                <a:cubicBezTo>
                  <a:pt x="120" y="302"/>
                  <a:pt x="110" y="301"/>
                  <a:pt x="99" y="302"/>
                </a:cubicBezTo>
                <a:cubicBezTo>
                  <a:pt x="97" y="299"/>
                  <a:pt x="99" y="292"/>
                  <a:pt x="92" y="295"/>
                </a:cubicBezTo>
                <a:cubicBezTo>
                  <a:pt x="96" y="287"/>
                  <a:pt x="86" y="284"/>
                  <a:pt x="77" y="284"/>
                </a:cubicBezTo>
                <a:cubicBezTo>
                  <a:pt x="82" y="279"/>
                  <a:pt x="93" y="281"/>
                  <a:pt x="101" y="278"/>
                </a:cubicBezTo>
                <a:cubicBezTo>
                  <a:pt x="101" y="275"/>
                  <a:pt x="96" y="278"/>
                  <a:pt x="93" y="277"/>
                </a:cubicBezTo>
                <a:cubicBezTo>
                  <a:pt x="98" y="274"/>
                  <a:pt x="103" y="273"/>
                  <a:pt x="108" y="271"/>
                </a:cubicBezTo>
                <a:cubicBezTo>
                  <a:pt x="110" y="267"/>
                  <a:pt x="98" y="267"/>
                  <a:pt x="107" y="265"/>
                </a:cubicBezTo>
                <a:cubicBezTo>
                  <a:pt x="106" y="262"/>
                  <a:pt x="99" y="264"/>
                  <a:pt x="96" y="264"/>
                </a:cubicBezTo>
                <a:cubicBezTo>
                  <a:pt x="97" y="270"/>
                  <a:pt x="93" y="278"/>
                  <a:pt x="83" y="278"/>
                </a:cubicBezTo>
                <a:cubicBezTo>
                  <a:pt x="87" y="274"/>
                  <a:pt x="76" y="275"/>
                  <a:pt x="73" y="274"/>
                </a:cubicBezTo>
                <a:cubicBezTo>
                  <a:pt x="75" y="270"/>
                  <a:pt x="76" y="271"/>
                  <a:pt x="74" y="267"/>
                </a:cubicBezTo>
                <a:cubicBezTo>
                  <a:pt x="92" y="267"/>
                  <a:pt x="101" y="258"/>
                  <a:pt x="114" y="258"/>
                </a:cubicBezTo>
                <a:cubicBezTo>
                  <a:pt x="107" y="254"/>
                  <a:pt x="101" y="257"/>
                  <a:pt x="95" y="252"/>
                </a:cubicBezTo>
                <a:cubicBezTo>
                  <a:pt x="90" y="265"/>
                  <a:pt x="59" y="252"/>
                  <a:pt x="65" y="269"/>
                </a:cubicBezTo>
                <a:cubicBezTo>
                  <a:pt x="57" y="266"/>
                  <a:pt x="33" y="267"/>
                  <a:pt x="30" y="271"/>
                </a:cubicBezTo>
                <a:cubicBezTo>
                  <a:pt x="27" y="273"/>
                  <a:pt x="21" y="263"/>
                  <a:pt x="15" y="268"/>
                </a:cubicBezTo>
                <a:cubicBezTo>
                  <a:pt x="17" y="263"/>
                  <a:pt x="34" y="265"/>
                  <a:pt x="28" y="258"/>
                </a:cubicBezTo>
                <a:cubicBezTo>
                  <a:pt x="47" y="253"/>
                  <a:pt x="64" y="245"/>
                  <a:pt x="90" y="244"/>
                </a:cubicBezTo>
                <a:cubicBezTo>
                  <a:pt x="89" y="242"/>
                  <a:pt x="85" y="242"/>
                  <a:pt x="83" y="240"/>
                </a:cubicBezTo>
                <a:cubicBezTo>
                  <a:pt x="89" y="235"/>
                  <a:pt x="82" y="234"/>
                  <a:pt x="80" y="229"/>
                </a:cubicBezTo>
                <a:cubicBezTo>
                  <a:pt x="80" y="226"/>
                  <a:pt x="85" y="226"/>
                  <a:pt x="89" y="226"/>
                </a:cubicBezTo>
                <a:cubicBezTo>
                  <a:pt x="89" y="223"/>
                  <a:pt x="92" y="222"/>
                  <a:pt x="87" y="221"/>
                </a:cubicBezTo>
                <a:cubicBezTo>
                  <a:pt x="92" y="217"/>
                  <a:pt x="101" y="217"/>
                  <a:pt x="107" y="213"/>
                </a:cubicBezTo>
                <a:cubicBezTo>
                  <a:pt x="87" y="213"/>
                  <a:pt x="67" y="225"/>
                  <a:pt x="41" y="224"/>
                </a:cubicBezTo>
                <a:cubicBezTo>
                  <a:pt x="43" y="227"/>
                  <a:pt x="47" y="227"/>
                  <a:pt x="52" y="226"/>
                </a:cubicBezTo>
                <a:cubicBezTo>
                  <a:pt x="55" y="229"/>
                  <a:pt x="39" y="227"/>
                  <a:pt x="46" y="234"/>
                </a:cubicBezTo>
                <a:cubicBezTo>
                  <a:pt x="43" y="231"/>
                  <a:pt x="39" y="229"/>
                  <a:pt x="34" y="228"/>
                </a:cubicBezTo>
                <a:cubicBezTo>
                  <a:pt x="32" y="223"/>
                  <a:pt x="39" y="227"/>
                  <a:pt x="39" y="224"/>
                </a:cubicBezTo>
                <a:cubicBezTo>
                  <a:pt x="34" y="220"/>
                  <a:pt x="24" y="224"/>
                  <a:pt x="21" y="219"/>
                </a:cubicBezTo>
                <a:cubicBezTo>
                  <a:pt x="22" y="217"/>
                  <a:pt x="26" y="217"/>
                  <a:pt x="28" y="216"/>
                </a:cubicBezTo>
                <a:cubicBezTo>
                  <a:pt x="26" y="214"/>
                  <a:pt x="20" y="214"/>
                  <a:pt x="16" y="213"/>
                </a:cubicBezTo>
                <a:cubicBezTo>
                  <a:pt x="24" y="210"/>
                  <a:pt x="31" y="214"/>
                  <a:pt x="39" y="213"/>
                </a:cubicBezTo>
                <a:cubicBezTo>
                  <a:pt x="39" y="206"/>
                  <a:pt x="34" y="212"/>
                  <a:pt x="31" y="209"/>
                </a:cubicBezTo>
                <a:cubicBezTo>
                  <a:pt x="31" y="207"/>
                  <a:pt x="34" y="207"/>
                  <a:pt x="36" y="207"/>
                </a:cubicBezTo>
                <a:cubicBezTo>
                  <a:pt x="35" y="204"/>
                  <a:pt x="30" y="206"/>
                  <a:pt x="31" y="201"/>
                </a:cubicBezTo>
                <a:cubicBezTo>
                  <a:pt x="27" y="203"/>
                  <a:pt x="23" y="206"/>
                  <a:pt x="16" y="206"/>
                </a:cubicBezTo>
                <a:cubicBezTo>
                  <a:pt x="16" y="199"/>
                  <a:pt x="32" y="197"/>
                  <a:pt x="34" y="201"/>
                </a:cubicBezTo>
                <a:cubicBezTo>
                  <a:pt x="42" y="197"/>
                  <a:pt x="45" y="195"/>
                  <a:pt x="56" y="197"/>
                </a:cubicBezTo>
                <a:cubicBezTo>
                  <a:pt x="55" y="192"/>
                  <a:pt x="46" y="193"/>
                  <a:pt x="41" y="191"/>
                </a:cubicBezTo>
                <a:cubicBezTo>
                  <a:pt x="44" y="186"/>
                  <a:pt x="53" y="185"/>
                  <a:pt x="49" y="178"/>
                </a:cubicBezTo>
                <a:cubicBezTo>
                  <a:pt x="53" y="176"/>
                  <a:pt x="62" y="177"/>
                  <a:pt x="65" y="175"/>
                </a:cubicBezTo>
                <a:cubicBezTo>
                  <a:pt x="71" y="177"/>
                  <a:pt x="70" y="182"/>
                  <a:pt x="71" y="185"/>
                </a:cubicBezTo>
                <a:cubicBezTo>
                  <a:pt x="73" y="185"/>
                  <a:pt x="74" y="185"/>
                  <a:pt x="76" y="185"/>
                </a:cubicBezTo>
                <a:cubicBezTo>
                  <a:pt x="80" y="182"/>
                  <a:pt x="77" y="173"/>
                  <a:pt x="80" y="172"/>
                </a:cubicBezTo>
                <a:cubicBezTo>
                  <a:pt x="80" y="169"/>
                  <a:pt x="75" y="171"/>
                  <a:pt x="74" y="169"/>
                </a:cubicBezTo>
                <a:cubicBezTo>
                  <a:pt x="77" y="167"/>
                  <a:pt x="82" y="168"/>
                  <a:pt x="89" y="167"/>
                </a:cubicBezTo>
                <a:cubicBezTo>
                  <a:pt x="90" y="171"/>
                  <a:pt x="86" y="170"/>
                  <a:pt x="86" y="173"/>
                </a:cubicBezTo>
                <a:cubicBezTo>
                  <a:pt x="90" y="175"/>
                  <a:pt x="97" y="171"/>
                  <a:pt x="104" y="172"/>
                </a:cubicBezTo>
                <a:cubicBezTo>
                  <a:pt x="104" y="168"/>
                  <a:pt x="104" y="166"/>
                  <a:pt x="102" y="164"/>
                </a:cubicBezTo>
                <a:cubicBezTo>
                  <a:pt x="93" y="163"/>
                  <a:pt x="87" y="169"/>
                  <a:pt x="83" y="161"/>
                </a:cubicBezTo>
                <a:cubicBezTo>
                  <a:pt x="103" y="161"/>
                  <a:pt x="123" y="156"/>
                  <a:pt x="138" y="154"/>
                </a:cubicBezTo>
                <a:cubicBezTo>
                  <a:pt x="123" y="153"/>
                  <a:pt x="107" y="151"/>
                  <a:pt x="87" y="148"/>
                </a:cubicBezTo>
                <a:cubicBezTo>
                  <a:pt x="95" y="142"/>
                  <a:pt x="107" y="143"/>
                  <a:pt x="116" y="145"/>
                </a:cubicBezTo>
                <a:cubicBezTo>
                  <a:pt x="123" y="139"/>
                  <a:pt x="145" y="135"/>
                  <a:pt x="151" y="146"/>
                </a:cubicBezTo>
                <a:cubicBezTo>
                  <a:pt x="152" y="150"/>
                  <a:pt x="148" y="149"/>
                  <a:pt x="147" y="151"/>
                </a:cubicBezTo>
                <a:cubicBezTo>
                  <a:pt x="152" y="155"/>
                  <a:pt x="155" y="152"/>
                  <a:pt x="160" y="151"/>
                </a:cubicBezTo>
                <a:cubicBezTo>
                  <a:pt x="160" y="148"/>
                  <a:pt x="156" y="149"/>
                  <a:pt x="157" y="145"/>
                </a:cubicBezTo>
                <a:cubicBezTo>
                  <a:pt x="160" y="145"/>
                  <a:pt x="160" y="147"/>
                  <a:pt x="163" y="146"/>
                </a:cubicBezTo>
                <a:cubicBezTo>
                  <a:pt x="163" y="141"/>
                  <a:pt x="152" y="145"/>
                  <a:pt x="150" y="142"/>
                </a:cubicBezTo>
                <a:cubicBezTo>
                  <a:pt x="151" y="144"/>
                  <a:pt x="159" y="136"/>
                  <a:pt x="156" y="137"/>
                </a:cubicBezTo>
                <a:cubicBezTo>
                  <a:pt x="172" y="129"/>
                  <a:pt x="188" y="136"/>
                  <a:pt x="197" y="130"/>
                </a:cubicBezTo>
                <a:cubicBezTo>
                  <a:pt x="198" y="127"/>
                  <a:pt x="194" y="127"/>
                  <a:pt x="196" y="123"/>
                </a:cubicBezTo>
                <a:cubicBezTo>
                  <a:pt x="176" y="134"/>
                  <a:pt x="155" y="128"/>
                  <a:pt x="135" y="132"/>
                </a:cubicBezTo>
                <a:cubicBezTo>
                  <a:pt x="124" y="133"/>
                  <a:pt x="105" y="144"/>
                  <a:pt x="86" y="143"/>
                </a:cubicBezTo>
                <a:cubicBezTo>
                  <a:pt x="84" y="144"/>
                  <a:pt x="87" y="145"/>
                  <a:pt x="86" y="148"/>
                </a:cubicBezTo>
                <a:cubicBezTo>
                  <a:pt x="76" y="146"/>
                  <a:pt x="71" y="139"/>
                  <a:pt x="65" y="133"/>
                </a:cubicBezTo>
                <a:cubicBezTo>
                  <a:pt x="77" y="127"/>
                  <a:pt x="89" y="127"/>
                  <a:pt x="110" y="127"/>
                </a:cubicBezTo>
                <a:cubicBezTo>
                  <a:pt x="109" y="123"/>
                  <a:pt x="103" y="123"/>
                  <a:pt x="99" y="121"/>
                </a:cubicBezTo>
                <a:cubicBezTo>
                  <a:pt x="108" y="121"/>
                  <a:pt x="123" y="112"/>
                  <a:pt x="130" y="115"/>
                </a:cubicBezTo>
                <a:cubicBezTo>
                  <a:pt x="127" y="109"/>
                  <a:pt x="120" y="114"/>
                  <a:pt x="116" y="109"/>
                </a:cubicBezTo>
                <a:cubicBezTo>
                  <a:pt x="121" y="104"/>
                  <a:pt x="132" y="105"/>
                  <a:pt x="142" y="105"/>
                </a:cubicBezTo>
                <a:cubicBezTo>
                  <a:pt x="145" y="103"/>
                  <a:pt x="143" y="95"/>
                  <a:pt x="150" y="97"/>
                </a:cubicBezTo>
                <a:cubicBezTo>
                  <a:pt x="151" y="91"/>
                  <a:pt x="141" y="96"/>
                  <a:pt x="142" y="90"/>
                </a:cubicBezTo>
                <a:cubicBezTo>
                  <a:pt x="153" y="86"/>
                  <a:pt x="173" y="92"/>
                  <a:pt x="176" y="80"/>
                </a:cubicBezTo>
                <a:cubicBezTo>
                  <a:pt x="183" y="83"/>
                  <a:pt x="195" y="84"/>
                  <a:pt x="203" y="81"/>
                </a:cubicBezTo>
                <a:cubicBezTo>
                  <a:pt x="202" y="80"/>
                  <a:pt x="200" y="80"/>
                  <a:pt x="200" y="77"/>
                </a:cubicBezTo>
                <a:cubicBezTo>
                  <a:pt x="203" y="79"/>
                  <a:pt x="204" y="77"/>
                  <a:pt x="208" y="77"/>
                </a:cubicBezTo>
                <a:cubicBezTo>
                  <a:pt x="209" y="84"/>
                  <a:pt x="227" y="81"/>
                  <a:pt x="237" y="80"/>
                </a:cubicBezTo>
                <a:cubicBezTo>
                  <a:pt x="233" y="74"/>
                  <a:pt x="224" y="84"/>
                  <a:pt x="222" y="77"/>
                </a:cubicBezTo>
                <a:cubicBezTo>
                  <a:pt x="227" y="73"/>
                  <a:pt x="233" y="71"/>
                  <a:pt x="240" y="71"/>
                </a:cubicBezTo>
                <a:cubicBezTo>
                  <a:pt x="240" y="74"/>
                  <a:pt x="235" y="72"/>
                  <a:pt x="236" y="75"/>
                </a:cubicBezTo>
                <a:cubicBezTo>
                  <a:pt x="245" y="82"/>
                  <a:pt x="257" y="76"/>
                  <a:pt x="267" y="75"/>
                </a:cubicBezTo>
                <a:cubicBezTo>
                  <a:pt x="266" y="70"/>
                  <a:pt x="261" y="69"/>
                  <a:pt x="261" y="63"/>
                </a:cubicBezTo>
                <a:cubicBezTo>
                  <a:pt x="281" y="63"/>
                  <a:pt x="306" y="70"/>
                  <a:pt x="328" y="62"/>
                </a:cubicBezTo>
                <a:cubicBezTo>
                  <a:pt x="326" y="57"/>
                  <a:pt x="320" y="65"/>
                  <a:pt x="317" y="60"/>
                </a:cubicBezTo>
                <a:cubicBezTo>
                  <a:pt x="338" y="47"/>
                  <a:pt x="361" y="53"/>
                  <a:pt x="390" y="51"/>
                </a:cubicBezTo>
                <a:cubicBezTo>
                  <a:pt x="379" y="43"/>
                  <a:pt x="356" y="47"/>
                  <a:pt x="344" y="40"/>
                </a:cubicBezTo>
                <a:cubicBezTo>
                  <a:pt x="344" y="38"/>
                  <a:pt x="347" y="39"/>
                  <a:pt x="347" y="37"/>
                </a:cubicBezTo>
                <a:cubicBezTo>
                  <a:pt x="345" y="32"/>
                  <a:pt x="341" y="32"/>
                  <a:pt x="337" y="34"/>
                </a:cubicBezTo>
                <a:cubicBezTo>
                  <a:pt x="334" y="36"/>
                  <a:pt x="339" y="39"/>
                  <a:pt x="335" y="43"/>
                </a:cubicBezTo>
                <a:cubicBezTo>
                  <a:pt x="330" y="42"/>
                  <a:pt x="325" y="43"/>
                  <a:pt x="322" y="46"/>
                </a:cubicBezTo>
                <a:cubicBezTo>
                  <a:pt x="324" y="48"/>
                  <a:pt x="333" y="44"/>
                  <a:pt x="340" y="46"/>
                </a:cubicBezTo>
                <a:cubicBezTo>
                  <a:pt x="336" y="55"/>
                  <a:pt x="321" y="50"/>
                  <a:pt x="311" y="56"/>
                </a:cubicBezTo>
                <a:cubicBezTo>
                  <a:pt x="289" y="43"/>
                  <a:pt x="263" y="64"/>
                  <a:pt x="240" y="68"/>
                </a:cubicBezTo>
                <a:cubicBezTo>
                  <a:pt x="228" y="70"/>
                  <a:pt x="216" y="63"/>
                  <a:pt x="211" y="77"/>
                </a:cubicBezTo>
                <a:cubicBezTo>
                  <a:pt x="207" y="76"/>
                  <a:pt x="203" y="75"/>
                  <a:pt x="200" y="74"/>
                </a:cubicBezTo>
                <a:cubicBezTo>
                  <a:pt x="200" y="70"/>
                  <a:pt x="206" y="72"/>
                  <a:pt x="206" y="68"/>
                </a:cubicBezTo>
                <a:cubicBezTo>
                  <a:pt x="205" y="66"/>
                  <a:pt x="200" y="68"/>
                  <a:pt x="197" y="65"/>
                </a:cubicBezTo>
                <a:cubicBezTo>
                  <a:pt x="223" y="55"/>
                  <a:pt x="251" y="55"/>
                  <a:pt x="274" y="49"/>
                </a:cubicBezTo>
                <a:cubicBezTo>
                  <a:pt x="273" y="43"/>
                  <a:pt x="274" y="42"/>
                  <a:pt x="268" y="40"/>
                </a:cubicBezTo>
                <a:cubicBezTo>
                  <a:pt x="292" y="34"/>
                  <a:pt x="306" y="36"/>
                  <a:pt x="332" y="32"/>
                </a:cubicBezTo>
                <a:cubicBezTo>
                  <a:pt x="332" y="30"/>
                  <a:pt x="328" y="31"/>
                  <a:pt x="326" y="31"/>
                </a:cubicBezTo>
                <a:cubicBezTo>
                  <a:pt x="349" y="16"/>
                  <a:pt x="391" y="30"/>
                  <a:pt x="412" y="11"/>
                </a:cubicBezTo>
                <a:cubicBezTo>
                  <a:pt x="418" y="17"/>
                  <a:pt x="437" y="15"/>
                  <a:pt x="440" y="8"/>
                </a:cubicBezTo>
                <a:cubicBezTo>
                  <a:pt x="447" y="9"/>
                  <a:pt x="439" y="12"/>
                  <a:pt x="439" y="14"/>
                </a:cubicBezTo>
                <a:cubicBezTo>
                  <a:pt x="475" y="18"/>
                  <a:pt x="509" y="6"/>
                  <a:pt x="546" y="17"/>
                </a:cubicBezTo>
                <a:cubicBezTo>
                  <a:pt x="529" y="24"/>
                  <a:pt x="502" y="20"/>
                  <a:pt x="482" y="23"/>
                </a:cubicBezTo>
                <a:cubicBezTo>
                  <a:pt x="478" y="27"/>
                  <a:pt x="484" y="26"/>
                  <a:pt x="483" y="31"/>
                </a:cubicBezTo>
                <a:cubicBezTo>
                  <a:pt x="450" y="31"/>
                  <a:pt x="421" y="37"/>
                  <a:pt x="400" y="50"/>
                </a:cubicBezTo>
                <a:cubicBezTo>
                  <a:pt x="403" y="63"/>
                  <a:pt x="421" y="49"/>
                  <a:pt x="429" y="54"/>
                </a:cubicBezTo>
                <a:cubicBezTo>
                  <a:pt x="429" y="54"/>
                  <a:pt x="432" y="47"/>
                  <a:pt x="426" y="47"/>
                </a:cubicBezTo>
                <a:cubicBezTo>
                  <a:pt x="429" y="44"/>
                  <a:pt x="438" y="47"/>
                  <a:pt x="442" y="44"/>
                </a:cubicBezTo>
                <a:cubicBezTo>
                  <a:pt x="441" y="42"/>
                  <a:pt x="440" y="41"/>
                  <a:pt x="437" y="41"/>
                </a:cubicBezTo>
                <a:cubicBezTo>
                  <a:pt x="446" y="43"/>
                  <a:pt x="456" y="36"/>
                  <a:pt x="473" y="38"/>
                </a:cubicBezTo>
                <a:cubicBezTo>
                  <a:pt x="471" y="46"/>
                  <a:pt x="464" y="41"/>
                  <a:pt x="455" y="43"/>
                </a:cubicBezTo>
                <a:cubicBezTo>
                  <a:pt x="454" y="47"/>
                  <a:pt x="460" y="44"/>
                  <a:pt x="458" y="50"/>
                </a:cubicBezTo>
                <a:cubicBezTo>
                  <a:pt x="453" y="53"/>
                  <a:pt x="453" y="49"/>
                  <a:pt x="449" y="47"/>
                </a:cubicBezTo>
                <a:cubicBezTo>
                  <a:pt x="448" y="53"/>
                  <a:pt x="455" y="49"/>
                  <a:pt x="454" y="54"/>
                </a:cubicBezTo>
                <a:cubicBezTo>
                  <a:pt x="448" y="54"/>
                  <a:pt x="438" y="59"/>
                  <a:pt x="434" y="53"/>
                </a:cubicBezTo>
                <a:cubicBezTo>
                  <a:pt x="428" y="55"/>
                  <a:pt x="426" y="63"/>
                  <a:pt x="414" y="60"/>
                </a:cubicBezTo>
                <a:cubicBezTo>
                  <a:pt x="411" y="62"/>
                  <a:pt x="416" y="66"/>
                  <a:pt x="417" y="69"/>
                </a:cubicBezTo>
                <a:cubicBezTo>
                  <a:pt x="447" y="69"/>
                  <a:pt x="463" y="60"/>
                  <a:pt x="494" y="63"/>
                </a:cubicBezTo>
                <a:cubicBezTo>
                  <a:pt x="494" y="66"/>
                  <a:pt x="494" y="68"/>
                  <a:pt x="494" y="71"/>
                </a:cubicBezTo>
                <a:cubicBezTo>
                  <a:pt x="489" y="71"/>
                  <a:pt x="487" y="73"/>
                  <a:pt x="483" y="74"/>
                </a:cubicBezTo>
                <a:cubicBezTo>
                  <a:pt x="484" y="79"/>
                  <a:pt x="489" y="70"/>
                  <a:pt x="488" y="77"/>
                </a:cubicBezTo>
                <a:cubicBezTo>
                  <a:pt x="457" y="80"/>
                  <a:pt x="432" y="90"/>
                  <a:pt x="402" y="94"/>
                </a:cubicBezTo>
                <a:cubicBezTo>
                  <a:pt x="411" y="98"/>
                  <a:pt x="429" y="94"/>
                  <a:pt x="429" y="92"/>
                </a:cubicBezTo>
                <a:cubicBezTo>
                  <a:pt x="451" y="92"/>
                  <a:pt x="498" y="78"/>
                  <a:pt x="532" y="87"/>
                </a:cubicBezTo>
                <a:cubicBezTo>
                  <a:pt x="532" y="90"/>
                  <a:pt x="527" y="88"/>
                  <a:pt x="526" y="92"/>
                </a:cubicBezTo>
                <a:cubicBezTo>
                  <a:pt x="534" y="90"/>
                  <a:pt x="544" y="96"/>
                  <a:pt x="549" y="97"/>
                </a:cubicBezTo>
                <a:cubicBezTo>
                  <a:pt x="552" y="96"/>
                  <a:pt x="551" y="91"/>
                  <a:pt x="553" y="89"/>
                </a:cubicBezTo>
                <a:cubicBezTo>
                  <a:pt x="562" y="91"/>
                  <a:pt x="573" y="89"/>
                  <a:pt x="581" y="87"/>
                </a:cubicBezTo>
                <a:cubicBezTo>
                  <a:pt x="573" y="86"/>
                  <a:pt x="566" y="86"/>
                  <a:pt x="559" y="86"/>
                </a:cubicBezTo>
                <a:cubicBezTo>
                  <a:pt x="564" y="73"/>
                  <a:pt x="580" y="80"/>
                  <a:pt x="592" y="77"/>
                </a:cubicBezTo>
                <a:cubicBezTo>
                  <a:pt x="581" y="71"/>
                  <a:pt x="565" y="77"/>
                  <a:pt x="555" y="77"/>
                </a:cubicBezTo>
                <a:cubicBezTo>
                  <a:pt x="550" y="77"/>
                  <a:pt x="549" y="73"/>
                  <a:pt x="544" y="72"/>
                </a:cubicBezTo>
                <a:cubicBezTo>
                  <a:pt x="537" y="71"/>
                  <a:pt x="525" y="78"/>
                  <a:pt x="518" y="78"/>
                </a:cubicBezTo>
                <a:cubicBezTo>
                  <a:pt x="515" y="78"/>
                  <a:pt x="508" y="78"/>
                  <a:pt x="507" y="74"/>
                </a:cubicBezTo>
                <a:cubicBezTo>
                  <a:pt x="515" y="76"/>
                  <a:pt x="526" y="74"/>
                  <a:pt x="534" y="72"/>
                </a:cubicBezTo>
                <a:cubicBezTo>
                  <a:pt x="520" y="67"/>
                  <a:pt x="512" y="70"/>
                  <a:pt x="500" y="66"/>
                </a:cubicBezTo>
                <a:cubicBezTo>
                  <a:pt x="500" y="60"/>
                  <a:pt x="499" y="56"/>
                  <a:pt x="495" y="54"/>
                </a:cubicBezTo>
                <a:cubicBezTo>
                  <a:pt x="522" y="47"/>
                  <a:pt x="565" y="38"/>
                  <a:pt x="583" y="50"/>
                </a:cubicBezTo>
                <a:cubicBezTo>
                  <a:pt x="583" y="53"/>
                  <a:pt x="578" y="51"/>
                  <a:pt x="575" y="51"/>
                </a:cubicBezTo>
                <a:cubicBezTo>
                  <a:pt x="597" y="56"/>
                  <a:pt x="616" y="53"/>
                  <a:pt x="635" y="56"/>
                </a:cubicBezTo>
                <a:cubicBezTo>
                  <a:pt x="629" y="61"/>
                  <a:pt x="646" y="61"/>
                  <a:pt x="649" y="59"/>
                </a:cubicBezTo>
                <a:cubicBezTo>
                  <a:pt x="654" y="60"/>
                  <a:pt x="651" y="63"/>
                  <a:pt x="651" y="66"/>
                </a:cubicBezTo>
                <a:cubicBezTo>
                  <a:pt x="665" y="64"/>
                  <a:pt x="678" y="62"/>
                  <a:pt x="688" y="68"/>
                </a:cubicBezTo>
                <a:cubicBezTo>
                  <a:pt x="686" y="74"/>
                  <a:pt x="682" y="71"/>
                  <a:pt x="678" y="72"/>
                </a:cubicBezTo>
                <a:cubicBezTo>
                  <a:pt x="680" y="76"/>
                  <a:pt x="683" y="78"/>
                  <a:pt x="688" y="78"/>
                </a:cubicBezTo>
                <a:cubicBezTo>
                  <a:pt x="690" y="78"/>
                  <a:pt x="689" y="75"/>
                  <a:pt x="690" y="74"/>
                </a:cubicBezTo>
                <a:cubicBezTo>
                  <a:pt x="721" y="73"/>
                  <a:pt x="732" y="75"/>
                  <a:pt x="756" y="80"/>
                </a:cubicBezTo>
                <a:cubicBezTo>
                  <a:pt x="754" y="73"/>
                  <a:pt x="746" y="73"/>
                  <a:pt x="738" y="72"/>
                </a:cubicBezTo>
                <a:cubicBezTo>
                  <a:pt x="740" y="67"/>
                  <a:pt x="744" y="72"/>
                  <a:pt x="747" y="68"/>
                </a:cubicBezTo>
                <a:cubicBezTo>
                  <a:pt x="742" y="66"/>
                  <a:pt x="726" y="66"/>
                  <a:pt x="725" y="56"/>
                </a:cubicBezTo>
                <a:cubicBezTo>
                  <a:pt x="717" y="59"/>
                  <a:pt x="714" y="56"/>
                  <a:pt x="707" y="54"/>
                </a:cubicBezTo>
                <a:cubicBezTo>
                  <a:pt x="711" y="49"/>
                  <a:pt x="704" y="50"/>
                  <a:pt x="707" y="46"/>
                </a:cubicBezTo>
                <a:cubicBezTo>
                  <a:pt x="720" y="48"/>
                  <a:pt x="733" y="45"/>
                  <a:pt x="741" y="46"/>
                </a:cubicBezTo>
                <a:cubicBezTo>
                  <a:pt x="737" y="38"/>
                  <a:pt x="724" y="44"/>
                  <a:pt x="713" y="40"/>
                </a:cubicBezTo>
                <a:cubicBezTo>
                  <a:pt x="714" y="32"/>
                  <a:pt x="725" y="34"/>
                  <a:pt x="733" y="34"/>
                </a:cubicBezTo>
                <a:cubicBezTo>
                  <a:pt x="717" y="26"/>
                  <a:pt x="694" y="37"/>
                  <a:pt x="681" y="28"/>
                </a:cubicBezTo>
                <a:cubicBezTo>
                  <a:pt x="709" y="25"/>
                  <a:pt x="729" y="25"/>
                  <a:pt x="761" y="29"/>
                </a:cubicBezTo>
                <a:cubicBezTo>
                  <a:pt x="752" y="25"/>
                  <a:pt x="752" y="29"/>
                  <a:pt x="762" y="26"/>
                </a:cubicBezTo>
                <a:cubicBezTo>
                  <a:pt x="766" y="25"/>
                  <a:pt x="768" y="20"/>
                  <a:pt x="773" y="20"/>
                </a:cubicBezTo>
                <a:cubicBezTo>
                  <a:pt x="784" y="22"/>
                  <a:pt x="805" y="20"/>
                  <a:pt x="813" y="29"/>
                </a:cubicBezTo>
                <a:cubicBezTo>
                  <a:pt x="801" y="37"/>
                  <a:pt x="775" y="31"/>
                  <a:pt x="755" y="31"/>
                </a:cubicBezTo>
                <a:cubicBezTo>
                  <a:pt x="753" y="34"/>
                  <a:pt x="756" y="41"/>
                  <a:pt x="750" y="43"/>
                </a:cubicBezTo>
                <a:cubicBezTo>
                  <a:pt x="757" y="52"/>
                  <a:pt x="776" y="40"/>
                  <a:pt x="784" y="49"/>
                </a:cubicBezTo>
                <a:cubicBezTo>
                  <a:pt x="780" y="49"/>
                  <a:pt x="775" y="49"/>
                  <a:pt x="770" y="49"/>
                </a:cubicBezTo>
                <a:cubicBezTo>
                  <a:pt x="774" y="59"/>
                  <a:pt x="795" y="47"/>
                  <a:pt x="796" y="54"/>
                </a:cubicBezTo>
                <a:cubicBezTo>
                  <a:pt x="800" y="55"/>
                  <a:pt x="802" y="54"/>
                  <a:pt x="801" y="50"/>
                </a:cubicBezTo>
                <a:cubicBezTo>
                  <a:pt x="806" y="56"/>
                  <a:pt x="809" y="52"/>
                  <a:pt x="816" y="54"/>
                </a:cubicBezTo>
                <a:cubicBezTo>
                  <a:pt x="817" y="49"/>
                  <a:pt x="811" y="50"/>
                  <a:pt x="808" y="49"/>
                </a:cubicBezTo>
                <a:cubicBezTo>
                  <a:pt x="808" y="45"/>
                  <a:pt x="813" y="48"/>
                  <a:pt x="816" y="47"/>
                </a:cubicBezTo>
                <a:cubicBezTo>
                  <a:pt x="811" y="36"/>
                  <a:pt x="793" y="44"/>
                  <a:pt x="786" y="38"/>
                </a:cubicBezTo>
                <a:cubicBezTo>
                  <a:pt x="795" y="35"/>
                  <a:pt x="813" y="36"/>
                  <a:pt x="822" y="44"/>
                </a:cubicBezTo>
                <a:cubicBezTo>
                  <a:pt x="826" y="43"/>
                  <a:pt x="821" y="39"/>
                  <a:pt x="822" y="37"/>
                </a:cubicBezTo>
                <a:cubicBezTo>
                  <a:pt x="829" y="36"/>
                  <a:pt x="834" y="38"/>
                  <a:pt x="839" y="40"/>
                </a:cubicBezTo>
                <a:cubicBezTo>
                  <a:pt x="837" y="43"/>
                  <a:pt x="834" y="38"/>
                  <a:pt x="830" y="41"/>
                </a:cubicBezTo>
                <a:cubicBezTo>
                  <a:pt x="841" y="45"/>
                  <a:pt x="851" y="41"/>
                  <a:pt x="863" y="43"/>
                </a:cubicBezTo>
                <a:cubicBezTo>
                  <a:pt x="861" y="34"/>
                  <a:pt x="843" y="42"/>
                  <a:pt x="839" y="35"/>
                </a:cubicBezTo>
                <a:cubicBezTo>
                  <a:pt x="847" y="28"/>
                  <a:pt x="873" y="36"/>
                  <a:pt x="890" y="35"/>
                </a:cubicBezTo>
                <a:cubicBezTo>
                  <a:pt x="889" y="39"/>
                  <a:pt x="894" y="41"/>
                  <a:pt x="891" y="46"/>
                </a:cubicBezTo>
                <a:cubicBezTo>
                  <a:pt x="901" y="49"/>
                  <a:pt x="912" y="50"/>
                  <a:pt x="922" y="49"/>
                </a:cubicBezTo>
                <a:cubicBezTo>
                  <a:pt x="921" y="45"/>
                  <a:pt x="916" y="45"/>
                  <a:pt x="913" y="43"/>
                </a:cubicBezTo>
                <a:cubicBezTo>
                  <a:pt x="915" y="38"/>
                  <a:pt x="924" y="40"/>
                  <a:pt x="924" y="34"/>
                </a:cubicBezTo>
                <a:cubicBezTo>
                  <a:pt x="936" y="42"/>
                  <a:pt x="957" y="33"/>
                  <a:pt x="968" y="44"/>
                </a:cubicBezTo>
                <a:cubicBezTo>
                  <a:pt x="968" y="47"/>
                  <a:pt x="966" y="47"/>
                  <a:pt x="962" y="47"/>
                </a:cubicBezTo>
                <a:cubicBezTo>
                  <a:pt x="963" y="51"/>
                  <a:pt x="965" y="52"/>
                  <a:pt x="967" y="54"/>
                </a:cubicBezTo>
                <a:cubicBezTo>
                  <a:pt x="975" y="55"/>
                  <a:pt x="974" y="47"/>
                  <a:pt x="985" y="50"/>
                </a:cubicBezTo>
                <a:cubicBezTo>
                  <a:pt x="984" y="48"/>
                  <a:pt x="982" y="49"/>
                  <a:pt x="980" y="49"/>
                </a:cubicBezTo>
                <a:cubicBezTo>
                  <a:pt x="982" y="44"/>
                  <a:pt x="990" y="53"/>
                  <a:pt x="988" y="44"/>
                </a:cubicBezTo>
                <a:cubicBezTo>
                  <a:pt x="994" y="47"/>
                  <a:pt x="1009" y="52"/>
                  <a:pt x="1011" y="43"/>
                </a:cubicBezTo>
                <a:cubicBezTo>
                  <a:pt x="995" y="39"/>
                  <a:pt x="976" y="37"/>
                  <a:pt x="958" y="35"/>
                </a:cubicBezTo>
                <a:cubicBezTo>
                  <a:pt x="965" y="24"/>
                  <a:pt x="983" y="33"/>
                  <a:pt x="995" y="29"/>
                </a:cubicBezTo>
                <a:cubicBezTo>
                  <a:pt x="991" y="24"/>
                  <a:pt x="980" y="28"/>
                  <a:pt x="974" y="25"/>
                </a:cubicBezTo>
                <a:cubicBezTo>
                  <a:pt x="986" y="16"/>
                  <a:pt x="1001" y="35"/>
                  <a:pt x="1019" y="26"/>
                </a:cubicBezTo>
                <a:cubicBezTo>
                  <a:pt x="1017" y="22"/>
                  <a:pt x="1009" y="24"/>
                  <a:pt x="1008" y="19"/>
                </a:cubicBezTo>
                <a:cubicBezTo>
                  <a:pt x="1015" y="22"/>
                  <a:pt x="1007" y="12"/>
                  <a:pt x="1001" y="14"/>
                </a:cubicBezTo>
                <a:cubicBezTo>
                  <a:pt x="1017" y="12"/>
                  <a:pt x="1024" y="22"/>
                  <a:pt x="1040" y="23"/>
                </a:cubicBezTo>
                <a:cubicBezTo>
                  <a:pt x="1040" y="27"/>
                  <a:pt x="1035" y="28"/>
                  <a:pt x="1041" y="28"/>
                </a:cubicBezTo>
                <a:cubicBezTo>
                  <a:pt x="1042" y="32"/>
                  <a:pt x="1037" y="32"/>
                  <a:pt x="1037" y="35"/>
                </a:cubicBezTo>
                <a:cubicBezTo>
                  <a:pt x="1046" y="39"/>
                  <a:pt x="1059" y="38"/>
                  <a:pt x="1072" y="38"/>
                </a:cubicBezTo>
                <a:cubicBezTo>
                  <a:pt x="1073" y="35"/>
                  <a:pt x="1065" y="39"/>
                  <a:pt x="1068" y="34"/>
                </a:cubicBezTo>
                <a:cubicBezTo>
                  <a:pt x="1081" y="35"/>
                  <a:pt x="1090" y="35"/>
                  <a:pt x="1097" y="32"/>
                </a:cubicBezTo>
                <a:cubicBezTo>
                  <a:pt x="1089" y="30"/>
                  <a:pt x="1084" y="24"/>
                  <a:pt x="1075" y="22"/>
                </a:cubicBezTo>
                <a:cubicBezTo>
                  <a:pt x="1072" y="23"/>
                  <a:pt x="1080" y="24"/>
                  <a:pt x="1077" y="29"/>
                </a:cubicBezTo>
                <a:cubicBezTo>
                  <a:pt x="1066" y="31"/>
                  <a:pt x="1053" y="23"/>
                  <a:pt x="1044" y="19"/>
                </a:cubicBezTo>
                <a:cubicBezTo>
                  <a:pt x="1051" y="12"/>
                  <a:pt x="1075" y="32"/>
                  <a:pt x="1080" y="14"/>
                </a:cubicBezTo>
                <a:cubicBezTo>
                  <a:pt x="1085" y="15"/>
                  <a:pt x="1087" y="18"/>
                  <a:pt x="1094" y="17"/>
                </a:cubicBezTo>
                <a:cubicBezTo>
                  <a:pt x="1095" y="21"/>
                  <a:pt x="1092" y="22"/>
                  <a:pt x="1088" y="22"/>
                </a:cubicBezTo>
                <a:cubicBezTo>
                  <a:pt x="1095" y="30"/>
                  <a:pt x="1117" y="23"/>
                  <a:pt x="1117" y="38"/>
                </a:cubicBezTo>
                <a:cubicBezTo>
                  <a:pt x="1127" y="34"/>
                  <a:pt x="1136" y="40"/>
                  <a:pt x="1142" y="44"/>
                </a:cubicBezTo>
                <a:cubicBezTo>
                  <a:pt x="1142" y="46"/>
                  <a:pt x="1139" y="45"/>
                  <a:pt x="1137" y="46"/>
                </a:cubicBezTo>
                <a:cubicBezTo>
                  <a:pt x="1153" y="50"/>
                  <a:pt x="1151" y="46"/>
                  <a:pt x="1166" y="46"/>
                </a:cubicBezTo>
                <a:cubicBezTo>
                  <a:pt x="1159" y="41"/>
                  <a:pt x="1161" y="42"/>
                  <a:pt x="1157" y="31"/>
                </a:cubicBezTo>
                <a:cubicBezTo>
                  <a:pt x="1155" y="32"/>
                  <a:pt x="1152" y="33"/>
                  <a:pt x="1151" y="35"/>
                </a:cubicBezTo>
                <a:cubicBezTo>
                  <a:pt x="1150" y="30"/>
                  <a:pt x="1140" y="25"/>
                  <a:pt x="1136" y="28"/>
                </a:cubicBezTo>
                <a:cubicBezTo>
                  <a:pt x="1133" y="27"/>
                  <a:pt x="1137" y="21"/>
                  <a:pt x="1142" y="23"/>
                </a:cubicBezTo>
                <a:cubicBezTo>
                  <a:pt x="1124" y="20"/>
                  <a:pt x="1112" y="20"/>
                  <a:pt x="1099" y="11"/>
                </a:cubicBezTo>
                <a:cubicBezTo>
                  <a:pt x="1101" y="15"/>
                  <a:pt x="1110" y="8"/>
                  <a:pt x="1106" y="14"/>
                </a:cubicBezTo>
                <a:cubicBezTo>
                  <a:pt x="1111" y="15"/>
                  <a:pt x="1111" y="12"/>
                  <a:pt x="1117" y="13"/>
                </a:cubicBezTo>
                <a:cubicBezTo>
                  <a:pt x="1117" y="8"/>
                  <a:pt x="1112" y="10"/>
                  <a:pt x="1109" y="8"/>
                </a:cubicBezTo>
                <a:cubicBezTo>
                  <a:pt x="1119" y="6"/>
                  <a:pt x="1136" y="15"/>
                  <a:pt x="1146" y="7"/>
                </a:cubicBezTo>
                <a:cubicBezTo>
                  <a:pt x="1162" y="12"/>
                  <a:pt x="1202" y="11"/>
                  <a:pt x="1197" y="34"/>
                </a:cubicBezTo>
                <a:cubicBezTo>
                  <a:pt x="1203" y="34"/>
                  <a:pt x="1220" y="40"/>
                  <a:pt x="1220" y="28"/>
                </a:cubicBezTo>
                <a:cubicBezTo>
                  <a:pt x="1237" y="29"/>
                  <a:pt x="1253" y="28"/>
                  <a:pt x="1266" y="35"/>
                </a:cubicBezTo>
                <a:cubicBezTo>
                  <a:pt x="1267" y="38"/>
                  <a:pt x="1265" y="38"/>
                  <a:pt x="1265" y="41"/>
                </a:cubicBezTo>
                <a:cubicBezTo>
                  <a:pt x="1285" y="53"/>
                  <a:pt x="1306" y="43"/>
                  <a:pt x="1326" y="51"/>
                </a:cubicBezTo>
                <a:cubicBezTo>
                  <a:pt x="1330" y="51"/>
                  <a:pt x="1323" y="49"/>
                  <a:pt x="1323" y="49"/>
                </a:cubicBezTo>
                <a:cubicBezTo>
                  <a:pt x="1326" y="44"/>
                  <a:pt x="1330" y="51"/>
                  <a:pt x="1333" y="51"/>
                </a:cubicBezTo>
                <a:cubicBezTo>
                  <a:pt x="1337" y="51"/>
                  <a:pt x="1336" y="47"/>
                  <a:pt x="1341" y="47"/>
                </a:cubicBezTo>
                <a:cubicBezTo>
                  <a:pt x="1337" y="51"/>
                  <a:pt x="1347" y="50"/>
                  <a:pt x="1351" y="51"/>
                </a:cubicBezTo>
                <a:cubicBezTo>
                  <a:pt x="1353" y="43"/>
                  <a:pt x="1338" y="48"/>
                  <a:pt x="1342" y="43"/>
                </a:cubicBezTo>
                <a:cubicBezTo>
                  <a:pt x="1325" y="48"/>
                  <a:pt x="1298" y="33"/>
                  <a:pt x="1280" y="35"/>
                </a:cubicBezTo>
                <a:cubicBezTo>
                  <a:pt x="1280" y="37"/>
                  <a:pt x="1282" y="36"/>
                  <a:pt x="1283" y="37"/>
                </a:cubicBezTo>
                <a:cubicBezTo>
                  <a:pt x="1281" y="41"/>
                  <a:pt x="1276" y="36"/>
                  <a:pt x="1278" y="32"/>
                </a:cubicBezTo>
                <a:cubicBezTo>
                  <a:pt x="1264" y="32"/>
                  <a:pt x="1252" y="25"/>
                  <a:pt x="1241" y="26"/>
                </a:cubicBezTo>
                <a:cubicBezTo>
                  <a:pt x="1247" y="13"/>
                  <a:pt x="1228" y="14"/>
                  <a:pt x="1220" y="10"/>
                </a:cubicBezTo>
                <a:cubicBezTo>
                  <a:pt x="1231" y="7"/>
                  <a:pt x="1246" y="10"/>
                  <a:pt x="1258" y="4"/>
                </a:cubicBezTo>
                <a:cubicBezTo>
                  <a:pt x="1259" y="7"/>
                  <a:pt x="1262" y="8"/>
                  <a:pt x="1260" y="13"/>
                </a:cubicBezTo>
                <a:cubicBezTo>
                  <a:pt x="1251" y="10"/>
                  <a:pt x="1253" y="18"/>
                  <a:pt x="1246" y="17"/>
                </a:cubicBezTo>
                <a:cubicBezTo>
                  <a:pt x="1266" y="23"/>
                  <a:pt x="1288" y="34"/>
                  <a:pt x="1311" y="32"/>
                </a:cubicBezTo>
                <a:cubicBezTo>
                  <a:pt x="1312" y="24"/>
                  <a:pt x="1303" y="25"/>
                  <a:pt x="1295" y="25"/>
                </a:cubicBezTo>
                <a:cubicBezTo>
                  <a:pt x="1293" y="15"/>
                  <a:pt x="1280" y="17"/>
                  <a:pt x="1277" y="8"/>
                </a:cubicBezTo>
                <a:cubicBezTo>
                  <a:pt x="1301" y="4"/>
                  <a:pt x="1310" y="29"/>
                  <a:pt x="1335" y="29"/>
                </a:cubicBezTo>
                <a:cubicBezTo>
                  <a:pt x="1329" y="35"/>
                  <a:pt x="1338" y="36"/>
                  <a:pt x="1341" y="41"/>
                </a:cubicBezTo>
                <a:cubicBezTo>
                  <a:pt x="1377" y="38"/>
                  <a:pt x="1395" y="49"/>
                  <a:pt x="1425" y="54"/>
                </a:cubicBezTo>
                <a:cubicBezTo>
                  <a:pt x="1423" y="52"/>
                  <a:pt x="1420" y="50"/>
                  <a:pt x="1416" y="49"/>
                </a:cubicBezTo>
                <a:cubicBezTo>
                  <a:pt x="1428" y="47"/>
                  <a:pt x="1451" y="49"/>
                  <a:pt x="1462" y="50"/>
                </a:cubicBezTo>
                <a:cubicBezTo>
                  <a:pt x="1459" y="61"/>
                  <a:pt x="1441" y="56"/>
                  <a:pt x="1434" y="56"/>
                </a:cubicBezTo>
                <a:cubicBezTo>
                  <a:pt x="1443" y="60"/>
                  <a:pt x="1456" y="60"/>
                  <a:pt x="1465" y="65"/>
                </a:cubicBezTo>
                <a:cubicBezTo>
                  <a:pt x="1466" y="68"/>
                  <a:pt x="1464" y="69"/>
                  <a:pt x="1464" y="71"/>
                </a:cubicBezTo>
                <a:cubicBezTo>
                  <a:pt x="1476" y="72"/>
                  <a:pt x="1482" y="70"/>
                  <a:pt x="1493" y="69"/>
                </a:cubicBezTo>
                <a:cubicBezTo>
                  <a:pt x="1487" y="68"/>
                  <a:pt x="1482" y="64"/>
                  <a:pt x="1477" y="66"/>
                </a:cubicBezTo>
                <a:cubicBezTo>
                  <a:pt x="1475" y="62"/>
                  <a:pt x="1479" y="55"/>
                  <a:pt x="1470" y="56"/>
                </a:cubicBezTo>
                <a:cubicBezTo>
                  <a:pt x="1471" y="54"/>
                  <a:pt x="1473" y="53"/>
                  <a:pt x="1476" y="53"/>
                </a:cubicBezTo>
                <a:cubicBezTo>
                  <a:pt x="1477" y="48"/>
                  <a:pt x="1474" y="48"/>
                  <a:pt x="1474" y="44"/>
                </a:cubicBezTo>
                <a:cubicBezTo>
                  <a:pt x="1471" y="41"/>
                  <a:pt x="1465" y="41"/>
                  <a:pt x="1462" y="38"/>
                </a:cubicBezTo>
                <a:cubicBezTo>
                  <a:pt x="1470" y="29"/>
                  <a:pt x="1452" y="27"/>
                  <a:pt x="1447" y="22"/>
                </a:cubicBezTo>
                <a:cubicBezTo>
                  <a:pt x="1456" y="24"/>
                  <a:pt x="1457" y="24"/>
                  <a:pt x="1464" y="28"/>
                </a:cubicBezTo>
                <a:cubicBezTo>
                  <a:pt x="1471" y="13"/>
                  <a:pt x="1506" y="17"/>
                  <a:pt x="1516" y="35"/>
                </a:cubicBezTo>
                <a:cubicBezTo>
                  <a:pt x="1511" y="42"/>
                  <a:pt x="1501" y="34"/>
                  <a:pt x="1496" y="40"/>
                </a:cubicBezTo>
                <a:cubicBezTo>
                  <a:pt x="1506" y="43"/>
                  <a:pt x="1522" y="37"/>
                  <a:pt x="1529" y="41"/>
                </a:cubicBezTo>
                <a:cubicBezTo>
                  <a:pt x="1527" y="48"/>
                  <a:pt x="1515" y="41"/>
                  <a:pt x="1511" y="41"/>
                </a:cubicBezTo>
                <a:cubicBezTo>
                  <a:pt x="1520" y="61"/>
                  <a:pt x="1547" y="44"/>
                  <a:pt x="1560" y="56"/>
                </a:cubicBezTo>
                <a:cubicBezTo>
                  <a:pt x="1547" y="56"/>
                  <a:pt x="1532" y="51"/>
                  <a:pt x="1520" y="59"/>
                </a:cubicBezTo>
                <a:cubicBezTo>
                  <a:pt x="1537" y="61"/>
                  <a:pt x="1557" y="65"/>
                  <a:pt x="1576" y="63"/>
                </a:cubicBezTo>
                <a:cubicBezTo>
                  <a:pt x="1575" y="62"/>
                  <a:pt x="1573" y="62"/>
                  <a:pt x="1573" y="59"/>
                </a:cubicBezTo>
                <a:cubicBezTo>
                  <a:pt x="1585" y="59"/>
                  <a:pt x="1594" y="63"/>
                  <a:pt x="1603" y="59"/>
                </a:cubicBezTo>
                <a:cubicBezTo>
                  <a:pt x="1613" y="72"/>
                  <a:pt x="1628" y="67"/>
                  <a:pt x="1645" y="69"/>
                </a:cubicBezTo>
                <a:cubicBezTo>
                  <a:pt x="1635" y="63"/>
                  <a:pt x="1621" y="60"/>
                  <a:pt x="1610" y="60"/>
                </a:cubicBezTo>
                <a:cubicBezTo>
                  <a:pt x="1622" y="49"/>
                  <a:pt x="1660" y="63"/>
                  <a:pt x="1677" y="54"/>
                </a:cubicBezTo>
                <a:cubicBezTo>
                  <a:pt x="1670" y="51"/>
                  <a:pt x="1661" y="49"/>
                  <a:pt x="1652" y="47"/>
                </a:cubicBezTo>
                <a:cubicBezTo>
                  <a:pt x="1656" y="46"/>
                  <a:pt x="1653" y="39"/>
                  <a:pt x="1659" y="41"/>
                </a:cubicBezTo>
                <a:cubicBezTo>
                  <a:pt x="1657" y="35"/>
                  <a:pt x="1645" y="39"/>
                  <a:pt x="1642" y="41"/>
                </a:cubicBezTo>
                <a:cubicBezTo>
                  <a:pt x="1640" y="45"/>
                  <a:pt x="1644" y="45"/>
                  <a:pt x="1643" y="49"/>
                </a:cubicBezTo>
                <a:cubicBezTo>
                  <a:pt x="1628" y="53"/>
                  <a:pt x="1624" y="51"/>
                  <a:pt x="1610" y="50"/>
                </a:cubicBezTo>
                <a:cubicBezTo>
                  <a:pt x="1608" y="39"/>
                  <a:pt x="1600" y="35"/>
                  <a:pt x="1593" y="29"/>
                </a:cubicBezTo>
                <a:cubicBezTo>
                  <a:pt x="1590" y="33"/>
                  <a:pt x="1591" y="41"/>
                  <a:pt x="1585" y="41"/>
                </a:cubicBezTo>
                <a:cubicBezTo>
                  <a:pt x="1587" y="47"/>
                  <a:pt x="1598" y="45"/>
                  <a:pt x="1606" y="46"/>
                </a:cubicBezTo>
                <a:cubicBezTo>
                  <a:pt x="1607" y="54"/>
                  <a:pt x="1595" y="50"/>
                  <a:pt x="1590" y="53"/>
                </a:cubicBezTo>
                <a:cubicBezTo>
                  <a:pt x="1590" y="48"/>
                  <a:pt x="1586" y="48"/>
                  <a:pt x="1579" y="47"/>
                </a:cubicBezTo>
                <a:cubicBezTo>
                  <a:pt x="1577" y="48"/>
                  <a:pt x="1580" y="49"/>
                  <a:pt x="1579" y="51"/>
                </a:cubicBezTo>
                <a:cubicBezTo>
                  <a:pt x="1557" y="51"/>
                  <a:pt x="1541" y="43"/>
                  <a:pt x="1527" y="34"/>
                </a:cubicBezTo>
                <a:cubicBezTo>
                  <a:pt x="1543" y="29"/>
                  <a:pt x="1555" y="40"/>
                  <a:pt x="1566" y="32"/>
                </a:cubicBezTo>
                <a:cubicBezTo>
                  <a:pt x="1567" y="18"/>
                  <a:pt x="1556" y="22"/>
                  <a:pt x="1559" y="10"/>
                </a:cubicBezTo>
                <a:cubicBezTo>
                  <a:pt x="1550" y="12"/>
                  <a:pt x="1545" y="5"/>
                  <a:pt x="1536" y="3"/>
                </a:cubicBezTo>
                <a:cubicBezTo>
                  <a:pt x="1544" y="6"/>
                  <a:pt x="1563" y="0"/>
                  <a:pt x="1563" y="8"/>
                </a:cubicBezTo>
                <a:cubicBezTo>
                  <a:pt x="1584" y="10"/>
                  <a:pt x="1588" y="6"/>
                  <a:pt x="1606" y="10"/>
                </a:cubicBezTo>
                <a:cubicBezTo>
                  <a:pt x="1603" y="15"/>
                  <a:pt x="1597" y="17"/>
                  <a:pt x="1594" y="22"/>
                </a:cubicBezTo>
                <a:cubicBezTo>
                  <a:pt x="1597" y="29"/>
                  <a:pt x="1603" y="34"/>
                  <a:pt x="1615" y="32"/>
                </a:cubicBezTo>
                <a:cubicBezTo>
                  <a:pt x="1614" y="25"/>
                  <a:pt x="1604" y="27"/>
                  <a:pt x="1599" y="25"/>
                </a:cubicBezTo>
                <a:cubicBezTo>
                  <a:pt x="1605" y="20"/>
                  <a:pt x="1621" y="31"/>
                  <a:pt x="1622" y="19"/>
                </a:cubicBezTo>
                <a:cubicBezTo>
                  <a:pt x="1621" y="17"/>
                  <a:pt x="1619" y="16"/>
                  <a:pt x="1616" y="16"/>
                </a:cubicBezTo>
                <a:cubicBezTo>
                  <a:pt x="1627" y="8"/>
                  <a:pt x="1648" y="18"/>
                  <a:pt x="1658" y="16"/>
                </a:cubicBezTo>
                <a:cubicBezTo>
                  <a:pt x="1650" y="24"/>
                  <a:pt x="1662" y="29"/>
                  <a:pt x="1653" y="34"/>
                </a:cubicBezTo>
                <a:cubicBezTo>
                  <a:pt x="1660" y="40"/>
                  <a:pt x="1665" y="34"/>
                  <a:pt x="1671" y="31"/>
                </a:cubicBezTo>
                <a:cubicBezTo>
                  <a:pt x="1671" y="25"/>
                  <a:pt x="1663" y="27"/>
                  <a:pt x="1664" y="20"/>
                </a:cubicBezTo>
                <a:cubicBezTo>
                  <a:pt x="1680" y="19"/>
                  <a:pt x="1685" y="18"/>
                  <a:pt x="1699" y="22"/>
                </a:cubicBezTo>
                <a:cubicBezTo>
                  <a:pt x="1708" y="44"/>
                  <a:pt x="1682" y="41"/>
                  <a:pt x="1664" y="40"/>
                </a:cubicBezTo>
                <a:cubicBezTo>
                  <a:pt x="1674" y="50"/>
                  <a:pt x="1700" y="49"/>
                  <a:pt x="1716" y="50"/>
                </a:cubicBezTo>
                <a:cubicBezTo>
                  <a:pt x="1717" y="44"/>
                  <a:pt x="1711" y="47"/>
                  <a:pt x="1710" y="44"/>
                </a:cubicBezTo>
                <a:cubicBezTo>
                  <a:pt x="1715" y="40"/>
                  <a:pt x="1732" y="38"/>
                  <a:pt x="1735" y="49"/>
                </a:cubicBezTo>
                <a:cubicBezTo>
                  <a:pt x="1740" y="48"/>
                  <a:pt x="1744" y="46"/>
                  <a:pt x="1750" y="47"/>
                </a:cubicBezTo>
                <a:cubicBezTo>
                  <a:pt x="1743" y="44"/>
                  <a:pt x="1733" y="44"/>
                  <a:pt x="1729" y="38"/>
                </a:cubicBezTo>
                <a:cubicBezTo>
                  <a:pt x="1737" y="38"/>
                  <a:pt x="1760" y="45"/>
                  <a:pt x="1762" y="38"/>
                </a:cubicBezTo>
                <a:cubicBezTo>
                  <a:pt x="1762" y="37"/>
                  <a:pt x="1757" y="36"/>
                  <a:pt x="1756" y="37"/>
                </a:cubicBezTo>
                <a:cubicBezTo>
                  <a:pt x="1768" y="28"/>
                  <a:pt x="1777" y="30"/>
                  <a:pt x="1793" y="32"/>
                </a:cubicBezTo>
                <a:cubicBezTo>
                  <a:pt x="1793" y="35"/>
                  <a:pt x="1793" y="38"/>
                  <a:pt x="1793" y="41"/>
                </a:cubicBezTo>
                <a:cubicBezTo>
                  <a:pt x="1796" y="43"/>
                  <a:pt x="1803" y="42"/>
                  <a:pt x="1806" y="44"/>
                </a:cubicBezTo>
                <a:cubicBezTo>
                  <a:pt x="1807" y="50"/>
                  <a:pt x="1800" y="43"/>
                  <a:pt x="1799" y="49"/>
                </a:cubicBezTo>
                <a:cubicBezTo>
                  <a:pt x="1802" y="57"/>
                  <a:pt x="1814" y="47"/>
                  <a:pt x="1814" y="57"/>
                </a:cubicBezTo>
                <a:cubicBezTo>
                  <a:pt x="1821" y="59"/>
                  <a:pt x="1822" y="53"/>
                  <a:pt x="1827" y="56"/>
                </a:cubicBezTo>
                <a:cubicBezTo>
                  <a:pt x="1823" y="51"/>
                  <a:pt x="1815" y="50"/>
                  <a:pt x="1808" y="49"/>
                </a:cubicBezTo>
                <a:cubicBezTo>
                  <a:pt x="1810" y="45"/>
                  <a:pt x="1812" y="41"/>
                  <a:pt x="1812" y="35"/>
                </a:cubicBezTo>
                <a:cubicBezTo>
                  <a:pt x="1818" y="34"/>
                  <a:pt x="1821" y="35"/>
                  <a:pt x="1828" y="34"/>
                </a:cubicBezTo>
                <a:cubicBezTo>
                  <a:pt x="1832" y="33"/>
                  <a:pt x="1826" y="30"/>
                  <a:pt x="1827" y="26"/>
                </a:cubicBezTo>
                <a:cubicBezTo>
                  <a:pt x="1844" y="26"/>
                  <a:pt x="1850" y="27"/>
                  <a:pt x="1857" y="35"/>
                </a:cubicBezTo>
                <a:cubicBezTo>
                  <a:pt x="1865" y="27"/>
                  <a:pt x="1878" y="33"/>
                  <a:pt x="1885" y="40"/>
                </a:cubicBezTo>
                <a:cubicBezTo>
                  <a:pt x="1890" y="36"/>
                  <a:pt x="1896" y="34"/>
                  <a:pt x="1906" y="35"/>
                </a:cubicBezTo>
                <a:cubicBezTo>
                  <a:pt x="1911" y="35"/>
                  <a:pt x="1906" y="29"/>
                  <a:pt x="1909" y="29"/>
                </a:cubicBezTo>
                <a:cubicBezTo>
                  <a:pt x="1919" y="25"/>
                  <a:pt x="1926" y="35"/>
                  <a:pt x="1935" y="37"/>
                </a:cubicBezTo>
                <a:cubicBezTo>
                  <a:pt x="1933" y="39"/>
                  <a:pt x="1930" y="40"/>
                  <a:pt x="1929" y="44"/>
                </a:cubicBezTo>
                <a:cubicBezTo>
                  <a:pt x="1930" y="46"/>
                  <a:pt x="1932" y="48"/>
                  <a:pt x="1934" y="49"/>
                </a:cubicBezTo>
                <a:cubicBezTo>
                  <a:pt x="1937" y="49"/>
                  <a:pt x="1938" y="46"/>
                  <a:pt x="1941" y="46"/>
                </a:cubicBezTo>
                <a:cubicBezTo>
                  <a:pt x="1940" y="42"/>
                  <a:pt x="1934" y="42"/>
                  <a:pt x="1938" y="38"/>
                </a:cubicBezTo>
                <a:cubicBezTo>
                  <a:pt x="1944" y="33"/>
                  <a:pt x="1942" y="46"/>
                  <a:pt x="1949" y="46"/>
                </a:cubicBezTo>
                <a:cubicBezTo>
                  <a:pt x="1950" y="44"/>
                  <a:pt x="1954" y="38"/>
                  <a:pt x="1947" y="40"/>
                </a:cubicBezTo>
                <a:cubicBezTo>
                  <a:pt x="1947" y="35"/>
                  <a:pt x="1957" y="36"/>
                  <a:pt x="1959" y="38"/>
                </a:cubicBezTo>
                <a:cubicBezTo>
                  <a:pt x="1959" y="42"/>
                  <a:pt x="1955" y="42"/>
                  <a:pt x="1953" y="44"/>
                </a:cubicBezTo>
                <a:cubicBezTo>
                  <a:pt x="1957" y="51"/>
                  <a:pt x="1979" y="37"/>
                  <a:pt x="1983" y="49"/>
                </a:cubicBezTo>
                <a:cubicBezTo>
                  <a:pt x="2006" y="34"/>
                  <a:pt x="2028" y="55"/>
                  <a:pt x="2048" y="56"/>
                </a:cubicBezTo>
                <a:cubicBezTo>
                  <a:pt x="2044" y="50"/>
                  <a:pt x="2031" y="47"/>
                  <a:pt x="2039" y="38"/>
                </a:cubicBezTo>
                <a:cubicBezTo>
                  <a:pt x="2054" y="37"/>
                  <a:pt x="2060" y="46"/>
                  <a:pt x="2072" y="49"/>
                </a:cubicBezTo>
                <a:cubicBezTo>
                  <a:pt x="2072" y="52"/>
                  <a:pt x="2067" y="50"/>
                  <a:pt x="2067" y="53"/>
                </a:cubicBezTo>
                <a:cubicBezTo>
                  <a:pt x="2067" y="55"/>
                  <a:pt x="2076" y="55"/>
                  <a:pt x="2076" y="53"/>
                </a:cubicBezTo>
                <a:cubicBezTo>
                  <a:pt x="2079" y="56"/>
                  <a:pt x="2081" y="56"/>
                  <a:pt x="2079" y="60"/>
                </a:cubicBezTo>
                <a:cubicBezTo>
                  <a:pt x="2086" y="60"/>
                  <a:pt x="2091" y="58"/>
                  <a:pt x="2098" y="59"/>
                </a:cubicBezTo>
                <a:cubicBezTo>
                  <a:pt x="2102" y="59"/>
                  <a:pt x="2101" y="54"/>
                  <a:pt x="2101" y="50"/>
                </a:cubicBezTo>
                <a:cubicBezTo>
                  <a:pt x="2112" y="51"/>
                  <a:pt x="2135" y="44"/>
                  <a:pt x="2137" y="54"/>
                </a:cubicBezTo>
                <a:cubicBezTo>
                  <a:pt x="2152" y="55"/>
                  <a:pt x="2170" y="53"/>
                  <a:pt x="2180" y="59"/>
                </a:cubicBezTo>
                <a:cubicBezTo>
                  <a:pt x="2189" y="57"/>
                  <a:pt x="2197" y="59"/>
                  <a:pt x="2205" y="62"/>
                </a:cubicBezTo>
                <a:cubicBezTo>
                  <a:pt x="2214" y="62"/>
                  <a:pt x="2205" y="64"/>
                  <a:pt x="2201" y="63"/>
                </a:cubicBezTo>
                <a:cubicBezTo>
                  <a:pt x="2197" y="64"/>
                  <a:pt x="2195" y="67"/>
                  <a:pt x="2193" y="69"/>
                </a:cubicBezTo>
                <a:cubicBezTo>
                  <a:pt x="2188" y="69"/>
                  <a:pt x="2184" y="66"/>
                  <a:pt x="2181" y="63"/>
                </a:cubicBezTo>
                <a:cubicBezTo>
                  <a:pt x="2180" y="64"/>
                  <a:pt x="2180" y="65"/>
                  <a:pt x="2178" y="65"/>
                </a:cubicBezTo>
                <a:cubicBezTo>
                  <a:pt x="2177" y="70"/>
                  <a:pt x="2183" y="66"/>
                  <a:pt x="2181" y="71"/>
                </a:cubicBezTo>
                <a:cubicBezTo>
                  <a:pt x="2205" y="69"/>
                  <a:pt x="2219" y="78"/>
                  <a:pt x="2241" y="78"/>
                </a:cubicBezTo>
                <a:cubicBezTo>
                  <a:pt x="2240" y="80"/>
                  <a:pt x="2238" y="81"/>
                  <a:pt x="2238" y="83"/>
                </a:cubicBezTo>
                <a:cubicBezTo>
                  <a:pt x="2245" y="89"/>
                  <a:pt x="2259" y="84"/>
                  <a:pt x="2270" y="87"/>
                </a:cubicBezTo>
                <a:cubicBezTo>
                  <a:pt x="2266" y="80"/>
                  <a:pt x="2248" y="88"/>
                  <a:pt x="2247" y="78"/>
                </a:cubicBezTo>
                <a:cubicBezTo>
                  <a:pt x="2250" y="76"/>
                  <a:pt x="2253" y="76"/>
                  <a:pt x="2257" y="77"/>
                </a:cubicBezTo>
                <a:cubicBezTo>
                  <a:pt x="2259" y="71"/>
                  <a:pt x="2254" y="72"/>
                  <a:pt x="2250" y="72"/>
                </a:cubicBezTo>
                <a:cubicBezTo>
                  <a:pt x="2254" y="69"/>
                  <a:pt x="2257" y="71"/>
                  <a:pt x="2263" y="71"/>
                </a:cubicBezTo>
                <a:cubicBezTo>
                  <a:pt x="2262" y="72"/>
                  <a:pt x="2261" y="73"/>
                  <a:pt x="2261" y="75"/>
                </a:cubicBezTo>
                <a:cubicBezTo>
                  <a:pt x="2270" y="75"/>
                  <a:pt x="2285" y="66"/>
                  <a:pt x="2291" y="75"/>
                </a:cubicBezTo>
                <a:cubicBezTo>
                  <a:pt x="2334" y="62"/>
                  <a:pt x="2385" y="80"/>
                  <a:pt x="2426" y="75"/>
                </a:cubicBezTo>
                <a:cubicBezTo>
                  <a:pt x="2437" y="83"/>
                  <a:pt x="2458" y="78"/>
                  <a:pt x="2472" y="86"/>
                </a:cubicBezTo>
                <a:cubicBezTo>
                  <a:pt x="2474" y="84"/>
                  <a:pt x="2471" y="83"/>
                  <a:pt x="2475" y="81"/>
                </a:cubicBezTo>
                <a:cubicBezTo>
                  <a:pt x="2481" y="84"/>
                  <a:pt x="2486" y="86"/>
                  <a:pt x="2488" y="78"/>
                </a:cubicBezTo>
                <a:cubicBezTo>
                  <a:pt x="2496" y="79"/>
                  <a:pt x="2504" y="79"/>
                  <a:pt x="2512" y="83"/>
                </a:cubicBezTo>
                <a:cubicBezTo>
                  <a:pt x="2508" y="87"/>
                  <a:pt x="2502" y="81"/>
                  <a:pt x="2496" y="83"/>
                </a:cubicBezTo>
                <a:cubicBezTo>
                  <a:pt x="2501" y="85"/>
                  <a:pt x="2518" y="95"/>
                  <a:pt x="2522" y="83"/>
                </a:cubicBezTo>
                <a:cubicBezTo>
                  <a:pt x="2540" y="80"/>
                  <a:pt x="2551" y="90"/>
                  <a:pt x="2565" y="92"/>
                </a:cubicBezTo>
                <a:cubicBezTo>
                  <a:pt x="2597" y="95"/>
                  <a:pt x="2634" y="89"/>
                  <a:pt x="2671" y="94"/>
                </a:cubicBezTo>
                <a:cubicBezTo>
                  <a:pt x="2695" y="98"/>
                  <a:pt x="2730" y="100"/>
                  <a:pt x="2754" y="97"/>
                </a:cubicBezTo>
                <a:cubicBezTo>
                  <a:pt x="2751" y="96"/>
                  <a:pt x="2751" y="93"/>
                  <a:pt x="2748" y="92"/>
                </a:cubicBezTo>
                <a:cubicBezTo>
                  <a:pt x="2748" y="88"/>
                  <a:pt x="2753" y="90"/>
                  <a:pt x="2754" y="87"/>
                </a:cubicBezTo>
                <a:cubicBezTo>
                  <a:pt x="2752" y="73"/>
                  <a:pt x="2723" y="86"/>
                  <a:pt x="2720" y="74"/>
                </a:cubicBezTo>
                <a:cubicBezTo>
                  <a:pt x="2737" y="72"/>
                  <a:pt x="2748" y="74"/>
                  <a:pt x="2761" y="77"/>
                </a:cubicBezTo>
                <a:cubicBezTo>
                  <a:pt x="2761" y="81"/>
                  <a:pt x="2753" y="80"/>
                  <a:pt x="2751" y="78"/>
                </a:cubicBezTo>
                <a:cubicBezTo>
                  <a:pt x="2749" y="83"/>
                  <a:pt x="2756" y="79"/>
                  <a:pt x="2754" y="84"/>
                </a:cubicBezTo>
                <a:cubicBezTo>
                  <a:pt x="2788" y="87"/>
                  <a:pt x="2804" y="92"/>
                  <a:pt x="2829" y="96"/>
                </a:cubicBezTo>
                <a:cubicBezTo>
                  <a:pt x="2818" y="76"/>
                  <a:pt x="2789" y="93"/>
                  <a:pt x="2772" y="78"/>
                </a:cubicBezTo>
                <a:cubicBezTo>
                  <a:pt x="2769" y="79"/>
                  <a:pt x="2764" y="77"/>
                  <a:pt x="2766" y="81"/>
                </a:cubicBezTo>
                <a:cubicBezTo>
                  <a:pt x="2762" y="82"/>
                  <a:pt x="2767" y="74"/>
                  <a:pt x="2763" y="75"/>
                </a:cubicBezTo>
                <a:cubicBezTo>
                  <a:pt x="2813" y="79"/>
                  <a:pt x="2859" y="92"/>
                  <a:pt x="2908" y="99"/>
                </a:cubicBezTo>
                <a:cubicBezTo>
                  <a:pt x="2885" y="102"/>
                  <a:pt x="2857" y="95"/>
                  <a:pt x="2832" y="94"/>
                </a:cubicBezTo>
                <a:cubicBezTo>
                  <a:pt x="2857" y="104"/>
                  <a:pt x="2900" y="110"/>
                  <a:pt x="2930" y="94"/>
                </a:cubicBezTo>
                <a:cubicBezTo>
                  <a:pt x="2927" y="90"/>
                  <a:pt x="2914" y="95"/>
                  <a:pt x="2911" y="92"/>
                </a:cubicBezTo>
                <a:cubicBezTo>
                  <a:pt x="2917" y="90"/>
                  <a:pt x="2910" y="85"/>
                  <a:pt x="2912" y="84"/>
                </a:cubicBezTo>
                <a:cubicBezTo>
                  <a:pt x="2918" y="90"/>
                  <a:pt x="2928" y="88"/>
                  <a:pt x="2935" y="90"/>
                </a:cubicBezTo>
                <a:cubicBezTo>
                  <a:pt x="2935" y="95"/>
                  <a:pt x="2931" y="94"/>
                  <a:pt x="2930" y="97"/>
                </a:cubicBezTo>
                <a:cubicBezTo>
                  <a:pt x="2946" y="94"/>
                  <a:pt x="2949" y="108"/>
                  <a:pt x="2961" y="103"/>
                </a:cubicBezTo>
                <a:cubicBezTo>
                  <a:pt x="2963" y="108"/>
                  <a:pt x="2967" y="112"/>
                  <a:pt x="2963" y="115"/>
                </a:cubicBezTo>
                <a:cubicBezTo>
                  <a:pt x="2979" y="116"/>
                  <a:pt x="2989" y="128"/>
                  <a:pt x="3010" y="129"/>
                </a:cubicBezTo>
                <a:cubicBezTo>
                  <a:pt x="3011" y="131"/>
                  <a:pt x="3009" y="132"/>
                  <a:pt x="3009" y="135"/>
                </a:cubicBezTo>
                <a:cubicBezTo>
                  <a:pt x="3018" y="132"/>
                  <a:pt x="3024" y="139"/>
                  <a:pt x="3028" y="136"/>
                </a:cubicBezTo>
                <a:cubicBezTo>
                  <a:pt x="3033" y="139"/>
                  <a:pt x="3022" y="138"/>
                  <a:pt x="3022" y="140"/>
                </a:cubicBezTo>
                <a:cubicBezTo>
                  <a:pt x="3035" y="143"/>
                  <a:pt x="3055" y="145"/>
                  <a:pt x="3067" y="154"/>
                </a:cubicBezTo>
                <a:cubicBezTo>
                  <a:pt x="3065" y="157"/>
                  <a:pt x="3058" y="155"/>
                  <a:pt x="3055" y="157"/>
                </a:cubicBezTo>
                <a:cubicBezTo>
                  <a:pt x="3067" y="166"/>
                  <a:pt x="3095" y="159"/>
                  <a:pt x="3102" y="173"/>
                </a:cubicBezTo>
                <a:cubicBezTo>
                  <a:pt x="3107" y="174"/>
                  <a:pt x="3107" y="170"/>
                  <a:pt x="3110" y="173"/>
                </a:cubicBezTo>
                <a:cubicBezTo>
                  <a:pt x="3107" y="179"/>
                  <a:pt x="3102" y="174"/>
                  <a:pt x="3095" y="175"/>
                </a:cubicBezTo>
                <a:cubicBezTo>
                  <a:pt x="3107" y="178"/>
                  <a:pt x="3126" y="189"/>
                  <a:pt x="3141" y="181"/>
                </a:cubicBezTo>
                <a:cubicBezTo>
                  <a:pt x="3141" y="179"/>
                  <a:pt x="3138" y="179"/>
                  <a:pt x="3136" y="179"/>
                </a:cubicBezTo>
                <a:cubicBezTo>
                  <a:pt x="3141" y="175"/>
                  <a:pt x="3146" y="177"/>
                  <a:pt x="3153" y="178"/>
                </a:cubicBezTo>
                <a:cubicBezTo>
                  <a:pt x="3151" y="179"/>
                  <a:pt x="3152" y="183"/>
                  <a:pt x="3148" y="182"/>
                </a:cubicBezTo>
                <a:cubicBezTo>
                  <a:pt x="3149" y="191"/>
                  <a:pt x="3162" y="186"/>
                  <a:pt x="3160" y="192"/>
                </a:cubicBezTo>
                <a:cubicBezTo>
                  <a:pt x="3166" y="192"/>
                  <a:pt x="3164" y="190"/>
                  <a:pt x="3163" y="186"/>
                </a:cubicBezTo>
                <a:cubicBezTo>
                  <a:pt x="3168" y="186"/>
                  <a:pt x="3176" y="183"/>
                  <a:pt x="3182" y="183"/>
                </a:cubicBezTo>
                <a:cubicBezTo>
                  <a:pt x="3190" y="184"/>
                  <a:pt x="3202" y="187"/>
                  <a:pt x="3203" y="192"/>
                </a:cubicBezTo>
                <a:cubicBezTo>
                  <a:pt x="3190" y="192"/>
                  <a:pt x="3169" y="187"/>
                  <a:pt x="3166" y="198"/>
                </a:cubicBezTo>
                <a:cubicBezTo>
                  <a:pt x="3166" y="200"/>
                  <a:pt x="3169" y="200"/>
                  <a:pt x="3171" y="200"/>
                </a:cubicBezTo>
                <a:cubicBezTo>
                  <a:pt x="3170" y="203"/>
                  <a:pt x="3163" y="199"/>
                  <a:pt x="3156" y="200"/>
                </a:cubicBezTo>
                <a:cubicBezTo>
                  <a:pt x="3158" y="197"/>
                  <a:pt x="3162" y="197"/>
                  <a:pt x="3165" y="195"/>
                </a:cubicBezTo>
                <a:cubicBezTo>
                  <a:pt x="3161" y="191"/>
                  <a:pt x="3152" y="194"/>
                  <a:pt x="3151" y="198"/>
                </a:cubicBezTo>
                <a:cubicBezTo>
                  <a:pt x="3137" y="195"/>
                  <a:pt x="3125" y="189"/>
                  <a:pt x="3105" y="191"/>
                </a:cubicBezTo>
                <a:cubicBezTo>
                  <a:pt x="3107" y="193"/>
                  <a:pt x="3110" y="194"/>
                  <a:pt x="3107" y="197"/>
                </a:cubicBezTo>
                <a:cubicBezTo>
                  <a:pt x="3105" y="196"/>
                  <a:pt x="3106" y="194"/>
                  <a:pt x="3104" y="194"/>
                </a:cubicBezTo>
                <a:cubicBezTo>
                  <a:pt x="3083" y="201"/>
                  <a:pt x="3064" y="181"/>
                  <a:pt x="3040" y="185"/>
                </a:cubicBezTo>
                <a:cubicBezTo>
                  <a:pt x="3054" y="196"/>
                  <a:pt x="3086" y="196"/>
                  <a:pt x="3099" y="203"/>
                </a:cubicBezTo>
                <a:cubicBezTo>
                  <a:pt x="3094" y="203"/>
                  <a:pt x="3089" y="203"/>
                  <a:pt x="3086" y="206"/>
                </a:cubicBezTo>
                <a:cubicBezTo>
                  <a:pt x="3092" y="208"/>
                  <a:pt x="3100" y="209"/>
                  <a:pt x="3108" y="209"/>
                </a:cubicBezTo>
                <a:cubicBezTo>
                  <a:pt x="3106" y="216"/>
                  <a:pt x="3126" y="212"/>
                  <a:pt x="3129" y="207"/>
                </a:cubicBezTo>
                <a:cubicBezTo>
                  <a:pt x="3129" y="209"/>
                  <a:pt x="3129" y="210"/>
                  <a:pt x="3129" y="212"/>
                </a:cubicBezTo>
                <a:cubicBezTo>
                  <a:pt x="3144" y="202"/>
                  <a:pt x="3166" y="215"/>
                  <a:pt x="3179" y="216"/>
                </a:cubicBezTo>
                <a:cubicBezTo>
                  <a:pt x="3169" y="221"/>
                  <a:pt x="3158" y="217"/>
                  <a:pt x="3145" y="219"/>
                </a:cubicBezTo>
                <a:cubicBezTo>
                  <a:pt x="3153" y="223"/>
                  <a:pt x="3167" y="222"/>
                  <a:pt x="3182" y="222"/>
                </a:cubicBezTo>
                <a:cubicBezTo>
                  <a:pt x="3182" y="227"/>
                  <a:pt x="3176" y="227"/>
                  <a:pt x="3175" y="232"/>
                </a:cubicBezTo>
                <a:cubicBezTo>
                  <a:pt x="3168" y="233"/>
                  <a:pt x="3166" y="230"/>
                  <a:pt x="3159" y="231"/>
                </a:cubicBezTo>
                <a:cubicBezTo>
                  <a:pt x="3159" y="236"/>
                  <a:pt x="3167" y="233"/>
                  <a:pt x="3172" y="234"/>
                </a:cubicBezTo>
                <a:cubicBezTo>
                  <a:pt x="3173" y="236"/>
                  <a:pt x="3171" y="237"/>
                  <a:pt x="3169" y="237"/>
                </a:cubicBezTo>
                <a:cubicBezTo>
                  <a:pt x="3176" y="240"/>
                  <a:pt x="3190" y="241"/>
                  <a:pt x="3199" y="238"/>
                </a:cubicBezTo>
                <a:cubicBezTo>
                  <a:pt x="3196" y="233"/>
                  <a:pt x="3197" y="232"/>
                  <a:pt x="3188" y="231"/>
                </a:cubicBezTo>
                <a:cubicBezTo>
                  <a:pt x="3189" y="227"/>
                  <a:pt x="3200" y="232"/>
                  <a:pt x="3200" y="228"/>
                </a:cubicBezTo>
                <a:cubicBezTo>
                  <a:pt x="3203" y="229"/>
                  <a:pt x="3200" y="231"/>
                  <a:pt x="3200" y="232"/>
                </a:cubicBezTo>
                <a:cubicBezTo>
                  <a:pt x="3236" y="238"/>
                  <a:pt x="3278" y="239"/>
                  <a:pt x="3310" y="243"/>
                </a:cubicBezTo>
                <a:cubicBezTo>
                  <a:pt x="3311" y="235"/>
                  <a:pt x="3301" y="240"/>
                  <a:pt x="3298" y="237"/>
                </a:cubicBezTo>
                <a:cubicBezTo>
                  <a:pt x="3305" y="235"/>
                  <a:pt x="3301" y="228"/>
                  <a:pt x="3307" y="226"/>
                </a:cubicBezTo>
                <a:cubicBezTo>
                  <a:pt x="3299" y="222"/>
                  <a:pt x="3288" y="221"/>
                  <a:pt x="3280" y="218"/>
                </a:cubicBezTo>
                <a:cubicBezTo>
                  <a:pt x="3279" y="213"/>
                  <a:pt x="3284" y="215"/>
                  <a:pt x="3286" y="215"/>
                </a:cubicBezTo>
                <a:cubicBezTo>
                  <a:pt x="3282" y="213"/>
                  <a:pt x="3280" y="209"/>
                  <a:pt x="3274" y="210"/>
                </a:cubicBezTo>
                <a:cubicBezTo>
                  <a:pt x="3275" y="209"/>
                  <a:pt x="3276" y="207"/>
                  <a:pt x="3276" y="204"/>
                </a:cubicBezTo>
                <a:cubicBezTo>
                  <a:pt x="3264" y="204"/>
                  <a:pt x="3250" y="205"/>
                  <a:pt x="3243" y="200"/>
                </a:cubicBezTo>
                <a:cubicBezTo>
                  <a:pt x="3241" y="203"/>
                  <a:pt x="3239" y="206"/>
                  <a:pt x="3233" y="204"/>
                </a:cubicBezTo>
                <a:cubicBezTo>
                  <a:pt x="3234" y="207"/>
                  <a:pt x="3237" y="208"/>
                  <a:pt x="3242" y="207"/>
                </a:cubicBezTo>
                <a:cubicBezTo>
                  <a:pt x="3236" y="211"/>
                  <a:pt x="3227" y="207"/>
                  <a:pt x="3222" y="206"/>
                </a:cubicBezTo>
                <a:cubicBezTo>
                  <a:pt x="3224" y="201"/>
                  <a:pt x="3228" y="208"/>
                  <a:pt x="3230" y="204"/>
                </a:cubicBezTo>
                <a:cubicBezTo>
                  <a:pt x="3230" y="200"/>
                  <a:pt x="3220" y="206"/>
                  <a:pt x="3222" y="200"/>
                </a:cubicBezTo>
                <a:cubicBezTo>
                  <a:pt x="3245" y="190"/>
                  <a:pt x="3267" y="200"/>
                  <a:pt x="3289" y="203"/>
                </a:cubicBezTo>
                <a:cubicBezTo>
                  <a:pt x="3289" y="209"/>
                  <a:pt x="3286" y="205"/>
                  <a:pt x="3282" y="207"/>
                </a:cubicBezTo>
                <a:cubicBezTo>
                  <a:pt x="3284" y="211"/>
                  <a:pt x="3295" y="212"/>
                  <a:pt x="3298" y="210"/>
                </a:cubicBezTo>
                <a:cubicBezTo>
                  <a:pt x="3296" y="208"/>
                  <a:pt x="3292" y="208"/>
                  <a:pt x="3291" y="206"/>
                </a:cubicBezTo>
                <a:cubicBezTo>
                  <a:pt x="3306" y="199"/>
                  <a:pt x="3315" y="208"/>
                  <a:pt x="3326" y="209"/>
                </a:cubicBezTo>
                <a:cubicBezTo>
                  <a:pt x="3325" y="210"/>
                  <a:pt x="3325" y="211"/>
                  <a:pt x="3325" y="213"/>
                </a:cubicBezTo>
                <a:cubicBezTo>
                  <a:pt x="3342" y="214"/>
                  <a:pt x="3361" y="216"/>
                  <a:pt x="3372" y="216"/>
                </a:cubicBezTo>
                <a:cubicBezTo>
                  <a:pt x="3372" y="219"/>
                  <a:pt x="3374" y="219"/>
                  <a:pt x="3374" y="222"/>
                </a:cubicBezTo>
                <a:cubicBezTo>
                  <a:pt x="3357" y="223"/>
                  <a:pt x="3344" y="227"/>
                  <a:pt x="3326" y="225"/>
                </a:cubicBezTo>
                <a:cubicBezTo>
                  <a:pt x="3328" y="234"/>
                  <a:pt x="3324" y="237"/>
                  <a:pt x="3322" y="244"/>
                </a:cubicBezTo>
                <a:cubicBezTo>
                  <a:pt x="3321" y="248"/>
                  <a:pt x="3327" y="246"/>
                  <a:pt x="3328" y="249"/>
                </a:cubicBezTo>
                <a:cubicBezTo>
                  <a:pt x="3329" y="253"/>
                  <a:pt x="3325" y="253"/>
                  <a:pt x="3323" y="255"/>
                </a:cubicBezTo>
                <a:cubicBezTo>
                  <a:pt x="3338" y="261"/>
                  <a:pt x="3349" y="263"/>
                  <a:pt x="3368" y="264"/>
                </a:cubicBezTo>
                <a:cubicBezTo>
                  <a:pt x="3368" y="268"/>
                  <a:pt x="3366" y="269"/>
                  <a:pt x="3365" y="272"/>
                </a:cubicBezTo>
                <a:cubicBezTo>
                  <a:pt x="3354" y="271"/>
                  <a:pt x="3354" y="263"/>
                  <a:pt x="3344" y="265"/>
                </a:cubicBezTo>
                <a:cubicBezTo>
                  <a:pt x="3342" y="266"/>
                  <a:pt x="3344" y="268"/>
                  <a:pt x="3346" y="268"/>
                </a:cubicBezTo>
                <a:cubicBezTo>
                  <a:pt x="3335" y="273"/>
                  <a:pt x="3320" y="259"/>
                  <a:pt x="3310" y="268"/>
                </a:cubicBezTo>
                <a:cubicBezTo>
                  <a:pt x="3310" y="274"/>
                  <a:pt x="3322" y="268"/>
                  <a:pt x="3323" y="272"/>
                </a:cubicBezTo>
                <a:cubicBezTo>
                  <a:pt x="3322" y="281"/>
                  <a:pt x="3304" y="273"/>
                  <a:pt x="3294" y="275"/>
                </a:cubicBezTo>
                <a:cubicBezTo>
                  <a:pt x="3316" y="283"/>
                  <a:pt x="3334" y="279"/>
                  <a:pt x="3360" y="286"/>
                </a:cubicBezTo>
                <a:cubicBezTo>
                  <a:pt x="3355" y="280"/>
                  <a:pt x="3364" y="279"/>
                  <a:pt x="3371" y="280"/>
                </a:cubicBezTo>
                <a:cubicBezTo>
                  <a:pt x="3374" y="279"/>
                  <a:pt x="3369" y="276"/>
                  <a:pt x="3368" y="275"/>
                </a:cubicBezTo>
                <a:cubicBezTo>
                  <a:pt x="3390" y="274"/>
                  <a:pt x="3389" y="271"/>
                  <a:pt x="3418" y="277"/>
                </a:cubicBezTo>
                <a:cubicBezTo>
                  <a:pt x="3410" y="268"/>
                  <a:pt x="3396" y="273"/>
                  <a:pt x="3389" y="265"/>
                </a:cubicBezTo>
                <a:cubicBezTo>
                  <a:pt x="3385" y="265"/>
                  <a:pt x="3381" y="266"/>
                  <a:pt x="3380" y="268"/>
                </a:cubicBezTo>
                <a:cubicBezTo>
                  <a:pt x="3377" y="272"/>
                  <a:pt x="3378" y="263"/>
                  <a:pt x="3383" y="265"/>
                </a:cubicBezTo>
                <a:cubicBezTo>
                  <a:pt x="3375" y="260"/>
                  <a:pt x="3363" y="258"/>
                  <a:pt x="3350" y="258"/>
                </a:cubicBezTo>
                <a:cubicBezTo>
                  <a:pt x="3353" y="252"/>
                  <a:pt x="3346" y="253"/>
                  <a:pt x="3346" y="247"/>
                </a:cubicBezTo>
                <a:cubicBezTo>
                  <a:pt x="3349" y="245"/>
                  <a:pt x="3349" y="247"/>
                  <a:pt x="3353" y="244"/>
                </a:cubicBezTo>
                <a:cubicBezTo>
                  <a:pt x="3353" y="247"/>
                  <a:pt x="3353" y="249"/>
                  <a:pt x="3353" y="252"/>
                </a:cubicBezTo>
                <a:cubicBezTo>
                  <a:pt x="3372" y="253"/>
                  <a:pt x="3382" y="257"/>
                  <a:pt x="3399" y="256"/>
                </a:cubicBezTo>
                <a:cubicBezTo>
                  <a:pt x="3398" y="254"/>
                  <a:pt x="3395" y="255"/>
                  <a:pt x="3393" y="255"/>
                </a:cubicBezTo>
                <a:cubicBezTo>
                  <a:pt x="3393" y="251"/>
                  <a:pt x="3399" y="254"/>
                  <a:pt x="3402" y="253"/>
                </a:cubicBezTo>
                <a:cubicBezTo>
                  <a:pt x="3405" y="257"/>
                  <a:pt x="3407" y="266"/>
                  <a:pt x="3414" y="262"/>
                </a:cubicBezTo>
                <a:cubicBezTo>
                  <a:pt x="3399" y="240"/>
                  <a:pt x="3365" y="253"/>
                  <a:pt x="3350" y="232"/>
                </a:cubicBezTo>
                <a:cubicBezTo>
                  <a:pt x="3373" y="226"/>
                  <a:pt x="3396" y="251"/>
                  <a:pt x="3418" y="237"/>
                </a:cubicBezTo>
                <a:cubicBezTo>
                  <a:pt x="3415" y="233"/>
                  <a:pt x="3409" y="233"/>
                  <a:pt x="3405" y="235"/>
                </a:cubicBezTo>
                <a:cubicBezTo>
                  <a:pt x="3404" y="232"/>
                  <a:pt x="3412" y="232"/>
                  <a:pt x="3408" y="231"/>
                </a:cubicBezTo>
                <a:cubicBezTo>
                  <a:pt x="3413" y="229"/>
                  <a:pt x="3422" y="234"/>
                  <a:pt x="3427" y="231"/>
                </a:cubicBezTo>
                <a:cubicBezTo>
                  <a:pt x="3428" y="236"/>
                  <a:pt x="3421" y="233"/>
                  <a:pt x="3420" y="237"/>
                </a:cubicBezTo>
                <a:cubicBezTo>
                  <a:pt x="3431" y="242"/>
                  <a:pt x="3442" y="237"/>
                  <a:pt x="3451" y="244"/>
                </a:cubicBezTo>
                <a:cubicBezTo>
                  <a:pt x="3451" y="246"/>
                  <a:pt x="3448" y="246"/>
                  <a:pt x="3446" y="246"/>
                </a:cubicBezTo>
                <a:cubicBezTo>
                  <a:pt x="3453" y="252"/>
                  <a:pt x="3460" y="249"/>
                  <a:pt x="3469" y="247"/>
                </a:cubicBezTo>
                <a:cubicBezTo>
                  <a:pt x="3465" y="243"/>
                  <a:pt x="3460" y="242"/>
                  <a:pt x="3454" y="241"/>
                </a:cubicBezTo>
                <a:cubicBezTo>
                  <a:pt x="3452" y="239"/>
                  <a:pt x="3452" y="238"/>
                  <a:pt x="3455" y="237"/>
                </a:cubicBezTo>
                <a:cubicBezTo>
                  <a:pt x="3450" y="233"/>
                  <a:pt x="3444" y="229"/>
                  <a:pt x="3436" y="228"/>
                </a:cubicBezTo>
                <a:cubicBezTo>
                  <a:pt x="3449" y="220"/>
                  <a:pt x="3476" y="232"/>
                  <a:pt x="3494" y="229"/>
                </a:cubicBezTo>
                <a:cubicBezTo>
                  <a:pt x="3492" y="235"/>
                  <a:pt x="3481" y="231"/>
                  <a:pt x="3479" y="235"/>
                </a:cubicBezTo>
                <a:cubicBezTo>
                  <a:pt x="3494" y="239"/>
                  <a:pt x="3506" y="243"/>
                  <a:pt x="3519" y="243"/>
                </a:cubicBezTo>
                <a:cubicBezTo>
                  <a:pt x="3521" y="242"/>
                  <a:pt x="3520" y="240"/>
                  <a:pt x="3522" y="240"/>
                </a:cubicBezTo>
                <a:cubicBezTo>
                  <a:pt x="3525" y="234"/>
                  <a:pt x="3512" y="233"/>
                  <a:pt x="3522" y="232"/>
                </a:cubicBezTo>
                <a:cubicBezTo>
                  <a:pt x="3521" y="230"/>
                  <a:pt x="3520" y="228"/>
                  <a:pt x="3516" y="228"/>
                </a:cubicBezTo>
                <a:cubicBezTo>
                  <a:pt x="3521" y="226"/>
                  <a:pt x="3532" y="223"/>
                  <a:pt x="3538" y="226"/>
                </a:cubicBezTo>
                <a:cubicBezTo>
                  <a:pt x="3536" y="231"/>
                  <a:pt x="3539" y="232"/>
                  <a:pt x="3535" y="235"/>
                </a:cubicBezTo>
                <a:cubicBezTo>
                  <a:pt x="3544" y="241"/>
                  <a:pt x="3551" y="241"/>
                  <a:pt x="3528" y="241"/>
                </a:cubicBezTo>
                <a:close/>
                <a:moveTo>
                  <a:pt x="755" y="83"/>
                </a:moveTo>
                <a:cubicBezTo>
                  <a:pt x="762" y="84"/>
                  <a:pt x="768" y="85"/>
                  <a:pt x="774" y="81"/>
                </a:cubicBezTo>
                <a:cubicBezTo>
                  <a:pt x="768" y="81"/>
                  <a:pt x="758" y="76"/>
                  <a:pt x="755" y="83"/>
                </a:cubicBezTo>
                <a:close/>
                <a:moveTo>
                  <a:pt x="3509" y="277"/>
                </a:moveTo>
                <a:cubicBezTo>
                  <a:pt x="3504" y="276"/>
                  <a:pt x="3500" y="276"/>
                  <a:pt x="3498" y="272"/>
                </a:cubicBezTo>
                <a:cubicBezTo>
                  <a:pt x="3503" y="272"/>
                  <a:pt x="3505" y="273"/>
                  <a:pt x="3509" y="274"/>
                </a:cubicBezTo>
                <a:cubicBezTo>
                  <a:pt x="3508" y="267"/>
                  <a:pt x="3501" y="266"/>
                  <a:pt x="3497" y="262"/>
                </a:cubicBezTo>
                <a:cubicBezTo>
                  <a:pt x="3504" y="262"/>
                  <a:pt x="3513" y="266"/>
                  <a:pt x="3518" y="264"/>
                </a:cubicBezTo>
                <a:cubicBezTo>
                  <a:pt x="3509" y="259"/>
                  <a:pt x="3523" y="258"/>
                  <a:pt x="3523" y="253"/>
                </a:cubicBezTo>
                <a:cubicBezTo>
                  <a:pt x="3515" y="252"/>
                  <a:pt x="3509" y="244"/>
                  <a:pt x="3500" y="243"/>
                </a:cubicBezTo>
                <a:cubicBezTo>
                  <a:pt x="3495" y="242"/>
                  <a:pt x="3490" y="248"/>
                  <a:pt x="3486" y="243"/>
                </a:cubicBezTo>
                <a:cubicBezTo>
                  <a:pt x="3489" y="242"/>
                  <a:pt x="3494" y="245"/>
                  <a:pt x="3494" y="241"/>
                </a:cubicBezTo>
                <a:cubicBezTo>
                  <a:pt x="3489" y="241"/>
                  <a:pt x="3479" y="237"/>
                  <a:pt x="3477" y="243"/>
                </a:cubicBezTo>
                <a:cubicBezTo>
                  <a:pt x="3479" y="243"/>
                  <a:pt x="3480" y="243"/>
                  <a:pt x="3480" y="244"/>
                </a:cubicBezTo>
                <a:cubicBezTo>
                  <a:pt x="3477" y="247"/>
                  <a:pt x="3475" y="243"/>
                  <a:pt x="3473" y="246"/>
                </a:cubicBezTo>
                <a:cubicBezTo>
                  <a:pt x="3479" y="248"/>
                  <a:pt x="3469" y="246"/>
                  <a:pt x="3470" y="249"/>
                </a:cubicBezTo>
                <a:cubicBezTo>
                  <a:pt x="3474" y="249"/>
                  <a:pt x="3478" y="249"/>
                  <a:pt x="3477" y="253"/>
                </a:cubicBezTo>
                <a:cubicBezTo>
                  <a:pt x="3464" y="253"/>
                  <a:pt x="3442" y="261"/>
                  <a:pt x="3433" y="252"/>
                </a:cubicBezTo>
                <a:cubicBezTo>
                  <a:pt x="3428" y="254"/>
                  <a:pt x="3425" y="258"/>
                  <a:pt x="3420" y="259"/>
                </a:cubicBezTo>
                <a:cubicBezTo>
                  <a:pt x="3420" y="261"/>
                  <a:pt x="3420" y="262"/>
                  <a:pt x="3421" y="264"/>
                </a:cubicBezTo>
                <a:cubicBezTo>
                  <a:pt x="3416" y="266"/>
                  <a:pt x="3409" y="266"/>
                  <a:pt x="3403" y="268"/>
                </a:cubicBezTo>
                <a:cubicBezTo>
                  <a:pt x="3416" y="274"/>
                  <a:pt x="3435" y="274"/>
                  <a:pt x="3451" y="277"/>
                </a:cubicBezTo>
                <a:cubicBezTo>
                  <a:pt x="3448" y="281"/>
                  <a:pt x="3446" y="278"/>
                  <a:pt x="3440" y="278"/>
                </a:cubicBezTo>
                <a:cubicBezTo>
                  <a:pt x="3455" y="289"/>
                  <a:pt x="3478" y="285"/>
                  <a:pt x="3492" y="293"/>
                </a:cubicBezTo>
                <a:cubicBezTo>
                  <a:pt x="3490" y="300"/>
                  <a:pt x="3499" y="301"/>
                  <a:pt x="3500" y="296"/>
                </a:cubicBezTo>
                <a:cubicBezTo>
                  <a:pt x="3497" y="296"/>
                  <a:pt x="3495" y="295"/>
                  <a:pt x="3494" y="293"/>
                </a:cubicBezTo>
                <a:cubicBezTo>
                  <a:pt x="3498" y="293"/>
                  <a:pt x="3501" y="292"/>
                  <a:pt x="3503" y="290"/>
                </a:cubicBezTo>
                <a:cubicBezTo>
                  <a:pt x="3500" y="290"/>
                  <a:pt x="3502" y="287"/>
                  <a:pt x="3503" y="286"/>
                </a:cubicBezTo>
                <a:cubicBezTo>
                  <a:pt x="3495" y="284"/>
                  <a:pt x="3492" y="287"/>
                  <a:pt x="3486" y="284"/>
                </a:cubicBezTo>
                <a:cubicBezTo>
                  <a:pt x="3495" y="283"/>
                  <a:pt x="3503" y="281"/>
                  <a:pt x="3509" y="277"/>
                </a:cubicBezTo>
                <a:close/>
                <a:moveTo>
                  <a:pt x="3565" y="486"/>
                </a:moveTo>
                <a:cubicBezTo>
                  <a:pt x="3564" y="489"/>
                  <a:pt x="3562" y="493"/>
                  <a:pt x="3562" y="498"/>
                </a:cubicBezTo>
                <a:cubicBezTo>
                  <a:pt x="3574" y="502"/>
                  <a:pt x="3584" y="495"/>
                  <a:pt x="3598" y="496"/>
                </a:cubicBezTo>
                <a:cubicBezTo>
                  <a:pt x="3602" y="493"/>
                  <a:pt x="3597" y="491"/>
                  <a:pt x="3602" y="489"/>
                </a:cubicBezTo>
                <a:cubicBezTo>
                  <a:pt x="3618" y="489"/>
                  <a:pt x="3633" y="486"/>
                  <a:pt x="3645" y="479"/>
                </a:cubicBezTo>
                <a:cubicBezTo>
                  <a:pt x="3609" y="478"/>
                  <a:pt x="3592" y="486"/>
                  <a:pt x="3565" y="486"/>
                </a:cubicBezTo>
                <a:close/>
                <a:moveTo>
                  <a:pt x="3575" y="315"/>
                </a:moveTo>
                <a:cubicBezTo>
                  <a:pt x="3577" y="316"/>
                  <a:pt x="3579" y="316"/>
                  <a:pt x="3578" y="318"/>
                </a:cubicBezTo>
                <a:cubicBezTo>
                  <a:pt x="3574" y="320"/>
                  <a:pt x="3575" y="319"/>
                  <a:pt x="3569" y="318"/>
                </a:cubicBezTo>
                <a:cubicBezTo>
                  <a:pt x="3569" y="321"/>
                  <a:pt x="3569" y="324"/>
                  <a:pt x="3569" y="327"/>
                </a:cubicBezTo>
                <a:cubicBezTo>
                  <a:pt x="3577" y="327"/>
                  <a:pt x="3584" y="327"/>
                  <a:pt x="3578" y="321"/>
                </a:cubicBezTo>
                <a:cubicBezTo>
                  <a:pt x="3591" y="326"/>
                  <a:pt x="3611" y="328"/>
                  <a:pt x="3623" y="321"/>
                </a:cubicBezTo>
                <a:cubicBezTo>
                  <a:pt x="3620" y="320"/>
                  <a:pt x="3619" y="317"/>
                  <a:pt x="3617" y="315"/>
                </a:cubicBezTo>
                <a:cubicBezTo>
                  <a:pt x="3620" y="313"/>
                  <a:pt x="3625" y="314"/>
                  <a:pt x="3627" y="311"/>
                </a:cubicBezTo>
                <a:cubicBezTo>
                  <a:pt x="3607" y="307"/>
                  <a:pt x="3592" y="313"/>
                  <a:pt x="3575" y="315"/>
                </a:cubicBezTo>
                <a:close/>
                <a:moveTo>
                  <a:pt x="3561" y="470"/>
                </a:moveTo>
                <a:cubicBezTo>
                  <a:pt x="3545" y="468"/>
                  <a:pt x="3522" y="471"/>
                  <a:pt x="3504" y="471"/>
                </a:cubicBezTo>
                <a:cubicBezTo>
                  <a:pt x="3504" y="475"/>
                  <a:pt x="3499" y="474"/>
                  <a:pt x="3501" y="480"/>
                </a:cubicBezTo>
                <a:cubicBezTo>
                  <a:pt x="3507" y="481"/>
                  <a:pt x="3510" y="479"/>
                  <a:pt x="3512" y="476"/>
                </a:cubicBezTo>
                <a:cubicBezTo>
                  <a:pt x="3526" y="477"/>
                  <a:pt x="3551" y="489"/>
                  <a:pt x="3562" y="476"/>
                </a:cubicBezTo>
                <a:cubicBezTo>
                  <a:pt x="3558" y="474"/>
                  <a:pt x="3557" y="472"/>
                  <a:pt x="3561" y="470"/>
                </a:cubicBezTo>
                <a:close/>
                <a:moveTo>
                  <a:pt x="3538" y="324"/>
                </a:moveTo>
                <a:cubicBezTo>
                  <a:pt x="3540" y="325"/>
                  <a:pt x="3541" y="326"/>
                  <a:pt x="3541" y="327"/>
                </a:cubicBezTo>
                <a:cubicBezTo>
                  <a:pt x="3540" y="328"/>
                  <a:pt x="3538" y="327"/>
                  <a:pt x="3538" y="329"/>
                </a:cubicBezTo>
                <a:cubicBezTo>
                  <a:pt x="3540" y="331"/>
                  <a:pt x="3545" y="330"/>
                  <a:pt x="3549" y="330"/>
                </a:cubicBezTo>
                <a:cubicBezTo>
                  <a:pt x="3550" y="326"/>
                  <a:pt x="3546" y="326"/>
                  <a:pt x="3546" y="323"/>
                </a:cubicBezTo>
                <a:cubicBezTo>
                  <a:pt x="3543" y="323"/>
                  <a:pt x="3542" y="325"/>
                  <a:pt x="3540" y="324"/>
                </a:cubicBezTo>
                <a:cubicBezTo>
                  <a:pt x="3540" y="324"/>
                  <a:pt x="3539" y="323"/>
                  <a:pt x="3538" y="324"/>
                </a:cubicBezTo>
                <a:close/>
                <a:moveTo>
                  <a:pt x="3523" y="347"/>
                </a:moveTo>
                <a:cubicBezTo>
                  <a:pt x="3530" y="346"/>
                  <a:pt x="3541" y="353"/>
                  <a:pt x="3544" y="347"/>
                </a:cubicBezTo>
                <a:cubicBezTo>
                  <a:pt x="3538" y="344"/>
                  <a:pt x="3529" y="342"/>
                  <a:pt x="3523" y="347"/>
                </a:cubicBezTo>
                <a:close/>
                <a:moveTo>
                  <a:pt x="3526" y="486"/>
                </a:moveTo>
                <a:cubicBezTo>
                  <a:pt x="3530" y="492"/>
                  <a:pt x="3525" y="493"/>
                  <a:pt x="3523" y="498"/>
                </a:cubicBezTo>
                <a:cubicBezTo>
                  <a:pt x="3527" y="498"/>
                  <a:pt x="3531" y="498"/>
                  <a:pt x="3535" y="498"/>
                </a:cubicBezTo>
                <a:cubicBezTo>
                  <a:pt x="3535" y="493"/>
                  <a:pt x="3538" y="493"/>
                  <a:pt x="3541" y="489"/>
                </a:cubicBezTo>
                <a:cubicBezTo>
                  <a:pt x="3539" y="485"/>
                  <a:pt x="3533" y="486"/>
                  <a:pt x="3526" y="486"/>
                </a:cubicBezTo>
                <a:close/>
                <a:moveTo>
                  <a:pt x="3497" y="318"/>
                </a:moveTo>
                <a:cubicBezTo>
                  <a:pt x="3498" y="321"/>
                  <a:pt x="3492" y="325"/>
                  <a:pt x="3497" y="326"/>
                </a:cubicBezTo>
                <a:cubicBezTo>
                  <a:pt x="3504" y="321"/>
                  <a:pt x="3511" y="324"/>
                  <a:pt x="3518" y="321"/>
                </a:cubicBezTo>
                <a:cubicBezTo>
                  <a:pt x="3512" y="319"/>
                  <a:pt x="3505" y="318"/>
                  <a:pt x="3497" y="318"/>
                </a:cubicBezTo>
                <a:close/>
                <a:moveTo>
                  <a:pt x="3513" y="335"/>
                </a:moveTo>
                <a:cubicBezTo>
                  <a:pt x="3508" y="336"/>
                  <a:pt x="3501" y="335"/>
                  <a:pt x="3501" y="342"/>
                </a:cubicBezTo>
                <a:cubicBezTo>
                  <a:pt x="3506" y="342"/>
                  <a:pt x="3510" y="342"/>
                  <a:pt x="3515" y="342"/>
                </a:cubicBezTo>
                <a:cubicBezTo>
                  <a:pt x="3515" y="339"/>
                  <a:pt x="3514" y="336"/>
                  <a:pt x="3513" y="335"/>
                </a:cubicBezTo>
                <a:close/>
                <a:moveTo>
                  <a:pt x="3463" y="450"/>
                </a:moveTo>
                <a:cubicBezTo>
                  <a:pt x="3476" y="452"/>
                  <a:pt x="3493" y="462"/>
                  <a:pt x="3503" y="455"/>
                </a:cubicBezTo>
                <a:cubicBezTo>
                  <a:pt x="3486" y="456"/>
                  <a:pt x="3479" y="446"/>
                  <a:pt x="3463" y="450"/>
                </a:cubicBezTo>
                <a:close/>
                <a:moveTo>
                  <a:pt x="3467" y="464"/>
                </a:moveTo>
                <a:cubicBezTo>
                  <a:pt x="3469" y="466"/>
                  <a:pt x="3475" y="464"/>
                  <a:pt x="3473" y="470"/>
                </a:cubicBezTo>
                <a:cubicBezTo>
                  <a:pt x="3484" y="470"/>
                  <a:pt x="3493" y="471"/>
                  <a:pt x="3503" y="468"/>
                </a:cubicBezTo>
                <a:cubicBezTo>
                  <a:pt x="3495" y="464"/>
                  <a:pt x="3475" y="463"/>
                  <a:pt x="3467" y="464"/>
                </a:cubicBezTo>
                <a:close/>
                <a:moveTo>
                  <a:pt x="3482" y="482"/>
                </a:moveTo>
                <a:cubicBezTo>
                  <a:pt x="3494" y="485"/>
                  <a:pt x="3492" y="481"/>
                  <a:pt x="3500" y="477"/>
                </a:cubicBezTo>
                <a:cubicBezTo>
                  <a:pt x="3492" y="477"/>
                  <a:pt x="3483" y="473"/>
                  <a:pt x="3482" y="482"/>
                </a:cubicBezTo>
                <a:close/>
                <a:moveTo>
                  <a:pt x="3464" y="363"/>
                </a:moveTo>
                <a:cubicBezTo>
                  <a:pt x="3469" y="364"/>
                  <a:pt x="3491" y="366"/>
                  <a:pt x="3494" y="361"/>
                </a:cubicBezTo>
                <a:cubicBezTo>
                  <a:pt x="3487" y="363"/>
                  <a:pt x="3470" y="353"/>
                  <a:pt x="3464" y="363"/>
                </a:cubicBezTo>
                <a:close/>
                <a:moveTo>
                  <a:pt x="3483" y="572"/>
                </a:moveTo>
                <a:cubicBezTo>
                  <a:pt x="3487" y="572"/>
                  <a:pt x="3492" y="573"/>
                  <a:pt x="3492" y="569"/>
                </a:cubicBezTo>
                <a:cubicBezTo>
                  <a:pt x="3488" y="569"/>
                  <a:pt x="3484" y="568"/>
                  <a:pt x="3483" y="572"/>
                </a:cubicBezTo>
                <a:close/>
                <a:moveTo>
                  <a:pt x="3451" y="293"/>
                </a:moveTo>
                <a:cubicBezTo>
                  <a:pt x="3460" y="299"/>
                  <a:pt x="3477" y="298"/>
                  <a:pt x="3489" y="301"/>
                </a:cubicBezTo>
                <a:cubicBezTo>
                  <a:pt x="3489" y="299"/>
                  <a:pt x="3491" y="299"/>
                  <a:pt x="3491" y="296"/>
                </a:cubicBezTo>
                <a:cubicBezTo>
                  <a:pt x="3473" y="300"/>
                  <a:pt x="3460" y="284"/>
                  <a:pt x="3451" y="293"/>
                </a:cubicBezTo>
                <a:close/>
                <a:moveTo>
                  <a:pt x="3442" y="308"/>
                </a:moveTo>
                <a:cubicBezTo>
                  <a:pt x="3451" y="315"/>
                  <a:pt x="3460" y="307"/>
                  <a:pt x="3476" y="311"/>
                </a:cubicBezTo>
                <a:cubicBezTo>
                  <a:pt x="3476" y="309"/>
                  <a:pt x="3478" y="308"/>
                  <a:pt x="3479" y="307"/>
                </a:cubicBezTo>
                <a:cubicBezTo>
                  <a:pt x="3467" y="307"/>
                  <a:pt x="3452" y="299"/>
                  <a:pt x="3442" y="308"/>
                </a:cubicBezTo>
                <a:close/>
                <a:moveTo>
                  <a:pt x="3457" y="321"/>
                </a:moveTo>
                <a:cubicBezTo>
                  <a:pt x="3457" y="329"/>
                  <a:pt x="3467" y="327"/>
                  <a:pt x="3472" y="324"/>
                </a:cubicBezTo>
                <a:cubicBezTo>
                  <a:pt x="3468" y="322"/>
                  <a:pt x="3460" y="324"/>
                  <a:pt x="3457" y="321"/>
                </a:cubicBezTo>
                <a:close/>
                <a:moveTo>
                  <a:pt x="3455" y="642"/>
                </a:moveTo>
                <a:cubicBezTo>
                  <a:pt x="3456" y="643"/>
                  <a:pt x="3465" y="645"/>
                  <a:pt x="3466" y="642"/>
                </a:cubicBezTo>
                <a:cubicBezTo>
                  <a:pt x="3462" y="643"/>
                  <a:pt x="3457" y="637"/>
                  <a:pt x="3455" y="642"/>
                </a:cubicBezTo>
                <a:close/>
                <a:moveTo>
                  <a:pt x="3443" y="317"/>
                </a:moveTo>
                <a:cubicBezTo>
                  <a:pt x="3450" y="314"/>
                  <a:pt x="3459" y="321"/>
                  <a:pt x="3460" y="315"/>
                </a:cubicBezTo>
                <a:cubicBezTo>
                  <a:pt x="3458" y="311"/>
                  <a:pt x="3444" y="311"/>
                  <a:pt x="3443" y="317"/>
                </a:cubicBezTo>
                <a:close/>
                <a:moveTo>
                  <a:pt x="3434" y="614"/>
                </a:moveTo>
                <a:cubicBezTo>
                  <a:pt x="3441" y="614"/>
                  <a:pt x="3447" y="613"/>
                  <a:pt x="3451" y="611"/>
                </a:cubicBezTo>
                <a:cubicBezTo>
                  <a:pt x="3449" y="611"/>
                  <a:pt x="3435" y="608"/>
                  <a:pt x="3434" y="614"/>
                </a:cubicBezTo>
                <a:close/>
                <a:moveTo>
                  <a:pt x="3430" y="286"/>
                </a:moveTo>
                <a:cubicBezTo>
                  <a:pt x="3430" y="288"/>
                  <a:pt x="3430" y="290"/>
                  <a:pt x="3430" y="292"/>
                </a:cubicBezTo>
                <a:cubicBezTo>
                  <a:pt x="3434" y="292"/>
                  <a:pt x="3438" y="291"/>
                  <a:pt x="3437" y="286"/>
                </a:cubicBezTo>
                <a:cubicBezTo>
                  <a:pt x="3435" y="286"/>
                  <a:pt x="3433" y="286"/>
                  <a:pt x="3430" y="286"/>
                </a:cubicBezTo>
                <a:close/>
                <a:moveTo>
                  <a:pt x="3418" y="627"/>
                </a:moveTo>
                <a:cubicBezTo>
                  <a:pt x="3419" y="627"/>
                  <a:pt x="3420" y="627"/>
                  <a:pt x="3420" y="628"/>
                </a:cubicBezTo>
                <a:cubicBezTo>
                  <a:pt x="3419" y="629"/>
                  <a:pt x="3417" y="628"/>
                  <a:pt x="3417" y="630"/>
                </a:cubicBezTo>
                <a:cubicBezTo>
                  <a:pt x="3422" y="631"/>
                  <a:pt x="3425" y="632"/>
                  <a:pt x="3426" y="625"/>
                </a:cubicBezTo>
                <a:cubicBezTo>
                  <a:pt x="3423" y="626"/>
                  <a:pt x="3418" y="624"/>
                  <a:pt x="3418" y="627"/>
                </a:cubicBezTo>
                <a:close/>
                <a:moveTo>
                  <a:pt x="3387" y="301"/>
                </a:moveTo>
                <a:cubicBezTo>
                  <a:pt x="3394" y="300"/>
                  <a:pt x="3399" y="305"/>
                  <a:pt x="3402" y="299"/>
                </a:cubicBezTo>
                <a:cubicBezTo>
                  <a:pt x="3375" y="291"/>
                  <a:pt x="3342" y="297"/>
                  <a:pt x="3319" y="292"/>
                </a:cubicBezTo>
                <a:cubicBezTo>
                  <a:pt x="3315" y="291"/>
                  <a:pt x="3305" y="285"/>
                  <a:pt x="3300" y="293"/>
                </a:cubicBezTo>
                <a:cubicBezTo>
                  <a:pt x="3306" y="293"/>
                  <a:pt x="3313" y="293"/>
                  <a:pt x="3320" y="293"/>
                </a:cubicBezTo>
                <a:cubicBezTo>
                  <a:pt x="3322" y="295"/>
                  <a:pt x="3322" y="298"/>
                  <a:pt x="3322" y="302"/>
                </a:cubicBezTo>
                <a:cubicBezTo>
                  <a:pt x="3340" y="297"/>
                  <a:pt x="3349" y="301"/>
                  <a:pt x="3365" y="299"/>
                </a:cubicBezTo>
                <a:cubicBezTo>
                  <a:pt x="3365" y="308"/>
                  <a:pt x="3378" y="302"/>
                  <a:pt x="3375" y="310"/>
                </a:cubicBezTo>
                <a:cubicBezTo>
                  <a:pt x="3386" y="308"/>
                  <a:pt x="3393" y="312"/>
                  <a:pt x="3400" y="314"/>
                </a:cubicBezTo>
                <a:cubicBezTo>
                  <a:pt x="3404" y="305"/>
                  <a:pt x="3412" y="314"/>
                  <a:pt x="3418" y="311"/>
                </a:cubicBezTo>
                <a:cubicBezTo>
                  <a:pt x="3418" y="309"/>
                  <a:pt x="3418" y="307"/>
                  <a:pt x="3417" y="307"/>
                </a:cubicBezTo>
                <a:cubicBezTo>
                  <a:pt x="3406" y="305"/>
                  <a:pt x="3394" y="310"/>
                  <a:pt x="3387" y="301"/>
                </a:cubicBezTo>
                <a:close/>
                <a:moveTo>
                  <a:pt x="3390" y="630"/>
                </a:moveTo>
                <a:cubicBezTo>
                  <a:pt x="3395" y="631"/>
                  <a:pt x="3408" y="633"/>
                  <a:pt x="3412" y="630"/>
                </a:cubicBezTo>
                <a:cubicBezTo>
                  <a:pt x="3405" y="628"/>
                  <a:pt x="3401" y="625"/>
                  <a:pt x="3390" y="630"/>
                </a:cubicBezTo>
                <a:close/>
                <a:moveTo>
                  <a:pt x="3394" y="290"/>
                </a:moveTo>
                <a:cubicBezTo>
                  <a:pt x="3399" y="290"/>
                  <a:pt x="3405" y="292"/>
                  <a:pt x="3405" y="287"/>
                </a:cubicBezTo>
                <a:cubicBezTo>
                  <a:pt x="3401" y="288"/>
                  <a:pt x="3393" y="285"/>
                  <a:pt x="3394" y="290"/>
                </a:cubicBezTo>
                <a:close/>
                <a:moveTo>
                  <a:pt x="3365" y="315"/>
                </a:moveTo>
                <a:cubicBezTo>
                  <a:pt x="3378" y="320"/>
                  <a:pt x="3389" y="315"/>
                  <a:pt x="3394" y="315"/>
                </a:cubicBezTo>
                <a:cubicBezTo>
                  <a:pt x="3384" y="311"/>
                  <a:pt x="3372" y="311"/>
                  <a:pt x="3365" y="315"/>
                </a:cubicBezTo>
                <a:close/>
                <a:moveTo>
                  <a:pt x="3346" y="314"/>
                </a:moveTo>
                <a:cubicBezTo>
                  <a:pt x="3347" y="314"/>
                  <a:pt x="3349" y="314"/>
                  <a:pt x="3351" y="314"/>
                </a:cubicBezTo>
                <a:cubicBezTo>
                  <a:pt x="3351" y="308"/>
                  <a:pt x="3361" y="313"/>
                  <a:pt x="3360" y="307"/>
                </a:cubicBezTo>
                <a:cubicBezTo>
                  <a:pt x="3355" y="307"/>
                  <a:pt x="3347" y="305"/>
                  <a:pt x="3346" y="310"/>
                </a:cubicBezTo>
                <a:cubicBezTo>
                  <a:pt x="3347" y="310"/>
                  <a:pt x="3349" y="311"/>
                  <a:pt x="3350" y="312"/>
                </a:cubicBezTo>
                <a:cubicBezTo>
                  <a:pt x="3347" y="313"/>
                  <a:pt x="3345" y="308"/>
                  <a:pt x="3346" y="314"/>
                </a:cubicBezTo>
                <a:close/>
                <a:moveTo>
                  <a:pt x="3335" y="671"/>
                </a:moveTo>
                <a:cubicBezTo>
                  <a:pt x="3338" y="673"/>
                  <a:pt x="3350" y="674"/>
                  <a:pt x="3353" y="671"/>
                </a:cubicBezTo>
                <a:cubicBezTo>
                  <a:pt x="3348" y="671"/>
                  <a:pt x="3340" y="669"/>
                  <a:pt x="3335" y="671"/>
                </a:cubicBezTo>
                <a:close/>
                <a:moveTo>
                  <a:pt x="3328" y="305"/>
                </a:moveTo>
                <a:cubicBezTo>
                  <a:pt x="3325" y="306"/>
                  <a:pt x="3318" y="303"/>
                  <a:pt x="3317" y="307"/>
                </a:cubicBezTo>
                <a:cubicBezTo>
                  <a:pt x="3322" y="306"/>
                  <a:pt x="3324" y="309"/>
                  <a:pt x="3326" y="311"/>
                </a:cubicBezTo>
                <a:cubicBezTo>
                  <a:pt x="3320" y="311"/>
                  <a:pt x="3315" y="308"/>
                  <a:pt x="3311" y="312"/>
                </a:cubicBezTo>
                <a:cubicBezTo>
                  <a:pt x="3320" y="318"/>
                  <a:pt x="3333" y="316"/>
                  <a:pt x="3338" y="311"/>
                </a:cubicBezTo>
                <a:cubicBezTo>
                  <a:pt x="3333" y="309"/>
                  <a:pt x="3329" y="313"/>
                  <a:pt x="3328" y="305"/>
                </a:cubicBezTo>
                <a:close/>
                <a:moveTo>
                  <a:pt x="3304" y="744"/>
                </a:moveTo>
                <a:cubicBezTo>
                  <a:pt x="3315" y="746"/>
                  <a:pt x="3318" y="748"/>
                  <a:pt x="3328" y="746"/>
                </a:cubicBezTo>
                <a:cubicBezTo>
                  <a:pt x="3318" y="744"/>
                  <a:pt x="3311" y="741"/>
                  <a:pt x="3304" y="744"/>
                </a:cubicBezTo>
                <a:close/>
                <a:moveTo>
                  <a:pt x="3271" y="292"/>
                </a:moveTo>
                <a:cubicBezTo>
                  <a:pt x="3273" y="287"/>
                  <a:pt x="3269" y="288"/>
                  <a:pt x="3268" y="286"/>
                </a:cubicBezTo>
                <a:cubicBezTo>
                  <a:pt x="3252" y="287"/>
                  <a:pt x="3227" y="277"/>
                  <a:pt x="3218" y="286"/>
                </a:cubicBezTo>
                <a:cubicBezTo>
                  <a:pt x="3237" y="283"/>
                  <a:pt x="3249" y="288"/>
                  <a:pt x="3270" y="289"/>
                </a:cubicBezTo>
                <a:cubicBezTo>
                  <a:pt x="3269" y="292"/>
                  <a:pt x="3265" y="292"/>
                  <a:pt x="3268" y="295"/>
                </a:cubicBezTo>
                <a:cubicBezTo>
                  <a:pt x="3284" y="292"/>
                  <a:pt x="3297" y="300"/>
                  <a:pt x="3308" y="296"/>
                </a:cubicBezTo>
                <a:cubicBezTo>
                  <a:pt x="3296" y="297"/>
                  <a:pt x="3281" y="285"/>
                  <a:pt x="3271" y="292"/>
                </a:cubicBezTo>
                <a:close/>
                <a:moveTo>
                  <a:pt x="3297" y="267"/>
                </a:moveTo>
                <a:cubicBezTo>
                  <a:pt x="3298" y="267"/>
                  <a:pt x="3298" y="268"/>
                  <a:pt x="3298" y="269"/>
                </a:cubicBezTo>
                <a:cubicBezTo>
                  <a:pt x="3301" y="271"/>
                  <a:pt x="3307" y="268"/>
                  <a:pt x="3303" y="267"/>
                </a:cubicBezTo>
                <a:cubicBezTo>
                  <a:pt x="3302" y="271"/>
                  <a:pt x="3298" y="260"/>
                  <a:pt x="3297" y="267"/>
                </a:cubicBezTo>
                <a:close/>
                <a:moveTo>
                  <a:pt x="3271" y="746"/>
                </a:moveTo>
                <a:cubicBezTo>
                  <a:pt x="3273" y="746"/>
                  <a:pt x="3276" y="745"/>
                  <a:pt x="3276" y="747"/>
                </a:cubicBezTo>
                <a:cubicBezTo>
                  <a:pt x="3274" y="747"/>
                  <a:pt x="3274" y="750"/>
                  <a:pt x="3276" y="750"/>
                </a:cubicBezTo>
                <a:cubicBezTo>
                  <a:pt x="3279" y="746"/>
                  <a:pt x="3288" y="754"/>
                  <a:pt x="3289" y="746"/>
                </a:cubicBezTo>
                <a:cubicBezTo>
                  <a:pt x="3279" y="744"/>
                  <a:pt x="3278" y="745"/>
                  <a:pt x="3271" y="746"/>
                </a:cubicBezTo>
                <a:close/>
                <a:moveTo>
                  <a:pt x="3262" y="312"/>
                </a:moveTo>
                <a:cubicBezTo>
                  <a:pt x="3269" y="308"/>
                  <a:pt x="3273" y="315"/>
                  <a:pt x="3277" y="310"/>
                </a:cubicBezTo>
                <a:cubicBezTo>
                  <a:pt x="3274" y="308"/>
                  <a:pt x="3261" y="306"/>
                  <a:pt x="3262" y="312"/>
                </a:cubicBezTo>
                <a:close/>
                <a:moveTo>
                  <a:pt x="3245" y="295"/>
                </a:moveTo>
                <a:cubicBezTo>
                  <a:pt x="3243" y="299"/>
                  <a:pt x="3254" y="298"/>
                  <a:pt x="3254" y="296"/>
                </a:cubicBezTo>
                <a:cubicBezTo>
                  <a:pt x="3252" y="294"/>
                  <a:pt x="3248" y="294"/>
                  <a:pt x="3245" y="295"/>
                </a:cubicBezTo>
                <a:close/>
                <a:moveTo>
                  <a:pt x="3171" y="261"/>
                </a:moveTo>
                <a:cubicBezTo>
                  <a:pt x="3189" y="265"/>
                  <a:pt x="3201" y="267"/>
                  <a:pt x="3219" y="262"/>
                </a:cubicBezTo>
                <a:cubicBezTo>
                  <a:pt x="3201" y="266"/>
                  <a:pt x="3184" y="253"/>
                  <a:pt x="3171" y="261"/>
                </a:cubicBezTo>
                <a:close/>
                <a:moveTo>
                  <a:pt x="3173" y="247"/>
                </a:moveTo>
                <a:cubicBezTo>
                  <a:pt x="3178" y="246"/>
                  <a:pt x="3187" y="249"/>
                  <a:pt x="3190" y="246"/>
                </a:cubicBezTo>
                <a:cubicBezTo>
                  <a:pt x="3184" y="246"/>
                  <a:pt x="3176" y="241"/>
                  <a:pt x="3173" y="247"/>
                </a:cubicBezTo>
                <a:close/>
                <a:moveTo>
                  <a:pt x="3138" y="240"/>
                </a:moveTo>
                <a:cubicBezTo>
                  <a:pt x="3144" y="235"/>
                  <a:pt x="3147" y="238"/>
                  <a:pt x="3156" y="238"/>
                </a:cubicBezTo>
                <a:cubicBezTo>
                  <a:pt x="3144" y="231"/>
                  <a:pt x="3124" y="229"/>
                  <a:pt x="3108" y="219"/>
                </a:cubicBezTo>
                <a:cubicBezTo>
                  <a:pt x="3119" y="221"/>
                  <a:pt x="3126" y="223"/>
                  <a:pt x="3135" y="218"/>
                </a:cubicBezTo>
                <a:cubicBezTo>
                  <a:pt x="3106" y="213"/>
                  <a:pt x="3094" y="210"/>
                  <a:pt x="3061" y="212"/>
                </a:cubicBezTo>
                <a:cubicBezTo>
                  <a:pt x="3063" y="227"/>
                  <a:pt x="3085" y="216"/>
                  <a:pt x="3093" y="224"/>
                </a:cubicBezTo>
                <a:cubicBezTo>
                  <a:pt x="3091" y="224"/>
                  <a:pt x="3088" y="224"/>
                  <a:pt x="3087" y="226"/>
                </a:cubicBezTo>
                <a:cubicBezTo>
                  <a:pt x="3097" y="225"/>
                  <a:pt x="3111" y="224"/>
                  <a:pt x="3116" y="231"/>
                </a:cubicBezTo>
                <a:cubicBezTo>
                  <a:pt x="3099" y="230"/>
                  <a:pt x="3091" y="229"/>
                  <a:pt x="3074" y="232"/>
                </a:cubicBezTo>
                <a:cubicBezTo>
                  <a:pt x="3074" y="244"/>
                  <a:pt x="3093" y="237"/>
                  <a:pt x="3095" y="246"/>
                </a:cubicBezTo>
                <a:cubicBezTo>
                  <a:pt x="3091" y="249"/>
                  <a:pt x="3083" y="242"/>
                  <a:pt x="3079" y="246"/>
                </a:cubicBezTo>
                <a:cubicBezTo>
                  <a:pt x="3106" y="250"/>
                  <a:pt x="3141" y="253"/>
                  <a:pt x="3171" y="253"/>
                </a:cubicBezTo>
                <a:cubicBezTo>
                  <a:pt x="3165" y="252"/>
                  <a:pt x="3151" y="253"/>
                  <a:pt x="3156" y="246"/>
                </a:cubicBezTo>
                <a:cubicBezTo>
                  <a:pt x="3149" y="245"/>
                  <a:pt x="3154" y="250"/>
                  <a:pt x="3151" y="250"/>
                </a:cubicBezTo>
                <a:cubicBezTo>
                  <a:pt x="3148" y="250"/>
                  <a:pt x="3146" y="249"/>
                  <a:pt x="3145" y="247"/>
                </a:cubicBezTo>
                <a:cubicBezTo>
                  <a:pt x="3147" y="247"/>
                  <a:pt x="3150" y="247"/>
                  <a:pt x="3150" y="246"/>
                </a:cubicBezTo>
                <a:cubicBezTo>
                  <a:pt x="3139" y="245"/>
                  <a:pt x="3132" y="243"/>
                  <a:pt x="3125" y="237"/>
                </a:cubicBezTo>
                <a:cubicBezTo>
                  <a:pt x="3129" y="237"/>
                  <a:pt x="3127" y="242"/>
                  <a:pt x="3133" y="240"/>
                </a:cubicBezTo>
                <a:cubicBezTo>
                  <a:pt x="3136" y="235"/>
                  <a:pt x="3128" y="239"/>
                  <a:pt x="3129" y="235"/>
                </a:cubicBezTo>
                <a:cubicBezTo>
                  <a:pt x="3138" y="234"/>
                  <a:pt x="3139" y="238"/>
                  <a:pt x="3138" y="240"/>
                </a:cubicBezTo>
                <a:close/>
                <a:moveTo>
                  <a:pt x="3123" y="737"/>
                </a:moveTo>
                <a:cubicBezTo>
                  <a:pt x="3135" y="735"/>
                  <a:pt x="3149" y="736"/>
                  <a:pt x="3157" y="734"/>
                </a:cubicBezTo>
                <a:cubicBezTo>
                  <a:pt x="3148" y="732"/>
                  <a:pt x="3132" y="731"/>
                  <a:pt x="3123" y="737"/>
                </a:cubicBezTo>
                <a:close/>
                <a:moveTo>
                  <a:pt x="3087" y="259"/>
                </a:moveTo>
                <a:cubicBezTo>
                  <a:pt x="3094" y="260"/>
                  <a:pt x="3104" y="265"/>
                  <a:pt x="3111" y="261"/>
                </a:cubicBezTo>
                <a:cubicBezTo>
                  <a:pt x="3104" y="260"/>
                  <a:pt x="3093" y="256"/>
                  <a:pt x="3087" y="259"/>
                </a:cubicBezTo>
                <a:close/>
                <a:moveTo>
                  <a:pt x="3087" y="748"/>
                </a:moveTo>
                <a:cubicBezTo>
                  <a:pt x="3091" y="748"/>
                  <a:pt x="3097" y="750"/>
                  <a:pt x="3098" y="747"/>
                </a:cubicBezTo>
                <a:cubicBezTo>
                  <a:pt x="3096" y="742"/>
                  <a:pt x="3090" y="746"/>
                  <a:pt x="3087" y="748"/>
                </a:cubicBezTo>
                <a:close/>
                <a:moveTo>
                  <a:pt x="3034" y="158"/>
                </a:moveTo>
                <a:cubicBezTo>
                  <a:pt x="3040" y="160"/>
                  <a:pt x="3049" y="163"/>
                  <a:pt x="3053" y="157"/>
                </a:cubicBezTo>
                <a:cubicBezTo>
                  <a:pt x="3046" y="157"/>
                  <a:pt x="3039" y="153"/>
                  <a:pt x="3034" y="158"/>
                </a:cubicBezTo>
                <a:close/>
                <a:moveTo>
                  <a:pt x="2776" y="97"/>
                </a:moveTo>
                <a:cubicBezTo>
                  <a:pt x="2788" y="105"/>
                  <a:pt x="2827" y="103"/>
                  <a:pt x="2843" y="106"/>
                </a:cubicBezTo>
                <a:cubicBezTo>
                  <a:pt x="2843" y="104"/>
                  <a:pt x="2845" y="104"/>
                  <a:pt x="2844" y="102"/>
                </a:cubicBezTo>
                <a:cubicBezTo>
                  <a:pt x="2819" y="102"/>
                  <a:pt x="2800" y="95"/>
                  <a:pt x="2776" y="97"/>
                </a:cubicBezTo>
                <a:close/>
                <a:moveTo>
                  <a:pt x="2524" y="89"/>
                </a:moveTo>
                <a:cubicBezTo>
                  <a:pt x="2527" y="88"/>
                  <a:pt x="2530" y="89"/>
                  <a:pt x="2531" y="90"/>
                </a:cubicBezTo>
                <a:cubicBezTo>
                  <a:pt x="2531" y="86"/>
                  <a:pt x="2524" y="81"/>
                  <a:pt x="2524" y="89"/>
                </a:cubicBezTo>
                <a:close/>
                <a:moveTo>
                  <a:pt x="2158" y="97"/>
                </a:moveTo>
                <a:cubicBezTo>
                  <a:pt x="2178" y="90"/>
                  <a:pt x="2202" y="104"/>
                  <a:pt x="2224" y="94"/>
                </a:cubicBezTo>
                <a:cubicBezTo>
                  <a:pt x="2205" y="93"/>
                  <a:pt x="2184" y="92"/>
                  <a:pt x="2172" y="87"/>
                </a:cubicBezTo>
                <a:cubicBezTo>
                  <a:pt x="2182" y="88"/>
                  <a:pt x="2188" y="86"/>
                  <a:pt x="2192" y="81"/>
                </a:cubicBezTo>
                <a:cubicBezTo>
                  <a:pt x="2183" y="78"/>
                  <a:pt x="2178" y="84"/>
                  <a:pt x="2167" y="83"/>
                </a:cubicBezTo>
                <a:cubicBezTo>
                  <a:pt x="2163" y="85"/>
                  <a:pt x="2168" y="86"/>
                  <a:pt x="2165" y="87"/>
                </a:cubicBezTo>
                <a:cubicBezTo>
                  <a:pt x="2141" y="84"/>
                  <a:pt x="2105" y="97"/>
                  <a:pt x="2098" y="83"/>
                </a:cubicBezTo>
                <a:cubicBezTo>
                  <a:pt x="2078" y="85"/>
                  <a:pt x="2060" y="77"/>
                  <a:pt x="2045" y="75"/>
                </a:cubicBezTo>
                <a:cubicBezTo>
                  <a:pt x="2055" y="72"/>
                  <a:pt x="2072" y="73"/>
                  <a:pt x="2082" y="74"/>
                </a:cubicBezTo>
                <a:cubicBezTo>
                  <a:pt x="2080" y="74"/>
                  <a:pt x="2077" y="73"/>
                  <a:pt x="2076" y="75"/>
                </a:cubicBezTo>
                <a:cubicBezTo>
                  <a:pt x="2082" y="78"/>
                  <a:pt x="2094" y="77"/>
                  <a:pt x="2098" y="74"/>
                </a:cubicBezTo>
                <a:cubicBezTo>
                  <a:pt x="2082" y="68"/>
                  <a:pt x="2072" y="69"/>
                  <a:pt x="2058" y="66"/>
                </a:cubicBezTo>
                <a:cubicBezTo>
                  <a:pt x="2057" y="72"/>
                  <a:pt x="2044" y="72"/>
                  <a:pt x="2039" y="69"/>
                </a:cubicBezTo>
                <a:cubicBezTo>
                  <a:pt x="2045" y="63"/>
                  <a:pt x="2046" y="70"/>
                  <a:pt x="2054" y="66"/>
                </a:cubicBezTo>
                <a:cubicBezTo>
                  <a:pt x="2052" y="59"/>
                  <a:pt x="2044" y="59"/>
                  <a:pt x="2036" y="57"/>
                </a:cubicBezTo>
                <a:cubicBezTo>
                  <a:pt x="2035" y="62"/>
                  <a:pt x="2030" y="64"/>
                  <a:pt x="2030" y="69"/>
                </a:cubicBezTo>
                <a:cubicBezTo>
                  <a:pt x="2034" y="69"/>
                  <a:pt x="2036" y="70"/>
                  <a:pt x="2038" y="72"/>
                </a:cubicBezTo>
                <a:cubicBezTo>
                  <a:pt x="2018" y="80"/>
                  <a:pt x="1997" y="73"/>
                  <a:pt x="1981" y="68"/>
                </a:cubicBezTo>
                <a:cubicBezTo>
                  <a:pt x="1988" y="69"/>
                  <a:pt x="1990" y="65"/>
                  <a:pt x="1993" y="62"/>
                </a:cubicBezTo>
                <a:cubicBezTo>
                  <a:pt x="1980" y="61"/>
                  <a:pt x="1970" y="57"/>
                  <a:pt x="1959" y="56"/>
                </a:cubicBezTo>
                <a:cubicBezTo>
                  <a:pt x="1955" y="56"/>
                  <a:pt x="1949" y="58"/>
                  <a:pt x="1946" y="57"/>
                </a:cubicBezTo>
                <a:cubicBezTo>
                  <a:pt x="1941" y="57"/>
                  <a:pt x="1938" y="52"/>
                  <a:pt x="1934" y="51"/>
                </a:cubicBezTo>
                <a:cubicBezTo>
                  <a:pt x="1919" y="50"/>
                  <a:pt x="1906" y="62"/>
                  <a:pt x="1889" y="60"/>
                </a:cubicBezTo>
                <a:cubicBezTo>
                  <a:pt x="1903" y="71"/>
                  <a:pt x="1933" y="63"/>
                  <a:pt x="1955" y="69"/>
                </a:cubicBezTo>
                <a:cubicBezTo>
                  <a:pt x="1953" y="70"/>
                  <a:pt x="1950" y="69"/>
                  <a:pt x="1950" y="71"/>
                </a:cubicBezTo>
                <a:cubicBezTo>
                  <a:pt x="1965" y="75"/>
                  <a:pt x="1974" y="72"/>
                  <a:pt x="1984" y="78"/>
                </a:cubicBezTo>
                <a:cubicBezTo>
                  <a:pt x="2020" y="75"/>
                  <a:pt x="2037" y="89"/>
                  <a:pt x="2069" y="90"/>
                </a:cubicBezTo>
                <a:cubicBezTo>
                  <a:pt x="2071" y="93"/>
                  <a:pt x="2069" y="92"/>
                  <a:pt x="2069" y="96"/>
                </a:cubicBezTo>
                <a:cubicBezTo>
                  <a:pt x="2091" y="100"/>
                  <a:pt x="2104" y="94"/>
                  <a:pt x="2122" y="97"/>
                </a:cubicBezTo>
                <a:cubicBezTo>
                  <a:pt x="2122" y="99"/>
                  <a:pt x="2120" y="100"/>
                  <a:pt x="2121" y="102"/>
                </a:cubicBezTo>
                <a:cubicBezTo>
                  <a:pt x="2136" y="102"/>
                  <a:pt x="2155" y="102"/>
                  <a:pt x="2171" y="97"/>
                </a:cubicBezTo>
                <a:cubicBezTo>
                  <a:pt x="2166" y="96"/>
                  <a:pt x="2159" y="100"/>
                  <a:pt x="2158" y="97"/>
                </a:cubicBezTo>
                <a:close/>
                <a:moveTo>
                  <a:pt x="2161" y="77"/>
                </a:moveTo>
                <a:cubicBezTo>
                  <a:pt x="2164" y="79"/>
                  <a:pt x="2171" y="78"/>
                  <a:pt x="2172" y="81"/>
                </a:cubicBezTo>
                <a:cubicBezTo>
                  <a:pt x="2173" y="78"/>
                  <a:pt x="2177" y="80"/>
                  <a:pt x="2177" y="77"/>
                </a:cubicBezTo>
                <a:cubicBezTo>
                  <a:pt x="2172" y="75"/>
                  <a:pt x="2163" y="72"/>
                  <a:pt x="2161" y="77"/>
                </a:cubicBezTo>
                <a:close/>
                <a:moveTo>
                  <a:pt x="1885" y="56"/>
                </a:moveTo>
                <a:cubicBezTo>
                  <a:pt x="1875" y="57"/>
                  <a:pt x="1865" y="51"/>
                  <a:pt x="1854" y="46"/>
                </a:cubicBezTo>
                <a:cubicBezTo>
                  <a:pt x="1855" y="51"/>
                  <a:pt x="1846" y="47"/>
                  <a:pt x="1848" y="53"/>
                </a:cubicBezTo>
                <a:cubicBezTo>
                  <a:pt x="1855" y="52"/>
                  <a:pt x="1854" y="60"/>
                  <a:pt x="1849" y="60"/>
                </a:cubicBezTo>
                <a:cubicBezTo>
                  <a:pt x="1853" y="62"/>
                  <a:pt x="1862" y="68"/>
                  <a:pt x="1866" y="62"/>
                </a:cubicBezTo>
                <a:cubicBezTo>
                  <a:pt x="1870" y="70"/>
                  <a:pt x="1880" y="62"/>
                  <a:pt x="1886" y="65"/>
                </a:cubicBezTo>
                <a:cubicBezTo>
                  <a:pt x="1884" y="60"/>
                  <a:pt x="1887" y="59"/>
                  <a:pt x="1885" y="56"/>
                </a:cubicBezTo>
                <a:close/>
                <a:moveTo>
                  <a:pt x="1876" y="793"/>
                </a:moveTo>
                <a:cubicBezTo>
                  <a:pt x="1876" y="795"/>
                  <a:pt x="1884" y="802"/>
                  <a:pt x="1885" y="794"/>
                </a:cubicBezTo>
                <a:cubicBezTo>
                  <a:pt x="1881" y="795"/>
                  <a:pt x="1879" y="788"/>
                  <a:pt x="1876" y="793"/>
                </a:cubicBezTo>
                <a:close/>
                <a:moveTo>
                  <a:pt x="1858" y="72"/>
                </a:moveTo>
                <a:cubicBezTo>
                  <a:pt x="1857" y="83"/>
                  <a:pt x="1880" y="81"/>
                  <a:pt x="1868" y="75"/>
                </a:cubicBezTo>
                <a:cubicBezTo>
                  <a:pt x="1871" y="75"/>
                  <a:pt x="1873" y="75"/>
                  <a:pt x="1876" y="75"/>
                </a:cubicBezTo>
                <a:cubicBezTo>
                  <a:pt x="1875" y="78"/>
                  <a:pt x="1877" y="84"/>
                  <a:pt x="1879" y="80"/>
                </a:cubicBezTo>
                <a:cubicBezTo>
                  <a:pt x="1878" y="80"/>
                  <a:pt x="1877" y="79"/>
                  <a:pt x="1877" y="78"/>
                </a:cubicBezTo>
                <a:cubicBezTo>
                  <a:pt x="1879" y="78"/>
                  <a:pt x="1882" y="78"/>
                  <a:pt x="1882" y="77"/>
                </a:cubicBezTo>
                <a:cubicBezTo>
                  <a:pt x="1873" y="73"/>
                  <a:pt x="1870" y="73"/>
                  <a:pt x="1858" y="72"/>
                </a:cubicBezTo>
                <a:close/>
                <a:moveTo>
                  <a:pt x="1812" y="794"/>
                </a:moveTo>
                <a:cubicBezTo>
                  <a:pt x="1817" y="796"/>
                  <a:pt x="1829" y="799"/>
                  <a:pt x="1839" y="794"/>
                </a:cubicBezTo>
                <a:cubicBezTo>
                  <a:pt x="1829" y="794"/>
                  <a:pt x="1821" y="792"/>
                  <a:pt x="1812" y="794"/>
                </a:cubicBezTo>
                <a:close/>
                <a:moveTo>
                  <a:pt x="1809" y="57"/>
                </a:moveTo>
                <a:cubicBezTo>
                  <a:pt x="1802" y="54"/>
                  <a:pt x="1796" y="58"/>
                  <a:pt x="1790" y="56"/>
                </a:cubicBezTo>
                <a:cubicBezTo>
                  <a:pt x="1788" y="58"/>
                  <a:pt x="1788" y="61"/>
                  <a:pt x="1788" y="65"/>
                </a:cubicBezTo>
                <a:cubicBezTo>
                  <a:pt x="1795" y="64"/>
                  <a:pt x="1798" y="65"/>
                  <a:pt x="1799" y="69"/>
                </a:cubicBezTo>
                <a:cubicBezTo>
                  <a:pt x="1799" y="65"/>
                  <a:pt x="1806" y="63"/>
                  <a:pt x="1809" y="66"/>
                </a:cubicBezTo>
                <a:cubicBezTo>
                  <a:pt x="1809" y="58"/>
                  <a:pt x="1800" y="65"/>
                  <a:pt x="1797" y="62"/>
                </a:cubicBezTo>
                <a:cubicBezTo>
                  <a:pt x="1801" y="60"/>
                  <a:pt x="1807" y="61"/>
                  <a:pt x="1809" y="57"/>
                </a:cubicBezTo>
                <a:close/>
                <a:moveTo>
                  <a:pt x="1799" y="77"/>
                </a:moveTo>
                <a:cubicBezTo>
                  <a:pt x="1802" y="79"/>
                  <a:pt x="1802" y="76"/>
                  <a:pt x="1805" y="78"/>
                </a:cubicBezTo>
                <a:cubicBezTo>
                  <a:pt x="1804" y="74"/>
                  <a:pt x="1807" y="74"/>
                  <a:pt x="1808" y="71"/>
                </a:cubicBezTo>
                <a:cubicBezTo>
                  <a:pt x="1802" y="70"/>
                  <a:pt x="1800" y="73"/>
                  <a:pt x="1799" y="77"/>
                </a:cubicBezTo>
                <a:close/>
                <a:moveTo>
                  <a:pt x="1782" y="46"/>
                </a:moveTo>
                <a:cubicBezTo>
                  <a:pt x="1783" y="48"/>
                  <a:pt x="1794" y="48"/>
                  <a:pt x="1794" y="46"/>
                </a:cubicBezTo>
                <a:cubicBezTo>
                  <a:pt x="1789" y="48"/>
                  <a:pt x="1784" y="38"/>
                  <a:pt x="1782" y="46"/>
                </a:cubicBezTo>
                <a:close/>
                <a:moveTo>
                  <a:pt x="1782" y="81"/>
                </a:moveTo>
                <a:cubicBezTo>
                  <a:pt x="1784" y="82"/>
                  <a:pt x="1785" y="83"/>
                  <a:pt x="1788" y="83"/>
                </a:cubicBezTo>
                <a:cubicBezTo>
                  <a:pt x="1790" y="79"/>
                  <a:pt x="1789" y="78"/>
                  <a:pt x="1793" y="75"/>
                </a:cubicBezTo>
                <a:cubicBezTo>
                  <a:pt x="1787" y="75"/>
                  <a:pt x="1786" y="79"/>
                  <a:pt x="1782" y="81"/>
                </a:cubicBezTo>
                <a:close/>
                <a:moveTo>
                  <a:pt x="1702" y="78"/>
                </a:moveTo>
                <a:cubicBezTo>
                  <a:pt x="1705" y="78"/>
                  <a:pt x="1706" y="80"/>
                  <a:pt x="1708" y="80"/>
                </a:cubicBezTo>
                <a:cubicBezTo>
                  <a:pt x="1708" y="74"/>
                  <a:pt x="1707" y="75"/>
                  <a:pt x="1708" y="71"/>
                </a:cubicBezTo>
                <a:cubicBezTo>
                  <a:pt x="1704" y="71"/>
                  <a:pt x="1704" y="75"/>
                  <a:pt x="1702" y="78"/>
                </a:cubicBezTo>
                <a:close/>
                <a:moveTo>
                  <a:pt x="1661" y="78"/>
                </a:moveTo>
                <a:cubicBezTo>
                  <a:pt x="1656" y="80"/>
                  <a:pt x="1653" y="77"/>
                  <a:pt x="1645" y="77"/>
                </a:cubicBezTo>
                <a:cubicBezTo>
                  <a:pt x="1645" y="78"/>
                  <a:pt x="1645" y="80"/>
                  <a:pt x="1645" y="81"/>
                </a:cubicBezTo>
                <a:cubicBezTo>
                  <a:pt x="1654" y="83"/>
                  <a:pt x="1656" y="80"/>
                  <a:pt x="1664" y="84"/>
                </a:cubicBezTo>
                <a:cubicBezTo>
                  <a:pt x="1664" y="81"/>
                  <a:pt x="1663" y="79"/>
                  <a:pt x="1661" y="78"/>
                </a:cubicBezTo>
                <a:close/>
                <a:moveTo>
                  <a:pt x="1613" y="81"/>
                </a:moveTo>
                <a:cubicBezTo>
                  <a:pt x="1625" y="83"/>
                  <a:pt x="1631" y="80"/>
                  <a:pt x="1639" y="81"/>
                </a:cubicBezTo>
                <a:cubicBezTo>
                  <a:pt x="1639" y="80"/>
                  <a:pt x="1639" y="78"/>
                  <a:pt x="1639" y="77"/>
                </a:cubicBezTo>
                <a:cubicBezTo>
                  <a:pt x="1626" y="76"/>
                  <a:pt x="1619" y="71"/>
                  <a:pt x="1613" y="81"/>
                </a:cubicBezTo>
                <a:close/>
                <a:moveTo>
                  <a:pt x="1607" y="799"/>
                </a:moveTo>
                <a:cubicBezTo>
                  <a:pt x="1607" y="807"/>
                  <a:pt x="1628" y="807"/>
                  <a:pt x="1631" y="802"/>
                </a:cubicBezTo>
                <a:cubicBezTo>
                  <a:pt x="1624" y="802"/>
                  <a:pt x="1617" y="800"/>
                  <a:pt x="1607" y="799"/>
                </a:cubicBezTo>
                <a:close/>
                <a:moveTo>
                  <a:pt x="1581" y="806"/>
                </a:moveTo>
                <a:cubicBezTo>
                  <a:pt x="1585" y="812"/>
                  <a:pt x="1581" y="812"/>
                  <a:pt x="1582" y="817"/>
                </a:cubicBezTo>
                <a:cubicBezTo>
                  <a:pt x="1593" y="815"/>
                  <a:pt x="1597" y="820"/>
                  <a:pt x="1606" y="820"/>
                </a:cubicBezTo>
                <a:cubicBezTo>
                  <a:pt x="1606" y="818"/>
                  <a:pt x="1606" y="817"/>
                  <a:pt x="1606" y="815"/>
                </a:cubicBezTo>
                <a:cubicBezTo>
                  <a:pt x="1595" y="815"/>
                  <a:pt x="1592" y="806"/>
                  <a:pt x="1581" y="806"/>
                </a:cubicBezTo>
                <a:close/>
                <a:moveTo>
                  <a:pt x="1564" y="77"/>
                </a:moveTo>
                <a:cubicBezTo>
                  <a:pt x="1558" y="76"/>
                  <a:pt x="1566" y="81"/>
                  <a:pt x="1559" y="80"/>
                </a:cubicBezTo>
                <a:cubicBezTo>
                  <a:pt x="1562" y="72"/>
                  <a:pt x="1548" y="78"/>
                  <a:pt x="1545" y="81"/>
                </a:cubicBezTo>
                <a:cubicBezTo>
                  <a:pt x="1552" y="85"/>
                  <a:pt x="1558" y="81"/>
                  <a:pt x="1566" y="81"/>
                </a:cubicBezTo>
                <a:cubicBezTo>
                  <a:pt x="1566" y="80"/>
                  <a:pt x="1566" y="79"/>
                  <a:pt x="1566" y="78"/>
                </a:cubicBezTo>
                <a:cubicBezTo>
                  <a:pt x="1565" y="78"/>
                  <a:pt x="1564" y="78"/>
                  <a:pt x="1564" y="77"/>
                </a:cubicBezTo>
                <a:close/>
                <a:moveTo>
                  <a:pt x="1489" y="54"/>
                </a:moveTo>
                <a:cubicBezTo>
                  <a:pt x="1485" y="53"/>
                  <a:pt x="1480" y="53"/>
                  <a:pt x="1477" y="56"/>
                </a:cubicBezTo>
                <a:cubicBezTo>
                  <a:pt x="1480" y="58"/>
                  <a:pt x="1486" y="57"/>
                  <a:pt x="1484" y="63"/>
                </a:cubicBezTo>
                <a:cubicBezTo>
                  <a:pt x="1487" y="62"/>
                  <a:pt x="1493" y="65"/>
                  <a:pt x="1493" y="62"/>
                </a:cubicBezTo>
                <a:cubicBezTo>
                  <a:pt x="1489" y="60"/>
                  <a:pt x="1483" y="59"/>
                  <a:pt x="1489" y="54"/>
                </a:cubicBezTo>
                <a:close/>
                <a:moveTo>
                  <a:pt x="1474" y="786"/>
                </a:moveTo>
                <a:cubicBezTo>
                  <a:pt x="1476" y="789"/>
                  <a:pt x="1488" y="790"/>
                  <a:pt x="1492" y="787"/>
                </a:cubicBezTo>
                <a:cubicBezTo>
                  <a:pt x="1487" y="786"/>
                  <a:pt x="1478" y="782"/>
                  <a:pt x="1474" y="786"/>
                </a:cubicBezTo>
                <a:close/>
                <a:moveTo>
                  <a:pt x="1327" y="59"/>
                </a:moveTo>
                <a:cubicBezTo>
                  <a:pt x="1339" y="64"/>
                  <a:pt x="1346" y="58"/>
                  <a:pt x="1358" y="66"/>
                </a:cubicBezTo>
                <a:cubicBezTo>
                  <a:pt x="1354" y="58"/>
                  <a:pt x="1374" y="67"/>
                  <a:pt x="1370" y="62"/>
                </a:cubicBezTo>
                <a:cubicBezTo>
                  <a:pt x="1357" y="60"/>
                  <a:pt x="1340" y="56"/>
                  <a:pt x="1327" y="59"/>
                </a:cubicBezTo>
                <a:close/>
                <a:moveTo>
                  <a:pt x="1169" y="14"/>
                </a:moveTo>
                <a:cubicBezTo>
                  <a:pt x="1163" y="18"/>
                  <a:pt x="1153" y="17"/>
                  <a:pt x="1151" y="23"/>
                </a:cubicBezTo>
                <a:cubicBezTo>
                  <a:pt x="1165" y="18"/>
                  <a:pt x="1174" y="31"/>
                  <a:pt x="1186" y="26"/>
                </a:cubicBezTo>
                <a:cubicBezTo>
                  <a:pt x="1184" y="18"/>
                  <a:pt x="1172" y="21"/>
                  <a:pt x="1169" y="14"/>
                </a:cubicBezTo>
                <a:close/>
                <a:moveTo>
                  <a:pt x="1152" y="729"/>
                </a:moveTo>
                <a:cubicBezTo>
                  <a:pt x="1151" y="735"/>
                  <a:pt x="1127" y="736"/>
                  <a:pt x="1136" y="731"/>
                </a:cubicBezTo>
                <a:cubicBezTo>
                  <a:pt x="1131" y="731"/>
                  <a:pt x="1124" y="730"/>
                  <a:pt x="1121" y="732"/>
                </a:cubicBezTo>
                <a:cubicBezTo>
                  <a:pt x="1120" y="736"/>
                  <a:pt x="1124" y="735"/>
                  <a:pt x="1123" y="740"/>
                </a:cubicBezTo>
                <a:cubicBezTo>
                  <a:pt x="1126" y="739"/>
                  <a:pt x="1130" y="739"/>
                  <a:pt x="1130" y="743"/>
                </a:cubicBezTo>
                <a:cubicBezTo>
                  <a:pt x="1125" y="741"/>
                  <a:pt x="1126" y="745"/>
                  <a:pt x="1121" y="744"/>
                </a:cubicBezTo>
                <a:cubicBezTo>
                  <a:pt x="1124" y="749"/>
                  <a:pt x="1121" y="749"/>
                  <a:pt x="1120" y="754"/>
                </a:cubicBezTo>
                <a:cubicBezTo>
                  <a:pt x="1122" y="757"/>
                  <a:pt x="1129" y="755"/>
                  <a:pt x="1131" y="757"/>
                </a:cubicBezTo>
                <a:cubicBezTo>
                  <a:pt x="1132" y="748"/>
                  <a:pt x="1146" y="743"/>
                  <a:pt x="1149" y="741"/>
                </a:cubicBezTo>
                <a:cubicBezTo>
                  <a:pt x="1147" y="741"/>
                  <a:pt x="1144" y="742"/>
                  <a:pt x="1143" y="740"/>
                </a:cubicBezTo>
                <a:cubicBezTo>
                  <a:pt x="1147" y="736"/>
                  <a:pt x="1150" y="741"/>
                  <a:pt x="1155" y="740"/>
                </a:cubicBezTo>
                <a:cubicBezTo>
                  <a:pt x="1158" y="737"/>
                  <a:pt x="1158" y="733"/>
                  <a:pt x="1161" y="731"/>
                </a:cubicBezTo>
                <a:cubicBezTo>
                  <a:pt x="1158" y="731"/>
                  <a:pt x="1157" y="728"/>
                  <a:pt x="1152" y="729"/>
                </a:cubicBezTo>
                <a:close/>
                <a:moveTo>
                  <a:pt x="1075" y="40"/>
                </a:moveTo>
                <a:cubicBezTo>
                  <a:pt x="1082" y="40"/>
                  <a:pt x="1090" y="40"/>
                  <a:pt x="1090" y="47"/>
                </a:cubicBezTo>
                <a:cubicBezTo>
                  <a:pt x="1085" y="47"/>
                  <a:pt x="1078" y="46"/>
                  <a:pt x="1080" y="53"/>
                </a:cubicBezTo>
                <a:cubicBezTo>
                  <a:pt x="1084" y="56"/>
                  <a:pt x="1094" y="52"/>
                  <a:pt x="1100" y="51"/>
                </a:cubicBezTo>
                <a:cubicBezTo>
                  <a:pt x="1097" y="38"/>
                  <a:pt x="1125" y="53"/>
                  <a:pt x="1128" y="46"/>
                </a:cubicBezTo>
                <a:cubicBezTo>
                  <a:pt x="1109" y="47"/>
                  <a:pt x="1091" y="32"/>
                  <a:pt x="1075" y="40"/>
                </a:cubicBezTo>
                <a:close/>
                <a:moveTo>
                  <a:pt x="1083" y="735"/>
                </a:moveTo>
                <a:cubicBezTo>
                  <a:pt x="1090" y="736"/>
                  <a:pt x="1090" y="736"/>
                  <a:pt x="1097" y="737"/>
                </a:cubicBezTo>
                <a:cubicBezTo>
                  <a:pt x="1097" y="735"/>
                  <a:pt x="1098" y="733"/>
                  <a:pt x="1099" y="732"/>
                </a:cubicBezTo>
                <a:cubicBezTo>
                  <a:pt x="1094" y="728"/>
                  <a:pt x="1085" y="726"/>
                  <a:pt x="1083" y="735"/>
                </a:cubicBezTo>
                <a:close/>
                <a:moveTo>
                  <a:pt x="1077" y="62"/>
                </a:moveTo>
                <a:cubicBezTo>
                  <a:pt x="1078" y="66"/>
                  <a:pt x="1093" y="69"/>
                  <a:pt x="1094" y="63"/>
                </a:cubicBezTo>
                <a:cubicBezTo>
                  <a:pt x="1087" y="64"/>
                  <a:pt x="1084" y="61"/>
                  <a:pt x="1077" y="62"/>
                </a:cubicBezTo>
                <a:close/>
                <a:moveTo>
                  <a:pt x="1016" y="47"/>
                </a:moveTo>
                <a:cubicBezTo>
                  <a:pt x="1029" y="48"/>
                  <a:pt x="1049" y="51"/>
                  <a:pt x="1062" y="49"/>
                </a:cubicBezTo>
                <a:cubicBezTo>
                  <a:pt x="1046" y="43"/>
                  <a:pt x="1022" y="42"/>
                  <a:pt x="1016" y="47"/>
                </a:cubicBezTo>
                <a:close/>
                <a:moveTo>
                  <a:pt x="1042" y="741"/>
                </a:moveTo>
                <a:cubicBezTo>
                  <a:pt x="1044" y="744"/>
                  <a:pt x="1044" y="749"/>
                  <a:pt x="1045" y="751"/>
                </a:cubicBezTo>
                <a:cubicBezTo>
                  <a:pt x="1051" y="752"/>
                  <a:pt x="1051" y="747"/>
                  <a:pt x="1053" y="744"/>
                </a:cubicBezTo>
                <a:cubicBezTo>
                  <a:pt x="1050" y="742"/>
                  <a:pt x="1048" y="740"/>
                  <a:pt x="1042" y="741"/>
                </a:cubicBezTo>
                <a:close/>
                <a:moveTo>
                  <a:pt x="991" y="729"/>
                </a:moveTo>
                <a:cubicBezTo>
                  <a:pt x="989" y="737"/>
                  <a:pt x="976" y="735"/>
                  <a:pt x="967" y="735"/>
                </a:cubicBezTo>
                <a:cubicBezTo>
                  <a:pt x="965" y="740"/>
                  <a:pt x="969" y="739"/>
                  <a:pt x="970" y="741"/>
                </a:cubicBezTo>
                <a:cubicBezTo>
                  <a:pt x="966" y="742"/>
                  <a:pt x="962" y="742"/>
                  <a:pt x="959" y="744"/>
                </a:cubicBezTo>
                <a:cubicBezTo>
                  <a:pt x="970" y="745"/>
                  <a:pt x="958" y="748"/>
                  <a:pt x="958" y="751"/>
                </a:cubicBezTo>
                <a:cubicBezTo>
                  <a:pt x="967" y="755"/>
                  <a:pt x="982" y="750"/>
                  <a:pt x="992" y="743"/>
                </a:cubicBezTo>
                <a:cubicBezTo>
                  <a:pt x="990" y="742"/>
                  <a:pt x="988" y="743"/>
                  <a:pt x="988" y="741"/>
                </a:cubicBezTo>
                <a:cubicBezTo>
                  <a:pt x="992" y="740"/>
                  <a:pt x="997" y="740"/>
                  <a:pt x="1001" y="738"/>
                </a:cubicBezTo>
                <a:cubicBezTo>
                  <a:pt x="1003" y="734"/>
                  <a:pt x="995" y="733"/>
                  <a:pt x="999" y="732"/>
                </a:cubicBezTo>
                <a:cubicBezTo>
                  <a:pt x="1003" y="731"/>
                  <a:pt x="1012" y="735"/>
                  <a:pt x="1011" y="729"/>
                </a:cubicBezTo>
                <a:cubicBezTo>
                  <a:pt x="1004" y="729"/>
                  <a:pt x="998" y="729"/>
                  <a:pt x="991" y="729"/>
                </a:cubicBezTo>
                <a:close/>
                <a:moveTo>
                  <a:pt x="959" y="754"/>
                </a:moveTo>
                <a:cubicBezTo>
                  <a:pt x="958" y="760"/>
                  <a:pt x="951" y="760"/>
                  <a:pt x="949" y="765"/>
                </a:cubicBezTo>
                <a:cubicBezTo>
                  <a:pt x="962" y="763"/>
                  <a:pt x="973" y="771"/>
                  <a:pt x="980" y="763"/>
                </a:cubicBezTo>
                <a:cubicBezTo>
                  <a:pt x="972" y="760"/>
                  <a:pt x="964" y="763"/>
                  <a:pt x="959" y="754"/>
                </a:cubicBezTo>
                <a:close/>
                <a:moveTo>
                  <a:pt x="859" y="729"/>
                </a:moveTo>
                <a:cubicBezTo>
                  <a:pt x="854" y="722"/>
                  <a:pt x="841" y="723"/>
                  <a:pt x="832" y="720"/>
                </a:cubicBezTo>
                <a:cubicBezTo>
                  <a:pt x="827" y="736"/>
                  <a:pt x="845" y="733"/>
                  <a:pt x="844" y="744"/>
                </a:cubicBezTo>
                <a:cubicBezTo>
                  <a:pt x="842" y="749"/>
                  <a:pt x="836" y="750"/>
                  <a:pt x="836" y="757"/>
                </a:cubicBezTo>
                <a:cubicBezTo>
                  <a:pt x="839" y="759"/>
                  <a:pt x="840" y="762"/>
                  <a:pt x="845" y="762"/>
                </a:cubicBezTo>
                <a:cubicBezTo>
                  <a:pt x="847" y="754"/>
                  <a:pt x="858" y="756"/>
                  <a:pt x="866" y="754"/>
                </a:cubicBezTo>
                <a:cubicBezTo>
                  <a:pt x="868" y="749"/>
                  <a:pt x="860" y="752"/>
                  <a:pt x="862" y="747"/>
                </a:cubicBezTo>
                <a:cubicBezTo>
                  <a:pt x="875" y="743"/>
                  <a:pt x="880" y="731"/>
                  <a:pt x="893" y="728"/>
                </a:cubicBezTo>
                <a:cubicBezTo>
                  <a:pt x="899" y="734"/>
                  <a:pt x="916" y="729"/>
                  <a:pt x="921" y="737"/>
                </a:cubicBezTo>
                <a:cubicBezTo>
                  <a:pt x="913" y="740"/>
                  <a:pt x="914" y="743"/>
                  <a:pt x="911" y="750"/>
                </a:cubicBezTo>
                <a:cubicBezTo>
                  <a:pt x="914" y="751"/>
                  <a:pt x="917" y="753"/>
                  <a:pt x="922" y="753"/>
                </a:cubicBezTo>
                <a:cubicBezTo>
                  <a:pt x="923" y="740"/>
                  <a:pt x="941" y="744"/>
                  <a:pt x="943" y="734"/>
                </a:cubicBezTo>
                <a:cubicBezTo>
                  <a:pt x="947" y="732"/>
                  <a:pt x="955" y="733"/>
                  <a:pt x="958" y="731"/>
                </a:cubicBezTo>
                <a:cubicBezTo>
                  <a:pt x="929" y="726"/>
                  <a:pt x="892" y="720"/>
                  <a:pt x="859" y="729"/>
                </a:cubicBezTo>
                <a:close/>
                <a:moveTo>
                  <a:pt x="903" y="753"/>
                </a:moveTo>
                <a:cubicBezTo>
                  <a:pt x="904" y="758"/>
                  <a:pt x="898" y="755"/>
                  <a:pt x="899" y="759"/>
                </a:cubicBezTo>
                <a:cubicBezTo>
                  <a:pt x="904" y="756"/>
                  <a:pt x="903" y="762"/>
                  <a:pt x="911" y="760"/>
                </a:cubicBezTo>
                <a:cubicBezTo>
                  <a:pt x="911" y="758"/>
                  <a:pt x="911" y="756"/>
                  <a:pt x="911" y="754"/>
                </a:cubicBezTo>
                <a:cubicBezTo>
                  <a:pt x="907" y="755"/>
                  <a:pt x="907" y="752"/>
                  <a:pt x="903" y="753"/>
                </a:cubicBezTo>
                <a:close/>
                <a:moveTo>
                  <a:pt x="881" y="54"/>
                </a:moveTo>
                <a:cubicBezTo>
                  <a:pt x="883" y="56"/>
                  <a:pt x="894" y="57"/>
                  <a:pt x="896" y="54"/>
                </a:cubicBezTo>
                <a:cubicBezTo>
                  <a:pt x="892" y="54"/>
                  <a:pt x="882" y="49"/>
                  <a:pt x="881" y="54"/>
                </a:cubicBezTo>
                <a:close/>
                <a:moveTo>
                  <a:pt x="862" y="62"/>
                </a:moveTo>
                <a:cubicBezTo>
                  <a:pt x="868" y="60"/>
                  <a:pt x="872" y="68"/>
                  <a:pt x="876" y="63"/>
                </a:cubicBezTo>
                <a:cubicBezTo>
                  <a:pt x="874" y="61"/>
                  <a:pt x="865" y="58"/>
                  <a:pt x="862" y="62"/>
                </a:cubicBezTo>
                <a:close/>
                <a:moveTo>
                  <a:pt x="865" y="40"/>
                </a:moveTo>
                <a:cubicBezTo>
                  <a:pt x="863" y="45"/>
                  <a:pt x="875" y="43"/>
                  <a:pt x="875" y="41"/>
                </a:cubicBezTo>
                <a:cubicBezTo>
                  <a:pt x="870" y="42"/>
                  <a:pt x="870" y="38"/>
                  <a:pt x="865" y="40"/>
                </a:cubicBezTo>
                <a:close/>
                <a:moveTo>
                  <a:pt x="866" y="54"/>
                </a:moveTo>
                <a:cubicBezTo>
                  <a:pt x="868" y="50"/>
                  <a:pt x="874" y="60"/>
                  <a:pt x="875" y="53"/>
                </a:cubicBezTo>
                <a:cubicBezTo>
                  <a:pt x="872" y="51"/>
                  <a:pt x="862" y="51"/>
                  <a:pt x="866" y="54"/>
                </a:cubicBezTo>
                <a:close/>
                <a:moveTo>
                  <a:pt x="851" y="56"/>
                </a:moveTo>
                <a:cubicBezTo>
                  <a:pt x="852" y="63"/>
                  <a:pt x="846" y="54"/>
                  <a:pt x="845" y="59"/>
                </a:cubicBezTo>
                <a:cubicBezTo>
                  <a:pt x="848" y="63"/>
                  <a:pt x="859" y="59"/>
                  <a:pt x="851" y="56"/>
                </a:cubicBezTo>
                <a:close/>
                <a:moveTo>
                  <a:pt x="823" y="57"/>
                </a:moveTo>
                <a:cubicBezTo>
                  <a:pt x="825" y="60"/>
                  <a:pt x="832" y="58"/>
                  <a:pt x="835" y="56"/>
                </a:cubicBezTo>
                <a:cubicBezTo>
                  <a:pt x="831" y="57"/>
                  <a:pt x="824" y="54"/>
                  <a:pt x="823" y="57"/>
                </a:cubicBezTo>
                <a:close/>
                <a:moveTo>
                  <a:pt x="792" y="60"/>
                </a:moveTo>
                <a:cubicBezTo>
                  <a:pt x="783" y="64"/>
                  <a:pt x="778" y="53"/>
                  <a:pt x="774" y="60"/>
                </a:cubicBezTo>
                <a:cubicBezTo>
                  <a:pt x="780" y="60"/>
                  <a:pt x="781" y="65"/>
                  <a:pt x="783" y="68"/>
                </a:cubicBezTo>
                <a:cubicBezTo>
                  <a:pt x="787" y="64"/>
                  <a:pt x="793" y="70"/>
                  <a:pt x="796" y="66"/>
                </a:cubicBezTo>
                <a:cubicBezTo>
                  <a:pt x="793" y="65"/>
                  <a:pt x="785" y="64"/>
                  <a:pt x="792" y="60"/>
                </a:cubicBezTo>
                <a:close/>
                <a:moveTo>
                  <a:pt x="746" y="717"/>
                </a:moveTo>
                <a:cubicBezTo>
                  <a:pt x="751" y="717"/>
                  <a:pt x="757" y="717"/>
                  <a:pt x="762" y="717"/>
                </a:cubicBezTo>
                <a:cubicBezTo>
                  <a:pt x="761" y="709"/>
                  <a:pt x="743" y="714"/>
                  <a:pt x="738" y="716"/>
                </a:cubicBezTo>
                <a:cubicBezTo>
                  <a:pt x="742" y="718"/>
                  <a:pt x="744" y="722"/>
                  <a:pt x="744" y="728"/>
                </a:cubicBezTo>
                <a:cubicBezTo>
                  <a:pt x="739" y="728"/>
                  <a:pt x="737" y="731"/>
                  <a:pt x="733" y="732"/>
                </a:cubicBezTo>
                <a:cubicBezTo>
                  <a:pt x="734" y="740"/>
                  <a:pt x="730" y="743"/>
                  <a:pt x="733" y="748"/>
                </a:cubicBezTo>
                <a:cubicBezTo>
                  <a:pt x="739" y="750"/>
                  <a:pt x="741" y="750"/>
                  <a:pt x="747" y="747"/>
                </a:cubicBezTo>
                <a:cubicBezTo>
                  <a:pt x="748" y="741"/>
                  <a:pt x="747" y="738"/>
                  <a:pt x="744" y="735"/>
                </a:cubicBezTo>
                <a:cubicBezTo>
                  <a:pt x="749" y="732"/>
                  <a:pt x="758" y="732"/>
                  <a:pt x="762" y="728"/>
                </a:cubicBezTo>
                <a:cubicBezTo>
                  <a:pt x="760" y="726"/>
                  <a:pt x="754" y="728"/>
                  <a:pt x="755" y="723"/>
                </a:cubicBezTo>
                <a:cubicBezTo>
                  <a:pt x="765" y="722"/>
                  <a:pt x="769" y="723"/>
                  <a:pt x="780" y="723"/>
                </a:cubicBezTo>
                <a:cubicBezTo>
                  <a:pt x="772" y="714"/>
                  <a:pt x="756" y="724"/>
                  <a:pt x="746" y="717"/>
                </a:cubicBezTo>
                <a:close/>
                <a:moveTo>
                  <a:pt x="642" y="81"/>
                </a:moveTo>
                <a:cubicBezTo>
                  <a:pt x="639" y="85"/>
                  <a:pt x="646" y="89"/>
                  <a:pt x="642" y="94"/>
                </a:cubicBezTo>
                <a:cubicBezTo>
                  <a:pt x="663" y="89"/>
                  <a:pt x="686" y="90"/>
                  <a:pt x="703" y="87"/>
                </a:cubicBezTo>
                <a:cubicBezTo>
                  <a:pt x="695" y="83"/>
                  <a:pt x="686" y="89"/>
                  <a:pt x="679" y="84"/>
                </a:cubicBezTo>
                <a:cubicBezTo>
                  <a:pt x="681" y="84"/>
                  <a:pt x="683" y="84"/>
                  <a:pt x="684" y="83"/>
                </a:cubicBezTo>
                <a:cubicBezTo>
                  <a:pt x="680" y="79"/>
                  <a:pt x="674" y="84"/>
                  <a:pt x="675" y="86"/>
                </a:cubicBezTo>
                <a:cubicBezTo>
                  <a:pt x="669" y="85"/>
                  <a:pt x="659" y="81"/>
                  <a:pt x="642" y="81"/>
                </a:cubicBezTo>
                <a:close/>
                <a:moveTo>
                  <a:pt x="660" y="664"/>
                </a:moveTo>
                <a:cubicBezTo>
                  <a:pt x="663" y="665"/>
                  <a:pt x="675" y="667"/>
                  <a:pt x="676" y="665"/>
                </a:cubicBezTo>
                <a:cubicBezTo>
                  <a:pt x="675" y="662"/>
                  <a:pt x="665" y="661"/>
                  <a:pt x="660" y="664"/>
                </a:cubicBezTo>
                <a:close/>
                <a:moveTo>
                  <a:pt x="629" y="80"/>
                </a:moveTo>
                <a:cubicBezTo>
                  <a:pt x="629" y="79"/>
                  <a:pt x="629" y="78"/>
                  <a:pt x="630" y="78"/>
                </a:cubicBezTo>
                <a:cubicBezTo>
                  <a:pt x="641" y="74"/>
                  <a:pt x="662" y="79"/>
                  <a:pt x="664" y="72"/>
                </a:cubicBezTo>
                <a:cubicBezTo>
                  <a:pt x="650" y="75"/>
                  <a:pt x="635" y="71"/>
                  <a:pt x="623" y="77"/>
                </a:cubicBezTo>
                <a:cubicBezTo>
                  <a:pt x="628" y="78"/>
                  <a:pt x="631" y="89"/>
                  <a:pt x="638" y="83"/>
                </a:cubicBezTo>
                <a:cubicBezTo>
                  <a:pt x="637" y="80"/>
                  <a:pt x="629" y="83"/>
                  <a:pt x="629" y="80"/>
                </a:cubicBezTo>
                <a:close/>
                <a:moveTo>
                  <a:pt x="642" y="716"/>
                </a:moveTo>
                <a:cubicBezTo>
                  <a:pt x="641" y="719"/>
                  <a:pt x="645" y="719"/>
                  <a:pt x="644" y="723"/>
                </a:cubicBezTo>
                <a:cubicBezTo>
                  <a:pt x="650" y="722"/>
                  <a:pt x="658" y="723"/>
                  <a:pt x="663" y="720"/>
                </a:cubicBezTo>
                <a:cubicBezTo>
                  <a:pt x="655" y="720"/>
                  <a:pt x="651" y="716"/>
                  <a:pt x="642" y="716"/>
                </a:cubicBezTo>
                <a:close/>
                <a:moveTo>
                  <a:pt x="571" y="62"/>
                </a:moveTo>
                <a:cubicBezTo>
                  <a:pt x="575" y="65"/>
                  <a:pt x="578" y="60"/>
                  <a:pt x="580" y="65"/>
                </a:cubicBezTo>
                <a:cubicBezTo>
                  <a:pt x="576" y="66"/>
                  <a:pt x="574" y="68"/>
                  <a:pt x="572" y="71"/>
                </a:cubicBezTo>
                <a:cubicBezTo>
                  <a:pt x="582" y="70"/>
                  <a:pt x="588" y="72"/>
                  <a:pt x="595" y="71"/>
                </a:cubicBezTo>
                <a:cubicBezTo>
                  <a:pt x="595" y="74"/>
                  <a:pt x="593" y="74"/>
                  <a:pt x="593" y="77"/>
                </a:cubicBezTo>
                <a:cubicBezTo>
                  <a:pt x="601" y="75"/>
                  <a:pt x="601" y="82"/>
                  <a:pt x="609" y="80"/>
                </a:cubicBezTo>
                <a:cubicBezTo>
                  <a:pt x="611" y="73"/>
                  <a:pt x="606" y="82"/>
                  <a:pt x="605" y="77"/>
                </a:cubicBezTo>
                <a:cubicBezTo>
                  <a:pt x="606" y="75"/>
                  <a:pt x="608" y="74"/>
                  <a:pt x="609" y="72"/>
                </a:cubicBezTo>
                <a:cubicBezTo>
                  <a:pt x="623" y="74"/>
                  <a:pt x="628" y="68"/>
                  <a:pt x="636" y="65"/>
                </a:cubicBezTo>
                <a:cubicBezTo>
                  <a:pt x="610" y="67"/>
                  <a:pt x="593" y="56"/>
                  <a:pt x="571" y="62"/>
                </a:cubicBezTo>
                <a:close/>
                <a:moveTo>
                  <a:pt x="587" y="707"/>
                </a:moveTo>
                <a:cubicBezTo>
                  <a:pt x="585" y="712"/>
                  <a:pt x="587" y="712"/>
                  <a:pt x="587" y="719"/>
                </a:cubicBezTo>
                <a:cubicBezTo>
                  <a:pt x="582" y="719"/>
                  <a:pt x="576" y="717"/>
                  <a:pt x="577" y="723"/>
                </a:cubicBezTo>
                <a:cubicBezTo>
                  <a:pt x="591" y="714"/>
                  <a:pt x="608" y="722"/>
                  <a:pt x="621" y="714"/>
                </a:cubicBezTo>
                <a:cubicBezTo>
                  <a:pt x="607" y="713"/>
                  <a:pt x="602" y="709"/>
                  <a:pt x="587" y="707"/>
                </a:cubicBezTo>
                <a:close/>
                <a:moveTo>
                  <a:pt x="518" y="56"/>
                </a:moveTo>
                <a:cubicBezTo>
                  <a:pt x="523" y="54"/>
                  <a:pt x="528" y="60"/>
                  <a:pt x="529" y="54"/>
                </a:cubicBezTo>
                <a:cubicBezTo>
                  <a:pt x="528" y="52"/>
                  <a:pt x="515" y="55"/>
                  <a:pt x="518" y="56"/>
                </a:cubicBezTo>
                <a:close/>
                <a:moveTo>
                  <a:pt x="491" y="96"/>
                </a:moveTo>
                <a:cubicBezTo>
                  <a:pt x="507" y="95"/>
                  <a:pt x="517" y="98"/>
                  <a:pt x="525" y="96"/>
                </a:cubicBezTo>
                <a:cubicBezTo>
                  <a:pt x="525" y="94"/>
                  <a:pt x="525" y="92"/>
                  <a:pt x="525" y="90"/>
                </a:cubicBezTo>
                <a:cubicBezTo>
                  <a:pt x="512" y="91"/>
                  <a:pt x="501" y="92"/>
                  <a:pt x="491" y="96"/>
                </a:cubicBezTo>
                <a:close/>
                <a:moveTo>
                  <a:pt x="469" y="176"/>
                </a:moveTo>
                <a:cubicBezTo>
                  <a:pt x="471" y="176"/>
                  <a:pt x="478" y="172"/>
                  <a:pt x="480" y="176"/>
                </a:cubicBezTo>
                <a:cubicBezTo>
                  <a:pt x="480" y="180"/>
                  <a:pt x="475" y="178"/>
                  <a:pt x="475" y="182"/>
                </a:cubicBezTo>
                <a:cubicBezTo>
                  <a:pt x="490" y="185"/>
                  <a:pt x="507" y="186"/>
                  <a:pt x="525" y="181"/>
                </a:cubicBezTo>
                <a:cubicBezTo>
                  <a:pt x="510" y="174"/>
                  <a:pt x="501" y="182"/>
                  <a:pt x="483" y="179"/>
                </a:cubicBezTo>
                <a:cubicBezTo>
                  <a:pt x="486" y="172"/>
                  <a:pt x="469" y="171"/>
                  <a:pt x="469" y="176"/>
                </a:cubicBezTo>
                <a:close/>
                <a:moveTo>
                  <a:pt x="443" y="197"/>
                </a:moveTo>
                <a:cubicBezTo>
                  <a:pt x="445" y="201"/>
                  <a:pt x="451" y="203"/>
                  <a:pt x="448" y="207"/>
                </a:cubicBezTo>
                <a:cubicBezTo>
                  <a:pt x="452" y="205"/>
                  <a:pt x="455" y="211"/>
                  <a:pt x="457" y="207"/>
                </a:cubicBezTo>
                <a:cubicBezTo>
                  <a:pt x="456" y="205"/>
                  <a:pt x="449" y="208"/>
                  <a:pt x="451" y="203"/>
                </a:cubicBezTo>
                <a:cubicBezTo>
                  <a:pt x="461" y="198"/>
                  <a:pt x="472" y="203"/>
                  <a:pt x="482" y="197"/>
                </a:cubicBezTo>
                <a:cubicBezTo>
                  <a:pt x="488" y="202"/>
                  <a:pt x="503" y="203"/>
                  <a:pt x="510" y="197"/>
                </a:cubicBezTo>
                <a:cubicBezTo>
                  <a:pt x="485" y="197"/>
                  <a:pt x="463" y="192"/>
                  <a:pt x="443" y="197"/>
                </a:cubicBezTo>
                <a:close/>
                <a:moveTo>
                  <a:pt x="479" y="114"/>
                </a:moveTo>
                <a:cubicBezTo>
                  <a:pt x="480" y="124"/>
                  <a:pt x="498" y="121"/>
                  <a:pt x="504" y="117"/>
                </a:cubicBezTo>
                <a:cubicBezTo>
                  <a:pt x="500" y="116"/>
                  <a:pt x="506" y="114"/>
                  <a:pt x="504" y="111"/>
                </a:cubicBezTo>
                <a:cubicBezTo>
                  <a:pt x="496" y="112"/>
                  <a:pt x="483" y="109"/>
                  <a:pt x="479" y="114"/>
                </a:cubicBezTo>
                <a:close/>
                <a:moveTo>
                  <a:pt x="423" y="701"/>
                </a:moveTo>
                <a:cubicBezTo>
                  <a:pt x="438" y="700"/>
                  <a:pt x="464" y="706"/>
                  <a:pt x="472" y="700"/>
                </a:cubicBezTo>
                <a:cubicBezTo>
                  <a:pt x="455" y="702"/>
                  <a:pt x="433" y="695"/>
                  <a:pt x="423" y="701"/>
                </a:cubicBezTo>
                <a:close/>
                <a:moveTo>
                  <a:pt x="351" y="143"/>
                </a:moveTo>
                <a:cubicBezTo>
                  <a:pt x="359" y="144"/>
                  <a:pt x="358" y="144"/>
                  <a:pt x="365" y="145"/>
                </a:cubicBezTo>
                <a:cubicBezTo>
                  <a:pt x="365" y="148"/>
                  <a:pt x="363" y="148"/>
                  <a:pt x="363" y="151"/>
                </a:cubicBezTo>
                <a:cubicBezTo>
                  <a:pt x="388" y="143"/>
                  <a:pt x="412" y="143"/>
                  <a:pt x="437" y="140"/>
                </a:cubicBezTo>
                <a:cubicBezTo>
                  <a:pt x="436" y="136"/>
                  <a:pt x="440" y="137"/>
                  <a:pt x="440" y="135"/>
                </a:cubicBezTo>
                <a:cubicBezTo>
                  <a:pt x="410" y="141"/>
                  <a:pt x="365" y="121"/>
                  <a:pt x="351" y="143"/>
                </a:cubicBezTo>
                <a:close/>
                <a:moveTo>
                  <a:pt x="409" y="114"/>
                </a:moveTo>
                <a:cubicBezTo>
                  <a:pt x="414" y="112"/>
                  <a:pt x="412" y="117"/>
                  <a:pt x="412" y="120"/>
                </a:cubicBezTo>
                <a:cubicBezTo>
                  <a:pt x="423" y="119"/>
                  <a:pt x="433" y="120"/>
                  <a:pt x="439" y="112"/>
                </a:cubicBezTo>
                <a:cubicBezTo>
                  <a:pt x="429" y="106"/>
                  <a:pt x="418" y="106"/>
                  <a:pt x="409" y="114"/>
                </a:cubicBezTo>
                <a:close/>
                <a:moveTo>
                  <a:pt x="412" y="630"/>
                </a:moveTo>
                <a:cubicBezTo>
                  <a:pt x="418" y="630"/>
                  <a:pt x="424" y="631"/>
                  <a:pt x="426" y="627"/>
                </a:cubicBezTo>
                <a:cubicBezTo>
                  <a:pt x="420" y="624"/>
                  <a:pt x="416" y="627"/>
                  <a:pt x="412" y="630"/>
                </a:cubicBezTo>
                <a:close/>
                <a:moveTo>
                  <a:pt x="391" y="170"/>
                </a:moveTo>
                <a:cubicBezTo>
                  <a:pt x="397" y="167"/>
                  <a:pt x="413" y="175"/>
                  <a:pt x="415" y="166"/>
                </a:cubicBezTo>
                <a:cubicBezTo>
                  <a:pt x="407" y="167"/>
                  <a:pt x="397" y="166"/>
                  <a:pt x="391" y="170"/>
                </a:cubicBezTo>
                <a:close/>
                <a:moveTo>
                  <a:pt x="313" y="118"/>
                </a:moveTo>
                <a:cubicBezTo>
                  <a:pt x="314" y="128"/>
                  <a:pt x="289" y="123"/>
                  <a:pt x="283" y="123"/>
                </a:cubicBezTo>
                <a:cubicBezTo>
                  <a:pt x="289" y="133"/>
                  <a:pt x="313" y="123"/>
                  <a:pt x="322" y="127"/>
                </a:cubicBezTo>
                <a:cubicBezTo>
                  <a:pt x="323" y="123"/>
                  <a:pt x="317" y="125"/>
                  <a:pt x="319" y="120"/>
                </a:cubicBezTo>
                <a:cubicBezTo>
                  <a:pt x="322" y="124"/>
                  <a:pt x="341" y="118"/>
                  <a:pt x="341" y="115"/>
                </a:cubicBezTo>
                <a:cubicBezTo>
                  <a:pt x="358" y="116"/>
                  <a:pt x="378" y="122"/>
                  <a:pt x="388" y="108"/>
                </a:cubicBezTo>
                <a:cubicBezTo>
                  <a:pt x="390" y="110"/>
                  <a:pt x="400" y="111"/>
                  <a:pt x="402" y="108"/>
                </a:cubicBezTo>
                <a:cubicBezTo>
                  <a:pt x="397" y="106"/>
                  <a:pt x="391" y="106"/>
                  <a:pt x="387" y="103"/>
                </a:cubicBezTo>
                <a:cubicBezTo>
                  <a:pt x="384" y="105"/>
                  <a:pt x="385" y="109"/>
                  <a:pt x="381" y="109"/>
                </a:cubicBezTo>
                <a:cubicBezTo>
                  <a:pt x="375" y="106"/>
                  <a:pt x="378" y="106"/>
                  <a:pt x="377" y="102"/>
                </a:cubicBezTo>
                <a:cubicBezTo>
                  <a:pt x="363" y="105"/>
                  <a:pt x="342" y="106"/>
                  <a:pt x="319" y="106"/>
                </a:cubicBezTo>
                <a:cubicBezTo>
                  <a:pt x="318" y="108"/>
                  <a:pt x="319" y="109"/>
                  <a:pt x="317" y="109"/>
                </a:cubicBezTo>
                <a:cubicBezTo>
                  <a:pt x="317" y="114"/>
                  <a:pt x="322" y="113"/>
                  <a:pt x="322" y="117"/>
                </a:cubicBezTo>
                <a:cubicBezTo>
                  <a:pt x="319" y="119"/>
                  <a:pt x="316" y="121"/>
                  <a:pt x="313" y="118"/>
                </a:cubicBezTo>
                <a:close/>
                <a:moveTo>
                  <a:pt x="371" y="99"/>
                </a:moveTo>
                <a:cubicBezTo>
                  <a:pt x="381" y="98"/>
                  <a:pt x="388" y="100"/>
                  <a:pt x="393" y="97"/>
                </a:cubicBezTo>
                <a:cubicBezTo>
                  <a:pt x="387" y="96"/>
                  <a:pt x="374" y="94"/>
                  <a:pt x="371" y="99"/>
                </a:cubicBezTo>
                <a:close/>
                <a:moveTo>
                  <a:pt x="311" y="72"/>
                </a:moveTo>
                <a:cubicBezTo>
                  <a:pt x="307" y="75"/>
                  <a:pt x="296" y="71"/>
                  <a:pt x="294" y="77"/>
                </a:cubicBezTo>
                <a:cubicBezTo>
                  <a:pt x="300" y="79"/>
                  <a:pt x="304" y="75"/>
                  <a:pt x="310" y="78"/>
                </a:cubicBezTo>
                <a:cubicBezTo>
                  <a:pt x="291" y="86"/>
                  <a:pt x="261" y="82"/>
                  <a:pt x="243" y="92"/>
                </a:cubicBezTo>
                <a:cubicBezTo>
                  <a:pt x="253" y="90"/>
                  <a:pt x="256" y="94"/>
                  <a:pt x="259" y="97"/>
                </a:cubicBezTo>
                <a:cubicBezTo>
                  <a:pt x="264" y="91"/>
                  <a:pt x="282" y="88"/>
                  <a:pt x="292" y="93"/>
                </a:cubicBezTo>
                <a:cubicBezTo>
                  <a:pt x="286" y="93"/>
                  <a:pt x="281" y="94"/>
                  <a:pt x="277" y="96"/>
                </a:cubicBezTo>
                <a:cubicBezTo>
                  <a:pt x="286" y="100"/>
                  <a:pt x="298" y="93"/>
                  <a:pt x="307" y="97"/>
                </a:cubicBezTo>
                <a:cubicBezTo>
                  <a:pt x="311" y="86"/>
                  <a:pt x="327" y="85"/>
                  <a:pt x="343" y="86"/>
                </a:cubicBezTo>
                <a:cubicBezTo>
                  <a:pt x="343" y="88"/>
                  <a:pt x="342" y="89"/>
                  <a:pt x="341" y="90"/>
                </a:cubicBezTo>
                <a:cubicBezTo>
                  <a:pt x="355" y="91"/>
                  <a:pt x="369" y="93"/>
                  <a:pt x="377" y="89"/>
                </a:cubicBezTo>
                <a:cubicBezTo>
                  <a:pt x="374" y="87"/>
                  <a:pt x="369" y="89"/>
                  <a:pt x="366" y="84"/>
                </a:cubicBezTo>
                <a:cubicBezTo>
                  <a:pt x="373" y="82"/>
                  <a:pt x="380" y="80"/>
                  <a:pt x="386" y="77"/>
                </a:cubicBezTo>
                <a:cubicBezTo>
                  <a:pt x="361" y="74"/>
                  <a:pt x="325" y="82"/>
                  <a:pt x="311" y="72"/>
                </a:cubicBezTo>
                <a:close/>
                <a:moveTo>
                  <a:pt x="363" y="175"/>
                </a:moveTo>
                <a:cubicBezTo>
                  <a:pt x="370" y="173"/>
                  <a:pt x="372" y="177"/>
                  <a:pt x="375" y="172"/>
                </a:cubicBezTo>
                <a:cubicBezTo>
                  <a:pt x="370" y="171"/>
                  <a:pt x="365" y="169"/>
                  <a:pt x="363" y="175"/>
                </a:cubicBezTo>
                <a:close/>
                <a:moveTo>
                  <a:pt x="347" y="575"/>
                </a:moveTo>
                <a:cubicBezTo>
                  <a:pt x="353" y="574"/>
                  <a:pt x="363" y="577"/>
                  <a:pt x="366" y="573"/>
                </a:cubicBezTo>
                <a:cubicBezTo>
                  <a:pt x="357" y="573"/>
                  <a:pt x="354" y="571"/>
                  <a:pt x="347" y="575"/>
                </a:cubicBezTo>
                <a:close/>
                <a:moveTo>
                  <a:pt x="347" y="149"/>
                </a:moveTo>
                <a:cubicBezTo>
                  <a:pt x="349" y="155"/>
                  <a:pt x="359" y="155"/>
                  <a:pt x="360" y="149"/>
                </a:cubicBezTo>
                <a:cubicBezTo>
                  <a:pt x="356" y="151"/>
                  <a:pt x="351" y="151"/>
                  <a:pt x="347" y="149"/>
                </a:cubicBezTo>
                <a:close/>
                <a:moveTo>
                  <a:pt x="313" y="188"/>
                </a:moveTo>
                <a:cubicBezTo>
                  <a:pt x="314" y="184"/>
                  <a:pt x="310" y="185"/>
                  <a:pt x="310" y="182"/>
                </a:cubicBezTo>
                <a:cubicBezTo>
                  <a:pt x="315" y="176"/>
                  <a:pt x="328" y="177"/>
                  <a:pt x="334" y="172"/>
                </a:cubicBezTo>
                <a:cubicBezTo>
                  <a:pt x="323" y="169"/>
                  <a:pt x="317" y="178"/>
                  <a:pt x="314" y="170"/>
                </a:cubicBezTo>
                <a:cubicBezTo>
                  <a:pt x="310" y="176"/>
                  <a:pt x="294" y="171"/>
                  <a:pt x="294" y="182"/>
                </a:cubicBezTo>
                <a:cubicBezTo>
                  <a:pt x="296" y="182"/>
                  <a:pt x="302" y="178"/>
                  <a:pt x="304" y="182"/>
                </a:cubicBezTo>
                <a:cubicBezTo>
                  <a:pt x="297" y="184"/>
                  <a:pt x="289" y="185"/>
                  <a:pt x="285" y="189"/>
                </a:cubicBezTo>
                <a:cubicBezTo>
                  <a:pt x="293" y="194"/>
                  <a:pt x="301" y="184"/>
                  <a:pt x="305" y="191"/>
                </a:cubicBezTo>
                <a:cubicBezTo>
                  <a:pt x="300" y="190"/>
                  <a:pt x="300" y="195"/>
                  <a:pt x="298" y="197"/>
                </a:cubicBezTo>
                <a:cubicBezTo>
                  <a:pt x="286" y="195"/>
                  <a:pt x="282" y="197"/>
                  <a:pt x="270" y="198"/>
                </a:cubicBezTo>
                <a:cubicBezTo>
                  <a:pt x="270" y="205"/>
                  <a:pt x="283" y="199"/>
                  <a:pt x="283" y="207"/>
                </a:cubicBezTo>
                <a:cubicBezTo>
                  <a:pt x="290" y="205"/>
                  <a:pt x="301" y="210"/>
                  <a:pt x="298" y="203"/>
                </a:cubicBezTo>
                <a:cubicBezTo>
                  <a:pt x="297" y="206"/>
                  <a:pt x="288" y="204"/>
                  <a:pt x="289" y="200"/>
                </a:cubicBezTo>
                <a:cubicBezTo>
                  <a:pt x="296" y="199"/>
                  <a:pt x="298" y="202"/>
                  <a:pt x="305" y="201"/>
                </a:cubicBezTo>
                <a:cubicBezTo>
                  <a:pt x="305" y="198"/>
                  <a:pt x="306" y="196"/>
                  <a:pt x="308" y="195"/>
                </a:cubicBezTo>
                <a:cubicBezTo>
                  <a:pt x="311" y="197"/>
                  <a:pt x="312" y="199"/>
                  <a:pt x="317" y="198"/>
                </a:cubicBezTo>
                <a:cubicBezTo>
                  <a:pt x="318" y="196"/>
                  <a:pt x="315" y="194"/>
                  <a:pt x="317" y="194"/>
                </a:cubicBezTo>
                <a:cubicBezTo>
                  <a:pt x="325" y="200"/>
                  <a:pt x="340" y="195"/>
                  <a:pt x="345" y="192"/>
                </a:cubicBezTo>
                <a:cubicBezTo>
                  <a:pt x="334" y="192"/>
                  <a:pt x="327" y="187"/>
                  <a:pt x="313" y="188"/>
                </a:cubicBezTo>
                <a:close/>
                <a:moveTo>
                  <a:pt x="329" y="538"/>
                </a:moveTo>
                <a:cubicBezTo>
                  <a:pt x="329" y="543"/>
                  <a:pt x="345" y="541"/>
                  <a:pt x="347" y="539"/>
                </a:cubicBezTo>
                <a:cubicBezTo>
                  <a:pt x="339" y="538"/>
                  <a:pt x="337" y="539"/>
                  <a:pt x="329" y="538"/>
                </a:cubicBezTo>
                <a:close/>
                <a:moveTo>
                  <a:pt x="273" y="576"/>
                </a:moveTo>
                <a:cubicBezTo>
                  <a:pt x="294" y="578"/>
                  <a:pt x="309" y="572"/>
                  <a:pt x="328" y="575"/>
                </a:cubicBezTo>
                <a:cubicBezTo>
                  <a:pt x="328" y="573"/>
                  <a:pt x="330" y="573"/>
                  <a:pt x="329" y="571"/>
                </a:cubicBezTo>
                <a:cubicBezTo>
                  <a:pt x="308" y="570"/>
                  <a:pt x="288" y="563"/>
                  <a:pt x="273" y="576"/>
                </a:cubicBezTo>
                <a:close/>
                <a:moveTo>
                  <a:pt x="320" y="332"/>
                </a:moveTo>
                <a:cubicBezTo>
                  <a:pt x="319" y="335"/>
                  <a:pt x="318" y="340"/>
                  <a:pt x="314" y="341"/>
                </a:cubicBezTo>
                <a:cubicBezTo>
                  <a:pt x="317" y="343"/>
                  <a:pt x="321" y="340"/>
                  <a:pt x="323" y="338"/>
                </a:cubicBezTo>
                <a:cubicBezTo>
                  <a:pt x="318" y="335"/>
                  <a:pt x="326" y="334"/>
                  <a:pt x="326" y="332"/>
                </a:cubicBezTo>
                <a:cubicBezTo>
                  <a:pt x="324" y="332"/>
                  <a:pt x="322" y="332"/>
                  <a:pt x="320" y="332"/>
                </a:cubicBezTo>
                <a:close/>
                <a:moveTo>
                  <a:pt x="294" y="544"/>
                </a:moveTo>
                <a:cubicBezTo>
                  <a:pt x="294" y="545"/>
                  <a:pt x="293" y="546"/>
                  <a:pt x="292" y="545"/>
                </a:cubicBezTo>
                <a:cubicBezTo>
                  <a:pt x="291" y="545"/>
                  <a:pt x="290" y="546"/>
                  <a:pt x="291" y="547"/>
                </a:cubicBezTo>
                <a:cubicBezTo>
                  <a:pt x="295" y="547"/>
                  <a:pt x="302" y="550"/>
                  <a:pt x="305" y="547"/>
                </a:cubicBezTo>
                <a:cubicBezTo>
                  <a:pt x="306" y="549"/>
                  <a:pt x="307" y="549"/>
                  <a:pt x="307" y="551"/>
                </a:cubicBezTo>
                <a:cubicBezTo>
                  <a:pt x="313" y="550"/>
                  <a:pt x="320" y="552"/>
                  <a:pt x="326" y="548"/>
                </a:cubicBezTo>
                <a:cubicBezTo>
                  <a:pt x="324" y="548"/>
                  <a:pt x="321" y="548"/>
                  <a:pt x="322" y="545"/>
                </a:cubicBezTo>
                <a:cubicBezTo>
                  <a:pt x="310" y="550"/>
                  <a:pt x="302" y="535"/>
                  <a:pt x="292" y="541"/>
                </a:cubicBezTo>
                <a:cubicBezTo>
                  <a:pt x="295" y="547"/>
                  <a:pt x="303" y="538"/>
                  <a:pt x="305" y="545"/>
                </a:cubicBezTo>
                <a:cubicBezTo>
                  <a:pt x="299" y="544"/>
                  <a:pt x="295" y="548"/>
                  <a:pt x="294" y="544"/>
                </a:cubicBezTo>
                <a:close/>
                <a:moveTo>
                  <a:pt x="289" y="135"/>
                </a:moveTo>
                <a:cubicBezTo>
                  <a:pt x="299" y="140"/>
                  <a:pt x="312" y="135"/>
                  <a:pt x="325" y="135"/>
                </a:cubicBezTo>
                <a:cubicBezTo>
                  <a:pt x="317" y="129"/>
                  <a:pt x="297" y="128"/>
                  <a:pt x="289" y="135"/>
                </a:cubicBezTo>
                <a:close/>
                <a:moveTo>
                  <a:pt x="251" y="135"/>
                </a:moveTo>
                <a:cubicBezTo>
                  <a:pt x="244" y="142"/>
                  <a:pt x="221" y="131"/>
                  <a:pt x="218" y="140"/>
                </a:cubicBezTo>
                <a:cubicBezTo>
                  <a:pt x="225" y="140"/>
                  <a:pt x="232" y="141"/>
                  <a:pt x="236" y="145"/>
                </a:cubicBezTo>
                <a:cubicBezTo>
                  <a:pt x="235" y="148"/>
                  <a:pt x="229" y="146"/>
                  <a:pt x="228" y="149"/>
                </a:cubicBezTo>
                <a:cubicBezTo>
                  <a:pt x="229" y="151"/>
                  <a:pt x="234" y="150"/>
                  <a:pt x="234" y="152"/>
                </a:cubicBezTo>
                <a:cubicBezTo>
                  <a:pt x="228" y="153"/>
                  <a:pt x="227" y="159"/>
                  <a:pt x="225" y="164"/>
                </a:cubicBezTo>
                <a:cubicBezTo>
                  <a:pt x="232" y="167"/>
                  <a:pt x="236" y="163"/>
                  <a:pt x="240" y="158"/>
                </a:cubicBezTo>
                <a:cubicBezTo>
                  <a:pt x="238" y="157"/>
                  <a:pt x="234" y="157"/>
                  <a:pt x="233" y="155"/>
                </a:cubicBezTo>
                <a:cubicBezTo>
                  <a:pt x="264" y="147"/>
                  <a:pt x="285" y="160"/>
                  <a:pt x="308" y="148"/>
                </a:cubicBezTo>
                <a:cubicBezTo>
                  <a:pt x="304" y="143"/>
                  <a:pt x="323" y="147"/>
                  <a:pt x="322" y="143"/>
                </a:cubicBezTo>
                <a:cubicBezTo>
                  <a:pt x="295" y="143"/>
                  <a:pt x="271" y="143"/>
                  <a:pt x="251" y="135"/>
                </a:cubicBezTo>
                <a:close/>
                <a:moveTo>
                  <a:pt x="302" y="112"/>
                </a:moveTo>
                <a:cubicBezTo>
                  <a:pt x="297" y="111"/>
                  <a:pt x="294" y="114"/>
                  <a:pt x="289" y="114"/>
                </a:cubicBezTo>
                <a:cubicBezTo>
                  <a:pt x="287" y="120"/>
                  <a:pt x="304" y="120"/>
                  <a:pt x="304" y="115"/>
                </a:cubicBezTo>
                <a:cubicBezTo>
                  <a:pt x="301" y="115"/>
                  <a:pt x="301" y="114"/>
                  <a:pt x="302" y="112"/>
                </a:cubicBezTo>
                <a:close/>
                <a:moveTo>
                  <a:pt x="242" y="117"/>
                </a:moveTo>
                <a:cubicBezTo>
                  <a:pt x="254" y="113"/>
                  <a:pt x="274" y="118"/>
                  <a:pt x="283" y="111"/>
                </a:cubicBezTo>
                <a:cubicBezTo>
                  <a:pt x="273" y="108"/>
                  <a:pt x="251" y="108"/>
                  <a:pt x="242" y="117"/>
                </a:cubicBezTo>
                <a:close/>
                <a:moveTo>
                  <a:pt x="245" y="216"/>
                </a:moveTo>
                <a:cubicBezTo>
                  <a:pt x="253" y="217"/>
                  <a:pt x="242" y="220"/>
                  <a:pt x="242" y="222"/>
                </a:cubicBezTo>
                <a:cubicBezTo>
                  <a:pt x="253" y="225"/>
                  <a:pt x="268" y="218"/>
                  <a:pt x="279" y="221"/>
                </a:cubicBezTo>
                <a:cubicBezTo>
                  <a:pt x="272" y="217"/>
                  <a:pt x="254" y="213"/>
                  <a:pt x="245" y="216"/>
                </a:cubicBezTo>
                <a:close/>
                <a:moveTo>
                  <a:pt x="261" y="538"/>
                </a:moveTo>
                <a:cubicBezTo>
                  <a:pt x="264" y="537"/>
                  <a:pt x="277" y="540"/>
                  <a:pt x="277" y="536"/>
                </a:cubicBezTo>
                <a:cubicBezTo>
                  <a:pt x="272" y="537"/>
                  <a:pt x="262" y="528"/>
                  <a:pt x="261" y="538"/>
                </a:cubicBezTo>
                <a:close/>
                <a:moveTo>
                  <a:pt x="243" y="204"/>
                </a:moveTo>
                <a:cubicBezTo>
                  <a:pt x="243" y="207"/>
                  <a:pt x="240" y="208"/>
                  <a:pt x="240" y="212"/>
                </a:cubicBezTo>
                <a:cubicBezTo>
                  <a:pt x="254" y="208"/>
                  <a:pt x="260" y="213"/>
                  <a:pt x="268" y="206"/>
                </a:cubicBezTo>
                <a:cubicBezTo>
                  <a:pt x="260" y="205"/>
                  <a:pt x="249" y="207"/>
                  <a:pt x="243" y="204"/>
                </a:cubicBezTo>
                <a:close/>
                <a:moveTo>
                  <a:pt x="219" y="200"/>
                </a:moveTo>
                <a:cubicBezTo>
                  <a:pt x="232" y="207"/>
                  <a:pt x="254" y="200"/>
                  <a:pt x="261" y="192"/>
                </a:cubicBezTo>
                <a:cubicBezTo>
                  <a:pt x="249" y="199"/>
                  <a:pt x="231" y="189"/>
                  <a:pt x="219" y="200"/>
                </a:cubicBezTo>
                <a:close/>
                <a:moveTo>
                  <a:pt x="214" y="216"/>
                </a:moveTo>
                <a:cubicBezTo>
                  <a:pt x="218" y="216"/>
                  <a:pt x="222" y="211"/>
                  <a:pt x="228" y="209"/>
                </a:cubicBezTo>
                <a:cubicBezTo>
                  <a:pt x="211" y="209"/>
                  <a:pt x="188" y="200"/>
                  <a:pt x="168" y="203"/>
                </a:cubicBezTo>
                <a:cubicBezTo>
                  <a:pt x="162" y="204"/>
                  <a:pt x="156" y="208"/>
                  <a:pt x="150" y="210"/>
                </a:cubicBezTo>
                <a:cubicBezTo>
                  <a:pt x="131" y="215"/>
                  <a:pt x="111" y="214"/>
                  <a:pt x="105" y="226"/>
                </a:cubicBezTo>
                <a:cubicBezTo>
                  <a:pt x="142" y="215"/>
                  <a:pt x="194" y="222"/>
                  <a:pt x="237" y="222"/>
                </a:cubicBezTo>
                <a:cubicBezTo>
                  <a:pt x="232" y="218"/>
                  <a:pt x="219" y="221"/>
                  <a:pt x="214" y="216"/>
                </a:cubicBezTo>
                <a:close/>
                <a:moveTo>
                  <a:pt x="215" y="96"/>
                </a:moveTo>
                <a:cubicBezTo>
                  <a:pt x="215" y="99"/>
                  <a:pt x="217" y="99"/>
                  <a:pt x="216" y="102"/>
                </a:cubicBezTo>
                <a:cubicBezTo>
                  <a:pt x="224" y="99"/>
                  <a:pt x="230" y="104"/>
                  <a:pt x="233" y="97"/>
                </a:cubicBezTo>
                <a:cubicBezTo>
                  <a:pt x="227" y="96"/>
                  <a:pt x="220" y="94"/>
                  <a:pt x="215" y="96"/>
                </a:cubicBezTo>
                <a:close/>
                <a:moveTo>
                  <a:pt x="206" y="121"/>
                </a:moveTo>
                <a:cubicBezTo>
                  <a:pt x="216" y="124"/>
                  <a:pt x="224" y="120"/>
                  <a:pt x="227" y="115"/>
                </a:cubicBezTo>
                <a:cubicBezTo>
                  <a:pt x="217" y="114"/>
                  <a:pt x="211" y="115"/>
                  <a:pt x="206" y="121"/>
                </a:cubicBezTo>
                <a:close/>
                <a:moveTo>
                  <a:pt x="203" y="249"/>
                </a:moveTo>
                <a:cubicBezTo>
                  <a:pt x="207" y="248"/>
                  <a:pt x="215" y="254"/>
                  <a:pt x="215" y="247"/>
                </a:cubicBezTo>
                <a:cubicBezTo>
                  <a:pt x="213" y="245"/>
                  <a:pt x="206" y="247"/>
                  <a:pt x="203" y="249"/>
                </a:cubicBezTo>
                <a:close/>
                <a:moveTo>
                  <a:pt x="197" y="311"/>
                </a:moveTo>
                <a:cubicBezTo>
                  <a:pt x="203" y="312"/>
                  <a:pt x="207" y="313"/>
                  <a:pt x="209" y="308"/>
                </a:cubicBezTo>
                <a:cubicBezTo>
                  <a:pt x="205" y="308"/>
                  <a:pt x="198" y="306"/>
                  <a:pt x="197" y="311"/>
                </a:cubicBezTo>
                <a:close/>
                <a:moveTo>
                  <a:pt x="191" y="108"/>
                </a:moveTo>
                <a:cubicBezTo>
                  <a:pt x="198" y="108"/>
                  <a:pt x="204" y="108"/>
                  <a:pt x="206" y="103"/>
                </a:cubicBezTo>
                <a:cubicBezTo>
                  <a:pt x="200" y="104"/>
                  <a:pt x="191" y="101"/>
                  <a:pt x="191" y="108"/>
                </a:cubicBezTo>
                <a:close/>
                <a:moveTo>
                  <a:pt x="175" y="94"/>
                </a:moveTo>
                <a:cubicBezTo>
                  <a:pt x="177" y="94"/>
                  <a:pt x="180" y="94"/>
                  <a:pt x="182" y="94"/>
                </a:cubicBezTo>
                <a:cubicBezTo>
                  <a:pt x="182" y="93"/>
                  <a:pt x="182" y="92"/>
                  <a:pt x="182" y="90"/>
                </a:cubicBezTo>
                <a:cubicBezTo>
                  <a:pt x="179" y="90"/>
                  <a:pt x="175" y="90"/>
                  <a:pt x="175" y="94"/>
                </a:cubicBezTo>
                <a:close/>
                <a:moveTo>
                  <a:pt x="157" y="585"/>
                </a:moveTo>
                <a:cubicBezTo>
                  <a:pt x="156" y="590"/>
                  <a:pt x="168" y="589"/>
                  <a:pt x="169" y="587"/>
                </a:cubicBezTo>
                <a:cubicBezTo>
                  <a:pt x="164" y="581"/>
                  <a:pt x="163" y="588"/>
                  <a:pt x="157" y="585"/>
                </a:cubicBezTo>
                <a:close/>
                <a:moveTo>
                  <a:pt x="122" y="301"/>
                </a:moveTo>
                <a:cubicBezTo>
                  <a:pt x="121" y="303"/>
                  <a:pt x="123" y="304"/>
                  <a:pt x="123" y="307"/>
                </a:cubicBezTo>
                <a:cubicBezTo>
                  <a:pt x="126" y="306"/>
                  <a:pt x="132" y="308"/>
                  <a:pt x="132" y="305"/>
                </a:cubicBezTo>
                <a:cubicBezTo>
                  <a:pt x="129" y="304"/>
                  <a:pt x="127" y="300"/>
                  <a:pt x="122" y="301"/>
                </a:cubicBezTo>
                <a:close/>
                <a:moveTo>
                  <a:pt x="107" y="283"/>
                </a:moveTo>
                <a:cubicBezTo>
                  <a:pt x="106" y="286"/>
                  <a:pt x="109" y="286"/>
                  <a:pt x="108" y="290"/>
                </a:cubicBezTo>
                <a:cubicBezTo>
                  <a:pt x="114" y="289"/>
                  <a:pt x="123" y="292"/>
                  <a:pt x="126" y="289"/>
                </a:cubicBezTo>
                <a:cubicBezTo>
                  <a:pt x="116" y="290"/>
                  <a:pt x="115" y="283"/>
                  <a:pt x="107" y="283"/>
                </a:cubicBezTo>
                <a:close/>
                <a:moveTo>
                  <a:pt x="104" y="493"/>
                </a:moveTo>
                <a:cubicBezTo>
                  <a:pt x="98" y="494"/>
                  <a:pt x="93" y="494"/>
                  <a:pt x="89" y="496"/>
                </a:cubicBezTo>
                <a:cubicBezTo>
                  <a:pt x="90" y="498"/>
                  <a:pt x="94" y="497"/>
                  <a:pt x="93" y="501"/>
                </a:cubicBezTo>
                <a:cubicBezTo>
                  <a:pt x="91" y="504"/>
                  <a:pt x="91" y="502"/>
                  <a:pt x="92" y="507"/>
                </a:cubicBezTo>
                <a:cubicBezTo>
                  <a:pt x="90" y="508"/>
                  <a:pt x="84" y="505"/>
                  <a:pt x="84" y="508"/>
                </a:cubicBezTo>
                <a:cubicBezTo>
                  <a:pt x="86" y="510"/>
                  <a:pt x="91" y="510"/>
                  <a:pt x="95" y="510"/>
                </a:cubicBezTo>
                <a:cubicBezTo>
                  <a:pt x="96" y="501"/>
                  <a:pt x="106" y="506"/>
                  <a:pt x="113" y="505"/>
                </a:cubicBezTo>
                <a:cubicBezTo>
                  <a:pt x="113" y="504"/>
                  <a:pt x="113" y="502"/>
                  <a:pt x="113" y="501"/>
                </a:cubicBezTo>
                <a:cubicBezTo>
                  <a:pt x="105" y="502"/>
                  <a:pt x="101" y="499"/>
                  <a:pt x="104" y="493"/>
                </a:cubicBezTo>
                <a:close/>
                <a:moveTo>
                  <a:pt x="86" y="489"/>
                </a:moveTo>
                <a:cubicBezTo>
                  <a:pt x="89" y="490"/>
                  <a:pt x="98" y="493"/>
                  <a:pt x="99" y="490"/>
                </a:cubicBezTo>
                <a:cubicBezTo>
                  <a:pt x="96" y="489"/>
                  <a:pt x="87" y="487"/>
                  <a:pt x="86" y="489"/>
                </a:cubicBezTo>
                <a:close/>
                <a:moveTo>
                  <a:pt x="89" y="228"/>
                </a:moveTo>
                <a:cubicBezTo>
                  <a:pt x="86" y="231"/>
                  <a:pt x="91" y="232"/>
                  <a:pt x="87" y="235"/>
                </a:cubicBezTo>
                <a:cubicBezTo>
                  <a:pt x="91" y="234"/>
                  <a:pt x="97" y="235"/>
                  <a:pt x="98" y="231"/>
                </a:cubicBezTo>
                <a:cubicBezTo>
                  <a:pt x="95" y="230"/>
                  <a:pt x="94" y="227"/>
                  <a:pt x="89" y="228"/>
                </a:cubicBezTo>
                <a:close/>
                <a:moveTo>
                  <a:pt x="65" y="455"/>
                </a:moveTo>
                <a:cubicBezTo>
                  <a:pt x="72" y="457"/>
                  <a:pt x="74" y="453"/>
                  <a:pt x="74" y="459"/>
                </a:cubicBezTo>
                <a:cubicBezTo>
                  <a:pt x="80" y="461"/>
                  <a:pt x="77" y="453"/>
                  <a:pt x="83" y="455"/>
                </a:cubicBezTo>
                <a:cubicBezTo>
                  <a:pt x="83" y="453"/>
                  <a:pt x="83" y="452"/>
                  <a:pt x="83" y="450"/>
                </a:cubicBezTo>
                <a:cubicBezTo>
                  <a:pt x="75" y="450"/>
                  <a:pt x="69" y="451"/>
                  <a:pt x="65" y="455"/>
                </a:cubicBezTo>
                <a:close/>
                <a:moveTo>
                  <a:pt x="56" y="354"/>
                </a:moveTo>
                <a:cubicBezTo>
                  <a:pt x="54" y="359"/>
                  <a:pt x="31" y="357"/>
                  <a:pt x="41" y="366"/>
                </a:cubicBezTo>
                <a:cubicBezTo>
                  <a:pt x="43" y="362"/>
                  <a:pt x="49" y="361"/>
                  <a:pt x="53" y="360"/>
                </a:cubicBezTo>
                <a:cubicBezTo>
                  <a:pt x="53" y="363"/>
                  <a:pt x="49" y="363"/>
                  <a:pt x="47" y="366"/>
                </a:cubicBezTo>
                <a:cubicBezTo>
                  <a:pt x="53" y="365"/>
                  <a:pt x="54" y="368"/>
                  <a:pt x="59" y="367"/>
                </a:cubicBezTo>
                <a:cubicBezTo>
                  <a:pt x="64" y="360"/>
                  <a:pt x="74" y="362"/>
                  <a:pt x="82" y="360"/>
                </a:cubicBezTo>
                <a:cubicBezTo>
                  <a:pt x="74" y="357"/>
                  <a:pt x="62" y="358"/>
                  <a:pt x="56" y="354"/>
                </a:cubicBezTo>
                <a:close/>
                <a:moveTo>
                  <a:pt x="68" y="179"/>
                </a:moveTo>
                <a:cubicBezTo>
                  <a:pt x="61" y="181"/>
                  <a:pt x="57" y="186"/>
                  <a:pt x="50" y="189"/>
                </a:cubicBezTo>
                <a:cubicBezTo>
                  <a:pt x="57" y="193"/>
                  <a:pt x="61" y="187"/>
                  <a:pt x="70" y="188"/>
                </a:cubicBezTo>
                <a:cubicBezTo>
                  <a:pt x="68" y="183"/>
                  <a:pt x="66" y="184"/>
                  <a:pt x="68" y="179"/>
                </a:cubicBezTo>
                <a:close/>
                <a:moveTo>
                  <a:pt x="25" y="381"/>
                </a:moveTo>
                <a:cubicBezTo>
                  <a:pt x="29" y="383"/>
                  <a:pt x="35" y="388"/>
                  <a:pt x="39" y="382"/>
                </a:cubicBezTo>
                <a:cubicBezTo>
                  <a:pt x="36" y="381"/>
                  <a:pt x="28" y="377"/>
                  <a:pt x="25" y="3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03461" y="199523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blipFill>
                  <a:blip r:embed="rId2"/>
                  <a:stretch>
                    <a:fillRect/>
                  </a:stretch>
                </a:blipFill>
                <a:latin typeface="义启紫水晶体" panose="02000500000000000000" pitchFamily="2" charset="-128"/>
                <a:ea typeface="义启紫水晶体" panose="02000500000000000000" pitchFamily="2" charset="-128"/>
                <a:cs typeface="义启紫水晶体" panose="02000500000000000000" pitchFamily="2" charset="-128"/>
              </a:rPr>
              <a:t>谢谢您的聆听</a:t>
            </a:r>
            <a:endParaRPr lang="zh-CN" altLang="en-US" sz="9600" dirty="0">
              <a:blipFill>
                <a:blip r:embed="rId2"/>
                <a:stretch>
                  <a:fillRect/>
                </a:stretch>
              </a:blipFill>
              <a:latin typeface="义启紫水晶体" panose="02000500000000000000" pitchFamily="2" charset="-128"/>
              <a:ea typeface="义启紫水晶体" panose="02000500000000000000" pitchFamily="2" charset="-128"/>
              <a:cs typeface="义启紫水晶体" panose="02000500000000000000" pitchFamily="2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26080" y="3564890"/>
            <a:ext cx="6096000" cy="7052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Theme color makes PPT more convenient to change.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Adjust the spacing to adapt to Chinese typesetting, use the reference line in PPT.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î$ḷîḍè"/>
          <p:cNvSpPr/>
          <p:nvPr/>
        </p:nvSpPr>
        <p:spPr>
          <a:xfrm>
            <a:off x="5215186" y="4523121"/>
            <a:ext cx="1761628" cy="463485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/>
            </a:stretch>
          </a:blip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lnSpcReduction="10000"/>
          </a:bodyPr>
          <a:lstStyle/>
          <a:p>
            <a:pPr algn="ctr"/>
            <a:r>
              <a:rPr lang="en-US" altLang="zh-CN" sz="1600" b="1" smtClean="0">
                <a:solidFill>
                  <a:schemeClr val="bg1"/>
                </a:solidFill>
              </a:rPr>
              <a:t>xxx</a:t>
            </a:r>
            <a:endParaRPr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ŝḻîḑe"/>
          <p:cNvSpPr/>
          <p:nvPr/>
        </p:nvSpPr>
        <p:spPr bwMode="auto">
          <a:xfrm>
            <a:off x="868680" y="1601121"/>
            <a:ext cx="13152120" cy="3655757"/>
          </a:xfrm>
          <a:custGeom>
            <a:avLst/>
            <a:gdLst>
              <a:gd name="T0" fmla="*/ 2085 w 3146"/>
              <a:gd name="T1" fmla="*/ 83 h 876"/>
              <a:gd name="T2" fmla="*/ 1553 w 3146"/>
              <a:gd name="T3" fmla="*/ 116 h 876"/>
              <a:gd name="T4" fmla="*/ 1030 w 3146"/>
              <a:gd name="T5" fmla="*/ 77 h 876"/>
              <a:gd name="T6" fmla="*/ 681 w 3146"/>
              <a:gd name="T7" fmla="*/ 6 h 876"/>
              <a:gd name="T8" fmla="*/ 301 w 3146"/>
              <a:gd name="T9" fmla="*/ 50 h 876"/>
              <a:gd name="T10" fmla="*/ 219 w 3146"/>
              <a:gd name="T11" fmla="*/ 172 h 876"/>
              <a:gd name="T12" fmla="*/ 361 w 3146"/>
              <a:gd name="T13" fmla="*/ 238 h 876"/>
              <a:gd name="T14" fmla="*/ 272 w 3146"/>
              <a:gd name="T15" fmla="*/ 310 h 876"/>
              <a:gd name="T16" fmla="*/ 119 w 3146"/>
              <a:gd name="T17" fmla="*/ 382 h 876"/>
              <a:gd name="T18" fmla="*/ 7 w 3146"/>
              <a:gd name="T19" fmla="*/ 453 h 876"/>
              <a:gd name="T20" fmla="*/ 11 w 3146"/>
              <a:gd name="T21" fmla="*/ 462 h 876"/>
              <a:gd name="T22" fmla="*/ 15 w 3146"/>
              <a:gd name="T23" fmla="*/ 469 h 876"/>
              <a:gd name="T24" fmla="*/ 56 w 3146"/>
              <a:gd name="T25" fmla="*/ 524 h 876"/>
              <a:gd name="T26" fmla="*/ 203 w 3146"/>
              <a:gd name="T27" fmla="*/ 725 h 876"/>
              <a:gd name="T28" fmla="*/ 396 w 3146"/>
              <a:gd name="T29" fmla="*/ 769 h 876"/>
              <a:gd name="T30" fmla="*/ 547 w 3146"/>
              <a:gd name="T31" fmla="*/ 784 h 876"/>
              <a:gd name="T32" fmla="*/ 646 w 3146"/>
              <a:gd name="T33" fmla="*/ 767 h 876"/>
              <a:gd name="T34" fmla="*/ 738 w 3146"/>
              <a:gd name="T35" fmla="*/ 782 h 876"/>
              <a:gd name="T36" fmla="*/ 878 w 3146"/>
              <a:gd name="T37" fmla="*/ 797 h 876"/>
              <a:gd name="T38" fmla="*/ 924 w 3146"/>
              <a:gd name="T39" fmla="*/ 827 h 876"/>
              <a:gd name="T40" fmla="*/ 995 w 3146"/>
              <a:gd name="T41" fmla="*/ 858 h 876"/>
              <a:gd name="T42" fmla="*/ 1233 w 3146"/>
              <a:gd name="T43" fmla="*/ 858 h 876"/>
              <a:gd name="T44" fmla="*/ 1881 w 3146"/>
              <a:gd name="T45" fmla="*/ 812 h 876"/>
              <a:gd name="T46" fmla="*/ 1971 w 3146"/>
              <a:gd name="T47" fmla="*/ 761 h 876"/>
              <a:gd name="T48" fmla="*/ 2318 w 3146"/>
              <a:gd name="T49" fmla="*/ 645 h 876"/>
              <a:gd name="T50" fmla="*/ 2880 w 3146"/>
              <a:gd name="T51" fmla="*/ 468 h 876"/>
              <a:gd name="T52" fmla="*/ 3079 w 3146"/>
              <a:gd name="T53" fmla="*/ 355 h 876"/>
              <a:gd name="T54" fmla="*/ 2953 w 3146"/>
              <a:gd name="T55" fmla="*/ 401 h 876"/>
              <a:gd name="T56" fmla="*/ 2855 w 3146"/>
              <a:gd name="T57" fmla="*/ 415 h 876"/>
              <a:gd name="T58" fmla="*/ 2553 w 3146"/>
              <a:gd name="T59" fmla="*/ 513 h 876"/>
              <a:gd name="T60" fmla="*/ 2433 w 3146"/>
              <a:gd name="T61" fmla="*/ 504 h 876"/>
              <a:gd name="T62" fmla="*/ 2354 w 3146"/>
              <a:gd name="T63" fmla="*/ 508 h 876"/>
              <a:gd name="T64" fmla="*/ 2414 w 3146"/>
              <a:gd name="T65" fmla="*/ 463 h 876"/>
              <a:gd name="T66" fmla="*/ 2186 w 3146"/>
              <a:gd name="T67" fmla="*/ 495 h 876"/>
              <a:gd name="T68" fmla="*/ 2107 w 3146"/>
              <a:gd name="T69" fmla="*/ 473 h 876"/>
              <a:gd name="T70" fmla="*/ 2069 w 3146"/>
              <a:gd name="T71" fmla="*/ 442 h 876"/>
              <a:gd name="T72" fmla="*/ 2148 w 3146"/>
              <a:gd name="T73" fmla="*/ 409 h 876"/>
              <a:gd name="T74" fmla="*/ 2229 w 3146"/>
              <a:gd name="T75" fmla="*/ 386 h 876"/>
              <a:gd name="T76" fmla="*/ 2355 w 3146"/>
              <a:gd name="T77" fmla="*/ 348 h 876"/>
              <a:gd name="T78" fmla="*/ 2301 w 3146"/>
              <a:gd name="T79" fmla="*/ 322 h 876"/>
              <a:gd name="T80" fmla="*/ 2475 w 3146"/>
              <a:gd name="T81" fmla="*/ 253 h 876"/>
              <a:gd name="T82" fmla="*/ 2632 w 3146"/>
              <a:gd name="T83" fmla="*/ 199 h 876"/>
              <a:gd name="T84" fmla="*/ 2568 w 3146"/>
              <a:gd name="T85" fmla="*/ 222 h 876"/>
              <a:gd name="T86" fmla="*/ 2606 w 3146"/>
              <a:gd name="T87" fmla="*/ 190 h 876"/>
              <a:gd name="T88" fmla="*/ 2740 w 3146"/>
              <a:gd name="T89" fmla="*/ 135 h 876"/>
              <a:gd name="T90" fmla="*/ 2717 w 3146"/>
              <a:gd name="T91" fmla="*/ 81 h 876"/>
              <a:gd name="T92" fmla="*/ 2657 w 3146"/>
              <a:gd name="T93" fmla="*/ 106 h 876"/>
              <a:gd name="T94" fmla="*/ 2601 w 3146"/>
              <a:gd name="T95" fmla="*/ 128 h 876"/>
              <a:gd name="T96" fmla="*/ 2552 w 3146"/>
              <a:gd name="T97" fmla="*/ 125 h 876"/>
              <a:gd name="T98" fmla="*/ 2689 w 3146"/>
              <a:gd name="T99" fmla="*/ 72 h 876"/>
              <a:gd name="T100" fmla="*/ 2653 w 3146"/>
              <a:gd name="T101" fmla="*/ 45 h 876"/>
              <a:gd name="T102" fmla="*/ 2705 w 3146"/>
              <a:gd name="T103" fmla="*/ 12 h 876"/>
              <a:gd name="T104" fmla="*/ 2661 w 3146"/>
              <a:gd name="T105" fmla="*/ 32 h 876"/>
              <a:gd name="T106" fmla="*/ 2514 w 3146"/>
              <a:gd name="T107" fmla="*/ 87 h 876"/>
              <a:gd name="T108" fmla="*/ 2426 w 3146"/>
              <a:gd name="T109" fmla="*/ 77 h 876"/>
              <a:gd name="T110" fmla="*/ 2325 w 3146"/>
              <a:gd name="T111" fmla="*/ 92 h 876"/>
              <a:gd name="T112" fmla="*/ 2206 w 3146"/>
              <a:gd name="T113" fmla="*/ 66 h 876"/>
              <a:gd name="T114" fmla="*/ 2129 w 3146"/>
              <a:gd name="T115" fmla="*/ 71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146" h="876">
                <a:moveTo>
                  <a:pt x="2025" y="95"/>
                </a:moveTo>
                <a:cubicBezTo>
                  <a:pt x="2045" y="92"/>
                  <a:pt x="2065" y="87"/>
                  <a:pt x="2085" y="83"/>
                </a:cubicBezTo>
                <a:cubicBezTo>
                  <a:pt x="1997" y="89"/>
                  <a:pt x="1909" y="96"/>
                  <a:pt x="1820" y="102"/>
                </a:cubicBezTo>
                <a:cubicBezTo>
                  <a:pt x="1731" y="109"/>
                  <a:pt x="1642" y="114"/>
                  <a:pt x="1553" y="116"/>
                </a:cubicBezTo>
                <a:cubicBezTo>
                  <a:pt x="1463" y="118"/>
                  <a:pt x="1374" y="118"/>
                  <a:pt x="1287" y="112"/>
                </a:cubicBezTo>
                <a:cubicBezTo>
                  <a:pt x="1199" y="106"/>
                  <a:pt x="1113" y="95"/>
                  <a:pt x="1030" y="77"/>
                </a:cubicBezTo>
                <a:cubicBezTo>
                  <a:pt x="1010" y="67"/>
                  <a:pt x="969" y="47"/>
                  <a:pt x="948" y="37"/>
                </a:cubicBezTo>
                <a:cubicBezTo>
                  <a:pt x="866" y="20"/>
                  <a:pt x="774" y="11"/>
                  <a:pt x="681" y="6"/>
                </a:cubicBezTo>
                <a:cubicBezTo>
                  <a:pt x="588" y="1"/>
                  <a:pt x="495" y="0"/>
                  <a:pt x="412" y="1"/>
                </a:cubicBezTo>
                <a:cubicBezTo>
                  <a:pt x="370" y="1"/>
                  <a:pt x="331" y="25"/>
                  <a:pt x="301" y="50"/>
                </a:cubicBezTo>
                <a:cubicBezTo>
                  <a:pt x="271" y="74"/>
                  <a:pt x="252" y="98"/>
                  <a:pt x="252" y="98"/>
                </a:cubicBezTo>
                <a:cubicBezTo>
                  <a:pt x="228" y="114"/>
                  <a:pt x="201" y="150"/>
                  <a:pt x="219" y="172"/>
                </a:cubicBezTo>
                <a:cubicBezTo>
                  <a:pt x="239" y="179"/>
                  <a:pt x="276" y="187"/>
                  <a:pt x="307" y="196"/>
                </a:cubicBezTo>
                <a:cubicBezTo>
                  <a:pt x="338" y="206"/>
                  <a:pt x="363" y="219"/>
                  <a:pt x="361" y="238"/>
                </a:cubicBezTo>
                <a:cubicBezTo>
                  <a:pt x="359" y="247"/>
                  <a:pt x="338" y="245"/>
                  <a:pt x="317" y="243"/>
                </a:cubicBezTo>
                <a:cubicBezTo>
                  <a:pt x="314" y="262"/>
                  <a:pt x="294" y="288"/>
                  <a:pt x="272" y="310"/>
                </a:cubicBezTo>
                <a:cubicBezTo>
                  <a:pt x="249" y="332"/>
                  <a:pt x="225" y="348"/>
                  <a:pt x="214" y="346"/>
                </a:cubicBezTo>
                <a:cubicBezTo>
                  <a:pt x="201" y="354"/>
                  <a:pt x="160" y="368"/>
                  <a:pt x="119" y="382"/>
                </a:cubicBezTo>
                <a:cubicBezTo>
                  <a:pt x="77" y="395"/>
                  <a:pt x="35" y="408"/>
                  <a:pt x="21" y="415"/>
                </a:cubicBezTo>
                <a:cubicBezTo>
                  <a:pt x="3" y="419"/>
                  <a:pt x="0" y="433"/>
                  <a:pt x="7" y="453"/>
                </a:cubicBezTo>
                <a:cubicBezTo>
                  <a:pt x="8" y="455"/>
                  <a:pt x="9" y="458"/>
                  <a:pt x="10" y="460"/>
                </a:cubicBezTo>
                <a:cubicBezTo>
                  <a:pt x="10" y="461"/>
                  <a:pt x="11" y="462"/>
                  <a:pt x="11" y="462"/>
                </a:cubicBezTo>
                <a:cubicBezTo>
                  <a:pt x="11" y="463"/>
                  <a:pt x="12" y="464"/>
                  <a:pt x="12" y="465"/>
                </a:cubicBezTo>
                <a:cubicBezTo>
                  <a:pt x="13" y="466"/>
                  <a:pt x="14" y="467"/>
                  <a:pt x="15" y="469"/>
                </a:cubicBezTo>
                <a:cubicBezTo>
                  <a:pt x="18" y="474"/>
                  <a:pt x="22" y="480"/>
                  <a:pt x="26" y="486"/>
                </a:cubicBezTo>
                <a:cubicBezTo>
                  <a:pt x="34" y="498"/>
                  <a:pt x="44" y="511"/>
                  <a:pt x="56" y="524"/>
                </a:cubicBezTo>
                <a:cubicBezTo>
                  <a:pt x="102" y="575"/>
                  <a:pt x="170" y="628"/>
                  <a:pt x="214" y="648"/>
                </a:cubicBezTo>
                <a:cubicBezTo>
                  <a:pt x="258" y="673"/>
                  <a:pt x="208" y="696"/>
                  <a:pt x="203" y="725"/>
                </a:cubicBezTo>
                <a:cubicBezTo>
                  <a:pt x="251" y="721"/>
                  <a:pt x="271" y="753"/>
                  <a:pt x="319" y="748"/>
                </a:cubicBezTo>
                <a:cubicBezTo>
                  <a:pt x="318" y="753"/>
                  <a:pt x="352" y="761"/>
                  <a:pt x="396" y="769"/>
                </a:cubicBezTo>
                <a:cubicBezTo>
                  <a:pt x="439" y="777"/>
                  <a:pt x="491" y="784"/>
                  <a:pt x="527" y="787"/>
                </a:cubicBezTo>
                <a:cubicBezTo>
                  <a:pt x="527" y="787"/>
                  <a:pt x="533" y="785"/>
                  <a:pt x="547" y="784"/>
                </a:cubicBezTo>
                <a:cubicBezTo>
                  <a:pt x="562" y="782"/>
                  <a:pt x="586" y="782"/>
                  <a:pt x="621" y="784"/>
                </a:cubicBezTo>
                <a:cubicBezTo>
                  <a:pt x="644" y="786"/>
                  <a:pt x="645" y="776"/>
                  <a:pt x="646" y="767"/>
                </a:cubicBezTo>
                <a:cubicBezTo>
                  <a:pt x="645" y="776"/>
                  <a:pt x="645" y="776"/>
                  <a:pt x="644" y="786"/>
                </a:cubicBezTo>
                <a:cubicBezTo>
                  <a:pt x="669" y="768"/>
                  <a:pt x="714" y="790"/>
                  <a:pt x="738" y="782"/>
                </a:cubicBezTo>
                <a:cubicBezTo>
                  <a:pt x="738" y="791"/>
                  <a:pt x="738" y="791"/>
                  <a:pt x="737" y="801"/>
                </a:cubicBezTo>
                <a:cubicBezTo>
                  <a:pt x="785" y="784"/>
                  <a:pt x="831" y="805"/>
                  <a:pt x="878" y="797"/>
                </a:cubicBezTo>
                <a:cubicBezTo>
                  <a:pt x="878" y="807"/>
                  <a:pt x="878" y="807"/>
                  <a:pt x="878" y="816"/>
                </a:cubicBezTo>
                <a:cubicBezTo>
                  <a:pt x="901" y="817"/>
                  <a:pt x="925" y="818"/>
                  <a:pt x="924" y="827"/>
                </a:cubicBezTo>
                <a:cubicBezTo>
                  <a:pt x="924" y="837"/>
                  <a:pt x="924" y="837"/>
                  <a:pt x="924" y="847"/>
                </a:cubicBezTo>
                <a:cubicBezTo>
                  <a:pt x="947" y="857"/>
                  <a:pt x="995" y="839"/>
                  <a:pt x="995" y="858"/>
                </a:cubicBezTo>
                <a:cubicBezTo>
                  <a:pt x="995" y="848"/>
                  <a:pt x="995" y="848"/>
                  <a:pt x="995" y="839"/>
                </a:cubicBezTo>
                <a:cubicBezTo>
                  <a:pt x="1090" y="840"/>
                  <a:pt x="1161" y="849"/>
                  <a:pt x="1233" y="858"/>
                </a:cubicBezTo>
                <a:cubicBezTo>
                  <a:pt x="1328" y="876"/>
                  <a:pt x="1437" y="876"/>
                  <a:pt x="1548" y="866"/>
                </a:cubicBezTo>
                <a:cubicBezTo>
                  <a:pt x="1660" y="857"/>
                  <a:pt x="1774" y="836"/>
                  <a:pt x="1881" y="812"/>
                </a:cubicBezTo>
                <a:cubicBezTo>
                  <a:pt x="1905" y="809"/>
                  <a:pt x="1926" y="787"/>
                  <a:pt x="1899" y="771"/>
                </a:cubicBezTo>
                <a:cubicBezTo>
                  <a:pt x="1923" y="768"/>
                  <a:pt x="1947" y="764"/>
                  <a:pt x="1971" y="761"/>
                </a:cubicBezTo>
                <a:cubicBezTo>
                  <a:pt x="2019" y="754"/>
                  <a:pt x="1990" y="729"/>
                  <a:pt x="2038" y="721"/>
                </a:cubicBezTo>
                <a:cubicBezTo>
                  <a:pt x="2131" y="694"/>
                  <a:pt x="2224" y="670"/>
                  <a:pt x="2318" y="645"/>
                </a:cubicBezTo>
                <a:cubicBezTo>
                  <a:pt x="2412" y="620"/>
                  <a:pt x="2506" y="596"/>
                  <a:pt x="2600" y="567"/>
                </a:cubicBezTo>
                <a:cubicBezTo>
                  <a:pt x="2695" y="539"/>
                  <a:pt x="2789" y="507"/>
                  <a:pt x="2880" y="468"/>
                </a:cubicBezTo>
                <a:cubicBezTo>
                  <a:pt x="2972" y="429"/>
                  <a:pt x="3062" y="383"/>
                  <a:pt x="3146" y="328"/>
                </a:cubicBezTo>
                <a:cubicBezTo>
                  <a:pt x="3123" y="338"/>
                  <a:pt x="3100" y="347"/>
                  <a:pt x="3079" y="355"/>
                </a:cubicBezTo>
                <a:cubicBezTo>
                  <a:pt x="3057" y="362"/>
                  <a:pt x="3036" y="369"/>
                  <a:pt x="3015" y="377"/>
                </a:cubicBezTo>
                <a:cubicBezTo>
                  <a:pt x="2994" y="384"/>
                  <a:pt x="2974" y="392"/>
                  <a:pt x="2953" y="401"/>
                </a:cubicBezTo>
                <a:cubicBezTo>
                  <a:pt x="2933" y="410"/>
                  <a:pt x="2912" y="419"/>
                  <a:pt x="2890" y="432"/>
                </a:cubicBezTo>
                <a:cubicBezTo>
                  <a:pt x="2886" y="423"/>
                  <a:pt x="2877" y="406"/>
                  <a:pt x="2855" y="415"/>
                </a:cubicBezTo>
                <a:cubicBezTo>
                  <a:pt x="2785" y="439"/>
                  <a:pt x="2712" y="469"/>
                  <a:pt x="2646" y="490"/>
                </a:cubicBezTo>
                <a:cubicBezTo>
                  <a:pt x="2613" y="501"/>
                  <a:pt x="2582" y="509"/>
                  <a:pt x="2553" y="513"/>
                </a:cubicBezTo>
                <a:cubicBezTo>
                  <a:pt x="2525" y="518"/>
                  <a:pt x="2500" y="519"/>
                  <a:pt x="2480" y="515"/>
                </a:cubicBezTo>
                <a:cubicBezTo>
                  <a:pt x="2467" y="514"/>
                  <a:pt x="2453" y="507"/>
                  <a:pt x="2433" y="504"/>
                </a:cubicBezTo>
                <a:cubicBezTo>
                  <a:pt x="2423" y="502"/>
                  <a:pt x="2412" y="501"/>
                  <a:pt x="2399" y="502"/>
                </a:cubicBezTo>
                <a:cubicBezTo>
                  <a:pt x="2386" y="502"/>
                  <a:pt x="2371" y="504"/>
                  <a:pt x="2354" y="508"/>
                </a:cubicBezTo>
                <a:cubicBezTo>
                  <a:pt x="2377" y="502"/>
                  <a:pt x="2400" y="497"/>
                  <a:pt x="2423" y="490"/>
                </a:cubicBezTo>
                <a:cubicBezTo>
                  <a:pt x="2420" y="481"/>
                  <a:pt x="2414" y="463"/>
                  <a:pt x="2414" y="463"/>
                </a:cubicBezTo>
                <a:cubicBezTo>
                  <a:pt x="2368" y="470"/>
                  <a:pt x="2315" y="478"/>
                  <a:pt x="2264" y="485"/>
                </a:cubicBezTo>
                <a:cubicBezTo>
                  <a:pt x="2238" y="489"/>
                  <a:pt x="2212" y="492"/>
                  <a:pt x="2186" y="495"/>
                </a:cubicBezTo>
                <a:cubicBezTo>
                  <a:pt x="2161" y="497"/>
                  <a:pt x="2136" y="500"/>
                  <a:pt x="2113" y="502"/>
                </a:cubicBezTo>
                <a:cubicBezTo>
                  <a:pt x="2113" y="502"/>
                  <a:pt x="2109" y="483"/>
                  <a:pt x="2107" y="473"/>
                </a:cubicBezTo>
                <a:cubicBezTo>
                  <a:pt x="2062" y="482"/>
                  <a:pt x="2062" y="482"/>
                  <a:pt x="2062" y="482"/>
                </a:cubicBezTo>
                <a:cubicBezTo>
                  <a:pt x="2048" y="467"/>
                  <a:pt x="2052" y="454"/>
                  <a:pt x="2069" y="442"/>
                </a:cubicBezTo>
                <a:cubicBezTo>
                  <a:pt x="2077" y="436"/>
                  <a:pt x="2089" y="430"/>
                  <a:pt x="2102" y="425"/>
                </a:cubicBezTo>
                <a:cubicBezTo>
                  <a:pt x="2115" y="419"/>
                  <a:pt x="2131" y="414"/>
                  <a:pt x="2148" y="409"/>
                </a:cubicBezTo>
                <a:cubicBezTo>
                  <a:pt x="2165" y="404"/>
                  <a:pt x="2183" y="398"/>
                  <a:pt x="2201" y="393"/>
                </a:cubicBezTo>
                <a:cubicBezTo>
                  <a:pt x="2210" y="391"/>
                  <a:pt x="2220" y="388"/>
                  <a:pt x="2229" y="386"/>
                </a:cubicBezTo>
                <a:cubicBezTo>
                  <a:pt x="2238" y="383"/>
                  <a:pt x="2247" y="380"/>
                  <a:pt x="2257" y="378"/>
                </a:cubicBezTo>
                <a:cubicBezTo>
                  <a:pt x="2293" y="368"/>
                  <a:pt x="2328" y="357"/>
                  <a:pt x="2355" y="348"/>
                </a:cubicBezTo>
                <a:cubicBezTo>
                  <a:pt x="2352" y="339"/>
                  <a:pt x="2346" y="320"/>
                  <a:pt x="2344" y="311"/>
                </a:cubicBezTo>
                <a:cubicBezTo>
                  <a:pt x="2301" y="322"/>
                  <a:pt x="2301" y="322"/>
                  <a:pt x="2301" y="322"/>
                </a:cubicBezTo>
                <a:cubicBezTo>
                  <a:pt x="2295" y="303"/>
                  <a:pt x="2295" y="303"/>
                  <a:pt x="2295" y="303"/>
                </a:cubicBezTo>
                <a:cubicBezTo>
                  <a:pt x="2359" y="287"/>
                  <a:pt x="2417" y="271"/>
                  <a:pt x="2475" y="253"/>
                </a:cubicBezTo>
                <a:cubicBezTo>
                  <a:pt x="2532" y="235"/>
                  <a:pt x="2589" y="215"/>
                  <a:pt x="2651" y="192"/>
                </a:cubicBezTo>
                <a:cubicBezTo>
                  <a:pt x="2645" y="194"/>
                  <a:pt x="2639" y="197"/>
                  <a:pt x="2632" y="199"/>
                </a:cubicBezTo>
                <a:cubicBezTo>
                  <a:pt x="2625" y="202"/>
                  <a:pt x="2617" y="205"/>
                  <a:pt x="2610" y="208"/>
                </a:cubicBezTo>
                <a:cubicBezTo>
                  <a:pt x="2594" y="213"/>
                  <a:pt x="2579" y="219"/>
                  <a:pt x="2568" y="222"/>
                </a:cubicBezTo>
                <a:cubicBezTo>
                  <a:pt x="2565" y="213"/>
                  <a:pt x="2561" y="204"/>
                  <a:pt x="2541" y="211"/>
                </a:cubicBezTo>
                <a:cubicBezTo>
                  <a:pt x="2561" y="204"/>
                  <a:pt x="2583" y="197"/>
                  <a:pt x="2606" y="190"/>
                </a:cubicBezTo>
                <a:cubicBezTo>
                  <a:pt x="2628" y="182"/>
                  <a:pt x="2651" y="174"/>
                  <a:pt x="2674" y="165"/>
                </a:cubicBezTo>
                <a:cubicBezTo>
                  <a:pt x="2697" y="156"/>
                  <a:pt x="2719" y="146"/>
                  <a:pt x="2740" y="135"/>
                </a:cubicBezTo>
                <a:cubicBezTo>
                  <a:pt x="2761" y="124"/>
                  <a:pt x="2780" y="112"/>
                  <a:pt x="2797" y="99"/>
                </a:cubicBezTo>
                <a:cubicBezTo>
                  <a:pt x="2812" y="81"/>
                  <a:pt x="2779" y="65"/>
                  <a:pt x="2717" y="81"/>
                </a:cubicBezTo>
                <a:cubicBezTo>
                  <a:pt x="2703" y="88"/>
                  <a:pt x="2689" y="93"/>
                  <a:pt x="2676" y="98"/>
                </a:cubicBezTo>
                <a:cubicBezTo>
                  <a:pt x="2670" y="101"/>
                  <a:pt x="2664" y="103"/>
                  <a:pt x="2657" y="106"/>
                </a:cubicBezTo>
                <a:cubicBezTo>
                  <a:pt x="2651" y="108"/>
                  <a:pt x="2645" y="111"/>
                  <a:pt x="2639" y="113"/>
                </a:cubicBezTo>
                <a:cubicBezTo>
                  <a:pt x="2627" y="118"/>
                  <a:pt x="2614" y="123"/>
                  <a:pt x="2601" y="128"/>
                </a:cubicBezTo>
                <a:cubicBezTo>
                  <a:pt x="2588" y="132"/>
                  <a:pt x="2575" y="137"/>
                  <a:pt x="2560" y="143"/>
                </a:cubicBezTo>
                <a:cubicBezTo>
                  <a:pt x="2552" y="125"/>
                  <a:pt x="2552" y="125"/>
                  <a:pt x="2552" y="125"/>
                </a:cubicBezTo>
                <a:cubicBezTo>
                  <a:pt x="2572" y="118"/>
                  <a:pt x="2598" y="111"/>
                  <a:pt x="2623" y="103"/>
                </a:cubicBezTo>
                <a:cubicBezTo>
                  <a:pt x="2648" y="94"/>
                  <a:pt x="2672" y="84"/>
                  <a:pt x="2689" y="72"/>
                </a:cubicBezTo>
                <a:cubicBezTo>
                  <a:pt x="2697" y="63"/>
                  <a:pt x="2684" y="61"/>
                  <a:pt x="2671" y="58"/>
                </a:cubicBezTo>
                <a:cubicBezTo>
                  <a:pt x="2658" y="56"/>
                  <a:pt x="2646" y="53"/>
                  <a:pt x="2653" y="45"/>
                </a:cubicBezTo>
                <a:cubicBezTo>
                  <a:pt x="2663" y="41"/>
                  <a:pt x="2672" y="37"/>
                  <a:pt x="2681" y="32"/>
                </a:cubicBezTo>
                <a:cubicBezTo>
                  <a:pt x="2690" y="27"/>
                  <a:pt x="2698" y="20"/>
                  <a:pt x="2705" y="12"/>
                </a:cubicBezTo>
                <a:cubicBezTo>
                  <a:pt x="2698" y="15"/>
                  <a:pt x="2691" y="18"/>
                  <a:pt x="2684" y="22"/>
                </a:cubicBezTo>
                <a:cubicBezTo>
                  <a:pt x="2676" y="25"/>
                  <a:pt x="2669" y="29"/>
                  <a:pt x="2661" y="32"/>
                </a:cubicBezTo>
                <a:cubicBezTo>
                  <a:pt x="2645" y="40"/>
                  <a:pt x="2629" y="47"/>
                  <a:pt x="2612" y="54"/>
                </a:cubicBezTo>
                <a:cubicBezTo>
                  <a:pt x="2579" y="69"/>
                  <a:pt x="2545" y="81"/>
                  <a:pt x="2514" y="87"/>
                </a:cubicBezTo>
                <a:cubicBezTo>
                  <a:pt x="2491" y="84"/>
                  <a:pt x="2468" y="82"/>
                  <a:pt x="2461" y="64"/>
                </a:cubicBezTo>
                <a:cubicBezTo>
                  <a:pt x="2450" y="69"/>
                  <a:pt x="2438" y="73"/>
                  <a:pt x="2426" y="77"/>
                </a:cubicBezTo>
                <a:cubicBezTo>
                  <a:pt x="2415" y="80"/>
                  <a:pt x="2403" y="84"/>
                  <a:pt x="2392" y="86"/>
                </a:cubicBezTo>
                <a:cubicBezTo>
                  <a:pt x="2369" y="90"/>
                  <a:pt x="2347" y="93"/>
                  <a:pt x="2325" y="92"/>
                </a:cubicBezTo>
                <a:cubicBezTo>
                  <a:pt x="2304" y="92"/>
                  <a:pt x="2283" y="90"/>
                  <a:pt x="2263" y="85"/>
                </a:cubicBezTo>
                <a:cubicBezTo>
                  <a:pt x="2243" y="80"/>
                  <a:pt x="2224" y="74"/>
                  <a:pt x="2206" y="66"/>
                </a:cubicBezTo>
                <a:cubicBezTo>
                  <a:pt x="2200" y="63"/>
                  <a:pt x="2189" y="62"/>
                  <a:pt x="2176" y="63"/>
                </a:cubicBezTo>
                <a:cubicBezTo>
                  <a:pt x="2162" y="65"/>
                  <a:pt x="2146" y="68"/>
                  <a:pt x="2129" y="71"/>
                </a:cubicBezTo>
                <a:cubicBezTo>
                  <a:pt x="2094" y="79"/>
                  <a:pt x="2055" y="90"/>
                  <a:pt x="2025" y="95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7" name="文本框 6"/>
          <p:cNvSpPr txBox="1"/>
          <p:nvPr/>
        </p:nvSpPr>
        <p:spPr>
          <a:xfrm>
            <a:off x="3001211" y="2201191"/>
            <a:ext cx="6037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义启紫水晶体" panose="02000500000000000000" pitchFamily="2" charset="-128"/>
                <a:ea typeface="义启紫水晶体" panose="02000500000000000000" pitchFamily="2" charset="-128"/>
                <a:cs typeface="义启紫水晶体" panose="02000500000000000000" pitchFamily="2" charset="-128"/>
              </a:rPr>
              <a:t>PART ONE</a:t>
            </a:r>
            <a:endParaRPr lang="zh-CN" altLang="en-US" sz="9600" dirty="0">
              <a:solidFill>
                <a:schemeClr val="bg1"/>
              </a:solidFill>
              <a:latin typeface="义启紫水晶体" panose="02000500000000000000" pitchFamily="2" charset="-128"/>
              <a:ea typeface="义启紫水晶体" panose="02000500000000000000" pitchFamily="2" charset="-128"/>
              <a:cs typeface="义启紫水晶体" panose="02000500000000000000" pitchFamily="2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42388" y="3808606"/>
            <a:ext cx="6096000" cy="7052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US" altLang="zh-CN" sz="1400" dirty="0">
                <a:solidFill>
                  <a:schemeClr val="bg1"/>
                </a:solidFill>
              </a:rPr>
              <a:t>Theme color makes PPT more convenient to change.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altLang="zh-CN" sz="1400" dirty="0">
                <a:solidFill>
                  <a:schemeClr val="bg1"/>
                </a:solidFill>
              </a:rPr>
              <a:t>Adjust the spacing to adapt to Chinese typesetting, use the reference line in PPT.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9" name="等腰三角形 8"/>
          <p:cNvSpPr/>
          <p:nvPr/>
        </p:nvSpPr>
        <p:spPr>
          <a:xfrm rot="10800000">
            <a:off x="5974080" y="5974080"/>
            <a:ext cx="655320" cy="487680"/>
          </a:xfrm>
          <a:prstGeom prst="triangle">
            <a:avLst/>
          </a:prstGeom>
          <a:solidFill>
            <a:srgbClr val="C9B8D6"/>
          </a:solidFill>
          <a:ln>
            <a:solidFill>
              <a:srgbClr val="C9B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îṩļîḑê"/>
          <p:cNvSpPr/>
          <p:nvPr/>
        </p:nvSpPr>
        <p:spPr>
          <a:xfrm>
            <a:off x="7840662" y="0"/>
            <a:ext cx="4351337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id-ID"/>
          </a:p>
        </p:txBody>
      </p:sp>
      <p:grpSp>
        <p:nvGrpSpPr>
          <p:cNvPr id="4" name="îṥ1ïḋé"/>
          <p:cNvGrpSpPr/>
          <p:nvPr/>
        </p:nvGrpSpPr>
        <p:grpSpPr>
          <a:xfrm>
            <a:off x="4660088" y="1483040"/>
            <a:ext cx="6361148" cy="3517334"/>
            <a:chOff x="503602" y="2132856"/>
            <a:chExt cx="5859098" cy="3239723"/>
          </a:xfrm>
        </p:grpSpPr>
        <p:grpSp>
          <p:nvGrpSpPr>
            <p:cNvPr id="14" name="íṡḻïḓè"/>
            <p:cNvGrpSpPr/>
            <p:nvPr/>
          </p:nvGrpSpPr>
          <p:grpSpPr>
            <a:xfrm>
              <a:off x="503602" y="5249660"/>
              <a:ext cx="5859098" cy="122919"/>
              <a:chOff x="-1348120" y="5777968"/>
              <a:chExt cx="9361040" cy="187524"/>
            </a:xfrm>
          </p:grpSpPr>
          <p:sp>
            <p:nvSpPr>
              <p:cNvPr id="22" name="îślidê"/>
              <p:cNvSpPr/>
              <p:nvPr/>
            </p:nvSpPr>
            <p:spPr>
              <a:xfrm flipV="1">
                <a:off x="-1348120" y="5928916"/>
                <a:ext cx="9361040" cy="36576"/>
              </a:xfrm>
              <a:prstGeom prst="trapezoid">
                <a:avLst>
                  <a:gd name="adj" fmla="val 814192"/>
                </a:avLst>
              </a:prstGeom>
              <a:solidFill>
                <a:srgbClr val="80808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 sz="1090"/>
              </a:p>
            </p:txBody>
          </p:sp>
          <p:sp>
            <p:nvSpPr>
              <p:cNvPr id="23" name="îṡḷîḓé"/>
              <p:cNvSpPr/>
              <p:nvPr/>
            </p:nvSpPr>
            <p:spPr>
              <a:xfrm>
                <a:off x="-1348120" y="5777968"/>
                <a:ext cx="9361040" cy="15109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 sz="1090"/>
              </a:p>
            </p:txBody>
          </p:sp>
        </p:grpSp>
        <p:grpSp>
          <p:nvGrpSpPr>
            <p:cNvPr id="15" name="iṥ1iďé"/>
            <p:cNvGrpSpPr/>
            <p:nvPr/>
          </p:nvGrpSpPr>
          <p:grpSpPr>
            <a:xfrm>
              <a:off x="1002671" y="2132856"/>
              <a:ext cx="4860960" cy="3080807"/>
              <a:chOff x="-375492" y="1139528"/>
              <a:chExt cx="7415785" cy="4700016"/>
            </a:xfrm>
          </p:grpSpPr>
          <p:grpSp>
            <p:nvGrpSpPr>
              <p:cNvPr id="17" name="ïṩḷíḋé"/>
              <p:cNvGrpSpPr/>
              <p:nvPr/>
            </p:nvGrpSpPr>
            <p:grpSpPr>
              <a:xfrm>
                <a:off x="-375492" y="1139528"/>
                <a:ext cx="7415785" cy="4700016"/>
                <a:chOff x="-375492" y="1139528"/>
                <a:chExt cx="7415785" cy="4700016"/>
              </a:xfrm>
            </p:grpSpPr>
            <p:sp>
              <p:nvSpPr>
                <p:cNvPr id="19" name="îṡḻïḋé"/>
                <p:cNvSpPr/>
                <p:nvPr/>
              </p:nvSpPr>
              <p:spPr>
                <a:xfrm>
                  <a:off x="-375492" y="1139528"/>
                  <a:ext cx="7415784" cy="4700016"/>
                </a:xfrm>
                <a:custGeom>
                  <a:avLst/>
                  <a:gdLst>
                    <a:gd name="connsiteX0" fmla="*/ 224028 w 7415784"/>
                    <a:gd name="connsiteY0" fmla="*/ 269748 h 4700016"/>
                    <a:gd name="connsiteX1" fmla="*/ 224028 w 7415784"/>
                    <a:gd name="connsiteY1" fmla="*/ 4430268 h 4700016"/>
                    <a:gd name="connsiteX2" fmla="*/ 7191756 w 7415784"/>
                    <a:gd name="connsiteY2" fmla="*/ 4430268 h 4700016"/>
                    <a:gd name="connsiteX3" fmla="*/ 7191756 w 7415784"/>
                    <a:gd name="connsiteY3" fmla="*/ 269748 h 4700016"/>
                    <a:gd name="connsiteX4" fmla="*/ 266867 w 7415784"/>
                    <a:gd name="connsiteY4" fmla="*/ 0 h 4700016"/>
                    <a:gd name="connsiteX5" fmla="*/ 7148917 w 7415784"/>
                    <a:gd name="connsiteY5" fmla="*/ 0 h 4700016"/>
                    <a:gd name="connsiteX6" fmla="*/ 7415784 w 7415784"/>
                    <a:gd name="connsiteY6" fmla="*/ 266867 h 4700016"/>
                    <a:gd name="connsiteX7" fmla="*/ 7415784 w 7415784"/>
                    <a:gd name="connsiteY7" fmla="*/ 4433149 h 4700016"/>
                    <a:gd name="connsiteX8" fmla="*/ 7148917 w 7415784"/>
                    <a:gd name="connsiteY8" fmla="*/ 4700016 h 4700016"/>
                    <a:gd name="connsiteX9" fmla="*/ 266867 w 7415784"/>
                    <a:gd name="connsiteY9" fmla="*/ 4700016 h 4700016"/>
                    <a:gd name="connsiteX10" fmla="*/ 0 w 7415784"/>
                    <a:gd name="connsiteY10" fmla="*/ 4433149 h 4700016"/>
                    <a:gd name="connsiteX11" fmla="*/ 0 w 7415784"/>
                    <a:gd name="connsiteY11" fmla="*/ 266867 h 4700016"/>
                    <a:gd name="connsiteX12" fmla="*/ 266867 w 7415784"/>
                    <a:gd name="connsiteY12" fmla="*/ 0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415784" h="4700016">
                      <a:moveTo>
                        <a:pt x="224028" y="269748"/>
                      </a:moveTo>
                      <a:lnTo>
                        <a:pt x="224028" y="4430268"/>
                      </a:lnTo>
                      <a:lnTo>
                        <a:pt x="7191756" y="4430268"/>
                      </a:lnTo>
                      <a:lnTo>
                        <a:pt x="7191756" y="269748"/>
                      </a:lnTo>
                      <a:close/>
                      <a:moveTo>
                        <a:pt x="266867" y="0"/>
                      </a:moveTo>
                      <a:lnTo>
                        <a:pt x="7148917" y="0"/>
                      </a:lnTo>
                      <a:cubicBezTo>
                        <a:pt x="7296304" y="0"/>
                        <a:pt x="7415784" y="119480"/>
                        <a:pt x="7415784" y="266867"/>
                      </a:cubicBezTo>
                      <a:lnTo>
                        <a:pt x="7415784" y="4433149"/>
                      </a:lnTo>
                      <a:cubicBezTo>
                        <a:pt x="7415784" y="4580536"/>
                        <a:pt x="7296304" y="4700016"/>
                        <a:pt x="7148917" y="4700016"/>
                      </a:cubicBezTo>
                      <a:lnTo>
                        <a:pt x="266867" y="4700016"/>
                      </a:lnTo>
                      <a:cubicBezTo>
                        <a:pt x="119480" y="4700016"/>
                        <a:pt x="0" y="4580536"/>
                        <a:pt x="0" y="4433149"/>
                      </a:cubicBezTo>
                      <a:lnTo>
                        <a:pt x="0" y="266867"/>
                      </a:lnTo>
                      <a:cubicBezTo>
                        <a:pt x="0" y="119480"/>
                        <a:pt x="119480" y="0"/>
                        <a:pt x="26686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en-US" sz="1090"/>
                </a:p>
              </p:txBody>
            </p:sp>
            <p:sp>
              <p:nvSpPr>
                <p:cNvPr id="20" name="ïṧľíďè"/>
                <p:cNvSpPr/>
                <p:nvPr/>
              </p:nvSpPr>
              <p:spPr>
                <a:xfrm>
                  <a:off x="-358011" y="1160080"/>
                  <a:ext cx="7380820" cy="4658913"/>
                </a:xfrm>
                <a:custGeom>
                  <a:avLst/>
                  <a:gdLst>
                    <a:gd name="connsiteX0" fmla="*/ 252028 w 7380820"/>
                    <a:gd name="connsiteY0" fmla="*/ 295230 h 4658912"/>
                    <a:gd name="connsiteX1" fmla="*/ 252028 w 7380820"/>
                    <a:gd name="connsiteY1" fmla="*/ 4363682 h 4658912"/>
                    <a:gd name="connsiteX2" fmla="*/ 7128792 w 7380820"/>
                    <a:gd name="connsiteY2" fmla="*/ 4363682 h 4658912"/>
                    <a:gd name="connsiteX3" fmla="*/ 7128792 w 7380820"/>
                    <a:gd name="connsiteY3" fmla="*/ 295230 h 4658912"/>
                    <a:gd name="connsiteX4" fmla="*/ 264533 w 7380820"/>
                    <a:gd name="connsiteY4" fmla="*/ 0 h 4658912"/>
                    <a:gd name="connsiteX5" fmla="*/ 7116287 w 7380820"/>
                    <a:gd name="connsiteY5" fmla="*/ 0 h 4658912"/>
                    <a:gd name="connsiteX6" fmla="*/ 7380820 w 7380820"/>
                    <a:gd name="connsiteY6" fmla="*/ 264533 h 4658912"/>
                    <a:gd name="connsiteX7" fmla="*/ 7380820 w 7380820"/>
                    <a:gd name="connsiteY7" fmla="*/ 4394379 h 4658912"/>
                    <a:gd name="connsiteX8" fmla="*/ 7116287 w 7380820"/>
                    <a:gd name="connsiteY8" fmla="*/ 4658912 h 4658912"/>
                    <a:gd name="connsiteX9" fmla="*/ 264533 w 7380820"/>
                    <a:gd name="connsiteY9" fmla="*/ 4658912 h 4658912"/>
                    <a:gd name="connsiteX10" fmla="*/ 0 w 7380820"/>
                    <a:gd name="connsiteY10" fmla="*/ 4394379 h 4658912"/>
                    <a:gd name="connsiteX11" fmla="*/ 0 w 7380820"/>
                    <a:gd name="connsiteY11" fmla="*/ 264533 h 4658912"/>
                    <a:gd name="connsiteX12" fmla="*/ 264533 w 7380820"/>
                    <a:gd name="connsiteY12" fmla="*/ 0 h 4658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380820" h="4658912">
                      <a:moveTo>
                        <a:pt x="252028" y="295230"/>
                      </a:moveTo>
                      <a:lnTo>
                        <a:pt x="252028" y="4363682"/>
                      </a:lnTo>
                      <a:lnTo>
                        <a:pt x="7128792" y="4363682"/>
                      </a:lnTo>
                      <a:lnTo>
                        <a:pt x="7128792" y="295230"/>
                      </a:lnTo>
                      <a:close/>
                      <a:moveTo>
                        <a:pt x="264533" y="0"/>
                      </a:moveTo>
                      <a:lnTo>
                        <a:pt x="7116287" y="0"/>
                      </a:lnTo>
                      <a:cubicBezTo>
                        <a:pt x="7262385" y="0"/>
                        <a:pt x="7380820" y="118435"/>
                        <a:pt x="7380820" y="264533"/>
                      </a:cubicBezTo>
                      <a:lnTo>
                        <a:pt x="7380820" y="4394379"/>
                      </a:lnTo>
                      <a:cubicBezTo>
                        <a:pt x="7380820" y="4540477"/>
                        <a:pt x="7262385" y="4658912"/>
                        <a:pt x="7116287" y="4658912"/>
                      </a:cubicBezTo>
                      <a:lnTo>
                        <a:pt x="264533" y="4658912"/>
                      </a:lnTo>
                      <a:cubicBezTo>
                        <a:pt x="118435" y="4658912"/>
                        <a:pt x="0" y="4540477"/>
                        <a:pt x="0" y="4394379"/>
                      </a:cubicBezTo>
                      <a:lnTo>
                        <a:pt x="0" y="264533"/>
                      </a:lnTo>
                      <a:cubicBezTo>
                        <a:pt x="0" y="118435"/>
                        <a:pt x="118435" y="0"/>
                        <a:pt x="2645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en-US" sz="1090" dirty="0"/>
                </a:p>
              </p:txBody>
            </p:sp>
            <p:sp>
              <p:nvSpPr>
                <p:cNvPr id="21" name="iṩḷîḋè" hidden="1"/>
                <p:cNvSpPr/>
                <p:nvPr/>
              </p:nvSpPr>
              <p:spPr>
                <a:xfrm>
                  <a:off x="4509683" y="1139528"/>
                  <a:ext cx="2530610" cy="4700016"/>
                </a:xfrm>
                <a:custGeom>
                  <a:avLst/>
                  <a:gdLst>
                    <a:gd name="connsiteX0" fmla="*/ 0 w 2530610"/>
                    <a:gd name="connsiteY0" fmla="*/ 0 h 4700016"/>
                    <a:gd name="connsiteX1" fmla="*/ 2263743 w 2530610"/>
                    <a:gd name="connsiteY1" fmla="*/ 0 h 4700016"/>
                    <a:gd name="connsiteX2" fmla="*/ 2530610 w 2530610"/>
                    <a:gd name="connsiteY2" fmla="*/ 266867 h 4700016"/>
                    <a:gd name="connsiteX3" fmla="*/ 2530610 w 2530610"/>
                    <a:gd name="connsiteY3" fmla="*/ 4433149 h 4700016"/>
                    <a:gd name="connsiteX4" fmla="*/ 2263743 w 2530610"/>
                    <a:gd name="connsiteY4" fmla="*/ 4700016 h 4700016"/>
                    <a:gd name="connsiteX5" fmla="*/ 1961175 w 2530610"/>
                    <a:gd name="connsiteY5" fmla="*/ 4700016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0610" h="4700016">
                      <a:moveTo>
                        <a:pt x="0" y="0"/>
                      </a:moveTo>
                      <a:lnTo>
                        <a:pt x="2263743" y="0"/>
                      </a:lnTo>
                      <a:cubicBezTo>
                        <a:pt x="2411130" y="0"/>
                        <a:pt x="2530610" y="119480"/>
                        <a:pt x="2530610" y="266867"/>
                      </a:cubicBezTo>
                      <a:lnTo>
                        <a:pt x="2530610" y="4433149"/>
                      </a:lnTo>
                      <a:cubicBezTo>
                        <a:pt x="2530610" y="4580536"/>
                        <a:pt x="2411130" y="4700016"/>
                        <a:pt x="2263743" y="4700016"/>
                      </a:cubicBezTo>
                      <a:lnTo>
                        <a:pt x="1961175" y="47000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en-US" sz="1090" dirty="0"/>
                </a:p>
              </p:txBody>
            </p:sp>
          </p:grpSp>
          <p:sp>
            <p:nvSpPr>
              <p:cNvPr id="18" name="îṧḻíḑe"/>
              <p:cNvSpPr/>
              <p:nvPr/>
            </p:nvSpPr>
            <p:spPr>
              <a:xfrm>
                <a:off x="3260392" y="124105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17000">
                    <a:schemeClr val="tx1"/>
                  </a:gs>
                  <a:gs pos="34000">
                    <a:srgbClr val="000000">
                      <a:lumMod val="84000"/>
                      <a:lumOff val="16000"/>
                    </a:srgbClr>
                  </a:gs>
                  <a:gs pos="100000">
                    <a:schemeClr val="bg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 sz="1090"/>
              </a:p>
            </p:txBody>
          </p:sp>
        </p:grpSp>
        <p:sp>
          <p:nvSpPr>
            <p:cNvPr id="16" name="íṧḻíḓè"/>
            <p:cNvSpPr/>
            <p:nvPr/>
          </p:nvSpPr>
          <p:spPr>
            <a:xfrm>
              <a:off x="1166336" y="2313357"/>
              <a:ext cx="4515875" cy="2699819"/>
            </a:xfrm>
            <a:prstGeom prst="rect">
              <a:avLst/>
            </a:prstGeom>
            <a:blipFill>
              <a:blip r:embed="rId1"/>
              <a:stretch>
                <a:fillRect/>
              </a:stretch>
            </a:blip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</p:grpSp>
      <p:sp>
        <p:nvSpPr>
          <p:cNvPr id="5" name="íṡ1îḑê"/>
          <p:cNvSpPr txBox="1"/>
          <p:nvPr/>
        </p:nvSpPr>
        <p:spPr>
          <a:xfrm>
            <a:off x="7840661" y="5104628"/>
            <a:ext cx="3678239" cy="10421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en-US" sz="1100" dirty="0">
                <a:solidFill>
                  <a:schemeClr val="bg1"/>
                </a:solidFill>
              </a:rPr>
              <a:t>Theme color makes PPT more convenient to change.</a:t>
            </a:r>
            <a:endParaRPr lang="en-US" sz="11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SzPct val="25000"/>
            </a:pPr>
            <a:r>
              <a:rPr lang="en-US" sz="1100" dirty="0">
                <a:solidFill>
                  <a:schemeClr val="bg1"/>
                </a:solidFill>
              </a:rPr>
              <a:t>Adjust the spacing to adapt to Chinese typesetting, use the reference line in PPT.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ïşlïḑê"/>
          <p:cNvSpPr txBox="1"/>
          <p:nvPr/>
        </p:nvSpPr>
        <p:spPr>
          <a:xfrm>
            <a:off x="675215" y="1675095"/>
            <a:ext cx="4295506" cy="85216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 fontScale="92500" lnSpcReduction="10000"/>
          </a:bodyPr>
          <a:lstStyle/>
          <a:p>
            <a:pPr>
              <a:buSzPct val="25000"/>
            </a:pPr>
            <a:r>
              <a:rPr lang="en-US" sz="2800" b="1" dirty="0"/>
              <a:t>Unified fonts make</a:t>
            </a:r>
            <a:endParaRPr lang="en-US" sz="2800" b="1" dirty="0"/>
          </a:p>
          <a:p>
            <a:pPr>
              <a:buSzPct val="25000"/>
            </a:pPr>
            <a:r>
              <a:rPr lang="en-US" sz="2800" b="1" dirty="0"/>
              <a:t>reading more fluent.</a:t>
            </a:r>
            <a:endParaRPr lang="en-US" sz="2800" b="1" dirty="0"/>
          </a:p>
        </p:txBody>
      </p:sp>
      <p:sp>
        <p:nvSpPr>
          <p:cNvPr id="7" name="îSľïdé"/>
          <p:cNvSpPr txBox="1"/>
          <p:nvPr/>
        </p:nvSpPr>
        <p:spPr>
          <a:xfrm>
            <a:off x="677247" y="3020232"/>
            <a:ext cx="4295507" cy="10421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 fontScale="92500" lnSpcReduction="20000"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en-US" sz="1600" dirty="0"/>
              <a:t>Theme color makes PPT more convenient to change.</a:t>
            </a:r>
            <a:endParaRPr lang="en-US" sz="1600" dirty="0"/>
          </a:p>
          <a:p>
            <a:pPr>
              <a:lnSpc>
                <a:spcPct val="150000"/>
              </a:lnSpc>
              <a:buSzPct val="25000"/>
            </a:pPr>
            <a:r>
              <a:rPr lang="en-US" sz="1600" dirty="0"/>
              <a:t>Adjust the spacing to adapt to Chinese typesetting, use the reference line in PPT.</a:t>
            </a:r>
            <a:endParaRPr lang="en-US" sz="1600" dirty="0"/>
          </a:p>
        </p:txBody>
      </p:sp>
      <p:grpSp>
        <p:nvGrpSpPr>
          <p:cNvPr id="8" name="íş1iďè"/>
          <p:cNvGrpSpPr/>
          <p:nvPr/>
        </p:nvGrpSpPr>
        <p:grpSpPr>
          <a:xfrm>
            <a:off x="805811" y="2773744"/>
            <a:ext cx="603250" cy="0"/>
            <a:chOff x="7150100" y="3662052"/>
            <a:chExt cx="603250" cy="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7150100" y="3662052"/>
              <a:ext cx="336550" cy="0"/>
            </a:xfrm>
            <a:prstGeom prst="line">
              <a:avLst/>
            </a:prstGeom>
            <a:ln w="63500" cap="rnd">
              <a:solidFill>
                <a:srgbClr val="C9B8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7620000" y="3662052"/>
              <a:ext cx="0" cy="0"/>
            </a:xfrm>
            <a:prstGeom prst="line">
              <a:avLst/>
            </a:prstGeom>
            <a:ln w="63500" cap="rnd">
              <a:solidFill>
                <a:srgbClr val="C9B8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7753350" y="3662052"/>
              <a:ext cx="0" cy="0"/>
            </a:xfrm>
            <a:prstGeom prst="line">
              <a:avLst/>
            </a:prstGeom>
            <a:ln w="63500" cap="rnd">
              <a:solidFill>
                <a:srgbClr val="C9B8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î$ḷîḍè"/>
          <p:cNvSpPr/>
          <p:nvPr/>
        </p:nvSpPr>
        <p:spPr>
          <a:xfrm>
            <a:off x="691511" y="4366206"/>
            <a:ext cx="1761628" cy="463485"/>
          </a:xfrm>
          <a:prstGeom prst="roundRect">
            <a:avLst>
              <a:gd name="adj" fmla="val 50000"/>
            </a:avLst>
          </a:prstGeom>
          <a:blipFill>
            <a:blip r:embed="rId1"/>
            <a:stretch>
              <a:fillRect/>
            </a:stretch>
          </a:blip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</a:rPr>
              <a:t>Text here ›</a:t>
            </a:r>
            <a:endParaRPr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$ļîḋe"/>
          <p:cNvSpPr/>
          <p:nvPr/>
        </p:nvSpPr>
        <p:spPr>
          <a:xfrm>
            <a:off x="1078470" y="914400"/>
            <a:ext cx="2674291" cy="59436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dirty="0"/>
          </a:p>
        </p:txBody>
      </p:sp>
      <p:sp>
        <p:nvSpPr>
          <p:cNvPr id="4" name="îṣḻïḍé"/>
          <p:cNvSpPr/>
          <p:nvPr/>
        </p:nvSpPr>
        <p:spPr>
          <a:xfrm>
            <a:off x="4207142" y="1552859"/>
            <a:ext cx="2259442" cy="27954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</a:p>
        </p:txBody>
      </p:sp>
      <p:sp>
        <p:nvSpPr>
          <p:cNvPr id="5" name="ïṡ1ïḋé"/>
          <p:cNvSpPr/>
          <p:nvPr/>
        </p:nvSpPr>
        <p:spPr>
          <a:xfrm>
            <a:off x="6944601" y="1552859"/>
            <a:ext cx="2259442" cy="27954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</a:p>
        </p:txBody>
      </p:sp>
      <p:sp>
        <p:nvSpPr>
          <p:cNvPr id="6" name="ïṣľiḓê"/>
          <p:cNvSpPr/>
          <p:nvPr/>
        </p:nvSpPr>
        <p:spPr>
          <a:xfrm>
            <a:off x="9682059" y="1552859"/>
            <a:ext cx="2259442" cy="279544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</a:p>
        </p:txBody>
      </p:sp>
      <p:sp>
        <p:nvSpPr>
          <p:cNvPr id="8" name="íṡľíḑé"/>
          <p:cNvSpPr/>
          <p:nvPr/>
        </p:nvSpPr>
        <p:spPr>
          <a:xfrm>
            <a:off x="3752761" y="4787942"/>
            <a:ext cx="8188740" cy="1329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1"/>
                </a:solidFill>
              </a:rPr>
              <a:t>Copy paste fonts. Choose the only option to retain text.</a:t>
            </a:r>
            <a:endParaRPr lang="en-US" altLang="zh-CN" sz="1200" dirty="0">
              <a:solidFill>
                <a:schemeClr val="tx1"/>
              </a:solidFill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1"/>
                </a:solidFill>
              </a:rPr>
              <a:t>……</a:t>
            </a:r>
            <a:endParaRPr lang="en-US" altLang="zh-CN" sz="1200" dirty="0">
              <a:solidFill>
                <a:schemeClr val="tx1"/>
              </a:solidFill>
            </a:endParaRPr>
          </a:p>
        </p:txBody>
      </p:sp>
      <p:sp>
        <p:nvSpPr>
          <p:cNvPr id="9" name="îṩľiḍe"/>
          <p:cNvSpPr/>
          <p:nvPr/>
        </p:nvSpPr>
        <p:spPr>
          <a:xfrm>
            <a:off x="4207142" y="914400"/>
            <a:ext cx="2259442" cy="506819"/>
          </a:xfrm>
          <a:prstGeom prst="rect">
            <a:avLst/>
          </a:prstGeom>
          <a:solidFill>
            <a:srgbClr val="C9B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1600" dirty="0"/>
              <a:t>ONE</a:t>
            </a:r>
            <a:endParaRPr sz="1600" dirty="0"/>
          </a:p>
        </p:txBody>
      </p:sp>
      <p:sp>
        <p:nvSpPr>
          <p:cNvPr id="10" name="îS1iḑê"/>
          <p:cNvSpPr/>
          <p:nvPr/>
        </p:nvSpPr>
        <p:spPr>
          <a:xfrm>
            <a:off x="6944601" y="914400"/>
            <a:ext cx="2259442" cy="506819"/>
          </a:xfrm>
          <a:prstGeom prst="rect">
            <a:avLst/>
          </a:prstGeom>
          <a:solidFill>
            <a:srgbClr val="C9B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1600" dirty="0"/>
              <a:t>TWO</a:t>
            </a:r>
            <a:endParaRPr sz="1600" dirty="0"/>
          </a:p>
        </p:txBody>
      </p:sp>
      <p:sp>
        <p:nvSpPr>
          <p:cNvPr id="11" name="îṩḷîḋè"/>
          <p:cNvSpPr/>
          <p:nvPr/>
        </p:nvSpPr>
        <p:spPr>
          <a:xfrm>
            <a:off x="9682060" y="914400"/>
            <a:ext cx="2259442" cy="506819"/>
          </a:xfrm>
          <a:prstGeom prst="rect">
            <a:avLst/>
          </a:prstGeom>
          <a:solidFill>
            <a:srgbClr val="C9B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1600" dirty="0"/>
              <a:t>THREE</a:t>
            </a:r>
            <a:endParaRPr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şlíḑe"/>
          <p:cNvSpPr/>
          <p:nvPr/>
        </p:nvSpPr>
        <p:spPr>
          <a:xfrm>
            <a:off x="2" y="3167192"/>
            <a:ext cx="12191997" cy="3690808"/>
          </a:xfrm>
          <a:custGeom>
            <a:avLst/>
            <a:gdLst>
              <a:gd name="connsiteX0" fmla="*/ 11209520 w 12191997"/>
              <a:gd name="connsiteY0" fmla="*/ 1888535 h 3690808"/>
              <a:gd name="connsiteX1" fmla="*/ 12191997 w 12191997"/>
              <a:gd name="connsiteY1" fmla="*/ 2379774 h 3690808"/>
              <a:gd name="connsiteX2" fmla="*/ 12191997 w 12191997"/>
              <a:gd name="connsiteY2" fmla="*/ 3676647 h 3690808"/>
              <a:gd name="connsiteX3" fmla="*/ 12163674 w 12191997"/>
              <a:gd name="connsiteY3" fmla="*/ 3690808 h 3690808"/>
              <a:gd name="connsiteX4" fmla="*/ 10255364 w 12191997"/>
              <a:gd name="connsiteY4" fmla="*/ 3690808 h 3690808"/>
              <a:gd name="connsiteX5" fmla="*/ 10227040 w 12191997"/>
              <a:gd name="connsiteY5" fmla="*/ 3676646 h 3690808"/>
              <a:gd name="connsiteX6" fmla="*/ 10227040 w 12191997"/>
              <a:gd name="connsiteY6" fmla="*/ 2379774 h 3690808"/>
              <a:gd name="connsiteX7" fmla="*/ 9164112 w 12191997"/>
              <a:gd name="connsiteY7" fmla="*/ 1888535 h 3690808"/>
              <a:gd name="connsiteX8" fmla="*/ 10146590 w 12191997"/>
              <a:gd name="connsiteY8" fmla="*/ 2379774 h 3690808"/>
              <a:gd name="connsiteX9" fmla="*/ 10146590 w 12191997"/>
              <a:gd name="connsiteY9" fmla="*/ 3676646 h 3690808"/>
              <a:gd name="connsiteX10" fmla="*/ 10118266 w 12191997"/>
              <a:gd name="connsiteY10" fmla="*/ 3690808 h 3690808"/>
              <a:gd name="connsiteX11" fmla="*/ 8209956 w 12191997"/>
              <a:gd name="connsiteY11" fmla="*/ 3690808 h 3690808"/>
              <a:gd name="connsiteX12" fmla="*/ 8181632 w 12191997"/>
              <a:gd name="connsiteY12" fmla="*/ 3676646 h 3690808"/>
              <a:gd name="connsiteX13" fmla="*/ 8181632 w 12191997"/>
              <a:gd name="connsiteY13" fmla="*/ 2379774 h 3690808"/>
              <a:gd name="connsiteX14" fmla="*/ 7118703 w 12191997"/>
              <a:gd name="connsiteY14" fmla="*/ 1888535 h 3690808"/>
              <a:gd name="connsiteX15" fmla="*/ 8101182 w 12191997"/>
              <a:gd name="connsiteY15" fmla="*/ 2379774 h 3690808"/>
              <a:gd name="connsiteX16" fmla="*/ 8101182 w 12191997"/>
              <a:gd name="connsiteY16" fmla="*/ 3676646 h 3690808"/>
              <a:gd name="connsiteX17" fmla="*/ 8072858 w 12191997"/>
              <a:gd name="connsiteY17" fmla="*/ 3690808 h 3690808"/>
              <a:gd name="connsiteX18" fmla="*/ 6164548 w 12191997"/>
              <a:gd name="connsiteY18" fmla="*/ 3690808 h 3690808"/>
              <a:gd name="connsiteX19" fmla="*/ 6136224 w 12191997"/>
              <a:gd name="connsiteY19" fmla="*/ 3676646 h 3690808"/>
              <a:gd name="connsiteX20" fmla="*/ 6136224 w 12191997"/>
              <a:gd name="connsiteY20" fmla="*/ 2379774 h 3690808"/>
              <a:gd name="connsiteX21" fmla="*/ 982479 w 12191997"/>
              <a:gd name="connsiteY21" fmla="*/ 1888535 h 3690808"/>
              <a:gd name="connsiteX22" fmla="*/ 1964958 w 12191997"/>
              <a:gd name="connsiteY22" fmla="*/ 2379774 h 3690808"/>
              <a:gd name="connsiteX23" fmla="*/ 1964958 w 12191997"/>
              <a:gd name="connsiteY23" fmla="*/ 3676646 h 3690808"/>
              <a:gd name="connsiteX24" fmla="*/ 1936634 w 12191997"/>
              <a:gd name="connsiteY24" fmla="*/ 3690808 h 3690808"/>
              <a:gd name="connsiteX25" fmla="*/ 28324 w 12191997"/>
              <a:gd name="connsiteY25" fmla="*/ 3690808 h 3690808"/>
              <a:gd name="connsiteX26" fmla="*/ 0 w 12191997"/>
              <a:gd name="connsiteY26" fmla="*/ 3676646 h 3690808"/>
              <a:gd name="connsiteX27" fmla="*/ 0 w 12191997"/>
              <a:gd name="connsiteY27" fmla="*/ 2379774 h 3690808"/>
              <a:gd name="connsiteX28" fmla="*/ 3027888 w 12191997"/>
              <a:gd name="connsiteY28" fmla="*/ 1875184 h 3690808"/>
              <a:gd name="connsiteX29" fmla="*/ 4010367 w 12191997"/>
              <a:gd name="connsiteY29" fmla="*/ 2366423 h 3690808"/>
              <a:gd name="connsiteX30" fmla="*/ 4010367 w 12191997"/>
              <a:gd name="connsiteY30" fmla="*/ 3663295 h 3690808"/>
              <a:gd name="connsiteX31" fmla="*/ 3955341 w 12191997"/>
              <a:gd name="connsiteY31" fmla="*/ 3690808 h 3690808"/>
              <a:gd name="connsiteX32" fmla="*/ 2100435 w 12191997"/>
              <a:gd name="connsiteY32" fmla="*/ 3690808 h 3690808"/>
              <a:gd name="connsiteX33" fmla="*/ 2045409 w 12191997"/>
              <a:gd name="connsiteY33" fmla="*/ 3663295 h 3690808"/>
              <a:gd name="connsiteX34" fmla="*/ 2045409 w 12191997"/>
              <a:gd name="connsiteY34" fmla="*/ 2366423 h 3690808"/>
              <a:gd name="connsiteX35" fmla="*/ 5073298 w 12191997"/>
              <a:gd name="connsiteY35" fmla="*/ 1875183 h 3690808"/>
              <a:gd name="connsiteX36" fmla="*/ 6055776 w 12191997"/>
              <a:gd name="connsiteY36" fmla="*/ 2366422 h 3690808"/>
              <a:gd name="connsiteX37" fmla="*/ 6055776 w 12191997"/>
              <a:gd name="connsiteY37" fmla="*/ 3663294 h 3690808"/>
              <a:gd name="connsiteX38" fmla="*/ 6000748 w 12191997"/>
              <a:gd name="connsiteY38" fmla="*/ 3690808 h 3690808"/>
              <a:gd name="connsiteX39" fmla="*/ 4145846 w 12191997"/>
              <a:gd name="connsiteY39" fmla="*/ 3690808 h 3690808"/>
              <a:gd name="connsiteX40" fmla="*/ 4090818 w 12191997"/>
              <a:gd name="connsiteY40" fmla="*/ 3663294 h 3690808"/>
              <a:gd name="connsiteX41" fmla="*/ 4090818 w 12191997"/>
              <a:gd name="connsiteY41" fmla="*/ 2366422 h 3690808"/>
              <a:gd name="connsiteX42" fmla="*/ 10186348 w 12191997"/>
              <a:gd name="connsiteY42" fmla="*/ 13352 h 3690808"/>
              <a:gd name="connsiteX43" fmla="*/ 11168826 w 12191997"/>
              <a:gd name="connsiteY43" fmla="*/ 504591 h 3690808"/>
              <a:gd name="connsiteX44" fmla="*/ 11168826 w 12191997"/>
              <a:gd name="connsiteY44" fmla="*/ 1801463 h 3690808"/>
              <a:gd name="connsiteX45" fmla="*/ 10186348 w 12191997"/>
              <a:gd name="connsiteY45" fmla="*/ 2292703 h 3690808"/>
              <a:gd name="connsiteX46" fmla="*/ 9203868 w 12191997"/>
              <a:gd name="connsiteY46" fmla="*/ 1801463 h 3690808"/>
              <a:gd name="connsiteX47" fmla="*/ 9203868 w 12191997"/>
              <a:gd name="connsiteY47" fmla="*/ 504591 h 3690808"/>
              <a:gd name="connsiteX48" fmla="*/ 8140939 w 12191997"/>
              <a:gd name="connsiteY48" fmla="*/ 13352 h 3690808"/>
              <a:gd name="connsiteX49" fmla="*/ 9123418 w 12191997"/>
              <a:gd name="connsiteY49" fmla="*/ 504591 h 3690808"/>
              <a:gd name="connsiteX50" fmla="*/ 9123418 w 12191997"/>
              <a:gd name="connsiteY50" fmla="*/ 1801463 h 3690808"/>
              <a:gd name="connsiteX51" fmla="*/ 8140939 w 12191997"/>
              <a:gd name="connsiteY51" fmla="*/ 2292703 h 3690808"/>
              <a:gd name="connsiteX52" fmla="*/ 7158460 w 12191997"/>
              <a:gd name="connsiteY52" fmla="*/ 1801463 h 3690808"/>
              <a:gd name="connsiteX53" fmla="*/ 7158460 w 12191997"/>
              <a:gd name="connsiteY53" fmla="*/ 504591 h 3690808"/>
              <a:gd name="connsiteX54" fmla="*/ 2004714 w 12191997"/>
              <a:gd name="connsiteY54" fmla="*/ 13352 h 3690808"/>
              <a:gd name="connsiteX55" fmla="*/ 2987193 w 12191997"/>
              <a:gd name="connsiteY55" fmla="*/ 504591 h 3690808"/>
              <a:gd name="connsiteX56" fmla="*/ 2987193 w 12191997"/>
              <a:gd name="connsiteY56" fmla="*/ 1801463 h 3690808"/>
              <a:gd name="connsiteX57" fmla="*/ 2004714 w 12191997"/>
              <a:gd name="connsiteY57" fmla="*/ 2292703 h 3690808"/>
              <a:gd name="connsiteX58" fmla="*/ 1022235 w 12191997"/>
              <a:gd name="connsiteY58" fmla="*/ 1801463 h 3690808"/>
              <a:gd name="connsiteX59" fmla="*/ 1022235 w 12191997"/>
              <a:gd name="connsiteY59" fmla="*/ 504591 h 3690808"/>
              <a:gd name="connsiteX60" fmla="*/ 4050123 w 12191997"/>
              <a:gd name="connsiteY60" fmla="*/ 1 h 3690808"/>
              <a:gd name="connsiteX61" fmla="*/ 5032602 w 12191997"/>
              <a:gd name="connsiteY61" fmla="*/ 491240 h 3690808"/>
              <a:gd name="connsiteX62" fmla="*/ 5032602 w 12191997"/>
              <a:gd name="connsiteY62" fmla="*/ 1788112 h 3690808"/>
              <a:gd name="connsiteX63" fmla="*/ 4050123 w 12191997"/>
              <a:gd name="connsiteY63" fmla="*/ 2279352 h 3690808"/>
              <a:gd name="connsiteX64" fmla="*/ 3067644 w 12191997"/>
              <a:gd name="connsiteY64" fmla="*/ 1788112 h 3690808"/>
              <a:gd name="connsiteX65" fmla="*/ 3067644 w 12191997"/>
              <a:gd name="connsiteY65" fmla="*/ 491240 h 3690808"/>
              <a:gd name="connsiteX66" fmla="*/ 6095532 w 12191997"/>
              <a:gd name="connsiteY66" fmla="*/ 0 h 3690808"/>
              <a:gd name="connsiteX67" fmla="*/ 7078011 w 12191997"/>
              <a:gd name="connsiteY67" fmla="*/ 491239 h 3690808"/>
              <a:gd name="connsiteX68" fmla="*/ 7078011 w 12191997"/>
              <a:gd name="connsiteY68" fmla="*/ 1788111 h 3690808"/>
              <a:gd name="connsiteX69" fmla="*/ 6095532 w 12191997"/>
              <a:gd name="connsiteY69" fmla="*/ 2279351 h 3690808"/>
              <a:gd name="connsiteX70" fmla="*/ 5113053 w 12191997"/>
              <a:gd name="connsiteY70" fmla="*/ 1788111 h 3690808"/>
              <a:gd name="connsiteX71" fmla="*/ 5113053 w 12191997"/>
              <a:gd name="connsiteY71" fmla="*/ 491239 h 369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191997" h="3690808">
                <a:moveTo>
                  <a:pt x="11209520" y="1888535"/>
                </a:moveTo>
                <a:lnTo>
                  <a:pt x="12191997" y="2379774"/>
                </a:lnTo>
                <a:lnTo>
                  <a:pt x="12191997" y="3676647"/>
                </a:lnTo>
                <a:lnTo>
                  <a:pt x="12163674" y="3690808"/>
                </a:lnTo>
                <a:lnTo>
                  <a:pt x="10255364" y="3690808"/>
                </a:lnTo>
                <a:lnTo>
                  <a:pt x="10227040" y="3676646"/>
                </a:lnTo>
                <a:lnTo>
                  <a:pt x="10227040" y="2379774"/>
                </a:lnTo>
                <a:close/>
                <a:moveTo>
                  <a:pt x="9164112" y="1888535"/>
                </a:moveTo>
                <a:lnTo>
                  <a:pt x="10146590" y="2379774"/>
                </a:lnTo>
                <a:lnTo>
                  <a:pt x="10146590" y="3676646"/>
                </a:lnTo>
                <a:lnTo>
                  <a:pt x="10118266" y="3690808"/>
                </a:lnTo>
                <a:lnTo>
                  <a:pt x="8209956" y="3690808"/>
                </a:lnTo>
                <a:lnTo>
                  <a:pt x="8181632" y="3676646"/>
                </a:lnTo>
                <a:lnTo>
                  <a:pt x="8181632" y="2379774"/>
                </a:lnTo>
                <a:close/>
                <a:moveTo>
                  <a:pt x="7118703" y="1888535"/>
                </a:moveTo>
                <a:lnTo>
                  <a:pt x="8101182" y="2379774"/>
                </a:lnTo>
                <a:lnTo>
                  <a:pt x="8101182" y="3676646"/>
                </a:lnTo>
                <a:lnTo>
                  <a:pt x="8072858" y="3690808"/>
                </a:lnTo>
                <a:lnTo>
                  <a:pt x="6164548" y="3690808"/>
                </a:lnTo>
                <a:lnTo>
                  <a:pt x="6136224" y="3676646"/>
                </a:lnTo>
                <a:lnTo>
                  <a:pt x="6136224" y="2379774"/>
                </a:lnTo>
                <a:close/>
                <a:moveTo>
                  <a:pt x="982479" y="1888535"/>
                </a:moveTo>
                <a:lnTo>
                  <a:pt x="1964958" y="2379774"/>
                </a:lnTo>
                <a:lnTo>
                  <a:pt x="1964958" y="3676646"/>
                </a:lnTo>
                <a:lnTo>
                  <a:pt x="1936634" y="3690808"/>
                </a:lnTo>
                <a:lnTo>
                  <a:pt x="28324" y="3690808"/>
                </a:lnTo>
                <a:lnTo>
                  <a:pt x="0" y="3676646"/>
                </a:lnTo>
                <a:lnTo>
                  <a:pt x="0" y="2379774"/>
                </a:lnTo>
                <a:close/>
                <a:moveTo>
                  <a:pt x="3027888" y="1875184"/>
                </a:moveTo>
                <a:lnTo>
                  <a:pt x="4010367" y="2366423"/>
                </a:lnTo>
                <a:lnTo>
                  <a:pt x="4010367" y="3663295"/>
                </a:lnTo>
                <a:lnTo>
                  <a:pt x="3955341" y="3690808"/>
                </a:lnTo>
                <a:lnTo>
                  <a:pt x="2100435" y="3690808"/>
                </a:lnTo>
                <a:lnTo>
                  <a:pt x="2045409" y="3663295"/>
                </a:lnTo>
                <a:lnTo>
                  <a:pt x="2045409" y="2366423"/>
                </a:lnTo>
                <a:close/>
                <a:moveTo>
                  <a:pt x="5073298" y="1875183"/>
                </a:moveTo>
                <a:lnTo>
                  <a:pt x="6055776" y="2366422"/>
                </a:lnTo>
                <a:lnTo>
                  <a:pt x="6055776" y="3663294"/>
                </a:lnTo>
                <a:lnTo>
                  <a:pt x="6000748" y="3690808"/>
                </a:lnTo>
                <a:lnTo>
                  <a:pt x="4145846" y="3690808"/>
                </a:lnTo>
                <a:lnTo>
                  <a:pt x="4090818" y="3663294"/>
                </a:lnTo>
                <a:lnTo>
                  <a:pt x="4090818" y="2366422"/>
                </a:lnTo>
                <a:close/>
                <a:moveTo>
                  <a:pt x="10186348" y="13352"/>
                </a:moveTo>
                <a:lnTo>
                  <a:pt x="11168826" y="504591"/>
                </a:lnTo>
                <a:lnTo>
                  <a:pt x="11168826" y="1801463"/>
                </a:lnTo>
                <a:lnTo>
                  <a:pt x="10186348" y="2292703"/>
                </a:lnTo>
                <a:lnTo>
                  <a:pt x="9203868" y="1801463"/>
                </a:lnTo>
                <a:lnTo>
                  <a:pt x="9203868" y="504591"/>
                </a:lnTo>
                <a:close/>
                <a:moveTo>
                  <a:pt x="8140939" y="13352"/>
                </a:moveTo>
                <a:lnTo>
                  <a:pt x="9123418" y="504591"/>
                </a:lnTo>
                <a:lnTo>
                  <a:pt x="9123418" y="1801463"/>
                </a:lnTo>
                <a:lnTo>
                  <a:pt x="8140939" y="2292703"/>
                </a:lnTo>
                <a:lnTo>
                  <a:pt x="7158460" y="1801463"/>
                </a:lnTo>
                <a:lnTo>
                  <a:pt x="7158460" y="504591"/>
                </a:lnTo>
                <a:close/>
                <a:moveTo>
                  <a:pt x="2004714" y="13352"/>
                </a:moveTo>
                <a:lnTo>
                  <a:pt x="2987193" y="504591"/>
                </a:lnTo>
                <a:lnTo>
                  <a:pt x="2987193" y="1801463"/>
                </a:lnTo>
                <a:lnTo>
                  <a:pt x="2004714" y="2292703"/>
                </a:lnTo>
                <a:lnTo>
                  <a:pt x="1022235" y="1801463"/>
                </a:lnTo>
                <a:lnTo>
                  <a:pt x="1022235" y="504591"/>
                </a:lnTo>
                <a:close/>
                <a:moveTo>
                  <a:pt x="4050123" y="1"/>
                </a:moveTo>
                <a:lnTo>
                  <a:pt x="5032602" y="491240"/>
                </a:lnTo>
                <a:lnTo>
                  <a:pt x="5032602" y="1788112"/>
                </a:lnTo>
                <a:lnTo>
                  <a:pt x="4050123" y="2279352"/>
                </a:lnTo>
                <a:lnTo>
                  <a:pt x="3067644" y="1788112"/>
                </a:lnTo>
                <a:lnTo>
                  <a:pt x="3067644" y="491240"/>
                </a:lnTo>
                <a:close/>
                <a:moveTo>
                  <a:pt x="6095532" y="0"/>
                </a:moveTo>
                <a:lnTo>
                  <a:pt x="7078011" y="491239"/>
                </a:lnTo>
                <a:lnTo>
                  <a:pt x="7078011" y="1788111"/>
                </a:lnTo>
                <a:lnTo>
                  <a:pt x="6095532" y="2279351"/>
                </a:lnTo>
                <a:lnTo>
                  <a:pt x="5113053" y="1788111"/>
                </a:lnTo>
                <a:lnTo>
                  <a:pt x="5113053" y="491239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3175">
            <a:noFill/>
            <a:prstDash val="sys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2800" b="1" dirty="0"/>
          </a:p>
        </p:txBody>
      </p:sp>
      <p:grpSp>
        <p:nvGrpSpPr>
          <p:cNvPr id="5" name="ïṣḻiḑe"/>
          <p:cNvGrpSpPr/>
          <p:nvPr/>
        </p:nvGrpSpPr>
        <p:grpSpPr>
          <a:xfrm>
            <a:off x="5480304" y="2551497"/>
            <a:ext cx="1231392" cy="1231390"/>
            <a:chOff x="4649213" y="2563451"/>
            <a:chExt cx="705293" cy="705293"/>
          </a:xfrm>
        </p:grpSpPr>
        <p:sp>
          <p:nvSpPr>
            <p:cNvPr id="8" name="i$liḍe"/>
            <p:cNvSpPr/>
            <p:nvPr/>
          </p:nvSpPr>
          <p:spPr>
            <a:xfrm>
              <a:off x="4649213" y="2563451"/>
              <a:ext cx="705293" cy="705293"/>
            </a:xfrm>
            <a:prstGeom prst="ellipse">
              <a:avLst/>
            </a:prstGeom>
            <a:solidFill>
              <a:srgbClr val="C9B8D6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9" name="iSḷíḑê"/>
            <p:cNvSpPr/>
            <p:nvPr/>
          </p:nvSpPr>
          <p:spPr bwMode="auto">
            <a:xfrm>
              <a:off x="4821859" y="2707209"/>
              <a:ext cx="360000" cy="417776"/>
            </a:xfrm>
            <a:custGeom>
              <a:avLst/>
              <a:gdLst>
                <a:gd name="T0" fmla="*/ 105 w 450"/>
                <a:gd name="T1" fmla="*/ 204 h 523"/>
                <a:gd name="T2" fmla="*/ 116 w 450"/>
                <a:gd name="T3" fmla="*/ 223 h 523"/>
                <a:gd name="T4" fmla="*/ 236 w 450"/>
                <a:gd name="T5" fmla="*/ 328 h 523"/>
                <a:gd name="T6" fmla="*/ 354 w 450"/>
                <a:gd name="T7" fmla="*/ 222 h 523"/>
                <a:gd name="T8" fmla="*/ 364 w 450"/>
                <a:gd name="T9" fmla="*/ 203 h 523"/>
                <a:gd name="T10" fmla="*/ 367 w 450"/>
                <a:gd name="T11" fmla="*/ 198 h 523"/>
                <a:gd name="T12" fmla="*/ 362 w 450"/>
                <a:gd name="T13" fmla="*/ 160 h 523"/>
                <a:gd name="T14" fmla="*/ 362 w 450"/>
                <a:gd name="T15" fmla="*/ 158 h 523"/>
                <a:gd name="T16" fmla="*/ 234 w 450"/>
                <a:gd name="T17" fmla="*/ 0 h 523"/>
                <a:gd name="T18" fmla="*/ 108 w 450"/>
                <a:gd name="T19" fmla="*/ 159 h 523"/>
                <a:gd name="T20" fmla="*/ 108 w 450"/>
                <a:gd name="T21" fmla="*/ 161 h 523"/>
                <a:gd name="T22" fmla="*/ 103 w 450"/>
                <a:gd name="T23" fmla="*/ 198 h 523"/>
                <a:gd name="T24" fmla="*/ 105 w 450"/>
                <a:gd name="T25" fmla="*/ 204 h 523"/>
                <a:gd name="T26" fmla="*/ 351 w 450"/>
                <a:gd name="T27" fmla="*/ 190 h 523"/>
                <a:gd name="T28" fmla="*/ 348 w 450"/>
                <a:gd name="T29" fmla="*/ 197 h 523"/>
                <a:gd name="T30" fmla="*/ 342 w 450"/>
                <a:gd name="T31" fmla="*/ 210 h 523"/>
                <a:gd name="T32" fmla="*/ 338 w 450"/>
                <a:gd name="T33" fmla="*/ 215 h 523"/>
                <a:gd name="T34" fmla="*/ 236 w 450"/>
                <a:gd name="T35" fmla="*/ 310 h 523"/>
                <a:gd name="T36" fmla="*/ 131 w 450"/>
                <a:gd name="T37" fmla="*/ 215 h 523"/>
                <a:gd name="T38" fmla="*/ 127 w 450"/>
                <a:gd name="T39" fmla="*/ 210 h 523"/>
                <a:gd name="T40" fmla="*/ 121 w 450"/>
                <a:gd name="T41" fmla="*/ 197 h 523"/>
                <a:gd name="T42" fmla="*/ 118 w 450"/>
                <a:gd name="T43" fmla="*/ 191 h 523"/>
                <a:gd name="T44" fmla="*/ 119 w 450"/>
                <a:gd name="T45" fmla="*/ 174 h 523"/>
                <a:gd name="T46" fmla="*/ 119 w 450"/>
                <a:gd name="T47" fmla="*/ 174 h 523"/>
                <a:gd name="T48" fmla="*/ 124 w 450"/>
                <a:gd name="T49" fmla="*/ 170 h 523"/>
                <a:gd name="T50" fmla="*/ 144 w 450"/>
                <a:gd name="T51" fmla="*/ 173 h 523"/>
                <a:gd name="T52" fmla="*/ 149 w 450"/>
                <a:gd name="T53" fmla="*/ 170 h 523"/>
                <a:gd name="T54" fmla="*/ 162 w 450"/>
                <a:gd name="T55" fmla="*/ 141 h 523"/>
                <a:gd name="T56" fmla="*/ 275 w 450"/>
                <a:gd name="T57" fmla="*/ 156 h 523"/>
                <a:gd name="T58" fmla="*/ 308 w 450"/>
                <a:gd name="T59" fmla="*/ 153 h 523"/>
                <a:gd name="T60" fmla="*/ 316 w 450"/>
                <a:gd name="T61" fmla="*/ 172 h 523"/>
                <a:gd name="T62" fmla="*/ 320 w 450"/>
                <a:gd name="T63" fmla="*/ 175 h 523"/>
                <a:gd name="T64" fmla="*/ 321 w 450"/>
                <a:gd name="T65" fmla="*/ 175 h 523"/>
                <a:gd name="T66" fmla="*/ 345 w 450"/>
                <a:gd name="T67" fmla="*/ 168 h 523"/>
                <a:gd name="T68" fmla="*/ 350 w 450"/>
                <a:gd name="T69" fmla="*/ 173 h 523"/>
                <a:gd name="T70" fmla="*/ 350 w 450"/>
                <a:gd name="T71" fmla="*/ 173 h 523"/>
                <a:gd name="T72" fmla="*/ 351 w 450"/>
                <a:gd name="T73" fmla="*/ 190 h 523"/>
                <a:gd name="T74" fmla="*/ 450 w 450"/>
                <a:gd name="T75" fmla="*/ 513 h 523"/>
                <a:gd name="T76" fmla="*/ 441 w 450"/>
                <a:gd name="T77" fmla="*/ 522 h 523"/>
                <a:gd name="T78" fmla="*/ 30 w 450"/>
                <a:gd name="T79" fmla="*/ 523 h 523"/>
                <a:gd name="T80" fmla="*/ 21 w 450"/>
                <a:gd name="T81" fmla="*/ 515 h 523"/>
                <a:gd name="T82" fmla="*/ 50 w 450"/>
                <a:gd name="T83" fmla="*/ 376 h 523"/>
                <a:gd name="T84" fmla="*/ 62 w 450"/>
                <a:gd name="T85" fmla="*/ 394 h 523"/>
                <a:gd name="T86" fmla="*/ 63 w 450"/>
                <a:gd name="T87" fmla="*/ 395 h 523"/>
                <a:gd name="T88" fmla="*/ 64 w 450"/>
                <a:gd name="T89" fmla="*/ 396 h 523"/>
                <a:gd name="T90" fmla="*/ 108 w 450"/>
                <a:gd name="T91" fmla="*/ 413 h 523"/>
                <a:gd name="T92" fmla="*/ 176 w 450"/>
                <a:gd name="T93" fmla="*/ 375 h 523"/>
                <a:gd name="T94" fmla="*/ 183 w 450"/>
                <a:gd name="T95" fmla="*/ 359 h 523"/>
                <a:gd name="T96" fmla="*/ 179 w 450"/>
                <a:gd name="T97" fmla="*/ 343 h 523"/>
                <a:gd name="T98" fmla="*/ 235 w 450"/>
                <a:gd name="T99" fmla="*/ 352 h 523"/>
                <a:gd name="T100" fmla="*/ 343 w 450"/>
                <a:gd name="T101" fmla="*/ 311 h 523"/>
                <a:gd name="T102" fmla="*/ 354 w 450"/>
                <a:gd name="T103" fmla="*/ 309 h 523"/>
                <a:gd name="T104" fmla="*/ 450 w 450"/>
                <a:gd name="T105" fmla="*/ 513 h 523"/>
                <a:gd name="T106" fmla="*/ 76 w 450"/>
                <a:gd name="T107" fmla="*/ 384 h 523"/>
                <a:gd name="T108" fmla="*/ 1 w 450"/>
                <a:gd name="T109" fmla="*/ 205 h 523"/>
                <a:gd name="T110" fmla="*/ 71 w 450"/>
                <a:gd name="T111" fmla="*/ 158 h 523"/>
                <a:gd name="T112" fmla="*/ 86 w 450"/>
                <a:gd name="T113" fmla="*/ 213 h 523"/>
                <a:gd name="T114" fmla="*/ 55 w 450"/>
                <a:gd name="T115" fmla="*/ 224 h 523"/>
                <a:gd name="T116" fmla="*/ 105 w 450"/>
                <a:gd name="T117" fmla="*/ 332 h 523"/>
                <a:gd name="T118" fmla="*/ 132 w 450"/>
                <a:gd name="T119" fmla="*/ 315 h 523"/>
                <a:gd name="T120" fmla="*/ 164 w 450"/>
                <a:gd name="T121" fmla="*/ 362 h 523"/>
                <a:gd name="T122" fmla="*/ 76 w 450"/>
                <a:gd name="T123" fmla="*/ 38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0" h="523">
                  <a:moveTo>
                    <a:pt x="105" y="204"/>
                  </a:moveTo>
                  <a:cubicBezTo>
                    <a:pt x="109" y="213"/>
                    <a:pt x="112" y="219"/>
                    <a:pt x="116" y="223"/>
                  </a:cubicBezTo>
                  <a:cubicBezTo>
                    <a:pt x="135" y="285"/>
                    <a:pt x="184" y="328"/>
                    <a:pt x="236" y="328"/>
                  </a:cubicBezTo>
                  <a:cubicBezTo>
                    <a:pt x="287" y="327"/>
                    <a:pt x="336" y="284"/>
                    <a:pt x="354" y="222"/>
                  </a:cubicBezTo>
                  <a:cubicBezTo>
                    <a:pt x="358" y="218"/>
                    <a:pt x="361" y="212"/>
                    <a:pt x="364" y="203"/>
                  </a:cubicBezTo>
                  <a:cubicBezTo>
                    <a:pt x="365" y="201"/>
                    <a:pt x="366" y="199"/>
                    <a:pt x="367" y="198"/>
                  </a:cubicBezTo>
                  <a:cubicBezTo>
                    <a:pt x="374" y="183"/>
                    <a:pt x="371" y="167"/>
                    <a:pt x="362" y="160"/>
                  </a:cubicBezTo>
                  <a:lnTo>
                    <a:pt x="362" y="158"/>
                  </a:lnTo>
                  <a:cubicBezTo>
                    <a:pt x="361" y="82"/>
                    <a:pt x="351" y="0"/>
                    <a:pt x="234" y="0"/>
                  </a:cubicBezTo>
                  <a:cubicBezTo>
                    <a:pt x="117" y="0"/>
                    <a:pt x="107" y="79"/>
                    <a:pt x="108" y="159"/>
                  </a:cubicBezTo>
                  <a:cubicBezTo>
                    <a:pt x="108" y="160"/>
                    <a:pt x="108" y="160"/>
                    <a:pt x="108" y="161"/>
                  </a:cubicBezTo>
                  <a:cubicBezTo>
                    <a:pt x="98" y="168"/>
                    <a:pt x="95" y="184"/>
                    <a:pt x="103" y="198"/>
                  </a:cubicBezTo>
                  <a:cubicBezTo>
                    <a:pt x="103" y="200"/>
                    <a:pt x="104" y="202"/>
                    <a:pt x="105" y="204"/>
                  </a:cubicBezTo>
                  <a:close/>
                  <a:moveTo>
                    <a:pt x="351" y="190"/>
                  </a:moveTo>
                  <a:cubicBezTo>
                    <a:pt x="350" y="192"/>
                    <a:pt x="349" y="194"/>
                    <a:pt x="348" y="197"/>
                  </a:cubicBezTo>
                  <a:cubicBezTo>
                    <a:pt x="347" y="200"/>
                    <a:pt x="344" y="208"/>
                    <a:pt x="342" y="210"/>
                  </a:cubicBezTo>
                  <a:cubicBezTo>
                    <a:pt x="340" y="211"/>
                    <a:pt x="339" y="213"/>
                    <a:pt x="338" y="215"/>
                  </a:cubicBezTo>
                  <a:cubicBezTo>
                    <a:pt x="323" y="271"/>
                    <a:pt x="280" y="310"/>
                    <a:pt x="236" y="310"/>
                  </a:cubicBezTo>
                  <a:cubicBezTo>
                    <a:pt x="190" y="310"/>
                    <a:pt x="148" y="271"/>
                    <a:pt x="131" y="215"/>
                  </a:cubicBezTo>
                  <a:cubicBezTo>
                    <a:pt x="131" y="213"/>
                    <a:pt x="129" y="211"/>
                    <a:pt x="127" y="210"/>
                  </a:cubicBezTo>
                  <a:cubicBezTo>
                    <a:pt x="126" y="208"/>
                    <a:pt x="123" y="201"/>
                    <a:pt x="121" y="197"/>
                  </a:cubicBezTo>
                  <a:cubicBezTo>
                    <a:pt x="120" y="195"/>
                    <a:pt x="119" y="193"/>
                    <a:pt x="118" y="191"/>
                  </a:cubicBezTo>
                  <a:cubicBezTo>
                    <a:pt x="114" y="183"/>
                    <a:pt x="115" y="175"/>
                    <a:pt x="119" y="174"/>
                  </a:cubicBezTo>
                  <a:lnTo>
                    <a:pt x="119" y="174"/>
                  </a:lnTo>
                  <a:cubicBezTo>
                    <a:pt x="121" y="173"/>
                    <a:pt x="123" y="171"/>
                    <a:pt x="124" y="170"/>
                  </a:cubicBezTo>
                  <a:lnTo>
                    <a:pt x="144" y="173"/>
                  </a:lnTo>
                  <a:cubicBezTo>
                    <a:pt x="146" y="173"/>
                    <a:pt x="148" y="172"/>
                    <a:pt x="149" y="170"/>
                  </a:cubicBezTo>
                  <a:lnTo>
                    <a:pt x="162" y="141"/>
                  </a:lnTo>
                  <a:cubicBezTo>
                    <a:pt x="176" y="144"/>
                    <a:pt x="231" y="157"/>
                    <a:pt x="275" y="156"/>
                  </a:cubicBezTo>
                  <a:cubicBezTo>
                    <a:pt x="288" y="156"/>
                    <a:pt x="299" y="155"/>
                    <a:pt x="308" y="153"/>
                  </a:cubicBezTo>
                  <a:lnTo>
                    <a:pt x="316" y="172"/>
                  </a:lnTo>
                  <a:cubicBezTo>
                    <a:pt x="317" y="174"/>
                    <a:pt x="318" y="175"/>
                    <a:pt x="320" y="175"/>
                  </a:cubicBezTo>
                  <a:cubicBezTo>
                    <a:pt x="320" y="175"/>
                    <a:pt x="321" y="175"/>
                    <a:pt x="321" y="175"/>
                  </a:cubicBezTo>
                  <a:lnTo>
                    <a:pt x="345" y="168"/>
                  </a:lnTo>
                  <a:cubicBezTo>
                    <a:pt x="346" y="170"/>
                    <a:pt x="348" y="172"/>
                    <a:pt x="350" y="173"/>
                  </a:cubicBezTo>
                  <a:lnTo>
                    <a:pt x="350" y="173"/>
                  </a:lnTo>
                  <a:cubicBezTo>
                    <a:pt x="354" y="175"/>
                    <a:pt x="355" y="182"/>
                    <a:pt x="351" y="190"/>
                  </a:cubicBezTo>
                  <a:close/>
                  <a:moveTo>
                    <a:pt x="450" y="513"/>
                  </a:moveTo>
                  <a:cubicBezTo>
                    <a:pt x="450" y="518"/>
                    <a:pt x="446" y="522"/>
                    <a:pt x="441" y="522"/>
                  </a:cubicBezTo>
                  <a:lnTo>
                    <a:pt x="30" y="523"/>
                  </a:lnTo>
                  <a:cubicBezTo>
                    <a:pt x="25" y="523"/>
                    <a:pt x="22" y="519"/>
                    <a:pt x="21" y="515"/>
                  </a:cubicBezTo>
                  <a:cubicBezTo>
                    <a:pt x="21" y="459"/>
                    <a:pt x="31" y="412"/>
                    <a:pt x="50" y="376"/>
                  </a:cubicBezTo>
                  <a:cubicBezTo>
                    <a:pt x="54" y="382"/>
                    <a:pt x="58" y="388"/>
                    <a:pt x="62" y="394"/>
                  </a:cubicBezTo>
                  <a:lnTo>
                    <a:pt x="63" y="395"/>
                  </a:lnTo>
                  <a:lnTo>
                    <a:pt x="64" y="396"/>
                  </a:lnTo>
                  <a:cubicBezTo>
                    <a:pt x="65" y="397"/>
                    <a:pt x="81" y="413"/>
                    <a:pt x="108" y="413"/>
                  </a:cubicBezTo>
                  <a:cubicBezTo>
                    <a:pt x="132" y="413"/>
                    <a:pt x="155" y="400"/>
                    <a:pt x="176" y="375"/>
                  </a:cubicBezTo>
                  <a:cubicBezTo>
                    <a:pt x="180" y="371"/>
                    <a:pt x="182" y="365"/>
                    <a:pt x="183" y="359"/>
                  </a:cubicBezTo>
                  <a:cubicBezTo>
                    <a:pt x="183" y="354"/>
                    <a:pt x="182" y="349"/>
                    <a:pt x="179" y="343"/>
                  </a:cubicBezTo>
                  <a:cubicBezTo>
                    <a:pt x="197" y="349"/>
                    <a:pt x="216" y="352"/>
                    <a:pt x="235" y="352"/>
                  </a:cubicBezTo>
                  <a:cubicBezTo>
                    <a:pt x="279" y="352"/>
                    <a:pt x="319" y="337"/>
                    <a:pt x="343" y="311"/>
                  </a:cubicBezTo>
                  <a:cubicBezTo>
                    <a:pt x="345" y="308"/>
                    <a:pt x="350" y="307"/>
                    <a:pt x="354" y="309"/>
                  </a:cubicBezTo>
                  <a:cubicBezTo>
                    <a:pt x="415" y="347"/>
                    <a:pt x="450" y="420"/>
                    <a:pt x="450" y="513"/>
                  </a:cubicBezTo>
                  <a:close/>
                  <a:moveTo>
                    <a:pt x="76" y="384"/>
                  </a:moveTo>
                  <a:cubicBezTo>
                    <a:pt x="0" y="295"/>
                    <a:pt x="1" y="205"/>
                    <a:pt x="1" y="205"/>
                  </a:cubicBezTo>
                  <a:cubicBezTo>
                    <a:pt x="4" y="156"/>
                    <a:pt x="61" y="154"/>
                    <a:pt x="71" y="158"/>
                  </a:cubicBezTo>
                  <a:cubicBezTo>
                    <a:pt x="84" y="164"/>
                    <a:pt x="87" y="207"/>
                    <a:pt x="86" y="213"/>
                  </a:cubicBezTo>
                  <a:cubicBezTo>
                    <a:pt x="84" y="221"/>
                    <a:pt x="55" y="224"/>
                    <a:pt x="55" y="224"/>
                  </a:cubicBezTo>
                  <a:cubicBezTo>
                    <a:pt x="66" y="272"/>
                    <a:pt x="105" y="332"/>
                    <a:pt x="105" y="332"/>
                  </a:cubicBezTo>
                  <a:cubicBezTo>
                    <a:pt x="116" y="319"/>
                    <a:pt x="132" y="315"/>
                    <a:pt x="132" y="315"/>
                  </a:cubicBezTo>
                  <a:cubicBezTo>
                    <a:pt x="164" y="327"/>
                    <a:pt x="164" y="362"/>
                    <a:pt x="164" y="362"/>
                  </a:cubicBezTo>
                  <a:cubicBezTo>
                    <a:pt x="114" y="421"/>
                    <a:pt x="91" y="401"/>
                    <a:pt x="76" y="3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endParaRPr lang="zh-CN" altLang="en-US"/>
            </a:p>
          </p:txBody>
        </p:sp>
      </p:grpSp>
      <p:sp>
        <p:nvSpPr>
          <p:cNvPr id="6" name="îṡľïďê"/>
          <p:cNvSpPr/>
          <p:nvPr/>
        </p:nvSpPr>
        <p:spPr bwMode="auto">
          <a:xfrm>
            <a:off x="4149724" y="1740178"/>
            <a:ext cx="4201795" cy="65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/>
              <a:t>Copy paste fonts. Choose the only option to retain text……</a:t>
            </a:r>
            <a:endParaRPr lang="en-US" altLang="zh-CN" sz="1400" dirty="0"/>
          </a:p>
        </p:txBody>
      </p:sp>
      <p:sp>
        <p:nvSpPr>
          <p:cNvPr id="7" name="îṩļîḑê"/>
          <p:cNvSpPr txBox="1"/>
          <p:nvPr/>
        </p:nvSpPr>
        <p:spPr bwMode="auto">
          <a:xfrm>
            <a:off x="4835524" y="1071625"/>
            <a:ext cx="2520950" cy="51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200" b="1" dirty="0"/>
              <a:t>Text Here</a:t>
            </a:r>
            <a:endParaRPr lang="zh-CN" altLang="en-US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šļiďé"/>
          <p:cNvSpPr/>
          <p:nvPr/>
        </p:nvSpPr>
        <p:spPr>
          <a:xfrm>
            <a:off x="669925" y="2392329"/>
            <a:ext cx="4902719" cy="193512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îṣļiḋé"/>
          <p:cNvSpPr/>
          <p:nvPr/>
        </p:nvSpPr>
        <p:spPr>
          <a:xfrm>
            <a:off x="1386476" y="4412513"/>
            <a:ext cx="6109477" cy="17224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6" name="ïṥļíḍe"/>
          <p:cNvSpPr/>
          <p:nvPr/>
        </p:nvSpPr>
        <p:spPr>
          <a:xfrm>
            <a:off x="5657433" y="669854"/>
            <a:ext cx="1838520" cy="3657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7" name="isḻíḓe"/>
          <p:cNvSpPr/>
          <p:nvPr/>
        </p:nvSpPr>
        <p:spPr>
          <a:xfrm>
            <a:off x="3413051" y="297712"/>
            <a:ext cx="8109024" cy="6230679"/>
          </a:xfrm>
          <a:prstGeom prst="frame">
            <a:avLst>
              <a:gd name="adj1" fmla="val 10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îśļíḋê"/>
          <p:cNvSpPr/>
          <p:nvPr/>
        </p:nvSpPr>
        <p:spPr>
          <a:xfrm>
            <a:off x="3353450" y="2217419"/>
            <a:ext cx="180000" cy="180000"/>
          </a:xfrm>
          <a:prstGeom prst="rect">
            <a:avLst/>
          </a:prstGeom>
          <a:solidFill>
            <a:srgbClr val="C9B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40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9" name="işľídê"/>
          <p:cNvSpPr txBox="1"/>
          <p:nvPr/>
        </p:nvSpPr>
        <p:spPr>
          <a:xfrm>
            <a:off x="7587895" y="2516967"/>
            <a:ext cx="3842239" cy="10421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/>
          <a:p>
            <a:pPr algn="r">
              <a:buSzPct val="25000"/>
            </a:pPr>
            <a:r>
              <a:rPr lang="en-US" sz="2800" b="1" dirty="0"/>
              <a:t>Unified fonts make</a:t>
            </a:r>
            <a:endParaRPr lang="en-US" sz="2800" b="1" dirty="0"/>
          </a:p>
          <a:p>
            <a:pPr algn="r">
              <a:buSzPct val="25000"/>
            </a:pPr>
            <a:r>
              <a:rPr lang="en-US" sz="2800" b="1" dirty="0"/>
              <a:t>reading more fluent.</a:t>
            </a:r>
            <a:endParaRPr lang="en-US" sz="2800" b="1" dirty="0"/>
          </a:p>
        </p:txBody>
      </p:sp>
      <p:sp>
        <p:nvSpPr>
          <p:cNvPr id="10" name="íṣľîḋè"/>
          <p:cNvSpPr txBox="1"/>
          <p:nvPr/>
        </p:nvSpPr>
        <p:spPr>
          <a:xfrm>
            <a:off x="7587894" y="3559138"/>
            <a:ext cx="3842240" cy="10421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/>
          <a:p>
            <a:pPr algn="r">
              <a:lnSpc>
                <a:spcPct val="150000"/>
              </a:lnSpc>
              <a:buSzPct val="25000"/>
            </a:pPr>
            <a:r>
              <a:rPr lang="en-US" sz="1200" dirty="0"/>
              <a:t>Theme color makes PPT more convenient to change.</a:t>
            </a:r>
            <a:endParaRPr lang="en-US" sz="1200" dirty="0"/>
          </a:p>
          <a:p>
            <a:pPr algn="r">
              <a:lnSpc>
                <a:spcPct val="150000"/>
              </a:lnSpc>
              <a:buSzPct val="25000"/>
            </a:pPr>
            <a:r>
              <a:rPr lang="en-US" sz="1200" dirty="0"/>
              <a:t>Adjust the spacing to adapt to Chinese typesetting, use the reference line in PPT.</a:t>
            </a:r>
            <a:endParaRPr lang="en-US" sz="1200" dirty="0"/>
          </a:p>
        </p:txBody>
      </p:sp>
      <p:sp>
        <p:nvSpPr>
          <p:cNvPr id="11" name="íŝlïďe"/>
          <p:cNvSpPr txBox="1"/>
          <p:nvPr/>
        </p:nvSpPr>
        <p:spPr>
          <a:xfrm>
            <a:off x="10805524" y="4775755"/>
            <a:ext cx="542364" cy="45110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>
                <a:gd name="adj" fmla="val 40975"/>
              </a:avLst>
            </a:prstTxWarp>
            <a:normAutofit fontScale="55000" lnSpcReduction="20000"/>
          </a:bodyPr>
          <a:lstStyle/>
          <a:p>
            <a:r>
              <a:rPr lang="en-US" sz="4800" dirty="0">
                <a:solidFill>
                  <a:srgbClr val="C9B8D6"/>
                </a:solidFill>
                <a:latin typeface="Impact" panose="020B0806030902050204" pitchFamily="34" charset="0"/>
              </a:rPr>
              <a:t>”</a:t>
            </a:r>
            <a:endParaRPr lang="en-US" sz="4800" dirty="0">
              <a:solidFill>
                <a:srgbClr val="C9B8D6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ŝḻîḑe"/>
          <p:cNvSpPr/>
          <p:nvPr/>
        </p:nvSpPr>
        <p:spPr bwMode="auto">
          <a:xfrm>
            <a:off x="868680" y="1601121"/>
            <a:ext cx="13152120" cy="3655757"/>
          </a:xfrm>
          <a:custGeom>
            <a:avLst/>
            <a:gdLst>
              <a:gd name="T0" fmla="*/ 2085 w 3146"/>
              <a:gd name="T1" fmla="*/ 83 h 876"/>
              <a:gd name="T2" fmla="*/ 1553 w 3146"/>
              <a:gd name="T3" fmla="*/ 116 h 876"/>
              <a:gd name="T4" fmla="*/ 1030 w 3146"/>
              <a:gd name="T5" fmla="*/ 77 h 876"/>
              <a:gd name="T6" fmla="*/ 681 w 3146"/>
              <a:gd name="T7" fmla="*/ 6 h 876"/>
              <a:gd name="T8" fmla="*/ 301 w 3146"/>
              <a:gd name="T9" fmla="*/ 50 h 876"/>
              <a:gd name="T10" fmla="*/ 219 w 3146"/>
              <a:gd name="T11" fmla="*/ 172 h 876"/>
              <a:gd name="T12" fmla="*/ 361 w 3146"/>
              <a:gd name="T13" fmla="*/ 238 h 876"/>
              <a:gd name="T14" fmla="*/ 272 w 3146"/>
              <a:gd name="T15" fmla="*/ 310 h 876"/>
              <a:gd name="T16" fmla="*/ 119 w 3146"/>
              <a:gd name="T17" fmla="*/ 382 h 876"/>
              <a:gd name="T18" fmla="*/ 7 w 3146"/>
              <a:gd name="T19" fmla="*/ 453 h 876"/>
              <a:gd name="T20" fmla="*/ 11 w 3146"/>
              <a:gd name="T21" fmla="*/ 462 h 876"/>
              <a:gd name="T22" fmla="*/ 15 w 3146"/>
              <a:gd name="T23" fmla="*/ 469 h 876"/>
              <a:gd name="T24" fmla="*/ 56 w 3146"/>
              <a:gd name="T25" fmla="*/ 524 h 876"/>
              <a:gd name="T26" fmla="*/ 203 w 3146"/>
              <a:gd name="T27" fmla="*/ 725 h 876"/>
              <a:gd name="T28" fmla="*/ 396 w 3146"/>
              <a:gd name="T29" fmla="*/ 769 h 876"/>
              <a:gd name="T30" fmla="*/ 547 w 3146"/>
              <a:gd name="T31" fmla="*/ 784 h 876"/>
              <a:gd name="T32" fmla="*/ 646 w 3146"/>
              <a:gd name="T33" fmla="*/ 767 h 876"/>
              <a:gd name="T34" fmla="*/ 738 w 3146"/>
              <a:gd name="T35" fmla="*/ 782 h 876"/>
              <a:gd name="T36" fmla="*/ 878 w 3146"/>
              <a:gd name="T37" fmla="*/ 797 h 876"/>
              <a:gd name="T38" fmla="*/ 924 w 3146"/>
              <a:gd name="T39" fmla="*/ 827 h 876"/>
              <a:gd name="T40" fmla="*/ 995 w 3146"/>
              <a:gd name="T41" fmla="*/ 858 h 876"/>
              <a:gd name="T42" fmla="*/ 1233 w 3146"/>
              <a:gd name="T43" fmla="*/ 858 h 876"/>
              <a:gd name="T44" fmla="*/ 1881 w 3146"/>
              <a:gd name="T45" fmla="*/ 812 h 876"/>
              <a:gd name="T46" fmla="*/ 1971 w 3146"/>
              <a:gd name="T47" fmla="*/ 761 h 876"/>
              <a:gd name="T48" fmla="*/ 2318 w 3146"/>
              <a:gd name="T49" fmla="*/ 645 h 876"/>
              <a:gd name="T50" fmla="*/ 2880 w 3146"/>
              <a:gd name="T51" fmla="*/ 468 h 876"/>
              <a:gd name="T52" fmla="*/ 3079 w 3146"/>
              <a:gd name="T53" fmla="*/ 355 h 876"/>
              <a:gd name="T54" fmla="*/ 2953 w 3146"/>
              <a:gd name="T55" fmla="*/ 401 h 876"/>
              <a:gd name="T56" fmla="*/ 2855 w 3146"/>
              <a:gd name="T57" fmla="*/ 415 h 876"/>
              <a:gd name="T58" fmla="*/ 2553 w 3146"/>
              <a:gd name="T59" fmla="*/ 513 h 876"/>
              <a:gd name="T60" fmla="*/ 2433 w 3146"/>
              <a:gd name="T61" fmla="*/ 504 h 876"/>
              <a:gd name="T62" fmla="*/ 2354 w 3146"/>
              <a:gd name="T63" fmla="*/ 508 h 876"/>
              <a:gd name="T64" fmla="*/ 2414 w 3146"/>
              <a:gd name="T65" fmla="*/ 463 h 876"/>
              <a:gd name="T66" fmla="*/ 2186 w 3146"/>
              <a:gd name="T67" fmla="*/ 495 h 876"/>
              <a:gd name="T68" fmla="*/ 2107 w 3146"/>
              <a:gd name="T69" fmla="*/ 473 h 876"/>
              <a:gd name="T70" fmla="*/ 2069 w 3146"/>
              <a:gd name="T71" fmla="*/ 442 h 876"/>
              <a:gd name="T72" fmla="*/ 2148 w 3146"/>
              <a:gd name="T73" fmla="*/ 409 h 876"/>
              <a:gd name="T74" fmla="*/ 2229 w 3146"/>
              <a:gd name="T75" fmla="*/ 386 h 876"/>
              <a:gd name="T76" fmla="*/ 2355 w 3146"/>
              <a:gd name="T77" fmla="*/ 348 h 876"/>
              <a:gd name="T78" fmla="*/ 2301 w 3146"/>
              <a:gd name="T79" fmla="*/ 322 h 876"/>
              <a:gd name="T80" fmla="*/ 2475 w 3146"/>
              <a:gd name="T81" fmla="*/ 253 h 876"/>
              <a:gd name="T82" fmla="*/ 2632 w 3146"/>
              <a:gd name="T83" fmla="*/ 199 h 876"/>
              <a:gd name="T84" fmla="*/ 2568 w 3146"/>
              <a:gd name="T85" fmla="*/ 222 h 876"/>
              <a:gd name="T86" fmla="*/ 2606 w 3146"/>
              <a:gd name="T87" fmla="*/ 190 h 876"/>
              <a:gd name="T88" fmla="*/ 2740 w 3146"/>
              <a:gd name="T89" fmla="*/ 135 h 876"/>
              <a:gd name="T90" fmla="*/ 2717 w 3146"/>
              <a:gd name="T91" fmla="*/ 81 h 876"/>
              <a:gd name="T92" fmla="*/ 2657 w 3146"/>
              <a:gd name="T93" fmla="*/ 106 h 876"/>
              <a:gd name="T94" fmla="*/ 2601 w 3146"/>
              <a:gd name="T95" fmla="*/ 128 h 876"/>
              <a:gd name="T96" fmla="*/ 2552 w 3146"/>
              <a:gd name="T97" fmla="*/ 125 h 876"/>
              <a:gd name="T98" fmla="*/ 2689 w 3146"/>
              <a:gd name="T99" fmla="*/ 72 h 876"/>
              <a:gd name="T100" fmla="*/ 2653 w 3146"/>
              <a:gd name="T101" fmla="*/ 45 h 876"/>
              <a:gd name="T102" fmla="*/ 2705 w 3146"/>
              <a:gd name="T103" fmla="*/ 12 h 876"/>
              <a:gd name="T104" fmla="*/ 2661 w 3146"/>
              <a:gd name="T105" fmla="*/ 32 h 876"/>
              <a:gd name="T106" fmla="*/ 2514 w 3146"/>
              <a:gd name="T107" fmla="*/ 87 h 876"/>
              <a:gd name="T108" fmla="*/ 2426 w 3146"/>
              <a:gd name="T109" fmla="*/ 77 h 876"/>
              <a:gd name="T110" fmla="*/ 2325 w 3146"/>
              <a:gd name="T111" fmla="*/ 92 h 876"/>
              <a:gd name="T112" fmla="*/ 2206 w 3146"/>
              <a:gd name="T113" fmla="*/ 66 h 876"/>
              <a:gd name="T114" fmla="*/ 2129 w 3146"/>
              <a:gd name="T115" fmla="*/ 71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146" h="876">
                <a:moveTo>
                  <a:pt x="2025" y="95"/>
                </a:moveTo>
                <a:cubicBezTo>
                  <a:pt x="2045" y="92"/>
                  <a:pt x="2065" y="87"/>
                  <a:pt x="2085" y="83"/>
                </a:cubicBezTo>
                <a:cubicBezTo>
                  <a:pt x="1997" y="89"/>
                  <a:pt x="1909" y="96"/>
                  <a:pt x="1820" y="102"/>
                </a:cubicBezTo>
                <a:cubicBezTo>
                  <a:pt x="1731" y="109"/>
                  <a:pt x="1642" y="114"/>
                  <a:pt x="1553" y="116"/>
                </a:cubicBezTo>
                <a:cubicBezTo>
                  <a:pt x="1463" y="118"/>
                  <a:pt x="1374" y="118"/>
                  <a:pt x="1287" y="112"/>
                </a:cubicBezTo>
                <a:cubicBezTo>
                  <a:pt x="1199" y="106"/>
                  <a:pt x="1113" y="95"/>
                  <a:pt x="1030" y="77"/>
                </a:cubicBezTo>
                <a:cubicBezTo>
                  <a:pt x="1010" y="67"/>
                  <a:pt x="969" y="47"/>
                  <a:pt x="948" y="37"/>
                </a:cubicBezTo>
                <a:cubicBezTo>
                  <a:pt x="866" y="20"/>
                  <a:pt x="774" y="11"/>
                  <a:pt x="681" y="6"/>
                </a:cubicBezTo>
                <a:cubicBezTo>
                  <a:pt x="588" y="1"/>
                  <a:pt x="495" y="0"/>
                  <a:pt x="412" y="1"/>
                </a:cubicBezTo>
                <a:cubicBezTo>
                  <a:pt x="370" y="1"/>
                  <a:pt x="331" y="25"/>
                  <a:pt x="301" y="50"/>
                </a:cubicBezTo>
                <a:cubicBezTo>
                  <a:pt x="271" y="74"/>
                  <a:pt x="252" y="98"/>
                  <a:pt x="252" y="98"/>
                </a:cubicBezTo>
                <a:cubicBezTo>
                  <a:pt x="228" y="114"/>
                  <a:pt x="201" y="150"/>
                  <a:pt x="219" y="172"/>
                </a:cubicBezTo>
                <a:cubicBezTo>
                  <a:pt x="239" y="179"/>
                  <a:pt x="276" y="187"/>
                  <a:pt x="307" y="196"/>
                </a:cubicBezTo>
                <a:cubicBezTo>
                  <a:pt x="338" y="206"/>
                  <a:pt x="363" y="219"/>
                  <a:pt x="361" y="238"/>
                </a:cubicBezTo>
                <a:cubicBezTo>
                  <a:pt x="359" y="247"/>
                  <a:pt x="338" y="245"/>
                  <a:pt x="317" y="243"/>
                </a:cubicBezTo>
                <a:cubicBezTo>
                  <a:pt x="314" y="262"/>
                  <a:pt x="294" y="288"/>
                  <a:pt x="272" y="310"/>
                </a:cubicBezTo>
                <a:cubicBezTo>
                  <a:pt x="249" y="332"/>
                  <a:pt x="225" y="348"/>
                  <a:pt x="214" y="346"/>
                </a:cubicBezTo>
                <a:cubicBezTo>
                  <a:pt x="201" y="354"/>
                  <a:pt x="160" y="368"/>
                  <a:pt x="119" y="382"/>
                </a:cubicBezTo>
                <a:cubicBezTo>
                  <a:pt x="77" y="395"/>
                  <a:pt x="35" y="408"/>
                  <a:pt x="21" y="415"/>
                </a:cubicBezTo>
                <a:cubicBezTo>
                  <a:pt x="3" y="419"/>
                  <a:pt x="0" y="433"/>
                  <a:pt x="7" y="453"/>
                </a:cubicBezTo>
                <a:cubicBezTo>
                  <a:pt x="8" y="455"/>
                  <a:pt x="9" y="458"/>
                  <a:pt x="10" y="460"/>
                </a:cubicBezTo>
                <a:cubicBezTo>
                  <a:pt x="10" y="461"/>
                  <a:pt x="11" y="462"/>
                  <a:pt x="11" y="462"/>
                </a:cubicBezTo>
                <a:cubicBezTo>
                  <a:pt x="11" y="463"/>
                  <a:pt x="12" y="464"/>
                  <a:pt x="12" y="465"/>
                </a:cubicBezTo>
                <a:cubicBezTo>
                  <a:pt x="13" y="466"/>
                  <a:pt x="14" y="467"/>
                  <a:pt x="15" y="469"/>
                </a:cubicBezTo>
                <a:cubicBezTo>
                  <a:pt x="18" y="474"/>
                  <a:pt x="22" y="480"/>
                  <a:pt x="26" y="486"/>
                </a:cubicBezTo>
                <a:cubicBezTo>
                  <a:pt x="34" y="498"/>
                  <a:pt x="44" y="511"/>
                  <a:pt x="56" y="524"/>
                </a:cubicBezTo>
                <a:cubicBezTo>
                  <a:pt x="102" y="575"/>
                  <a:pt x="170" y="628"/>
                  <a:pt x="214" y="648"/>
                </a:cubicBezTo>
                <a:cubicBezTo>
                  <a:pt x="258" y="673"/>
                  <a:pt x="208" y="696"/>
                  <a:pt x="203" y="725"/>
                </a:cubicBezTo>
                <a:cubicBezTo>
                  <a:pt x="251" y="721"/>
                  <a:pt x="271" y="753"/>
                  <a:pt x="319" y="748"/>
                </a:cubicBezTo>
                <a:cubicBezTo>
                  <a:pt x="318" y="753"/>
                  <a:pt x="352" y="761"/>
                  <a:pt x="396" y="769"/>
                </a:cubicBezTo>
                <a:cubicBezTo>
                  <a:pt x="439" y="777"/>
                  <a:pt x="491" y="784"/>
                  <a:pt x="527" y="787"/>
                </a:cubicBezTo>
                <a:cubicBezTo>
                  <a:pt x="527" y="787"/>
                  <a:pt x="533" y="785"/>
                  <a:pt x="547" y="784"/>
                </a:cubicBezTo>
                <a:cubicBezTo>
                  <a:pt x="562" y="782"/>
                  <a:pt x="586" y="782"/>
                  <a:pt x="621" y="784"/>
                </a:cubicBezTo>
                <a:cubicBezTo>
                  <a:pt x="644" y="786"/>
                  <a:pt x="645" y="776"/>
                  <a:pt x="646" y="767"/>
                </a:cubicBezTo>
                <a:cubicBezTo>
                  <a:pt x="645" y="776"/>
                  <a:pt x="645" y="776"/>
                  <a:pt x="644" y="786"/>
                </a:cubicBezTo>
                <a:cubicBezTo>
                  <a:pt x="669" y="768"/>
                  <a:pt x="714" y="790"/>
                  <a:pt x="738" y="782"/>
                </a:cubicBezTo>
                <a:cubicBezTo>
                  <a:pt x="738" y="791"/>
                  <a:pt x="738" y="791"/>
                  <a:pt x="737" y="801"/>
                </a:cubicBezTo>
                <a:cubicBezTo>
                  <a:pt x="785" y="784"/>
                  <a:pt x="831" y="805"/>
                  <a:pt x="878" y="797"/>
                </a:cubicBezTo>
                <a:cubicBezTo>
                  <a:pt x="878" y="807"/>
                  <a:pt x="878" y="807"/>
                  <a:pt x="878" y="816"/>
                </a:cubicBezTo>
                <a:cubicBezTo>
                  <a:pt x="901" y="817"/>
                  <a:pt x="925" y="818"/>
                  <a:pt x="924" y="827"/>
                </a:cubicBezTo>
                <a:cubicBezTo>
                  <a:pt x="924" y="837"/>
                  <a:pt x="924" y="837"/>
                  <a:pt x="924" y="847"/>
                </a:cubicBezTo>
                <a:cubicBezTo>
                  <a:pt x="947" y="857"/>
                  <a:pt x="995" y="839"/>
                  <a:pt x="995" y="858"/>
                </a:cubicBezTo>
                <a:cubicBezTo>
                  <a:pt x="995" y="848"/>
                  <a:pt x="995" y="848"/>
                  <a:pt x="995" y="839"/>
                </a:cubicBezTo>
                <a:cubicBezTo>
                  <a:pt x="1090" y="840"/>
                  <a:pt x="1161" y="849"/>
                  <a:pt x="1233" y="858"/>
                </a:cubicBezTo>
                <a:cubicBezTo>
                  <a:pt x="1328" y="876"/>
                  <a:pt x="1437" y="876"/>
                  <a:pt x="1548" y="866"/>
                </a:cubicBezTo>
                <a:cubicBezTo>
                  <a:pt x="1660" y="857"/>
                  <a:pt x="1774" y="836"/>
                  <a:pt x="1881" y="812"/>
                </a:cubicBezTo>
                <a:cubicBezTo>
                  <a:pt x="1905" y="809"/>
                  <a:pt x="1926" y="787"/>
                  <a:pt x="1899" y="771"/>
                </a:cubicBezTo>
                <a:cubicBezTo>
                  <a:pt x="1923" y="768"/>
                  <a:pt x="1947" y="764"/>
                  <a:pt x="1971" y="761"/>
                </a:cubicBezTo>
                <a:cubicBezTo>
                  <a:pt x="2019" y="754"/>
                  <a:pt x="1990" y="729"/>
                  <a:pt x="2038" y="721"/>
                </a:cubicBezTo>
                <a:cubicBezTo>
                  <a:pt x="2131" y="694"/>
                  <a:pt x="2224" y="670"/>
                  <a:pt x="2318" y="645"/>
                </a:cubicBezTo>
                <a:cubicBezTo>
                  <a:pt x="2412" y="620"/>
                  <a:pt x="2506" y="596"/>
                  <a:pt x="2600" y="567"/>
                </a:cubicBezTo>
                <a:cubicBezTo>
                  <a:pt x="2695" y="539"/>
                  <a:pt x="2789" y="507"/>
                  <a:pt x="2880" y="468"/>
                </a:cubicBezTo>
                <a:cubicBezTo>
                  <a:pt x="2972" y="429"/>
                  <a:pt x="3062" y="383"/>
                  <a:pt x="3146" y="328"/>
                </a:cubicBezTo>
                <a:cubicBezTo>
                  <a:pt x="3123" y="338"/>
                  <a:pt x="3100" y="347"/>
                  <a:pt x="3079" y="355"/>
                </a:cubicBezTo>
                <a:cubicBezTo>
                  <a:pt x="3057" y="362"/>
                  <a:pt x="3036" y="369"/>
                  <a:pt x="3015" y="377"/>
                </a:cubicBezTo>
                <a:cubicBezTo>
                  <a:pt x="2994" y="384"/>
                  <a:pt x="2974" y="392"/>
                  <a:pt x="2953" y="401"/>
                </a:cubicBezTo>
                <a:cubicBezTo>
                  <a:pt x="2933" y="410"/>
                  <a:pt x="2912" y="419"/>
                  <a:pt x="2890" y="432"/>
                </a:cubicBezTo>
                <a:cubicBezTo>
                  <a:pt x="2886" y="423"/>
                  <a:pt x="2877" y="406"/>
                  <a:pt x="2855" y="415"/>
                </a:cubicBezTo>
                <a:cubicBezTo>
                  <a:pt x="2785" y="439"/>
                  <a:pt x="2712" y="469"/>
                  <a:pt x="2646" y="490"/>
                </a:cubicBezTo>
                <a:cubicBezTo>
                  <a:pt x="2613" y="501"/>
                  <a:pt x="2582" y="509"/>
                  <a:pt x="2553" y="513"/>
                </a:cubicBezTo>
                <a:cubicBezTo>
                  <a:pt x="2525" y="518"/>
                  <a:pt x="2500" y="519"/>
                  <a:pt x="2480" y="515"/>
                </a:cubicBezTo>
                <a:cubicBezTo>
                  <a:pt x="2467" y="514"/>
                  <a:pt x="2453" y="507"/>
                  <a:pt x="2433" y="504"/>
                </a:cubicBezTo>
                <a:cubicBezTo>
                  <a:pt x="2423" y="502"/>
                  <a:pt x="2412" y="501"/>
                  <a:pt x="2399" y="502"/>
                </a:cubicBezTo>
                <a:cubicBezTo>
                  <a:pt x="2386" y="502"/>
                  <a:pt x="2371" y="504"/>
                  <a:pt x="2354" y="508"/>
                </a:cubicBezTo>
                <a:cubicBezTo>
                  <a:pt x="2377" y="502"/>
                  <a:pt x="2400" y="497"/>
                  <a:pt x="2423" y="490"/>
                </a:cubicBezTo>
                <a:cubicBezTo>
                  <a:pt x="2420" y="481"/>
                  <a:pt x="2414" y="463"/>
                  <a:pt x="2414" y="463"/>
                </a:cubicBezTo>
                <a:cubicBezTo>
                  <a:pt x="2368" y="470"/>
                  <a:pt x="2315" y="478"/>
                  <a:pt x="2264" y="485"/>
                </a:cubicBezTo>
                <a:cubicBezTo>
                  <a:pt x="2238" y="489"/>
                  <a:pt x="2212" y="492"/>
                  <a:pt x="2186" y="495"/>
                </a:cubicBezTo>
                <a:cubicBezTo>
                  <a:pt x="2161" y="497"/>
                  <a:pt x="2136" y="500"/>
                  <a:pt x="2113" y="502"/>
                </a:cubicBezTo>
                <a:cubicBezTo>
                  <a:pt x="2113" y="502"/>
                  <a:pt x="2109" y="483"/>
                  <a:pt x="2107" y="473"/>
                </a:cubicBezTo>
                <a:cubicBezTo>
                  <a:pt x="2062" y="482"/>
                  <a:pt x="2062" y="482"/>
                  <a:pt x="2062" y="482"/>
                </a:cubicBezTo>
                <a:cubicBezTo>
                  <a:pt x="2048" y="467"/>
                  <a:pt x="2052" y="454"/>
                  <a:pt x="2069" y="442"/>
                </a:cubicBezTo>
                <a:cubicBezTo>
                  <a:pt x="2077" y="436"/>
                  <a:pt x="2089" y="430"/>
                  <a:pt x="2102" y="425"/>
                </a:cubicBezTo>
                <a:cubicBezTo>
                  <a:pt x="2115" y="419"/>
                  <a:pt x="2131" y="414"/>
                  <a:pt x="2148" y="409"/>
                </a:cubicBezTo>
                <a:cubicBezTo>
                  <a:pt x="2165" y="404"/>
                  <a:pt x="2183" y="398"/>
                  <a:pt x="2201" y="393"/>
                </a:cubicBezTo>
                <a:cubicBezTo>
                  <a:pt x="2210" y="391"/>
                  <a:pt x="2220" y="388"/>
                  <a:pt x="2229" y="386"/>
                </a:cubicBezTo>
                <a:cubicBezTo>
                  <a:pt x="2238" y="383"/>
                  <a:pt x="2247" y="380"/>
                  <a:pt x="2257" y="378"/>
                </a:cubicBezTo>
                <a:cubicBezTo>
                  <a:pt x="2293" y="368"/>
                  <a:pt x="2328" y="357"/>
                  <a:pt x="2355" y="348"/>
                </a:cubicBezTo>
                <a:cubicBezTo>
                  <a:pt x="2352" y="339"/>
                  <a:pt x="2346" y="320"/>
                  <a:pt x="2344" y="311"/>
                </a:cubicBezTo>
                <a:cubicBezTo>
                  <a:pt x="2301" y="322"/>
                  <a:pt x="2301" y="322"/>
                  <a:pt x="2301" y="322"/>
                </a:cubicBezTo>
                <a:cubicBezTo>
                  <a:pt x="2295" y="303"/>
                  <a:pt x="2295" y="303"/>
                  <a:pt x="2295" y="303"/>
                </a:cubicBezTo>
                <a:cubicBezTo>
                  <a:pt x="2359" y="287"/>
                  <a:pt x="2417" y="271"/>
                  <a:pt x="2475" y="253"/>
                </a:cubicBezTo>
                <a:cubicBezTo>
                  <a:pt x="2532" y="235"/>
                  <a:pt x="2589" y="215"/>
                  <a:pt x="2651" y="192"/>
                </a:cubicBezTo>
                <a:cubicBezTo>
                  <a:pt x="2645" y="194"/>
                  <a:pt x="2639" y="197"/>
                  <a:pt x="2632" y="199"/>
                </a:cubicBezTo>
                <a:cubicBezTo>
                  <a:pt x="2625" y="202"/>
                  <a:pt x="2617" y="205"/>
                  <a:pt x="2610" y="208"/>
                </a:cubicBezTo>
                <a:cubicBezTo>
                  <a:pt x="2594" y="213"/>
                  <a:pt x="2579" y="219"/>
                  <a:pt x="2568" y="222"/>
                </a:cubicBezTo>
                <a:cubicBezTo>
                  <a:pt x="2565" y="213"/>
                  <a:pt x="2561" y="204"/>
                  <a:pt x="2541" y="211"/>
                </a:cubicBezTo>
                <a:cubicBezTo>
                  <a:pt x="2561" y="204"/>
                  <a:pt x="2583" y="197"/>
                  <a:pt x="2606" y="190"/>
                </a:cubicBezTo>
                <a:cubicBezTo>
                  <a:pt x="2628" y="182"/>
                  <a:pt x="2651" y="174"/>
                  <a:pt x="2674" y="165"/>
                </a:cubicBezTo>
                <a:cubicBezTo>
                  <a:pt x="2697" y="156"/>
                  <a:pt x="2719" y="146"/>
                  <a:pt x="2740" y="135"/>
                </a:cubicBezTo>
                <a:cubicBezTo>
                  <a:pt x="2761" y="124"/>
                  <a:pt x="2780" y="112"/>
                  <a:pt x="2797" y="99"/>
                </a:cubicBezTo>
                <a:cubicBezTo>
                  <a:pt x="2812" y="81"/>
                  <a:pt x="2779" y="65"/>
                  <a:pt x="2717" y="81"/>
                </a:cubicBezTo>
                <a:cubicBezTo>
                  <a:pt x="2703" y="88"/>
                  <a:pt x="2689" y="93"/>
                  <a:pt x="2676" y="98"/>
                </a:cubicBezTo>
                <a:cubicBezTo>
                  <a:pt x="2670" y="101"/>
                  <a:pt x="2664" y="103"/>
                  <a:pt x="2657" y="106"/>
                </a:cubicBezTo>
                <a:cubicBezTo>
                  <a:pt x="2651" y="108"/>
                  <a:pt x="2645" y="111"/>
                  <a:pt x="2639" y="113"/>
                </a:cubicBezTo>
                <a:cubicBezTo>
                  <a:pt x="2627" y="118"/>
                  <a:pt x="2614" y="123"/>
                  <a:pt x="2601" y="128"/>
                </a:cubicBezTo>
                <a:cubicBezTo>
                  <a:pt x="2588" y="132"/>
                  <a:pt x="2575" y="137"/>
                  <a:pt x="2560" y="143"/>
                </a:cubicBezTo>
                <a:cubicBezTo>
                  <a:pt x="2552" y="125"/>
                  <a:pt x="2552" y="125"/>
                  <a:pt x="2552" y="125"/>
                </a:cubicBezTo>
                <a:cubicBezTo>
                  <a:pt x="2572" y="118"/>
                  <a:pt x="2598" y="111"/>
                  <a:pt x="2623" y="103"/>
                </a:cubicBezTo>
                <a:cubicBezTo>
                  <a:pt x="2648" y="94"/>
                  <a:pt x="2672" y="84"/>
                  <a:pt x="2689" y="72"/>
                </a:cubicBezTo>
                <a:cubicBezTo>
                  <a:pt x="2697" y="63"/>
                  <a:pt x="2684" y="61"/>
                  <a:pt x="2671" y="58"/>
                </a:cubicBezTo>
                <a:cubicBezTo>
                  <a:pt x="2658" y="56"/>
                  <a:pt x="2646" y="53"/>
                  <a:pt x="2653" y="45"/>
                </a:cubicBezTo>
                <a:cubicBezTo>
                  <a:pt x="2663" y="41"/>
                  <a:pt x="2672" y="37"/>
                  <a:pt x="2681" y="32"/>
                </a:cubicBezTo>
                <a:cubicBezTo>
                  <a:pt x="2690" y="27"/>
                  <a:pt x="2698" y="20"/>
                  <a:pt x="2705" y="12"/>
                </a:cubicBezTo>
                <a:cubicBezTo>
                  <a:pt x="2698" y="15"/>
                  <a:pt x="2691" y="18"/>
                  <a:pt x="2684" y="22"/>
                </a:cubicBezTo>
                <a:cubicBezTo>
                  <a:pt x="2676" y="25"/>
                  <a:pt x="2669" y="29"/>
                  <a:pt x="2661" y="32"/>
                </a:cubicBezTo>
                <a:cubicBezTo>
                  <a:pt x="2645" y="40"/>
                  <a:pt x="2629" y="47"/>
                  <a:pt x="2612" y="54"/>
                </a:cubicBezTo>
                <a:cubicBezTo>
                  <a:pt x="2579" y="69"/>
                  <a:pt x="2545" y="81"/>
                  <a:pt x="2514" y="87"/>
                </a:cubicBezTo>
                <a:cubicBezTo>
                  <a:pt x="2491" y="84"/>
                  <a:pt x="2468" y="82"/>
                  <a:pt x="2461" y="64"/>
                </a:cubicBezTo>
                <a:cubicBezTo>
                  <a:pt x="2450" y="69"/>
                  <a:pt x="2438" y="73"/>
                  <a:pt x="2426" y="77"/>
                </a:cubicBezTo>
                <a:cubicBezTo>
                  <a:pt x="2415" y="80"/>
                  <a:pt x="2403" y="84"/>
                  <a:pt x="2392" y="86"/>
                </a:cubicBezTo>
                <a:cubicBezTo>
                  <a:pt x="2369" y="90"/>
                  <a:pt x="2347" y="93"/>
                  <a:pt x="2325" y="92"/>
                </a:cubicBezTo>
                <a:cubicBezTo>
                  <a:pt x="2304" y="92"/>
                  <a:pt x="2283" y="90"/>
                  <a:pt x="2263" y="85"/>
                </a:cubicBezTo>
                <a:cubicBezTo>
                  <a:pt x="2243" y="80"/>
                  <a:pt x="2224" y="74"/>
                  <a:pt x="2206" y="66"/>
                </a:cubicBezTo>
                <a:cubicBezTo>
                  <a:pt x="2200" y="63"/>
                  <a:pt x="2189" y="62"/>
                  <a:pt x="2176" y="63"/>
                </a:cubicBezTo>
                <a:cubicBezTo>
                  <a:pt x="2162" y="65"/>
                  <a:pt x="2146" y="68"/>
                  <a:pt x="2129" y="71"/>
                </a:cubicBezTo>
                <a:cubicBezTo>
                  <a:pt x="2094" y="79"/>
                  <a:pt x="2055" y="90"/>
                  <a:pt x="2025" y="95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7" name="文本框 6"/>
          <p:cNvSpPr txBox="1"/>
          <p:nvPr/>
        </p:nvSpPr>
        <p:spPr>
          <a:xfrm>
            <a:off x="2826485" y="2238946"/>
            <a:ext cx="6539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义启紫水晶体" panose="02000500000000000000" pitchFamily="2" charset="-128"/>
                <a:ea typeface="义启紫水晶体" panose="02000500000000000000" pitchFamily="2" charset="-128"/>
                <a:cs typeface="义启紫水晶体" panose="02000500000000000000" pitchFamily="2" charset="-128"/>
              </a:rPr>
              <a:t>PART TWO</a:t>
            </a:r>
            <a:endParaRPr lang="zh-CN" altLang="en-US" sz="9600" dirty="0">
              <a:solidFill>
                <a:schemeClr val="bg1"/>
              </a:solidFill>
              <a:latin typeface="义启紫水晶体" panose="02000500000000000000" pitchFamily="2" charset="-128"/>
              <a:ea typeface="义启紫水晶体" panose="02000500000000000000" pitchFamily="2" charset="-128"/>
              <a:cs typeface="义启紫水晶体" panose="02000500000000000000" pitchFamily="2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42388" y="3808606"/>
            <a:ext cx="6096000" cy="7052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US" altLang="zh-CN" sz="1400" dirty="0">
                <a:solidFill>
                  <a:schemeClr val="bg1"/>
                </a:solidFill>
              </a:rPr>
              <a:t>Theme color makes PPT more convenient to change.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altLang="zh-CN" sz="1400" dirty="0">
                <a:solidFill>
                  <a:schemeClr val="bg1"/>
                </a:solidFill>
              </a:rPr>
              <a:t>Adjust the spacing to adapt to Chinese typesetting, use the reference line in PPT.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9" name="等腰三角形 8"/>
          <p:cNvSpPr/>
          <p:nvPr/>
        </p:nvSpPr>
        <p:spPr>
          <a:xfrm rot="10800000">
            <a:off x="5974080" y="5974080"/>
            <a:ext cx="655320" cy="487680"/>
          </a:xfrm>
          <a:prstGeom prst="triangle">
            <a:avLst/>
          </a:prstGeom>
          <a:solidFill>
            <a:srgbClr val="C9B8D6"/>
          </a:solidFill>
          <a:ln>
            <a:solidFill>
              <a:srgbClr val="C9B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ṣ1îdé"/>
          <p:cNvSpPr/>
          <p:nvPr/>
        </p:nvSpPr>
        <p:spPr>
          <a:xfrm>
            <a:off x="8657492" y="3703182"/>
            <a:ext cx="2939196" cy="2054774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5" name="iS1íḍé"/>
          <p:cNvSpPr/>
          <p:nvPr/>
        </p:nvSpPr>
        <p:spPr>
          <a:xfrm>
            <a:off x="746124" y="1099925"/>
            <a:ext cx="2820621" cy="465814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/>
          </a:p>
        </p:txBody>
      </p:sp>
      <p:sp>
        <p:nvSpPr>
          <p:cNvPr id="6" name="i$ľîďè"/>
          <p:cNvSpPr/>
          <p:nvPr/>
        </p:nvSpPr>
        <p:spPr>
          <a:xfrm>
            <a:off x="3821723" y="1098033"/>
            <a:ext cx="4580792" cy="465992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t" anchorCtr="0">
            <a:normAutofit/>
          </a:bodyPr>
          <a:lstStyle/>
          <a:p>
            <a:pPr defTabSz="914400">
              <a:lnSpc>
                <a:spcPct val="120000"/>
              </a:lnSpc>
              <a:defRPr/>
            </a:pP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7" name="iśľïdê"/>
          <p:cNvSpPr/>
          <p:nvPr/>
        </p:nvSpPr>
        <p:spPr>
          <a:xfrm>
            <a:off x="1199715" y="4060009"/>
            <a:ext cx="2820621" cy="1341120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/>
          <a:p>
            <a:pPr lvl="0" defTabSz="914400">
              <a:defRPr/>
            </a:pPr>
            <a:r>
              <a:rPr lang="en-US" altLang="zh-CN" sz="9600" b="1" dirty="0">
                <a:solidFill>
                  <a:schemeClr val="bg1"/>
                </a:solidFill>
              </a:rPr>
              <a:t>20</a:t>
            </a:r>
            <a:r>
              <a:rPr lang="en-US" altLang="zh-CN" sz="4800" b="1" dirty="0">
                <a:solidFill>
                  <a:schemeClr val="bg1"/>
                </a:solidFill>
              </a:rPr>
              <a:t>%</a:t>
            </a:r>
            <a:endParaRPr lang="zh-CN" altLang="en-US" sz="9600" b="1" dirty="0">
              <a:solidFill>
                <a:schemeClr val="bg1"/>
              </a:solidFill>
            </a:endParaRPr>
          </a:p>
        </p:txBody>
      </p:sp>
      <p:sp>
        <p:nvSpPr>
          <p:cNvPr id="9" name="iṣlîdé"/>
          <p:cNvSpPr/>
          <p:nvPr/>
        </p:nvSpPr>
        <p:spPr>
          <a:xfrm>
            <a:off x="8657492" y="1099926"/>
            <a:ext cx="2939196" cy="23712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0" name="iśľïdê"/>
          <p:cNvSpPr/>
          <p:nvPr/>
        </p:nvSpPr>
        <p:spPr>
          <a:xfrm>
            <a:off x="9170235" y="1615014"/>
            <a:ext cx="2820621" cy="1341120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/>
          <a:p>
            <a:pPr lvl="0" defTabSz="914400">
              <a:defRPr/>
            </a:pPr>
            <a:r>
              <a:rPr lang="en-US" altLang="zh-CN" sz="9600" b="1" dirty="0">
                <a:solidFill>
                  <a:schemeClr val="bg1"/>
                </a:solidFill>
              </a:rPr>
              <a:t>32</a:t>
            </a:r>
            <a:r>
              <a:rPr lang="en-US" altLang="zh-CN" sz="4800" b="1" dirty="0">
                <a:solidFill>
                  <a:schemeClr val="bg1"/>
                </a:solidFill>
              </a:rPr>
              <a:t>%</a:t>
            </a:r>
            <a:endParaRPr lang="zh-CN" altLang="en-US" sz="9600" b="1" dirty="0">
              <a:solidFill>
                <a:schemeClr val="bg1"/>
              </a:solidFill>
            </a:endParaRPr>
          </a:p>
        </p:txBody>
      </p:sp>
      <p:sp>
        <p:nvSpPr>
          <p:cNvPr id="11" name="iśľïdê"/>
          <p:cNvSpPr/>
          <p:nvPr/>
        </p:nvSpPr>
        <p:spPr>
          <a:xfrm>
            <a:off x="9170235" y="4027630"/>
            <a:ext cx="2820621" cy="1341120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/>
          <a:p>
            <a:pPr lvl="0" defTabSz="914400">
              <a:defRPr/>
            </a:pPr>
            <a:r>
              <a:rPr lang="en-US" altLang="zh-CN" sz="9600" b="1" dirty="0">
                <a:solidFill>
                  <a:schemeClr val="bg1"/>
                </a:solidFill>
              </a:rPr>
              <a:t>58</a:t>
            </a:r>
            <a:r>
              <a:rPr lang="en-US" altLang="zh-CN" sz="4800" b="1" dirty="0">
                <a:solidFill>
                  <a:schemeClr val="bg1"/>
                </a:solidFill>
              </a:rPr>
              <a:t>%</a:t>
            </a:r>
            <a:endParaRPr lang="zh-CN" altLang="en-US" sz="9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9" grpId="0" animBg="1"/>
      <p:bldP spid="10" grpId="0"/>
      <p:bldP spid="11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5148</Words>
  <Application>WPS 演示</Application>
  <PresentationFormat>宽屏</PresentationFormat>
  <Paragraphs>299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宋体</vt:lpstr>
      <vt:lpstr>Wingdings</vt:lpstr>
      <vt:lpstr>义启紫水晶体</vt:lpstr>
      <vt:lpstr>Yu Gothic UI</vt:lpstr>
      <vt:lpstr>Impact</vt:lpstr>
      <vt:lpstr>Calibri</vt:lpstr>
      <vt:lpstr>微软雅黑</vt:lpstr>
      <vt:lpstr>Arial Unicode MS</vt:lpstr>
      <vt:lpstr>等线</vt:lpstr>
      <vt:lpstr>等线 Light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一颗苹果</cp:lastModifiedBy>
  <cp:revision>116</cp:revision>
  <dcterms:created xsi:type="dcterms:W3CDTF">2018-12-17T13:28:00Z</dcterms:created>
  <dcterms:modified xsi:type="dcterms:W3CDTF">2021-09-13T07:18:41Z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C35EADBE168C45438B165C98BCDA1742</vt:lpwstr>
  </property>
  <property fmtid="{D5CDD505-2E9C-101B-9397-08002B2CF9AE}" pid="3" name="KSOProductBuildVer">
    <vt:lpwstr>2052-11.1.0.10700</vt:lpwstr>
  </property>
</Properties>
</file>