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256" r:id="rId3"/>
    <p:sldId id="257" r:id="rId5"/>
    <p:sldId id="285" r:id="rId6"/>
    <p:sldId id="296" r:id="rId7"/>
    <p:sldId id="299" r:id="rId8"/>
    <p:sldId id="282" r:id="rId9"/>
    <p:sldId id="274" r:id="rId10"/>
    <p:sldId id="295" r:id="rId11"/>
    <p:sldId id="294" r:id="rId12"/>
    <p:sldId id="261" r:id="rId13"/>
    <p:sldId id="283" r:id="rId14"/>
    <p:sldId id="269" r:id="rId15"/>
    <p:sldId id="262" r:id="rId16"/>
    <p:sldId id="265" r:id="rId17"/>
    <p:sldId id="271" r:id="rId18"/>
    <p:sldId id="276" r:id="rId19"/>
    <p:sldId id="264" r:id="rId20"/>
    <p:sldId id="275" r:id="rId21"/>
    <p:sldId id="278" r:id="rId22"/>
    <p:sldId id="263" r:id="rId23"/>
    <p:sldId id="300" r:id="rId24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AA6F"/>
    <a:srgbClr val="2B3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0" autoAdjust="0"/>
    <p:restoredTop sz="97411" autoAdjust="0"/>
  </p:normalViewPr>
  <p:slideViewPr>
    <p:cSldViewPr snapToGrid="0" snapToObjects="1">
      <p:cViewPr varScale="1">
        <p:scale>
          <a:sx n="112" d="100"/>
          <a:sy n="112" d="100"/>
        </p:scale>
        <p:origin x="2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441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70811902772985"/>
          <c:y val="0.0484189347487771"/>
          <c:w val="0.945830585629921"/>
          <c:h val="0.853252213627834"/>
        </c:manualLayout>
      </c:layout>
      <c:barChart>
        <c:barDir val="bar"/>
        <c:grouping val="stacked"/>
        <c:varyColors val="0"/>
        <c:ser>
          <c:idx val="1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delete val="1"/>
          </c:dLbls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  <c:pt idx="4">
                  <c:v>5</c:v>
                </c:pt>
                <c:pt idx="5">
                  <c:v>12.6</c:v>
                </c:pt>
                <c:pt idx="6">
                  <c:v>22.5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</c:numCache>
                  </c:numRef>
                </c15:cat>
              </c15:filteredCategoryTitle>
            </c:ext>
          </c:extLst>
        </c:ser>
        <c:ser>
          <c:idx val="2"/>
          <c:order val="1"/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Sheet1!$D$2:$D$8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8.5</c:v>
                </c:pt>
                <c:pt idx="5">
                  <c:v>15</c:v>
                </c:pt>
                <c:pt idx="6">
                  <c:v>26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</c:numCache>
                  </c:num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3675952"/>
        <c:axId val="564144344"/>
      </c:barChart>
      <c:catAx>
        <c:axId val="43675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pPr>
          </a:p>
        </c:txPr>
        <c:crossAx val="564144344"/>
        <c:crosses val="autoZero"/>
        <c:auto val="1"/>
        <c:lblAlgn val="ctr"/>
        <c:lblOffset val="100"/>
        <c:noMultiLvlLbl val="0"/>
      </c:catAx>
      <c:valAx>
        <c:axId val="564144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pPr>
          </a:p>
        </c:txPr>
        <c:crossAx val="4367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800" b="0" i="0">
          <a:solidFill>
            <a:schemeClr val="tx1">
              <a:lumMod val="75000"/>
              <a:lumOff val="25000"/>
            </a:schemeClr>
          </a:solidFill>
          <a:latin typeface="Open Sans Light" charset="0"/>
          <a:ea typeface="Open Sans Light" charset="0"/>
          <a:cs typeface="Open Sans Light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85428464639215"/>
          <c:y val="0.0617280537371221"/>
          <c:w val="0.934436802079967"/>
          <c:h val="0.8918114115656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95000"/>
              </a:schemeClr>
            </a:solidFill>
            <a:ln w="12700">
              <a:noFill/>
            </a:ln>
            <a:effectLst/>
          </c:spPr>
          <c:invertIfNegative val="0"/>
          <c:dLbls>
            <c:delete val="1"/>
          </c:dLbls>
          <c:val>
            <c:numRef>
              <c:f>Sheet1!$B$2:$B$5</c:f>
              <c:numCache>
                <c:formatCode>General</c:formatCode>
                <c:ptCount val="4"/>
                <c:pt idx="0">
                  <c:v>0.8</c:v>
                </c:pt>
                <c:pt idx="1">
                  <c:v>1.2</c:v>
                </c:pt>
                <c:pt idx="2">
                  <c:v>2.4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</c:numCache>
                  </c:numRef>
                </c15:cat>
              </c15:filteredCategoryTitle>
            </c:ext>
          </c:extLst>
        </c:ser>
        <c:ser>
          <c:idx val="1"/>
          <c:order val="1"/>
          <c:spPr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accent1"/>
              </a:solidFill>
            </a:ln>
            <a:effectLst/>
          </c:spPr>
          <c:invertIfNegative val="0"/>
          <c:dLbls>
            <c:delete val="1"/>
          </c:dLbls>
          <c:val>
            <c:numRef>
              <c:f>Sheet1!$C$2:$C$5</c:f>
              <c:numCache>
                <c:formatCode>General</c:formatCode>
                <c:ptCount val="4"/>
                <c:pt idx="0">
                  <c:v>0.6</c:v>
                </c:pt>
                <c:pt idx="1">
                  <c:v>0.8</c:v>
                </c:pt>
                <c:pt idx="2">
                  <c:v>1.5</c:v>
                </c:pt>
                <c:pt idx="3">
                  <c:v>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</c:numCache>
                  </c:num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3862992"/>
        <c:axId val="563863384"/>
      </c:barChart>
      <c:catAx>
        <c:axId val="563862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defRPr>
            </a:pPr>
          </a:p>
        </c:txPr>
        <c:crossAx val="563863384"/>
        <c:crosses val="autoZero"/>
        <c:auto val="1"/>
        <c:lblAlgn val="ctr"/>
        <c:lblOffset val="100"/>
        <c:noMultiLvlLbl val="0"/>
      </c:catAx>
      <c:valAx>
        <c:axId val="563863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defRPr>
            </a:pPr>
          </a:p>
        </c:txPr>
        <c:crossAx val="56386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800">
          <a:solidFill>
            <a:schemeClr val="tx1">
              <a:lumMod val="75000"/>
              <a:lumOff val="25000"/>
            </a:schemeClr>
          </a:solidFill>
          <a:latin typeface="Libre Baskerville" charset="0"/>
          <a:ea typeface="Libre Baskerville" charset="0"/>
          <a:cs typeface="Libre Baskerville" charset="0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bg1">
                  <a:lumMod val="9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2AA6F"/>
              </a:solidFill>
              <a:ln w="9525">
                <a:solidFill>
                  <a:schemeClr val="bg1">
                    <a:lumMod val="95000"/>
                  </a:schemeClr>
                </a:solidFill>
              </a:ln>
              <a:effectLst/>
            </c:spPr>
          </c:marker>
          <c:dLbls>
            <c:delete val="1"/>
          </c:dLbls>
          <c:xVal>
            <c:numRef>
              <c:f>Sheet1!$A$2:$A$15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Sheet1!$B$2:$B$15</c:f>
              <c:numCache>
                <c:formatCode>General</c:formatCode>
                <c:ptCount val="14"/>
                <c:pt idx="0">
                  <c:v>2</c:v>
                </c:pt>
                <c:pt idx="1">
                  <c:v>4</c:v>
                </c:pt>
                <c:pt idx="2">
                  <c:v>1</c:v>
                </c:pt>
                <c:pt idx="3">
                  <c:v>9</c:v>
                </c:pt>
                <c:pt idx="4">
                  <c:v>2</c:v>
                </c:pt>
                <c:pt idx="5">
                  <c:v>7</c:v>
                </c:pt>
                <c:pt idx="6">
                  <c:v>3</c:v>
                </c:pt>
                <c:pt idx="7">
                  <c:v>8</c:v>
                </c:pt>
                <c:pt idx="8">
                  <c:v>2</c:v>
                </c:pt>
                <c:pt idx="9">
                  <c:v>10</c:v>
                </c:pt>
                <c:pt idx="10">
                  <c:v>4</c:v>
                </c:pt>
                <c:pt idx="11">
                  <c:v>15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Y-Values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4146304"/>
        <c:axId val="564145520"/>
      </c:scatterChart>
      <c:valAx>
        <c:axId val="564146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defRPr>
            </a:pPr>
          </a:p>
        </c:txPr>
        <c:crossAx val="564145520"/>
        <c:crosses val="autoZero"/>
        <c:crossBetween val="midCat"/>
      </c:valAx>
      <c:valAx>
        <c:axId val="564145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defRPr>
            </a:pPr>
          </a:p>
        </c:txPr>
        <c:crossAx val="564146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800" b="0" i="0">
          <a:solidFill>
            <a:schemeClr val="tx1">
              <a:lumMod val="75000"/>
              <a:lumOff val="25000"/>
            </a:schemeClr>
          </a:solidFill>
          <a:latin typeface="Libre Baskerville" charset="0"/>
          <a:ea typeface="Libre Baskerville" charset="0"/>
          <a:cs typeface="Libre Baskerville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28BD7-6075-FC4E-82B1-31C574C7FD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5085F-5AB0-9845-A0DA-2E371239BA1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EBA1E-4D38-47F7-A014-F45ED6EB9E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更多精美模板欢迎访问 </a:t>
            </a:r>
            <a:r>
              <a:rPr lang="en-US" altLang="zh-CN" dirty="0"/>
              <a:t>WWW.33PPT.COM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更多精美模板欢迎访问 </a:t>
            </a:r>
            <a:r>
              <a:rPr lang="en-US" altLang="zh-CN" dirty="0"/>
              <a:t>WWW.33PPT.COM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A9598-54FB-450B-95B0-86AE1700A8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09247" y="356338"/>
            <a:ext cx="5538878" cy="6143073"/>
          </a:xfrm>
          <a:custGeom>
            <a:avLst/>
            <a:gdLst>
              <a:gd name="connsiteX0" fmla="*/ 0 w 5538878"/>
              <a:gd name="connsiteY0" fmla="*/ 0 h 6143073"/>
              <a:gd name="connsiteX1" fmla="*/ 5538878 w 5538878"/>
              <a:gd name="connsiteY1" fmla="*/ 0 h 6143073"/>
              <a:gd name="connsiteX2" fmla="*/ 5538878 w 5538878"/>
              <a:gd name="connsiteY2" fmla="*/ 6143073 h 6143073"/>
              <a:gd name="connsiteX3" fmla="*/ 0 w 5538878"/>
              <a:gd name="connsiteY3" fmla="*/ 6143073 h 614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8878" h="6143073">
                <a:moveTo>
                  <a:pt x="0" y="0"/>
                </a:moveTo>
                <a:lnTo>
                  <a:pt x="5538878" y="0"/>
                </a:lnTo>
                <a:lnTo>
                  <a:pt x="5538878" y="6143073"/>
                </a:lnTo>
                <a:lnTo>
                  <a:pt x="0" y="61430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896471"/>
            <a:ext cx="2877671" cy="5065058"/>
          </a:xfrm>
          <a:custGeom>
            <a:avLst/>
            <a:gdLst>
              <a:gd name="connsiteX0" fmla="*/ 0 w 2877671"/>
              <a:gd name="connsiteY0" fmla="*/ 0 h 5065058"/>
              <a:gd name="connsiteX1" fmla="*/ 2877671 w 2877671"/>
              <a:gd name="connsiteY1" fmla="*/ 0 h 5065058"/>
              <a:gd name="connsiteX2" fmla="*/ 2877671 w 2877671"/>
              <a:gd name="connsiteY2" fmla="*/ 5065058 h 5065058"/>
              <a:gd name="connsiteX3" fmla="*/ 0 w 2877671"/>
              <a:gd name="connsiteY3" fmla="*/ 5065058 h 50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7671" h="5065058">
                <a:moveTo>
                  <a:pt x="0" y="0"/>
                </a:moveTo>
                <a:lnTo>
                  <a:pt x="2877671" y="0"/>
                </a:lnTo>
                <a:lnTo>
                  <a:pt x="2877671" y="5065058"/>
                </a:lnTo>
                <a:lnTo>
                  <a:pt x="0" y="5065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95483" y="896471"/>
            <a:ext cx="3801036" cy="5065058"/>
          </a:xfrm>
          <a:custGeom>
            <a:avLst/>
            <a:gdLst>
              <a:gd name="connsiteX0" fmla="*/ 0 w 3801036"/>
              <a:gd name="connsiteY0" fmla="*/ 0 h 5065058"/>
              <a:gd name="connsiteX1" fmla="*/ 3801036 w 3801036"/>
              <a:gd name="connsiteY1" fmla="*/ 0 h 5065058"/>
              <a:gd name="connsiteX2" fmla="*/ 3801036 w 3801036"/>
              <a:gd name="connsiteY2" fmla="*/ 5065058 h 5065058"/>
              <a:gd name="connsiteX3" fmla="*/ 0 w 3801036"/>
              <a:gd name="connsiteY3" fmla="*/ 5065058 h 50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1036" h="5065058">
                <a:moveTo>
                  <a:pt x="0" y="0"/>
                </a:moveTo>
                <a:lnTo>
                  <a:pt x="3801036" y="0"/>
                </a:lnTo>
                <a:lnTo>
                  <a:pt x="3801036" y="5065058"/>
                </a:lnTo>
                <a:lnTo>
                  <a:pt x="0" y="5065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314329" y="896471"/>
            <a:ext cx="2877671" cy="5065058"/>
          </a:xfrm>
          <a:custGeom>
            <a:avLst/>
            <a:gdLst>
              <a:gd name="connsiteX0" fmla="*/ 0 w 2877671"/>
              <a:gd name="connsiteY0" fmla="*/ 0 h 5065058"/>
              <a:gd name="connsiteX1" fmla="*/ 2877671 w 2877671"/>
              <a:gd name="connsiteY1" fmla="*/ 0 h 5065058"/>
              <a:gd name="connsiteX2" fmla="*/ 2877671 w 2877671"/>
              <a:gd name="connsiteY2" fmla="*/ 5065058 h 5065058"/>
              <a:gd name="connsiteX3" fmla="*/ 0 w 2877671"/>
              <a:gd name="connsiteY3" fmla="*/ 5065058 h 50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7671" h="5065058">
                <a:moveTo>
                  <a:pt x="0" y="0"/>
                </a:moveTo>
                <a:lnTo>
                  <a:pt x="2877671" y="0"/>
                </a:lnTo>
                <a:lnTo>
                  <a:pt x="2877671" y="5065058"/>
                </a:lnTo>
                <a:lnTo>
                  <a:pt x="0" y="5065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392668"/>
            <a:ext cx="5701553" cy="6072664"/>
          </a:xfrm>
          <a:custGeom>
            <a:avLst/>
            <a:gdLst>
              <a:gd name="connsiteX0" fmla="*/ 0 w 5701553"/>
              <a:gd name="connsiteY0" fmla="*/ 0 h 6072664"/>
              <a:gd name="connsiteX1" fmla="*/ 5701553 w 5701553"/>
              <a:gd name="connsiteY1" fmla="*/ 0 h 6072664"/>
              <a:gd name="connsiteX2" fmla="*/ 5701553 w 5701553"/>
              <a:gd name="connsiteY2" fmla="*/ 6072664 h 6072664"/>
              <a:gd name="connsiteX3" fmla="*/ 0 w 5701553"/>
              <a:gd name="connsiteY3" fmla="*/ 6072664 h 607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1553" h="6072664">
                <a:moveTo>
                  <a:pt x="0" y="0"/>
                </a:moveTo>
                <a:lnTo>
                  <a:pt x="5701553" y="0"/>
                </a:lnTo>
                <a:lnTo>
                  <a:pt x="5701553" y="6072664"/>
                </a:lnTo>
                <a:lnTo>
                  <a:pt x="0" y="60726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253318" y="358588"/>
            <a:ext cx="2495236" cy="3909257"/>
          </a:xfrm>
          <a:custGeom>
            <a:avLst/>
            <a:gdLst>
              <a:gd name="connsiteX0" fmla="*/ 0 w 2495236"/>
              <a:gd name="connsiteY0" fmla="*/ 0 h 3909257"/>
              <a:gd name="connsiteX1" fmla="*/ 2495236 w 2495236"/>
              <a:gd name="connsiteY1" fmla="*/ 0 h 3909257"/>
              <a:gd name="connsiteX2" fmla="*/ 2495236 w 2495236"/>
              <a:gd name="connsiteY2" fmla="*/ 3909257 h 3909257"/>
              <a:gd name="connsiteX3" fmla="*/ 0 w 2495236"/>
              <a:gd name="connsiteY3" fmla="*/ 3909257 h 390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236" h="3909257">
                <a:moveTo>
                  <a:pt x="0" y="0"/>
                </a:moveTo>
                <a:lnTo>
                  <a:pt x="2495236" y="0"/>
                </a:lnTo>
                <a:lnTo>
                  <a:pt x="2495236" y="3909257"/>
                </a:lnTo>
                <a:lnTo>
                  <a:pt x="0" y="3909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8071858" y="358588"/>
            <a:ext cx="3788448" cy="4214290"/>
          </a:xfrm>
          <a:custGeom>
            <a:avLst/>
            <a:gdLst>
              <a:gd name="connsiteX0" fmla="*/ 0 w 3788448"/>
              <a:gd name="connsiteY0" fmla="*/ 0 h 4214290"/>
              <a:gd name="connsiteX1" fmla="*/ 3788448 w 3788448"/>
              <a:gd name="connsiteY1" fmla="*/ 0 h 4214290"/>
              <a:gd name="connsiteX2" fmla="*/ 3788448 w 3788448"/>
              <a:gd name="connsiteY2" fmla="*/ 4214290 h 4214290"/>
              <a:gd name="connsiteX3" fmla="*/ 0 w 3788448"/>
              <a:gd name="connsiteY3" fmla="*/ 4214290 h 421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448" h="4214290">
                <a:moveTo>
                  <a:pt x="0" y="0"/>
                </a:moveTo>
                <a:lnTo>
                  <a:pt x="3788448" y="0"/>
                </a:lnTo>
                <a:lnTo>
                  <a:pt x="3788448" y="4214290"/>
                </a:lnTo>
                <a:lnTo>
                  <a:pt x="0" y="42142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878123" y="4572878"/>
            <a:ext cx="3614361" cy="1926534"/>
          </a:xfrm>
          <a:custGeom>
            <a:avLst/>
            <a:gdLst>
              <a:gd name="connsiteX0" fmla="*/ 0 w 3614361"/>
              <a:gd name="connsiteY0" fmla="*/ 0 h 1926534"/>
              <a:gd name="connsiteX1" fmla="*/ 3614361 w 3614361"/>
              <a:gd name="connsiteY1" fmla="*/ 0 h 1926534"/>
              <a:gd name="connsiteX2" fmla="*/ 3614361 w 3614361"/>
              <a:gd name="connsiteY2" fmla="*/ 1926534 h 1926534"/>
              <a:gd name="connsiteX3" fmla="*/ 0 w 3614361"/>
              <a:gd name="connsiteY3" fmla="*/ 1926534 h 19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361" h="1926534">
                <a:moveTo>
                  <a:pt x="0" y="0"/>
                </a:moveTo>
                <a:lnTo>
                  <a:pt x="3614361" y="0"/>
                </a:lnTo>
                <a:lnTo>
                  <a:pt x="3614361" y="1926534"/>
                </a:lnTo>
                <a:lnTo>
                  <a:pt x="0" y="1926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416565" y="1150881"/>
            <a:ext cx="1994338" cy="2940269"/>
          </a:xfrm>
          <a:custGeom>
            <a:avLst/>
            <a:gdLst>
              <a:gd name="connsiteX0" fmla="*/ 0 w 1994338"/>
              <a:gd name="connsiteY0" fmla="*/ 0 h 2940269"/>
              <a:gd name="connsiteX1" fmla="*/ 1994338 w 1994338"/>
              <a:gd name="connsiteY1" fmla="*/ 0 h 2940269"/>
              <a:gd name="connsiteX2" fmla="*/ 1994338 w 1994338"/>
              <a:gd name="connsiteY2" fmla="*/ 2940269 h 2940269"/>
              <a:gd name="connsiteX3" fmla="*/ 0 w 1994338"/>
              <a:gd name="connsiteY3" fmla="*/ 2940269 h 294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940269">
                <a:moveTo>
                  <a:pt x="0" y="0"/>
                </a:moveTo>
                <a:lnTo>
                  <a:pt x="1994338" y="0"/>
                </a:lnTo>
                <a:lnTo>
                  <a:pt x="1994338" y="2940269"/>
                </a:lnTo>
                <a:lnTo>
                  <a:pt x="0" y="29402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8678917" y="2766850"/>
            <a:ext cx="1994338" cy="2940269"/>
          </a:xfrm>
          <a:custGeom>
            <a:avLst/>
            <a:gdLst>
              <a:gd name="connsiteX0" fmla="*/ 0 w 1994338"/>
              <a:gd name="connsiteY0" fmla="*/ 0 h 2940269"/>
              <a:gd name="connsiteX1" fmla="*/ 1994338 w 1994338"/>
              <a:gd name="connsiteY1" fmla="*/ 0 h 2940269"/>
              <a:gd name="connsiteX2" fmla="*/ 1994338 w 1994338"/>
              <a:gd name="connsiteY2" fmla="*/ 2940269 h 2940269"/>
              <a:gd name="connsiteX3" fmla="*/ 0 w 1994338"/>
              <a:gd name="connsiteY3" fmla="*/ 2940269 h 294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940269">
                <a:moveTo>
                  <a:pt x="0" y="0"/>
                </a:moveTo>
                <a:lnTo>
                  <a:pt x="1994338" y="0"/>
                </a:lnTo>
                <a:lnTo>
                  <a:pt x="1994338" y="2940269"/>
                </a:lnTo>
                <a:lnTo>
                  <a:pt x="0" y="29402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678917" y="0"/>
            <a:ext cx="1994338" cy="2467304"/>
          </a:xfrm>
          <a:custGeom>
            <a:avLst/>
            <a:gdLst>
              <a:gd name="connsiteX0" fmla="*/ 0 w 1994338"/>
              <a:gd name="connsiteY0" fmla="*/ 0 h 2467304"/>
              <a:gd name="connsiteX1" fmla="*/ 1994338 w 1994338"/>
              <a:gd name="connsiteY1" fmla="*/ 0 h 2467304"/>
              <a:gd name="connsiteX2" fmla="*/ 1994338 w 1994338"/>
              <a:gd name="connsiteY2" fmla="*/ 2467304 h 2467304"/>
              <a:gd name="connsiteX3" fmla="*/ 0 w 1994338"/>
              <a:gd name="connsiteY3" fmla="*/ 2467304 h 24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467304">
                <a:moveTo>
                  <a:pt x="0" y="0"/>
                </a:moveTo>
                <a:lnTo>
                  <a:pt x="1994338" y="0"/>
                </a:lnTo>
                <a:lnTo>
                  <a:pt x="1994338" y="2467304"/>
                </a:lnTo>
                <a:lnTo>
                  <a:pt x="0" y="24673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416565" y="4390696"/>
            <a:ext cx="1994338" cy="2467304"/>
          </a:xfrm>
          <a:custGeom>
            <a:avLst/>
            <a:gdLst>
              <a:gd name="connsiteX0" fmla="*/ 0 w 1994338"/>
              <a:gd name="connsiteY0" fmla="*/ 0 h 2467304"/>
              <a:gd name="connsiteX1" fmla="*/ 1994338 w 1994338"/>
              <a:gd name="connsiteY1" fmla="*/ 0 h 2467304"/>
              <a:gd name="connsiteX2" fmla="*/ 1994338 w 1994338"/>
              <a:gd name="connsiteY2" fmla="*/ 2467304 h 2467304"/>
              <a:gd name="connsiteX3" fmla="*/ 0 w 1994338"/>
              <a:gd name="connsiteY3" fmla="*/ 2467304 h 24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38" h="2467304">
                <a:moveTo>
                  <a:pt x="0" y="0"/>
                </a:moveTo>
                <a:lnTo>
                  <a:pt x="1994338" y="0"/>
                </a:lnTo>
                <a:lnTo>
                  <a:pt x="1994338" y="2467304"/>
                </a:lnTo>
                <a:lnTo>
                  <a:pt x="0" y="24673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078071" y="356339"/>
            <a:ext cx="5746376" cy="3561237"/>
          </a:xfrm>
          <a:custGeom>
            <a:avLst/>
            <a:gdLst>
              <a:gd name="connsiteX0" fmla="*/ 0 w 5746376"/>
              <a:gd name="connsiteY0" fmla="*/ 0 h 3561237"/>
              <a:gd name="connsiteX1" fmla="*/ 5746376 w 5746376"/>
              <a:gd name="connsiteY1" fmla="*/ 0 h 3561237"/>
              <a:gd name="connsiteX2" fmla="*/ 5746376 w 5746376"/>
              <a:gd name="connsiteY2" fmla="*/ 3561237 h 3561237"/>
              <a:gd name="connsiteX3" fmla="*/ 0 w 5746376"/>
              <a:gd name="connsiteY3" fmla="*/ 3561237 h 35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6376" h="3561237">
                <a:moveTo>
                  <a:pt x="0" y="0"/>
                </a:moveTo>
                <a:lnTo>
                  <a:pt x="5746376" y="0"/>
                </a:lnTo>
                <a:lnTo>
                  <a:pt x="5746376" y="3561237"/>
                </a:lnTo>
                <a:lnTo>
                  <a:pt x="0" y="356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09248" y="3917577"/>
            <a:ext cx="2868474" cy="2581836"/>
          </a:xfrm>
          <a:custGeom>
            <a:avLst/>
            <a:gdLst>
              <a:gd name="connsiteX0" fmla="*/ 0 w 2868474"/>
              <a:gd name="connsiteY0" fmla="*/ 0 h 2581836"/>
              <a:gd name="connsiteX1" fmla="*/ 2868474 w 2868474"/>
              <a:gd name="connsiteY1" fmla="*/ 0 h 2581836"/>
              <a:gd name="connsiteX2" fmla="*/ 2868474 w 2868474"/>
              <a:gd name="connsiteY2" fmla="*/ 2581836 h 2581836"/>
              <a:gd name="connsiteX3" fmla="*/ 0 w 2868474"/>
              <a:gd name="connsiteY3" fmla="*/ 2581836 h 258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8474" h="2581836">
                <a:moveTo>
                  <a:pt x="0" y="0"/>
                </a:moveTo>
                <a:lnTo>
                  <a:pt x="2868474" y="0"/>
                </a:lnTo>
                <a:lnTo>
                  <a:pt x="2868474" y="2581836"/>
                </a:lnTo>
                <a:lnTo>
                  <a:pt x="0" y="25818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682753" y="4222607"/>
            <a:ext cx="4141693" cy="2276805"/>
          </a:xfrm>
          <a:custGeom>
            <a:avLst/>
            <a:gdLst>
              <a:gd name="connsiteX0" fmla="*/ 0 w 4141693"/>
              <a:gd name="connsiteY0" fmla="*/ 0 h 2276805"/>
              <a:gd name="connsiteX1" fmla="*/ 4141693 w 4141693"/>
              <a:gd name="connsiteY1" fmla="*/ 0 h 2276805"/>
              <a:gd name="connsiteX2" fmla="*/ 4141693 w 4141693"/>
              <a:gd name="connsiteY2" fmla="*/ 2276805 h 2276805"/>
              <a:gd name="connsiteX3" fmla="*/ 0 w 4141693"/>
              <a:gd name="connsiteY3" fmla="*/ 2276805 h 227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693" h="2276805">
                <a:moveTo>
                  <a:pt x="0" y="0"/>
                </a:moveTo>
                <a:lnTo>
                  <a:pt x="4141693" y="0"/>
                </a:lnTo>
                <a:lnTo>
                  <a:pt x="4141693" y="2276805"/>
                </a:lnTo>
                <a:lnTo>
                  <a:pt x="0" y="22768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02933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680200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94446" y="392667"/>
            <a:ext cx="5549037" cy="1924929"/>
          </a:xfrm>
          <a:custGeom>
            <a:avLst/>
            <a:gdLst>
              <a:gd name="connsiteX0" fmla="*/ 0 w 5549037"/>
              <a:gd name="connsiteY0" fmla="*/ 0 h 1924929"/>
              <a:gd name="connsiteX1" fmla="*/ 5549037 w 5549037"/>
              <a:gd name="connsiteY1" fmla="*/ 0 h 1924929"/>
              <a:gd name="connsiteX2" fmla="*/ 5549037 w 5549037"/>
              <a:gd name="connsiteY2" fmla="*/ 1924929 h 1924929"/>
              <a:gd name="connsiteX3" fmla="*/ 0 w 5549037"/>
              <a:gd name="connsiteY3" fmla="*/ 1924929 h 192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9037" h="1924929">
                <a:moveTo>
                  <a:pt x="0" y="0"/>
                </a:moveTo>
                <a:lnTo>
                  <a:pt x="5549037" y="0"/>
                </a:lnTo>
                <a:lnTo>
                  <a:pt x="5549037" y="1924929"/>
                </a:lnTo>
                <a:lnTo>
                  <a:pt x="0" y="19249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94446" y="2622628"/>
            <a:ext cx="5549037" cy="2041838"/>
          </a:xfrm>
          <a:custGeom>
            <a:avLst/>
            <a:gdLst>
              <a:gd name="connsiteX0" fmla="*/ 0 w 5549037"/>
              <a:gd name="connsiteY0" fmla="*/ 0 h 2041838"/>
              <a:gd name="connsiteX1" fmla="*/ 5549037 w 5549037"/>
              <a:gd name="connsiteY1" fmla="*/ 0 h 2041838"/>
              <a:gd name="connsiteX2" fmla="*/ 5549037 w 5549037"/>
              <a:gd name="connsiteY2" fmla="*/ 2041838 h 2041838"/>
              <a:gd name="connsiteX3" fmla="*/ 0 w 5549037"/>
              <a:gd name="connsiteY3" fmla="*/ 2041838 h 204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9037" h="2041838">
                <a:moveTo>
                  <a:pt x="0" y="0"/>
                </a:moveTo>
                <a:lnTo>
                  <a:pt x="5549037" y="0"/>
                </a:lnTo>
                <a:lnTo>
                  <a:pt x="5549037" y="2041838"/>
                </a:lnTo>
                <a:lnTo>
                  <a:pt x="0" y="2041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43263" y="392667"/>
            <a:ext cx="5554290" cy="4271799"/>
          </a:xfrm>
          <a:custGeom>
            <a:avLst/>
            <a:gdLst>
              <a:gd name="connsiteX0" fmla="*/ 0 w 5554290"/>
              <a:gd name="connsiteY0" fmla="*/ 0 h 4271799"/>
              <a:gd name="connsiteX1" fmla="*/ 5554290 w 5554290"/>
              <a:gd name="connsiteY1" fmla="*/ 0 h 4271799"/>
              <a:gd name="connsiteX2" fmla="*/ 5554290 w 5554290"/>
              <a:gd name="connsiteY2" fmla="*/ 4271799 h 4271799"/>
              <a:gd name="connsiteX3" fmla="*/ 0 w 5554290"/>
              <a:gd name="connsiteY3" fmla="*/ 4271799 h 427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4290" h="4271799">
                <a:moveTo>
                  <a:pt x="0" y="0"/>
                </a:moveTo>
                <a:lnTo>
                  <a:pt x="5554290" y="0"/>
                </a:lnTo>
                <a:lnTo>
                  <a:pt x="5554290" y="4271799"/>
                </a:lnTo>
                <a:lnTo>
                  <a:pt x="0" y="42717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4446" y="392668"/>
            <a:ext cx="3034552" cy="2088065"/>
          </a:xfrm>
          <a:custGeom>
            <a:avLst/>
            <a:gdLst>
              <a:gd name="connsiteX0" fmla="*/ 0 w 3034552"/>
              <a:gd name="connsiteY0" fmla="*/ 0 h 2088065"/>
              <a:gd name="connsiteX1" fmla="*/ 3034552 w 3034552"/>
              <a:gd name="connsiteY1" fmla="*/ 0 h 2088065"/>
              <a:gd name="connsiteX2" fmla="*/ 3034552 w 3034552"/>
              <a:gd name="connsiteY2" fmla="*/ 2088065 h 2088065"/>
              <a:gd name="connsiteX3" fmla="*/ 0 w 3034552"/>
              <a:gd name="connsiteY3" fmla="*/ 2088065 h 2088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552" h="2088065">
                <a:moveTo>
                  <a:pt x="0" y="0"/>
                </a:moveTo>
                <a:lnTo>
                  <a:pt x="3034552" y="0"/>
                </a:lnTo>
                <a:lnTo>
                  <a:pt x="3034552" y="2088065"/>
                </a:lnTo>
                <a:lnTo>
                  <a:pt x="0" y="20880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394446" y="2780513"/>
            <a:ext cx="3034552" cy="3684819"/>
          </a:xfrm>
          <a:custGeom>
            <a:avLst/>
            <a:gdLst>
              <a:gd name="connsiteX0" fmla="*/ 0 w 3034552"/>
              <a:gd name="connsiteY0" fmla="*/ 0 h 3684819"/>
              <a:gd name="connsiteX1" fmla="*/ 3034552 w 3034552"/>
              <a:gd name="connsiteY1" fmla="*/ 0 h 3684819"/>
              <a:gd name="connsiteX2" fmla="*/ 3034552 w 3034552"/>
              <a:gd name="connsiteY2" fmla="*/ 3684819 h 3684819"/>
              <a:gd name="connsiteX3" fmla="*/ 0 w 3034552"/>
              <a:gd name="connsiteY3" fmla="*/ 3684819 h 368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552" h="3684819">
                <a:moveTo>
                  <a:pt x="0" y="0"/>
                </a:moveTo>
                <a:lnTo>
                  <a:pt x="3034552" y="0"/>
                </a:lnTo>
                <a:lnTo>
                  <a:pt x="3034552" y="3684819"/>
                </a:lnTo>
                <a:lnTo>
                  <a:pt x="0" y="3684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3728779" y="392667"/>
            <a:ext cx="2217324" cy="2812752"/>
          </a:xfrm>
          <a:custGeom>
            <a:avLst/>
            <a:gdLst>
              <a:gd name="connsiteX0" fmla="*/ 0 w 2217324"/>
              <a:gd name="connsiteY0" fmla="*/ 0 h 2812752"/>
              <a:gd name="connsiteX1" fmla="*/ 2217324 w 2217324"/>
              <a:gd name="connsiteY1" fmla="*/ 0 h 2812752"/>
              <a:gd name="connsiteX2" fmla="*/ 2217324 w 2217324"/>
              <a:gd name="connsiteY2" fmla="*/ 2812752 h 2812752"/>
              <a:gd name="connsiteX3" fmla="*/ 0 w 2217324"/>
              <a:gd name="connsiteY3" fmla="*/ 2812752 h 28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7324" h="2812752">
                <a:moveTo>
                  <a:pt x="0" y="0"/>
                </a:moveTo>
                <a:lnTo>
                  <a:pt x="2217324" y="0"/>
                </a:lnTo>
                <a:lnTo>
                  <a:pt x="2217324" y="2812752"/>
                </a:lnTo>
                <a:lnTo>
                  <a:pt x="0" y="2812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245887" y="392667"/>
            <a:ext cx="2217329" cy="2812752"/>
          </a:xfrm>
          <a:custGeom>
            <a:avLst/>
            <a:gdLst>
              <a:gd name="connsiteX0" fmla="*/ 0 w 2217329"/>
              <a:gd name="connsiteY0" fmla="*/ 0 h 2812752"/>
              <a:gd name="connsiteX1" fmla="*/ 2217329 w 2217329"/>
              <a:gd name="connsiteY1" fmla="*/ 0 h 2812752"/>
              <a:gd name="connsiteX2" fmla="*/ 2217329 w 2217329"/>
              <a:gd name="connsiteY2" fmla="*/ 2812752 h 2812752"/>
              <a:gd name="connsiteX3" fmla="*/ 0 w 2217329"/>
              <a:gd name="connsiteY3" fmla="*/ 2812752 h 28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7329" h="2812752">
                <a:moveTo>
                  <a:pt x="0" y="0"/>
                </a:moveTo>
                <a:lnTo>
                  <a:pt x="2217329" y="0"/>
                </a:lnTo>
                <a:lnTo>
                  <a:pt x="2217329" y="2812752"/>
                </a:lnTo>
                <a:lnTo>
                  <a:pt x="0" y="2812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8763000" y="392668"/>
            <a:ext cx="3034552" cy="6072664"/>
          </a:xfrm>
          <a:custGeom>
            <a:avLst/>
            <a:gdLst>
              <a:gd name="connsiteX0" fmla="*/ 0 w 3034552"/>
              <a:gd name="connsiteY0" fmla="*/ 0 h 6072664"/>
              <a:gd name="connsiteX1" fmla="*/ 3034552 w 3034552"/>
              <a:gd name="connsiteY1" fmla="*/ 0 h 6072664"/>
              <a:gd name="connsiteX2" fmla="*/ 3034552 w 3034552"/>
              <a:gd name="connsiteY2" fmla="*/ 6072664 h 6072664"/>
              <a:gd name="connsiteX3" fmla="*/ 0 w 3034552"/>
              <a:gd name="connsiteY3" fmla="*/ 6072664 h 607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552" h="6072664">
                <a:moveTo>
                  <a:pt x="0" y="0"/>
                </a:moveTo>
                <a:lnTo>
                  <a:pt x="3034552" y="0"/>
                </a:lnTo>
                <a:lnTo>
                  <a:pt x="3034552" y="6072664"/>
                </a:lnTo>
                <a:lnTo>
                  <a:pt x="0" y="60726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3728778" y="3505201"/>
            <a:ext cx="4734439" cy="2960132"/>
          </a:xfrm>
          <a:custGeom>
            <a:avLst/>
            <a:gdLst>
              <a:gd name="connsiteX0" fmla="*/ 0 w 4734439"/>
              <a:gd name="connsiteY0" fmla="*/ 0 h 2960132"/>
              <a:gd name="connsiteX1" fmla="*/ 4734439 w 4734439"/>
              <a:gd name="connsiteY1" fmla="*/ 0 h 2960132"/>
              <a:gd name="connsiteX2" fmla="*/ 4734439 w 4734439"/>
              <a:gd name="connsiteY2" fmla="*/ 2960132 h 2960132"/>
              <a:gd name="connsiteX3" fmla="*/ 0 w 4734439"/>
              <a:gd name="connsiteY3" fmla="*/ 2960132 h 296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4439" h="2960132">
                <a:moveTo>
                  <a:pt x="0" y="0"/>
                </a:moveTo>
                <a:lnTo>
                  <a:pt x="4734439" y="0"/>
                </a:lnTo>
                <a:lnTo>
                  <a:pt x="4734439" y="2960132"/>
                </a:lnTo>
                <a:lnTo>
                  <a:pt x="0" y="29601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88689" y="-1"/>
            <a:ext cx="3788111" cy="1347600"/>
          </a:xfrm>
          <a:custGeom>
            <a:avLst/>
            <a:gdLst>
              <a:gd name="connsiteX0" fmla="*/ 0 w 3788111"/>
              <a:gd name="connsiteY0" fmla="*/ 0 h 1347600"/>
              <a:gd name="connsiteX1" fmla="*/ 3788111 w 3788111"/>
              <a:gd name="connsiteY1" fmla="*/ 0 h 1347600"/>
              <a:gd name="connsiteX2" fmla="*/ 3788111 w 3788111"/>
              <a:gd name="connsiteY2" fmla="*/ 1347600 h 1347600"/>
              <a:gd name="connsiteX3" fmla="*/ 0 w 3788111"/>
              <a:gd name="connsiteY3" fmla="*/ 1347600 h 13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1347600">
                <a:moveTo>
                  <a:pt x="0" y="0"/>
                </a:moveTo>
                <a:lnTo>
                  <a:pt x="3788111" y="0"/>
                </a:lnTo>
                <a:lnTo>
                  <a:pt x="3788111" y="1347600"/>
                </a:lnTo>
                <a:lnTo>
                  <a:pt x="0" y="134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88689" y="5873335"/>
            <a:ext cx="3788111" cy="984665"/>
          </a:xfrm>
          <a:custGeom>
            <a:avLst/>
            <a:gdLst>
              <a:gd name="connsiteX0" fmla="*/ 0 w 3788111"/>
              <a:gd name="connsiteY0" fmla="*/ 0 h 984665"/>
              <a:gd name="connsiteX1" fmla="*/ 3788111 w 3788111"/>
              <a:gd name="connsiteY1" fmla="*/ 0 h 984665"/>
              <a:gd name="connsiteX2" fmla="*/ 3788111 w 3788111"/>
              <a:gd name="connsiteY2" fmla="*/ 984665 h 984665"/>
              <a:gd name="connsiteX3" fmla="*/ 0 w 3788111"/>
              <a:gd name="connsiteY3" fmla="*/ 984665 h 98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984665">
                <a:moveTo>
                  <a:pt x="0" y="0"/>
                </a:moveTo>
                <a:lnTo>
                  <a:pt x="3788111" y="0"/>
                </a:lnTo>
                <a:lnTo>
                  <a:pt x="3788111" y="984665"/>
                </a:lnTo>
                <a:lnTo>
                  <a:pt x="0" y="98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37981" y="1628454"/>
            <a:ext cx="2964094" cy="2964094"/>
          </a:xfrm>
          <a:custGeom>
            <a:avLst/>
            <a:gdLst>
              <a:gd name="connsiteX0" fmla="*/ 1653988 w 3307976"/>
              <a:gd name="connsiteY0" fmla="*/ 0 h 3307976"/>
              <a:gd name="connsiteX1" fmla="*/ 3307976 w 3307976"/>
              <a:gd name="connsiteY1" fmla="*/ 1653988 h 3307976"/>
              <a:gd name="connsiteX2" fmla="*/ 1653988 w 3307976"/>
              <a:gd name="connsiteY2" fmla="*/ 3307976 h 3307976"/>
              <a:gd name="connsiteX3" fmla="*/ 0 w 3307976"/>
              <a:gd name="connsiteY3" fmla="*/ 1653988 h 3307976"/>
              <a:gd name="connsiteX4" fmla="*/ 1653988 w 3307976"/>
              <a:gd name="connsiteY4" fmla="*/ 0 h 330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976" h="3307976">
                <a:moveTo>
                  <a:pt x="1653988" y="0"/>
                </a:moveTo>
                <a:cubicBezTo>
                  <a:pt x="2567460" y="0"/>
                  <a:pt x="3307976" y="740516"/>
                  <a:pt x="3307976" y="1653988"/>
                </a:cubicBezTo>
                <a:cubicBezTo>
                  <a:pt x="3307976" y="2567460"/>
                  <a:pt x="2567460" y="3307976"/>
                  <a:pt x="1653988" y="3307976"/>
                </a:cubicBezTo>
                <a:cubicBezTo>
                  <a:pt x="740516" y="3307976"/>
                  <a:pt x="0" y="2567460"/>
                  <a:pt x="0" y="1653988"/>
                </a:cubicBezTo>
                <a:cubicBezTo>
                  <a:pt x="0" y="740516"/>
                  <a:pt x="740516" y="0"/>
                  <a:pt x="16539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94012" y="1775012"/>
            <a:ext cx="3307976" cy="3307976"/>
          </a:xfrm>
          <a:custGeom>
            <a:avLst/>
            <a:gdLst>
              <a:gd name="connsiteX0" fmla="*/ 1653988 w 3307976"/>
              <a:gd name="connsiteY0" fmla="*/ 0 h 3307976"/>
              <a:gd name="connsiteX1" fmla="*/ 3307976 w 3307976"/>
              <a:gd name="connsiteY1" fmla="*/ 1653988 h 3307976"/>
              <a:gd name="connsiteX2" fmla="*/ 1653988 w 3307976"/>
              <a:gd name="connsiteY2" fmla="*/ 3307976 h 3307976"/>
              <a:gd name="connsiteX3" fmla="*/ 0 w 3307976"/>
              <a:gd name="connsiteY3" fmla="*/ 1653988 h 3307976"/>
              <a:gd name="connsiteX4" fmla="*/ 1653988 w 3307976"/>
              <a:gd name="connsiteY4" fmla="*/ 0 h 330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976" h="3307976">
                <a:moveTo>
                  <a:pt x="1653988" y="0"/>
                </a:moveTo>
                <a:cubicBezTo>
                  <a:pt x="2567460" y="0"/>
                  <a:pt x="3307976" y="740516"/>
                  <a:pt x="3307976" y="1653988"/>
                </a:cubicBezTo>
                <a:cubicBezTo>
                  <a:pt x="3307976" y="2567460"/>
                  <a:pt x="2567460" y="3307976"/>
                  <a:pt x="1653988" y="3307976"/>
                </a:cubicBezTo>
                <a:cubicBezTo>
                  <a:pt x="740516" y="3307976"/>
                  <a:pt x="0" y="2567460"/>
                  <a:pt x="0" y="1653988"/>
                </a:cubicBezTo>
                <a:cubicBezTo>
                  <a:pt x="0" y="740516"/>
                  <a:pt x="740516" y="0"/>
                  <a:pt x="16539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2739776" y="1265209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5260934" y="1265209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7782091" y="1265209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2739776" y="3922658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5260934" y="3922658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7782091" y="3922658"/>
            <a:ext cx="1670136" cy="1670136"/>
          </a:xfrm>
          <a:custGeom>
            <a:avLst/>
            <a:gdLst>
              <a:gd name="connsiteX0" fmla="*/ 835068 w 1670136"/>
              <a:gd name="connsiteY0" fmla="*/ 0 h 1670136"/>
              <a:gd name="connsiteX1" fmla="*/ 1670136 w 1670136"/>
              <a:gd name="connsiteY1" fmla="*/ 835068 h 1670136"/>
              <a:gd name="connsiteX2" fmla="*/ 835068 w 1670136"/>
              <a:gd name="connsiteY2" fmla="*/ 1670136 h 1670136"/>
              <a:gd name="connsiteX3" fmla="*/ 0 w 1670136"/>
              <a:gd name="connsiteY3" fmla="*/ 835068 h 1670136"/>
              <a:gd name="connsiteX4" fmla="*/ 835068 w 1670136"/>
              <a:gd name="connsiteY4" fmla="*/ 0 h 167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36" h="1670136">
                <a:moveTo>
                  <a:pt x="835068" y="0"/>
                </a:moveTo>
                <a:cubicBezTo>
                  <a:pt x="1296263" y="0"/>
                  <a:pt x="1670136" y="373873"/>
                  <a:pt x="1670136" y="835068"/>
                </a:cubicBezTo>
                <a:cubicBezTo>
                  <a:pt x="1670136" y="1296263"/>
                  <a:pt x="1296263" y="1670136"/>
                  <a:pt x="835068" y="1670136"/>
                </a:cubicBezTo>
                <a:cubicBezTo>
                  <a:pt x="373873" y="1670136"/>
                  <a:pt x="0" y="1296263"/>
                  <a:pt x="0" y="835068"/>
                </a:cubicBezTo>
                <a:cubicBezTo>
                  <a:pt x="0" y="373873"/>
                  <a:pt x="373873" y="0"/>
                  <a:pt x="8350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33211" y="-226788"/>
            <a:ext cx="6359624" cy="7194611"/>
          </a:xfrm>
          <a:custGeom>
            <a:avLst/>
            <a:gdLst/>
            <a:ahLst/>
            <a:cxnLst/>
            <a:rect l="l" t="t" r="r" b="b"/>
            <a:pathLst>
              <a:path w="6359624" h="7194611">
                <a:moveTo>
                  <a:pt x="3604222" y="4036584"/>
                </a:moveTo>
                <a:lnTo>
                  <a:pt x="1841288" y="5394696"/>
                </a:lnTo>
                <a:cubicBezTo>
                  <a:pt x="1971875" y="5486107"/>
                  <a:pt x="2076345" y="5525284"/>
                  <a:pt x="2167757" y="5525284"/>
                </a:cubicBezTo>
                <a:cubicBezTo>
                  <a:pt x="2233051" y="5525284"/>
                  <a:pt x="2415874" y="5446931"/>
                  <a:pt x="2481167" y="5446931"/>
                </a:cubicBezTo>
                <a:cubicBezTo>
                  <a:pt x="2533403" y="5446931"/>
                  <a:pt x="2690108" y="5629754"/>
                  <a:pt x="2755402" y="5629754"/>
                </a:cubicBezTo>
                <a:cubicBezTo>
                  <a:pt x="2794578" y="5629754"/>
                  <a:pt x="2833755" y="5590578"/>
                  <a:pt x="2885990" y="5590578"/>
                </a:cubicBezTo>
                <a:cubicBezTo>
                  <a:pt x="3003519" y="5590578"/>
                  <a:pt x="3669516" y="5838694"/>
                  <a:pt x="3813163" y="5838694"/>
                </a:cubicBezTo>
                <a:cubicBezTo>
                  <a:pt x="3865397" y="5838694"/>
                  <a:pt x="3943750" y="5799518"/>
                  <a:pt x="3956809" y="5799518"/>
                </a:cubicBezTo>
                <a:lnTo>
                  <a:pt x="3956809" y="5251049"/>
                </a:lnTo>
                <a:cubicBezTo>
                  <a:pt x="3956809" y="5029050"/>
                  <a:pt x="3839280" y="4624228"/>
                  <a:pt x="3604222" y="4036584"/>
                </a:cubicBezTo>
                <a:close/>
                <a:moveTo>
                  <a:pt x="5026852" y="110"/>
                </a:moveTo>
                <a:cubicBezTo>
                  <a:pt x="5048224" y="10451"/>
                  <a:pt x="5965004" y="745772"/>
                  <a:pt x="6281271" y="745772"/>
                </a:cubicBezTo>
                <a:cubicBezTo>
                  <a:pt x="6307389" y="745772"/>
                  <a:pt x="6333506" y="745772"/>
                  <a:pt x="6359624" y="745772"/>
                </a:cubicBezTo>
                <a:lnTo>
                  <a:pt x="6359624" y="915536"/>
                </a:lnTo>
                <a:cubicBezTo>
                  <a:pt x="6359624" y="1294241"/>
                  <a:pt x="6189860" y="1646828"/>
                  <a:pt x="5850332" y="1973297"/>
                </a:cubicBezTo>
                <a:cubicBezTo>
                  <a:pt x="5510803" y="2234473"/>
                  <a:pt x="4387748" y="2913529"/>
                  <a:pt x="4387748" y="3827643"/>
                </a:cubicBezTo>
                <a:cubicBezTo>
                  <a:pt x="4387748" y="3853761"/>
                  <a:pt x="4453042" y="4206348"/>
                  <a:pt x="4583630" y="4885404"/>
                </a:cubicBezTo>
                <a:lnTo>
                  <a:pt x="4779512" y="5943165"/>
                </a:lnTo>
                <a:cubicBezTo>
                  <a:pt x="4779512" y="6021517"/>
                  <a:pt x="4714218" y="6230458"/>
                  <a:pt x="4583630" y="6569986"/>
                </a:cubicBezTo>
                <a:cubicBezTo>
                  <a:pt x="4296337" y="7327395"/>
                  <a:pt x="4204926" y="7183748"/>
                  <a:pt x="4113514" y="7183748"/>
                </a:cubicBezTo>
                <a:cubicBezTo>
                  <a:pt x="3760927" y="7183748"/>
                  <a:pt x="3382223" y="7196807"/>
                  <a:pt x="2820696" y="7040101"/>
                </a:cubicBezTo>
                <a:cubicBezTo>
                  <a:pt x="2624814" y="6713633"/>
                  <a:pt x="2037169" y="6791985"/>
                  <a:pt x="1749876" y="5903988"/>
                </a:cubicBezTo>
                <a:cubicBezTo>
                  <a:pt x="1710700" y="5786459"/>
                  <a:pt x="1619288" y="5734224"/>
                  <a:pt x="1462583" y="5734224"/>
                </a:cubicBezTo>
                <a:cubicBezTo>
                  <a:pt x="1318937" y="5734224"/>
                  <a:pt x="417881" y="6609162"/>
                  <a:pt x="0" y="6687515"/>
                </a:cubicBezTo>
                <a:cubicBezTo>
                  <a:pt x="39176" y="6543869"/>
                  <a:pt x="117529" y="6347987"/>
                  <a:pt x="235058" y="6099870"/>
                </a:cubicBezTo>
                <a:cubicBezTo>
                  <a:pt x="457057" y="5747283"/>
                  <a:pt x="1828229" y="5068227"/>
                  <a:pt x="1932699" y="5029050"/>
                </a:cubicBezTo>
                <a:cubicBezTo>
                  <a:pt x="2585638" y="4519758"/>
                  <a:pt x="3277753" y="4062701"/>
                  <a:pt x="3604222" y="3475056"/>
                </a:cubicBezTo>
                <a:cubicBezTo>
                  <a:pt x="3604222" y="3305292"/>
                  <a:pt x="3617281" y="3044117"/>
                  <a:pt x="3630340" y="2665413"/>
                </a:cubicBezTo>
                <a:cubicBezTo>
                  <a:pt x="3630340" y="2574001"/>
                  <a:pt x="3773986" y="2182238"/>
                  <a:pt x="4061279" y="1516240"/>
                </a:cubicBezTo>
                <a:cubicBezTo>
                  <a:pt x="4217984" y="1150594"/>
                  <a:pt x="4309396" y="837184"/>
                  <a:pt x="4322455" y="576008"/>
                </a:cubicBezTo>
                <a:cubicBezTo>
                  <a:pt x="4479160" y="458479"/>
                  <a:pt x="4714218" y="262597"/>
                  <a:pt x="5027629" y="1422"/>
                </a:cubicBezTo>
                <a:cubicBezTo>
                  <a:pt x="5026404" y="197"/>
                  <a:pt x="5026162" y="-224"/>
                  <a:pt x="5026852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09048" y="-745427"/>
            <a:ext cx="7260679" cy="8148675"/>
          </a:xfrm>
          <a:custGeom>
            <a:avLst/>
            <a:gdLst/>
            <a:ahLst/>
            <a:cxnLst/>
            <a:rect l="l" t="t" r="r" b="b"/>
            <a:pathLst>
              <a:path w="7260679" h="8148675">
                <a:moveTo>
                  <a:pt x="7247620" y="0"/>
                </a:moveTo>
                <a:lnTo>
                  <a:pt x="7260679" y="0"/>
                </a:lnTo>
                <a:lnTo>
                  <a:pt x="7169268" y="261175"/>
                </a:lnTo>
                <a:lnTo>
                  <a:pt x="7169268" y="339528"/>
                </a:lnTo>
                <a:lnTo>
                  <a:pt x="7130091" y="378704"/>
                </a:lnTo>
                <a:lnTo>
                  <a:pt x="7143150" y="535409"/>
                </a:lnTo>
                <a:lnTo>
                  <a:pt x="7051739" y="783526"/>
                </a:lnTo>
                <a:lnTo>
                  <a:pt x="6816681" y="1123054"/>
                </a:lnTo>
                <a:lnTo>
                  <a:pt x="6842798" y="1240583"/>
                </a:lnTo>
                <a:lnTo>
                  <a:pt x="6555505" y="1880463"/>
                </a:lnTo>
                <a:lnTo>
                  <a:pt x="6307388" y="2494225"/>
                </a:lnTo>
                <a:lnTo>
                  <a:pt x="6268212" y="2742342"/>
                </a:lnTo>
                <a:lnTo>
                  <a:pt x="6150683" y="2977401"/>
                </a:lnTo>
                <a:lnTo>
                  <a:pt x="6189859" y="3055753"/>
                </a:lnTo>
                <a:lnTo>
                  <a:pt x="6150683" y="3225518"/>
                </a:lnTo>
                <a:lnTo>
                  <a:pt x="5928684" y="3773985"/>
                </a:lnTo>
                <a:lnTo>
                  <a:pt x="5811155" y="4231042"/>
                </a:lnTo>
                <a:lnTo>
                  <a:pt x="5654450" y="4518336"/>
                </a:lnTo>
                <a:lnTo>
                  <a:pt x="5602214" y="4714217"/>
                </a:lnTo>
                <a:lnTo>
                  <a:pt x="5615273" y="4844805"/>
                </a:lnTo>
                <a:lnTo>
                  <a:pt x="5497745" y="5119039"/>
                </a:lnTo>
                <a:lnTo>
                  <a:pt x="5523862" y="5262686"/>
                </a:lnTo>
                <a:lnTo>
                  <a:pt x="5432450" y="5497744"/>
                </a:lnTo>
                <a:lnTo>
                  <a:pt x="5367157" y="5549979"/>
                </a:lnTo>
                <a:lnTo>
                  <a:pt x="5249628" y="5954801"/>
                </a:lnTo>
                <a:lnTo>
                  <a:pt x="4870923" y="6881974"/>
                </a:lnTo>
                <a:lnTo>
                  <a:pt x="4570572" y="7469619"/>
                </a:lnTo>
                <a:lnTo>
                  <a:pt x="4439984" y="7574089"/>
                </a:lnTo>
                <a:lnTo>
                  <a:pt x="4087396" y="7861382"/>
                </a:lnTo>
                <a:lnTo>
                  <a:pt x="3943750" y="7926676"/>
                </a:lnTo>
                <a:lnTo>
                  <a:pt x="3551987" y="7926676"/>
                </a:lnTo>
                <a:lnTo>
                  <a:pt x="3160223" y="7730795"/>
                </a:lnTo>
                <a:lnTo>
                  <a:pt x="2872930" y="7365148"/>
                </a:lnTo>
                <a:lnTo>
                  <a:pt x="2677049" y="6829739"/>
                </a:lnTo>
                <a:lnTo>
                  <a:pt x="2428932" y="6111506"/>
                </a:lnTo>
                <a:lnTo>
                  <a:pt x="2428932" y="4061279"/>
                </a:lnTo>
                <a:lnTo>
                  <a:pt x="2376697" y="4061279"/>
                </a:lnTo>
                <a:lnTo>
                  <a:pt x="2246109" y="4309395"/>
                </a:lnTo>
                <a:lnTo>
                  <a:pt x="1971875" y="5249627"/>
                </a:lnTo>
                <a:lnTo>
                  <a:pt x="1971875" y="5471626"/>
                </a:lnTo>
                <a:lnTo>
                  <a:pt x="1802111" y="6085389"/>
                </a:lnTo>
                <a:lnTo>
                  <a:pt x="1815170" y="6294329"/>
                </a:lnTo>
                <a:lnTo>
                  <a:pt x="1619288" y="7077856"/>
                </a:lnTo>
                <a:lnTo>
                  <a:pt x="1305877" y="7991971"/>
                </a:lnTo>
                <a:lnTo>
                  <a:pt x="1057760" y="8148675"/>
                </a:lnTo>
                <a:lnTo>
                  <a:pt x="861879" y="8148675"/>
                </a:lnTo>
                <a:lnTo>
                  <a:pt x="561527" y="7939735"/>
                </a:lnTo>
                <a:lnTo>
                  <a:pt x="365645" y="7743853"/>
                </a:lnTo>
                <a:lnTo>
                  <a:pt x="169764" y="7365148"/>
                </a:lnTo>
                <a:lnTo>
                  <a:pt x="0" y="6816680"/>
                </a:lnTo>
                <a:lnTo>
                  <a:pt x="0" y="5119039"/>
                </a:lnTo>
                <a:lnTo>
                  <a:pt x="0" y="3760927"/>
                </a:lnTo>
                <a:lnTo>
                  <a:pt x="117529" y="2494225"/>
                </a:lnTo>
                <a:lnTo>
                  <a:pt x="326469" y="2193874"/>
                </a:lnTo>
                <a:lnTo>
                  <a:pt x="443998" y="2115521"/>
                </a:lnTo>
                <a:lnTo>
                  <a:pt x="679056" y="2115521"/>
                </a:lnTo>
                <a:lnTo>
                  <a:pt x="901055" y="2363638"/>
                </a:lnTo>
                <a:lnTo>
                  <a:pt x="1057760" y="2650931"/>
                </a:lnTo>
                <a:lnTo>
                  <a:pt x="1057760" y="3682574"/>
                </a:lnTo>
                <a:lnTo>
                  <a:pt x="1031643" y="3930691"/>
                </a:lnTo>
                <a:lnTo>
                  <a:pt x="1070819" y="4309395"/>
                </a:lnTo>
                <a:lnTo>
                  <a:pt x="1070819" y="4766453"/>
                </a:lnTo>
                <a:lnTo>
                  <a:pt x="1031643" y="4936217"/>
                </a:lnTo>
                <a:lnTo>
                  <a:pt x="1031643" y="5471626"/>
                </a:lnTo>
                <a:lnTo>
                  <a:pt x="1593170" y="3930691"/>
                </a:lnTo>
                <a:lnTo>
                  <a:pt x="1919640" y="3382223"/>
                </a:lnTo>
                <a:lnTo>
                  <a:pt x="2141639" y="3147165"/>
                </a:lnTo>
                <a:lnTo>
                  <a:pt x="2677049" y="2990459"/>
                </a:lnTo>
                <a:lnTo>
                  <a:pt x="2977401" y="2990459"/>
                </a:lnTo>
                <a:lnTo>
                  <a:pt x="3173283" y="3147165"/>
                </a:lnTo>
                <a:lnTo>
                  <a:pt x="3329988" y="3316928"/>
                </a:lnTo>
                <a:lnTo>
                  <a:pt x="3460575" y="3578104"/>
                </a:lnTo>
                <a:lnTo>
                  <a:pt x="3578105" y="4022103"/>
                </a:lnTo>
                <a:lnTo>
                  <a:pt x="3617281" y="4257160"/>
                </a:lnTo>
                <a:lnTo>
                  <a:pt x="3617281" y="5223510"/>
                </a:lnTo>
                <a:lnTo>
                  <a:pt x="3617281" y="5301862"/>
                </a:lnTo>
                <a:lnTo>
                  <a:pt x="3617281" y="6085389"/>
                </a:lnTo>
                <a:lnTo>
                  <a:pt x="3682575" y="6503270"/>
                </a:lnTo>
                <a:lnTo>
                  <a:pt x="3734810" y="6607740"/>
                </a:lnTo>
                <a:lnTo>
                  <a:pt x="3787045" y="6607740"/>
                </a:lnTo>
                <a:lnTo>
                  <a:pt x="4740336" y="4635865"/>
                </a:lnTo>
                <a:lnTo>
                  <a:pt x="5615273" y="2663989"/>
                </a:lnTo>
                <a:lnTo>
                  <a:pt x="5928684" y="2089403"/>
                </a:lnTo>
                <a:lnTo>
                  <a:pt x="6215977" y="1619287"/>
                </a:lnTo>
                <a:lnTo>
                  <a:pt x="6398800" y="1201406"/>
                </a:lnTo>
                <a:lnTo>
                  <a:pt x="6607740" y="874937"/>
                </a:lnTo>
                <a:lnTo>
                  <a:pt x="6790563" y="652938"/>
                </a:lnTo>
                <a:lnTo>
                  <a:pt x="6790563" y="574585"/>
                </a:lnTo>
                <a:lnTo>
                  <a:pt x="7051739" y="261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59492" y="110713"/>
            <a:ext cx="5902567" cy="6529388"/>
          </a:xfrm>
          <a:custGeom>
            <a:avLst/>
            <a:gdLst/>
            <a:ahLst/>
            <a:cxnLst/>
            <a:rect l="l" t="t" r="r" b="b"/>
            <a:pathLst>
              <a:path w="5902567" h="6529388">
                <a:moveTo>
                  <a:pt x="4087397" y="1462582"/>
                </a:moveTo>
                <a:cubicBezTo>
                  <a:pt x="3969868" y="1462582"/>
                  <a:pt x="3695633" y="1645406"/>
                  <a:pt x="3264694" y="2024110"/>
                </a:cubicBezTo>
                <a:cubicBezTo>
                  <a:pt x="2233051" y="2925166"/>
                  <a:pt x="1828229" y="3525869"/>
                  <a:pt x="1358113" y="4126573"/>
                </a:cubicBezTo>
                <a:cubicBezTo>
                  <a:pt x="1305878" y="4178808"/>
                  <a:pt x="1083878" y="4844805"/>
                  <a:pt x="1083878" y="4936217"/>
                </a:cubicBezTo>
                <a:cubicBezTo>
                  <a:pt x="1083878" y="5079864"/>
                  <a:pt x="1279760" y="5288804"/>
                  <a:pt x="1423407" y="5288804"/>
                </a:cubicBezTo>
                <a:cubicBezTo>
                  <a:pt x="1906581" y="5288804"/>
                  <a:pt x="2455050" y="5079864"/>
                  <a:pt x="3055753" y="4675041"/>
                </a:cubicBezTo>
                <a:cubicBezTo>
                  <a:pt x="3199400" y="4635865"/>
                  <a:pt x="3356105" y="4570572"/>
                  <a:pt x="3551987" y="4466101"/>
                </a:cubicBezTo>
                <a:cubicBezTo>
                  <a:pt x="3617281" y="4400807"/>
                  <a:pt x="3747868" y="4152691"/>
                  <a:pt x="3956809" y="3747868"/>
                </a:cubicBezTo>
                <a:cubicBezTo>
                  <a:pt x="4009044" y="3643399"/>
                  <a:pt x="4165749" y="2820695"/>
                  <a:pt x="4283279" y="2755402"/>
                </a:cubicBezTo>
                <a:cubicBezTo>
                  <a:pt x="4283279" y="2455050"/>
                  <a:pt x="4335513" y="2298345"/>
                  <a:pt x="4439984" y="2259168"/>
                </a:cubicBezTo>
                <a:lnTo>
                  <a:pt x="4439984" y="2115522"/>
                </a:lnTo>
                <a:cubicBezTo>
                  <a:pt x="4387749" y="2102463"/>
                  <a:pt x="4335513" y="2063286"/>
                  <a:pt x="4296337" y="2024110"/>
                </a:cubicBezTo>
                <a:cubicBezTo>
                  <a:pt x="4322455" y="1984934"/>
                  <a:pt x="4335513" y="1945758"/>
                  <a:pt x="4335513" y="1880464"/>
                </a:cubicBezTo>
                <a:cubicBezTo>
                  <a:pt x="4335513" y="1723758"/>
                  <a:pt x="4231043" y="1462582"/>
                  <a:pt x="4087397" y="1462582"/>
                </a:cubicBezTo>
                <a:close/>
                <a:moveTo>
                  <a:pt x="3800104" y="0"/>
                </a:moveTo>
                <a:cubicBezTo>
                  <a:pt x="3839280" y="13059"/>
                  <a:pt x="3930691" y="91411"/>
                  <a:pt x="4074338" y="208940"/>
                </a:cubicBezTo>
                <a:lnTo>
                  <a:pt x="4466101" y="300351"/>
                </a:lnTo>
                <a:cubicBezTo>
                  <a:pt x="4570571" y="352587"/>
                  <a:pt x="4727277" y="417881"/>
                  <a:pt x="4936217" y="496233"/>
                </a:cubicBezTo>
                <a:cubicBezTo>
                  <a:pt x="5798097" y="496233"/>
                  <a:pt x="5902567" y="1553994"/>
                  <a:pt x="5902567" y="2428932"/>
                </a:cubicBezTo>
                <a:cubicBezTo>
                  <a:pt x="5902567" y="2859872"/>
                  <a:pt x="5811155" y="3251635"/>
                  <a:pt x="5615274" y="3630340"/>
                </a:cubicBezTo>
                <a:cubicBezTo>
                  <a:pt x="5393274" y="4648924"/>
                  <a:pt x="4831747" y="5079864"/>
                  <a:pt x="2938224" y="6046213"/>
                </a:cubicBezTo>
                <a:cubicBezTo>
                  <a:pt x="2912107" y="6059271"/>
                  <a:pt x="2794578" y="6072331"/>
                  <a:pt x="2572579" y="6098448"/>
                </a:cubicBezTo>
                <a:cubicBezTo>
                  <a:pt x="2324462" y="6385741"/>
                  <a:pt x="1984934" y="6529388"/>
                  <a:pt x="1527877" y="6529388"/>
                </a:cubicBezTo>
                <a:cubicBezTo>
                  <a:pt x="1305878" y="6529388"/>
                  <a:pt x="1162231" y="6503270"/>
                  <a:pt x="1109996" y="6464093"/>
                </a:cubicBezTo>
                <a:lnTo>
                  <a:pt x="626821" y="6059271"/>
                </a:lnTo>
                <a:cubicBezTo>
                  <a:pt x="613762" y="6059271"/>
                  <a:pt x="600704" y="6059271"/>
                  <a:pt x="587645" y="6059271"/>
                </a:cubicBezTo>
                <a:cubicBezTo>
                  <a:pt x="52235" y="6059271"/>
                  <a:pt x="78353" y="5210451"/>
                  <a:pt x="13059" y="5119040"/>
                </a:cubicBezTo>
                <a:cubicBezTo>
                  <a:pt x="52235" y="5053746"/>
                  <a:pt x="78353" y="5001511"/>
                  <a:pt x="78353" y="4962335"/>
                </a:cubicBezTo>
                <a:cubicBezTo>
                  <a:pt x="78353" y="4910100"/>
                  <a:pt x="0" y="4831747"/>
                  <a:pt x="0" y="4792570"/>
                </a:cubicBezTo>
                <a:cubicBezTo>
                  <a:pt x="0" y="4635865"/>
                  <a:pt x="78353" y="4231043"/>
                  <a:pt x="78353" y="4074338"/>
                </a:cubicBezTo>
                <a:cubicBezTo>
                  <a:pt x="143646" y="4061279"/>
                  <a:pt x="404822" y="3969867"/>
                  <a:pt x="404822" y="3800103"/>
                </a:cubicBezTo>
                <a:cubicBezTo>
                  <a:pt x="404822" y="3747868"/>
                  <a:pt x="339528" y="3512811"/>
                  <a:pt x="339528" y="3473634"/>
                </a:cubicBezTo>
                <a:cubicBezTo>
                  <a:pt x="679056" y="3186341"/>
                  <a:pt x="679056" y="3068812"/>
                  <a:pt x="1136113" y="2337521"/>
                </a:cubicBezTo>
                <a:cubicBezTo>
                  <a:pt x="1345054" y="2011052"/>
                  <a:pt x="3042695" y="326469"/>
                  <a:pt x="3225517" y="326469"/>
                </a:cubicBezTo>
                <a:cubicBezTo>
                  <a:pt x="3277753" y="326469"/>
                  <a:pt x="3395281" y="365646"/>
                  <a:pt x="3447517" y="365646"/>
                </a:cubicBezTo>
                <a:cubicBezTo>
                  <a:pt x="3512811" y="365646"/>
                  <a:pt x="3630339" y="248116"/>
                  <a:pt x="38001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23131" y="-2334930"/>
            <a:ext cx="4988453" cy="9366794"/>
          </a:xfrm>
          <a:custGeom>
            <a:avLst/>
            <a:gdLst/>
            <a:ahLst/>
            <a:cxnLst/>
            <a:rect l="l" t="t" r="r" b="b"/>
            <a:pathLst>
              <a:path w="4988453" h="9366794">
                <a:moveTo>
                  <a:pt x="3046878" y="4"/>
                </a:moveTo>
                <a:cubicBezTo>
                  <a:pt x="3065548" y="183"/>
                  <a:pt x="3081872" y="5285"/>
                  <a:pt x="3094931" y="16710"/>
                </a:cubicBezTo>
                <a:cubicBezTo>
                  <a:pt x="3147166" y="16710"/>
                  <a:pt x="3421400" y="199534"/>
                  <a:pt x="3473635" y="199534"/>
                </a:cubicBezTo>
                <a:cubicBezTo>
                  <a:pt x="3551988" y="199534"/>
                  <a:pt x="3708693" y="526002"/>
                  <a:pt x="3747869" y="591297"/>
                </a:cubicBezTo>
                <a:lnTo>
                  <a:pt x="3656458" y="721884"/>
                </a:lnTo>
                <a:cubicBezTo>
                  <a:pt x="3643399" y="813296"/>
                  <a:pt x="3604223" y="917766"/>
                  <a:pt x="3551988" y="1048354"/>
                </a:cubicBezTo>
                <a:cubicBezTo>
                  <a:pt x="3209195" y="1697212"/>
                  <a:pt x="3050041" y="2288683"/>
                  <a:pt x="2762483" y="2973407"/>
                </a:cubicBezTo>
                <a:lnTo>
                  <a:pt x="2707113" y="3102446"/>
                </a:lnTo>
                <a:lnTo>
                  <a:pt x="2709697" y="3100214"/>
                </a:lnTo>
                <a:cubicBezTo>
                  <a:pt x="2712961" y="3098582"/>
                  <a:pt x="2716226" y="3098582"/>
                  <a:pt x="2716226" y="3098582"/>
                </a:cubicBezTo>
                <a:cubicBezTo>
                  <a:pt x="2729285" y="3098582"/>
                  <a:pt x="2742344" y="3137758"/>
                  <a:pt x="2768461" y="3216111"/>
                </a:cubicBezTo>
                <a:cubicBezTo>
                  <a:pt x="2951284" y="3242228"/>
                  <a:pt x="3121048" y="3255287"/>
                  <a:pt x="3290812" y="3255287"/>
                </a:cubicBezTo>
                <a:cubicBezTo>
                  <a:pt x="3865398" y="3255287"/>
                  <a:pt x="4113515" y="3189994"/>
                  <a:pt x="4897042" y="2981053"/>
                </a:cubicBezTo>
                <a:lnTo>
                  <a:pt x="4988453" y="2981053"/>
                </a:lnTo>
                <a:cubicBezTo>
                  <a:pt x="4975394" y="3020229"/>
                  <a:pt x="4557513" y="3216111"/>
                  <a:pt x="4505278" y="3268346"/>
                </a:cubicBezTo>
                <a:cubicBezTo>
                  <a:pt x="4518337" y="3307523"/>
                  <a:pt x="4557513" y="3320582"/>
                  <a:pt x="4609749" y="3320582"/>
                </a:cubicBezTo>
                <a:lnTo>
                  <a:pt x="4688101" y="3320582"/>
                </a:lnTo>
                <a:cubicBezTo>
                  <a:pt x="4727278" y="3307523"/>
                  <a:pt x="4753395" y="3307523"/>
                  <a:pt x="4766454" y="3307523"/>
                </a:cubicBezTo>
                <a:cubicBezTo>
                  <a:pt x="4701160" y="3438110"/>
                  <a:pt x="4087398" y="3660110"/>
                  <a:pt x="4035163" y="3699286"/>
                </a:cubicBezTo>
                <a:cubicBezTo>
                  <a:pt x="3917633" y="3699286"/>
                  <a:pt x="3969869" y="3908226"/>
                  <a:pt x="3512812" y="4012696"/>
                </a:cubicBezTo>
                <a:cubicBezTo>
                  <a:pt x="3447518" y="4195519"/>
                  <a:pt x="2938225" y="4130225"/>
                  <a:pt x="2128581" y="4574224"/>
                </a:cubicBezTo>
                <a:cubicBezTo>
                  <a:pt x="2024111" y="4848458"/>
                  <a:pt x="1971876" y="5005163"/>
                  <a:pt x="1593171" y="5710337"/>
                </a:cubicBezTo>
                <a:cubicBezTo>
                  <a:pt x="1593171" y="5801748"/>
                  <a:pt x="1527877" y="5958454"/>
                  <a:pt x="1384231" y="6180453"/>
                </a:cubicBezTo>
                <a:lnTo>
                  <a:pt x="1292819" y="6441628"/>
                </a:lnTo>
                <a:cubicBezTo>
                  <a:pt x="1292819" y="6480804"/>
                  <a:pt x="1279760" y="6546098"/>
                  <a:pt x="1253643" y="6611392"/>
                </a:cubicBezTo>
                <a:cubicBezTo>
                  <a:pt x="1136114" y="6807274"/>
                  <a:pt x="887997" y="7525507"/>
                  <a:pt x="809645" y="7577742"/>
                </a:cubicBezTo>
                <a:cubicBezTo>
                  <a:pt x="744351" y="7721388"/>
                  <a:pt x="705174" y="7838917"/>
                  <a:pt x="705174" y="7943387"/>
                </a:cubicBezTo>
                <a:cubicBezTo>
                  <a:pt x="718233" y="8034799"/>
                  <a:pt x="718233" y="8100093"/>
                  <a:pt x="718233" y="8152328"/>
                </a:cubicBezTo>
                <a:cubicBezTo>
                  <a:pt x="718233" y="8204563"/>
                  <a:pt x="718233" y="8243740"/>
                  <a:pt x="705174" y="8269857"/>
                </a:cubicBezTo>
                <a:cubicBezTo>
                  <a:pt x="639880" y="8335150"/>
                  <a:pt x="496234" y="8988089"/>
                  <a:pt x="169765" y="9366794"/>
                </a:cubicBezTo>
                <a:cubicBezTo>
                  <a:pt x="130588" y="9092560"/>
                  <a:pt x="117530" y="8818325"/>
                  <a:pt x="117530" y="8544091"/>
                </a:cubicBezTo>
                <a:cubicBezTo>
                  <a:pt x="130588" y="8452679"/>
                  <a:pt x="143647" y="8322092"/>
                  <a:pt x="169765" y="8152328"/>
                </a:cubicBezTo>
                <a:cubicBezTo>
                  <a:pt x="143647" y="8126211"/>
                  <a:pt x="117530" y="8087034"/>
                  <a:pt x="91412" y="8021740"/>
                </a:cubicBezTo>
                <a:cubicBezTo>
                  <a:pt x="91412" y="7917270"/>
                  <a:pt x="156706" y="7682212"/>
                  <a:pt x="156706" y="7577742"/>
                </a:cubicBezTo>
                <a:cubicBezTo>
                  <a:pt x="143647" y="7551624"/>
                  <a:pt x="130588" y="7512448"/>
                  <a:pt x="117530" y="7473271"/>
                </a:cubicBezTo>
                <a:cubicBezTo>
                  <a:pt x="117530" y="7394919"/>
                  <a:pt x="169765" y="6428570"/>
                  <a:pt x="613763" y="5475279"/>
                </a:cubicBezTo>
                <a:cubicBezTo>
                  <a:pt x="626822" y="5383868"/>
                  <a:pt x="692116" y="5109633"/>
                  <a:pt x="940232" y="4613400"/>
                </a:cubicBezTo>
                <a:cubicBezTo>
                  <a:pt x="940232" y="4508929"/>
                  <a:pt x="639880" y="4208578"/>
                  <a:pt x="0" y="3464228"/>
                </a:cubicBezTo>
                <a:cubicBezTo>
                  <a:pt x="143647" y="3398934"/>
                  <a:pt x="130588" y="3346699"/>
                  <a:pt x="326470" y="3346699"/>
                </a:cubicBezTo>
                <a:cubicBezTo>
                  <a:pt x="548469" y="3346699"/>
                  <a:pt x="887997" y="3359758"/>
                  <a:pt x="1371172" y="3398934"/>
                </a:cubicBezTo>
                <a:cubicBezTo>
                  <a:pt x="1462583" y="3307523"/>
                  <a:pt x="1475642" y="3242228"/>
                  <a:pt x="1671524" y="2837406"/>
                </a:cubicBezTo>
                <a:cubicBezTo>
                  <a:pt x="1671524" y="2602348"/>
                  <a:pt x="1802112" y="2497878"/>
                  <a:pt x="2115522" y="1453175"/>
                </a:cubicBezTo>
                <a:cubicBezTo>
                  <a:pt x="2298345" y="1270353"/>
                  <a:pt x="2402816" y="761061"/>
                  <a:pt x="2507286" y="238709"/>
                </a:cubicBezTo>
                <a:lnTo>
                  <a:pt x="2611756" y="238709"/>
                </a:lnTo>
                <a:cubicBezTo>
                  <a:pt x="2611756" y="238709"/>
                  <a:pt x="2624814" y="238709"/>
                  <a:pt x="2624814" y="238709"/>
                </a:cubicBezTo>
                <a:cubicBezTo>
                  <a:pt x="2670520" y="238709"/>
                  <a:pt x="2916189" y="-1245"/>
                  <a:pt x="3046878" y="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-2"/>
            <a:ext cx="12192000" cy="6858000"/>
          </a:xfrm>
          <a:custGeom>
            <a:avLst/>
            <a:gdLst>
              <a:gd name="connsiteX0" fmla="*/ 3567659 w 12192000"/>
              <a:gd name="connsiteY0" fmla="*/ 4781033 h 6858000"/>
              <a:gd name="connsiteX1" fmla="*/ 3451918 w 12192000"/>
              <a:gd name="connsiteY1" fmla="*/ 4896735 h 6858000"/>
              <a:gd name="connsiteX2" fmla="*/ 3405176 w 12192000"/>
              <a:gd name="connsiteY2" fmla="*/ 4989445 h 6858000"/>
              <a:gd name="connsiteX3" fmla="*/ 3405176 w 12192000"/>
              <a:gd name="connsiteY3" fmla="*/ 5105147 h 6858000"/>
              <a:gd name="connsiteX4" fmla="*/ 3451918 w 12192000"/>
              <a:gd name="connsiteY4" fmla="*/ 5128139 h 6858000"/>
              <a:gd name="connsiteX5" fmla="*/ 3567659 w 12192000"/>
              <a:gd name="connsiteY5" fmla="*/ 5105147 h 6858000"/>
              <a:gd name="connsiteX6" fmla="*/ 3590659 w 12192000"/>
              <a:gd name="connsiteY6" fmla="*/ 5128139 h 6858000"/>
              <a:gd name="connsiteX7" fmla="*/ 3567659 w 12192000"/>
              <a:gd name="connsiteY7" fmla="*/ 4781033 h 6858000"/>
              <a:gd name="connsiteX8" fmla="*/ 6895788 w 12192000"/>
              <a:gd name="connsiteY8" fmla="*/ 1540586 h 6858000"/>
              <a:gd name="connsiteX9" fmla="*/ 7485797 w 12192000"/>
              <a:gd name="connsiteY9" fmla="*/ 1791320 h 6858000"/>
              <a:gd name="connsiteX10" fmla="*/ 8019246 w 12192000"/>
              <a:gd name="connsiteY10" fmla="*/ 2277862 h 6858000"/>
              <a:gd name="connsiteX11" fmla="*/ 8459953 w 12192000"/>
              <a:gd name="connsiteY11" fmla="*/ 2601976 h 6858000"/>
              <a:gd name="connsiteX12" fmla="*/ 8552695 w 12192000"/>
              <a:gd name="connsiteY12" fmla="*/ 2741412 h 6858000"/>
              <a:gd name="connsiteX13" fmla="*/ 8691435 w 12192000"/>
              <a:gd name="connsiteY13" fmla="*/ 2787396 h 6858000"/>
              <a:gd name="connsiteX14" fmla="*/ 8761177 w 12192000"/>
              <a:gd name="connsiteY14" fmla="*/ 2834122 h 6858000"/>
              <a:gd name="connsiteX15" fmla="*/ 8876919 w 12192000"/>
              <a:gd name="connsiteY15" fmla="*/ 2903098 h 6858000"/>
              <a:gd name="connsiteX16" fmla="*/ 8807177 w 12192000"/>
              <a:gd name="connsiteY16" fmla="*/ 2995808 h 6858000"/>
              <a:gd name="connsiteX17" fmla="*/ 8899919 w 12192000"/>
              <a:gd name="connsiteY17" fmla="*/ 3112252 h 6858000"/>
              <a:gd name="connsiteX18" fmla="*/ 9062401 w 12192000"/>
              <a:gd name="connsiteY18" fmla="*/ 3250946 h 6858000"/>
              <a:gd name="connsiteX19" fmla="*/ 9085401 w 12192000"/>
              <a:gd name="connsiteY19" fmla="*/ 3366648 h 6858000"/>
              <a:gd name="connsiteX20" fmla="*/ 9108401 w 12192000"/>
              <a:gd name="connsiteY20" fmla="*/ 3483092 h 6858000"/>
              <a:gd name="connsiteX21" fmla="*/ 9085401 w 12192000"/>
              <a:gd name="connsiteY21" fmla="*/ 3598794 h 6858000"/>
              <a:gd name="connsiteX22" fmla="*/ 9178143 w 12192000"/>
              <a:gd name="connsiteY22" fmla="*/ 3784214 h 6858000"/>
              <a:gd name="connsiteX23" fmla="*/ 9340625 w 12192000"/>
              <a:gd name="connsiteY23" fmla="*/ 4039352 h 6858000"/>
              <a:gd name="connsiteX24" fmla="*/ 9387367 w 12192000"/>
              <a:gd name="connsiteY24" fmla="*/ 4108328 h 6858000"/>
              <a:gd name="connsiteX25" fmla="*/ 9294626 w 12192000"/>
              <a:gd name="connsiteY25" fmla="*/ 4178046 h 6858000"/>
              <a:gd name="connsiteX26" fmla="*/ 9201885 w 12192000"/>
              <a:gd name="connsiteY26" fmla="*/ 4270756 h 6858000"/>
              <a:gd name="connsiteX27" fmla="*/ 9062401 w 12192000"/>
              <a:gd name="connsiteY27" fmla="*/ 4340474 h 6858000"/>
              <a:gd name="connsiteX28" fmla="*/ 8876919 w 12192000"/>
              <a:gd name="connsiteY28" fmla="*/ 4270756 h 6858000"/>
              <a:gd name="connsiteX29" fmla="*/ 8761177 w 12192000"/>
              <a:gd name="connsiteY29" fmla="*/ 4247764 h 6858000"/>
              <a:gd name="connsiteX30" fmla="*/ 8552695 w 12192000"/>
              <a:gd name="connsiteY30" fmla="*/ 4224772 h 6858000"/>
              <a:gd name="connsiteX31" fmla="*/ 8436212 w 12192000"/>
              <a:gd name="connsiteY31" fmla="*/ 4201038 h 6858000"/>
              <a:gd name="connsiteX32" fmla="*/ 8459953 w 12192000"/>
              <a:gd name="connsiteY32" fmla="*/ 4155054 h 6858000"/>
              <a:gd name="connsiteX33" fmla="*/ 8343470 w 12192000"/>
              <a:gd name="connsiteY33" fmla="*/ 4178046 h 6858000"/>
              <a:gd name="connsiteX34" fmla="*/ 8343470 w 12192000"/>
              <a:gd name="connsiteY34" fmla="*/ 4108328 h 6858000"/>
              <a:gd name="connsiteX35" fmla="*/ 8297470 w 12192000"/>
              <a:gd name="connsiteY35" fmla="*/ 4108328 h 6858000"/>
              <a:gd name="connsiteX36" fmla="*/ 8227729 w 12192000"/>
              <a:gd name="connsiteY36" fmla="*/ 4015618 h 6858000"/>
              <a:gd name="connsiteX37" fmla="*/ 8088246 w 12192000"/>
              <a:gd name="connsiteY37" fmla="*/ 3969634 h 6858000"/>
              <a:gd name="connsiteX38" fmla="*/ 8065246 w 12192000"/>
              <a:gd name="connsiteY38" fmla="*/ 3922908 h 6858000"/>
              <a:gd name="connsiteX39" fmla="*/ 8019246 w 12192000"/>
              <a:gd name="connsiteY39" fmla="*/ 3946642 h 6858000"/>
              <a:gd name="connsiteX40" fmla="*/ 7972504 w 12192000"/>
              <a:gd name="connsiteY40" fmla="*/ 3853932 h 6858000"/>
              <a:gd name="connsiteX41" fmla="*/ 7856763 w 12192000"/>
              <a:gd name="connsiteY41" fmla="*/ 3853932 h 6858000"/>
              <a:gd name="connsiteX42" fmla="*/ 7833763 w 12192000"/>
              <a:gd name="connsiteY42" fmla="*/ 3807206 h 6858000"/>
              <a:gd name="connsiteX43" fmla="*/ 7718022 w 12192000"/>
              <a:gd name="connsiteY43" fmla="*/ 3876924 h 6858000"/>
              <a:gd name="connsiteX44" fmla="*/ 7741022 w 12192000"/>
              <a:gd name="connsiteY44" fmla="*/ 4085336 h 6858000"/>
              <a:gd name="connsiteX45" fmla="*/ 8065246 w 12192000"/>
              <a:gd name="connsiteY45" fmla="*/ 4664588 h 6858000"/>
              <a:gd name="connsiteX46" fmla="*/ 8367212 w 12192000"/>
              <a:gd name="connsiteY46" fmla="*/ 5012436 h 6858000"/>
              <a:gd name="connsiteX47" fmla="*/ 8714435 w 12192000"/>
              <a:gd name="connsiteY47" fmla="*/ 5151871 h 6858000"/>
              <a:gd name="connsiteX48" fmla="*/ 8853919 w 12192000"/>
              <a:gd name="connsiteY48" fmla="*/ 5220848 h 6858000"/>
              <a:gd name="connsiteX49" fmla="*/ 8761177 w 12192000"/>
              <a:gd name="connsiteY49" fmla="*/ 5267574 h 6858000"/>
              <a:gd name="connsiteX50" fmla="*/ 8645436 w 12192000"/>
              <a:gd name="connsiteY50" fmla="*/ 5290566 h 6858000"/>
              <a:gd name="connsiteX51" fmla="*/ 8157987 w 12192000"/>
              <a:gd name="connsiteY51" fmla="*/ 5290566 h 6858000"/>
              <a:gd name="connsiteX52" fmla="*/ 7996246 w 12192000"/>
              <a:gd name="connsiteY52" fmla="*/ 5220848 h 6858000"/>
              <a:gd name="connsiteX53" fmla="*/ 7787022 w 12192000"/>
              <a:gd name="connsiteY53" fmla="*/ 5244581 h 6858000"/>
              <a:gd name="connsiteX54" fmla="*/ 7787022 w 12192000"/>
              <a:gd name="connsiteY54" fmla="*/ 5082154 h 6858000"/>
              <a:gd name="connsiteX55" fmla="*/ 7648280 w 12192000"/>
              <a:gd name="connsiteY55" fmla="*/ 5035428 h 6858000"/>
              <a:gd name="connsiteX56" fmla="*/ 7485797 w 12192000"/>
              <a:gd name="connsiteY56" fmla="*/ 5012436 h 6858000"/>
              <a:gd name="connsiteX57" fmla="*/ 7508797 w 12192000"/>
              <a:gd name="connsiteY57" fmla="*/ 4942718 h 6858000"/>
              <a:gd name="connsiteX58" fmla="*/ 7439798 w 12192000"/>
              <a:gd name="connsiteY58" fmla="*/ 4919726 h 6858000"/>
              <a:gd name="connsiteX59" fmla="*/ 7416056 w 12192000"/>
              <a:gd name="connsiteY59" fmla="*/ 4827016 h 6858000"/>
              <a:gd name="connsiteX60" fmla="*/ 7323315 w 12192000"/>
              <a:gd name="connsiteY60" fmla="*/ 4873742 h 6858000"/>
              <a:gd name="connsiteX61" fmla="*/ 7184573 w 12192000"/>
              <a:gd name="connsiteY61" fmla="*/ 4664588 h 6858000"/>
              <a:gd name="connsiteX62" fmla="*/ 7137832 w 12192000"/>
              <a:gd name="connsiteY62" fmla="*/ 4711314 h 6858000"/>
              <a:gd name="connsiteX63" fmla="*/ 7045090 w 12192000"/>
              <a:gd name="connsiteY63" fmla="*/ 4479168 h 6858000"/>
              <a:gd name="connsiteX64" fmla="*/ 6976091 w 12192000"/>
              <a:gd name="connsiteY64" fmla="*/ 4502902 h 6858000"/>
              <a:gd name="connsiteX65" fmla="*/ 6976091 w 12192000"/>
              <a:gd name="connsiteY65" fmla="*/ 4340474 h 6858000"/>
              <a:gd name="connsiteX66" fmla="*/ 6906349 w 12192000"/>
              <a:gd name="connsiteY66" fmla="*/ 4340474 h 6858000"/>
              <a:gd name="connsiteX67" fmla="*/ 6859607 w 12192000"/>
              <a:gd name="connsiteY67" fmla="*/ 4108328 h 6858000"/>
              <a:gd name="connsiteX68" fmla="*/ 6813608 w 12192000"/>
              <a:gd name="connsiteY68" fmla="*/ 4132062 h 6858000"/>
              <a:gd name="connsiteX69" fmla="*/ 6766866 w 12192000"/>
              <a:gd name="connsiteY69" fmla="*/ 3946642 h 6858000"/>
              <a:gd name="connsiteX70" fmla="*/ 6558383 w 12192000"/>
              <a:gd name="connsiteY70" fmla="*/ 4039352 h 6858000"/>
              <a:gd name="connsiteX71" fmla="*/ 6349901 w 12192000"/>
              <a:gd name="connsiteY71" fmla="*/ 4456176 h 6858000"/>
              <a:gd name="connsiteX72" fmla="*/ 6187418 w 12192000"/>
              <a:gd name="connsiteY72" fmla="*/ 4757298 h 6858000"/>
              <a:gd name="connsiteX73" fmla="*/ 6141418 w 12192000"/>
              <a:gd name="connsiteY73" fmla="*/ 4989444 h 6858000"/>
              <a:gd name="connsiteX74" fmla="*/ 6164418 w 12192000"/>
              <a:gd name="connsiteY74" fmla="*/ 5059162 h 6858000"/>
              <a:gd name="connsiteX75" fmla="*/ 6257159 w 12192000"/>
              <a:gd name="connsiteY75" fmla="*/ 5105146 h 6858000"/>
              <a:gd name="connsiteX76" fmla="*/ 6465642 w 12192000"/>
              <a:gd name="connsiteY76" fmla="*/ 5174864 h 6858000"/>
              <a:gd name="connsiteX77" fmla="*/ 6488642 w 12192000"/>
              <a:gd name="connsiteY77" fmla="*/ 5290566 h 6858000"/>
              <a:gd name="connsiteX78" fmla="*/ 6187418 w 12192000"/>
              <a:gd name="connsiteY78" fmla="*/ 5313558 h 6858000"/>
              <a:gd name="connsiteX79" fmla="*/ 5839453 w 12192000"/>
              <a:gd name="connsiteY79" fmla="*/ 5290566 h 6858000"/>
              <a:gd name="connsiteX80" fmla="*/ 5770452 w 12192000"/>
              <a:gd name="connsiteY80" fmla="*/ 5220848 h 6858000"/>
              <a:gd name="connsiteX81" fmla="*/ 5770452 w 12192000"/>
              <a:gd name="connsiteY81" fmla="*/ 5128138 h 6858000"/>
              <a:gd name="connsiteX82" fmla="*/ 5653969 w 12192000"/>
              <a:gd name="connsiteY82" fmla="*/ 4942718 h 6858000"/>
              <a:gd name="connsiteX83" fmla="*/ 5676970 w 12192000"/>
              <a:gd name="connsiteY83" fmla="*/ 4757298 h 6858000"/>
              <a:gd name="connsiteX84" fmla="*/ 5630969 w 12192000"/>
              <a:gd name="connsiteY84" fmla="*/ 4618604 h 6858000"/>
              <a:gd name="connsiteX85" fmla="*/ 5676970 w 12192000"/>
              <a:gd name="connsiteY85" fmla="*/ 4571878 h 6858000"/>
              <a:gd name="connsiteX86" fmla="*/ 5630969 w 12192000"/>
              <a:gd name="connsiteY86" fmla="*/ 4433184 h 6858000"/>
              <a:gd name="connsiteX87" fmla="*/ 5653969 w 12192000"/>
              <a:gd name="connsiteY87" fmla="*/ 4386458 h 6858000"/>
              <a:gd name="connsiteX88" fmla="*/ 5607969 w 12192000"/>
              <a:gd name="connsiteY88" fmla="*/ 4340474 h 6858000"/>
              <a:gd name="connsiteX89" fmla="*/ 5653969 w 12192000"/>
              <a:gd name="connsiteY89" fmla="*/ 4340474 h 6858000"/>
              <a:gd name="connsiteX90" fmla="*/ 5630969 w 12192000"/>
              <a:gd name="connsiteY90" fmla="*/ 4224772 h 6858000"/>
              <a:gd name="connsiteX91" fmla="*/ 5676970 w 12192000"/>
              <a:gd name="connsiteY91" fmla="*/ 4201038 h 6858000"/>
              <a:gd name="connsiteX92" fmla="*/ 5630969 w 12192000"/>
              <a:gd name="connsiteY92" fmla="*/ 4155054 h 6858000"/>
              <a:gd name="connsiteX93" fmla="*/ 5676970 w 12192000"/>
              <a:gd name="connsiteY93" fmla="*/ 4085336 h 6858000"/>
              <a:gd name="connsiteX94" fmla="*/ 5630969 w 12192000"/>
              <a:gd name="connsiteY94" fmla="*/ 4039352 h 6858000"/>
              <a:gd name="connsiteX95" fmla="*/ 5723711 w 12192000"/>
              <a:gd name="connsiteY95" fmla="*/ 3899916 h 6858000"/>
              <a:gd name="connsiteX96" fmla="*/ 5630969 w 12192000"/>
              <a:gd name="connsiteY96" fmla="*/ 3807206 h 6858000"/>
              <a:gd name="connsiteX97" fmla="*/ 5352745 w 12192000"/>
              <a:gd name="connsiteY97" fmla="*/ 3922908 h 6858000"/>
              <a:gd name="connsiteX98" fmla="*/ 5260003 w 12192000"/>
              <a:gd name="connsiteY98" fmla="*/ 3922908 h 6858000"/>
              <a:gd name="connsiteX99" fmla="*/ 5214004 w 12192000"/>
              <a:gd name="connsiteY99" fmla="*/ 3992626 h 6858000"/>
              <a:gd name="connsiteX100" fmla="*/ 5167262 w 12192000"/>
              <a:gd name="connsiteY100" fmla="*/ 3922908 h 6858000"/>
              <a:gd name="connsiteX101" fmla="*/ 5121263 w 12192000"/>
              <a:gd name="connsiteY101" fmla="*/ 4039352 h 6858000"/>
              <a:gd name="connsiteX102" fmla="*/ 5074521 w 12192000"/>
              <a:gd name="connsiteY102" fmla="*/ 3946642 h 6858000"/>
              <a:gd name="connsiteX103" fmla="*/ 5028521 w 12192000"/>
              <a:gd name="connsiteY103" fmla="*/ 4108328 h 6858000"/>
              <a:gd name="connsiteX104" fmla="*/ 5004779 w 12192000"/>
              <a:gd name="connsiteY104" fmla="*/ 4039352 h 6858000"/>
              <a:gd name="connsiteX105" fmla="*/ 4981779 w 12192000"/>
              <a:gd name="connsiteY105" fmla="*/ 4085336 h 6858000"/>
              <a:gd name="connsiteX106" fmla="*/ 4935779 w 12192000"/>
              <a:gd name="connsiteY106" fmla="*/ 3946642 h 6858000"/>
              <a:gd name="connsiteX107" fmla="*/ 4889038 w 12192000"/>
              <a:gd name="connsiteY107" fmla="*/ 4085336 h 6858000"/>
              <a:gd name="connsiteX108" fmla="*/ 4866038 w 12192000"/>
              <a:gd name="connsiteY108" fmla="*/ 4039352 h 6858000"/>
              <a:gd name="connsiteX109" fmla="*/ 4750296 w 12192000"/>
              <a:gd name="connsiteY109" fmla="*/ 4085336 h 6858000"/>
              <a:gd name="connsiteX110" fmla="*/ 4656813 w 12192000"/>
              <a:gd name="connsiteY110" fmla="*/ 3922908 h 6858000"/>
              <a:gd name="connsiteX111" fmla="*/ 4610813 w 12192000"/>
              <a:gd name="connsiteY111" fmla="*/ 4039352 h 6858000"/>
              <a:gd name="connsiteX112" fmla="*/ 4495072 w 12192000"/>
              <a:gd name="connsiteY112" fmla="*/ 3969634 h 6858000"/>
              <a:gd name="connsiteX113" fmla="*/ 4355589 w 12192000"/>
              <a:gd name="connsiteY113" fmla="*/ 3922908 h 6858000"/>
              <a:gd name="connsiteX114" fmla="*/ 4286589 w 12192000"/>
              <a:gd name="connsiteY114" fmla="*/ 3899916 h 6858000"/>
              <a:gd name="connsiteX115" fmla="*/ 4262847 w 12192000"/>
              <a:gd name="connsiteY115" fmla="*/ 3853932 h 6858000"/>
              <a:gd name="connsiteX116" fmla="*/ 4216848 w 12192000"/>
              <a:gd name="connsiteY116" fmla="*/ 3853932 h 6858000"/>
              <a:gd name="connsiteX117" fmla="*/ 4193848 w 12192000"/>
              <a:gd name="connsiteY117" fmla="*/ 4433184 h 6858000"/>
              <a:gd name="connsiteX118" fmla="*/ 4262847 w 12192000"/>
              <a:gd name="connsiteY118" fmla="*/ 4942718 h 6858000"/>
              <a:gd name="connsiteX119" fmla="*/ 4472072 w 12192000"/>
              <a:gd name="connsiteY119" fmla="*/ 5035428 h 6858000"/>
              <a:gd name="connsiteX120" fmla="*/ 4703555 w 12192000"/>
              <a:gd name="connsiteY120" fmla="*/ 5082154 h 6858000"/>
              <a:gd name="connsiteX121" fmla="*/ 4656813 w 12192000"/>
              <a:gd name="connsiteY121" fmla="*/ 5244581 h 6858000"/>
              <a:gd name="connsiteX122" fmla="*/ 4262847 w 12192000"/>
              <a:gd name="connsiteY122" fmla="*/ 5267574 h 6858000"/>
              <a:gd name="connsiteX123" fmla="*/ 3706399 w 12192000"/>
              <a:gd name="connsiteY123" fmla="*/ 5220848 h 6858000"/>
              <a:gd name="connsiteX124" fmla="*/ 3637400 w 12192000"/>
              <a:gd name="connsiteY124" fmla="*/ 5290566 h 6858000"/>
              <a:gd name="connsiteX125" fmla="*/ 3126951 w 12192000"/>
              <a:gd name="connsiteY125" fmla="*/ 5290566 h 6858000"/>
              <a:gd name="connsiteX126" fmla="*/ 2825727 w 12192000"/>
              <a:gd name="connsiteY126" fmla="*/ 4896734 h 6858000"/>
              <a:gd name="connsiteX127" fmla="*/ 2801985 w 12192000"/>
              <a:gd name="connsiteY127" fmla="*/ 4734306 h 6858000"/>
              <a:gd name="connsiteX128" fmla="*/ 2871726 w 12192000"/>
              <a:gd name="connsiteY128" fmla="*/ 4595612 h 6858000"/>
              <a:gd name="connsiteX129" fmla="*/ 2988209 w 12192000"/>
              <a:gd name="connsiteY129" fmla="*/ 4410192 h 6858000"/>
              <a:gd name="connsiteX130" fmla="*/ 2941468 w 12192000"/>
              <a:gd name="connsiteY130" fmla="*/ 4363466 h 6858000"/>
              <a:gd name="connsiteX131" fmla="*/ 2988209 w 12192000"/>
              <a:gd name="connsiteY131" fmla="*/ 4340474 h 6858000"/>
              <a:gd name="connsiteX132" fmla="*/ 2918468 w 12192000"/>
              <a:gd name="connsiteY132" fmla="*/ 4317482 h 6858000"/>
              <a:gd name="connsiteX133" fmla="*/ 3011210 w 12192000"/>
              <a:gd name="connsiteY133" fmla="*/ 4224772 h 6858000"/>
              <a:gd name="connsiteX134" fmla="*/ 2964468 w 12192000"/>
              <a:gd name="connsiteY134" fmla="*/ 4224772 h 6858000"/>
              <a:gd name="connsiteX135" fmla="*/ 3103951 w 12192000"/>
              <a:gd name="connsiteY135" fmla="*/ 4015618 h 6858000"/>
              <a:gd name="connsiteX136" fmla="*/ 3057209 w 12192000"/>
              <a:gd name="connsiteY136" fmla="*/ 4015618 h 6858000"/>
              <a:gd name="connsiteX137" fmla="*/ 3080951 w 12192000"/>
              <a:gd name="connsiteY137" fmla="*/ 3922908 h 6858000"/>
              <a:gd name="connsiteX138" fmla="*/ 3011210 w 12192000"/>
              <a:gd name="connsiteY138" fmla="*/ 3899916 h 6858000"/>
              <a:gd name="connsiteX139" fmla="*/ 3080951 w 12192000"/>
              <a:gd name="connsiteY139" fmla="*/ 3784214 h 6858000"/>
              <a:gd name="connsiteX140" fmla="*/ 3011210 w 12192000"/>
              <a:gd name="connsiteY140" fmla="*/ 3853932 h 6858000"/>
              <a:gd name="connsiteX141" fmla="*/ 3057209 w 12192000"/>
              <a:gd name="connsiteY141" fmla="*/ 3737488 h 6858000"/>
              <a:gd name="connsiteX142" fmla="*/ 2988209 w 12192000"/>
              <a:gd name="connsiteY142" fmla="*/ 3761222 h 6858000"/>
              <a:gd name="connsiteX143" fmla="*/ 3126951 w 12192000"/>
              <a:gd name="connsiteY143" fmla="*/ 3598794 h 6858000"/>
              <a:gd name="connsiteX144" fmla="*/ 2964468 w 12192000"/>
              <a:gd name="connsiteY144" fmla="*/ 3621786 h 6858000"/>
              <a:gd name="connsiteX145" fmla="*/ 3034209 w 12192000"/>
              <a:gd name="connsiteY145" fmla="*/ 3390382 h 6858000"/>
              <a:gd name="connsiteX146" fmla="*/ 2964468 w 12192000"/>
              <a:gd name="connsiteY146" fmla="*/ 3413374 h 6858000"/>
              <a:gd name="connsiteX147" fmla="*/ 3034209 w 12192000"/>
              <a:gd name="connsiteY147" fmla="*/ 3250946 h 6858000"/>
              <a:gd name="connsiteX148" fmla="*/ 3034209 w 12192000"/>
              <a:gd name="connsiteY148" fmla="*/ 2949824 h 6858000"/>
              <a:gd name="connsiteX149" fmla="*/ 3103951 w 12192000"/>
              <a:gd name="connsiteY149" fmla="*/ 2416556 h 6858000"/>
              <a:gd name="connsiteX150" fmla="*/ 3660399 w 12192000"/>
              <a:gd name="connsiteY150" fmla="*/ 2000474 h 6858000"/>
              <a:gd name="connsiteX151" fmla="*/ 4495072 w 12192000"/>
              <a:gd name="connsiteY151" fmla="*/ 1629634 h 6858000"/>
              <a:gd name="connsiteX152" fmla="*/ 5422486 w 12192000"/>
              <a:gd name="connsiteY152" fmla="*/ 1698610 h 6858000"/>
              <a:gd name="connsiteX153" fmla="*/ 5978936 w 12192000"/>
              <a:gd name="connsiteY153" fmla="*/ 1745336 h 6858000"/>
              <a:gd name="connsiteX154" fmla="*/ 6697866 w 12192000"/>
              <a:gd name="connsiteY154" fmla="*/ 1559916 h 6858000"/>
              <a:gd name="connsiteX155" fmla="*/ 6895788 w 12192000"/>
              <a:gd name="connsiteY155" fmla="*/ 1540586 h 6858000"/>
              <a:gd name="connsiteX156" fmla="*/ 394445 w 12192000"/>
              <a:gd name="connsiteY156" fmla="*/ 392667 h 6858000"/>
              <a:gd name="connsiteX157" fmla="*/ 394445 w 12192000"/>
              <a:gd name="connsiteY157" fmla="*/ 6465331 h 6858000"/>
              <a:gd name="connsiteX158" fmla="*/ 11797551 w 12192000"/>
              <a:gd name="connsiteY158" fmla="*/ 6465331 h 6858000"/>
              <a:gd name="connsiteX159" fmla="*/ 11797551 w 12192000"/>
              <a:gd name="connsiteY159" fmla="*/ 392667 h 6858000"/>
              <a:gd name="connsiteX160" fmla="*/ 0 w 12192000"/>
              <a:gd name="connsiteY160" fmla="*/ 0 h 6858000"/>
              <a:gd name="connsiteX161" fmla="*/ 12192000 w 12192000"/>
              <a:gd name="connsiteY161" fmla="*/ 0 h 6858000"/>
              <a:gd name="connsiteX162" fmla="*/ 12192000 w 12192000"/>
              <a:gd name="connsiteY162" fmla="*/ 6858000 h 6858000"/>
              <a:gd name="connsiteX163" fmla="*/ 0 w 12192000"/>
              <a:gd name="connsiteY16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2192000" h="6858000">
                <a:moveTo>
                  <a:pt x="3567659" y="4781033"/>
                </a:moveTo>
                <a:cubicBezTo>
                  <a:pt x="3567659" y="4781033"/>
                  <a:pt x="3567659" y="4781033"/>
                  <a:pt x="3451918" y="4896735"/>
                </a:cubicBezTo>
                <a:cubicBezTo>
                  <a:pt x="3451918" y="4896735"/>
                  <a:pt x="3405176" y="4942719"/>
                  <a:pt x="3405176" y="4989445"/>
                </a:cubicBezTo>
                <a:cubicBezTo>
                  <a:pt x="3405176" y="5059163"/>
                  <a:pt x="3405176" y="5105147"/>
                  <a:pt x="3405176" y="5105147"/>
                </a:cubicBezTo>
                <a:cubicBezTo>
                  <a:pt x="3405176" y="5105147"/>
                  <a:pt x="3428176" y="5151872"/>
                  <a:pt x="3451918" y="5128139"/>
                </a:cubicBezTo>
                <a:cubicBezTo>
                  <a:pt x="3474917" y="5128139"/>
                  <a:pt x="3520917" y="5105147"/>
                  <a:pt x="3567659" y="5105147"/>
                </a:cubicBezTo>
                <a:cubicBezTo>
                  <a:pt x="3567659" y="5128139"/>
                  <a:pt x="3567659" y="5128139"/>
                  <a:pt x="3590659" y="5128139"/>
                </a:cubicBezTo>
                <a:cubicBezTo>
                  <a:pt x="3544659" y="5082155"/>
                  <a:pt x="3497917" y="4966453"/>
                  <a:pt x="3567659" y="4781033"/>
                </a:cubicBezTo>
                <a:close/>
                <a:moveTo>
                  <a:pt x="6895788" y="1540586"/>
                </a:moveTo>
                <a:cubicBezTo>
                  <a:pt x="7111864" y="1539473"/>
                  <a:pt x="7363935" y="1600523"/>
                  <a:pt x="7485797" y="1791320"/>
                </a:cubicBezTo>
                <a:cubicBezTo>
                  <a:pt x="7671280" y="2045716"/>
                  <a:pt x="7787022" y="2185152"/>
                  <a:pt x="8019246" y="2277862"/>
                </a:cubicBezTo>
                <a:cubicBezTo>
                  <a:pt x="8227729" y="2393564"/>
                  <a:pt x="8413212" y="2509266"/>
                  <a:pt x="8459953" y="2601976"/>
                </a:cubicBezTo>
                <a:cubicBezTo>
                  <a:pt x="8482953" y="2671694"/>
                  <a:pt x="8482953" y="2741412"/>
                  <a:pt x="8552695" y="2741412"/>
                </a:cubicBezTo>
                <a:cubicBezTo>
                  <a:pt x="8645436" y="2764404"/>
                  <a:pt x="8691435" y="2787396"/>
                  <a:pt x="8691435" y="2787396"/>
                </a:cubicBezTo>
                <a:cubicBezTo>
                  <a:pt x="8691435" y="2787396"/>
                  <a:pt x="8714435" y="2834122"/>
                  <a:pt x="8761177" y="2834122"/>
                </a:cubicBezTo>
                <a:cubicBezTo>
                  <a:pt x="8807177" y="2857114"/>
                  <a:pt x="8853919" y="2857114"/>
                  <a:pt x="8876919" y="2903098"/>
                </a:cubicBezTo>
                <a:cubicBezTo>
                  <a:pt x="8876919" y="2926832"/>
                  <a:pt x="8807177" y="2995808"/>
                  <a:pt x="8807177" y="2995808"/>
                </a:cubicBezTo>
                <a:cubicBezTo>
                  <a:pt x="8807177" y="2995808"/>
                  <a:pt x="8853919" y="3065526"/>
                  <a:pt x="8899919" y="3112252"/>
                </a:cubicBezTo>
                <a:cubicBezTo>
                  <a:pt x="8946660" y="3135244"/>
                  <a:pt x="9039401" y="3158236"/>
                  <a:pt x="9062401" y="3250946"/>
                </a:cubicBezTo>
                <a:cubicBezTo>
                  <a:pt x="9085401" y="3320664"/>
                  <a:pt x="9085401" y="3343656"/>
                  <a:pt x="9085401" y="3366648"/>
                </a:cubicBezTo>
                <a:cubicBezTo>
                  <a:pt x="9108401" y="3413374"/>
                  <a:pt x="9108401" y="3436366"/>
                  <a:pt x="9108401" y="3483092"/>
                </a:cubicBezTo>
                <a:cubicBezTo>
                  <a:pt x="9108401" y="3529076"/>
                  <a:pt x="9108401" y="3575802"/>
                  <a:pt x="9085401" y="3598794"/>
                </a:cubicBezTo>
                <a:cubicBezTo>
                  <a:pt x="9085401" y="3644778"/>
                  <a:pt x="9132143" y="3737488"/>
                  <a:pt x="9178143" y="3784214"/>
                </a:cubicBezTo>
                <a:cubicBezTo>
                  <a:pt x="9201885" y="3853932"/>
                  <a:pt x="9317625" y="4015618"/>
                  <a:pt x="9340625" y="4039352"/>
                </a:cubicBezTo>
                <a:cubicBezTo>
                  <a:pt x="9387367" y="4062344"/>
                  <a:pt x="9410367" y="4062344"/>
                  <a:pt x="9387367" y="4108328"/>
                </a:cubicBezTo>
                <a:cubicBezTo>
                  <a:pt x="9340625" y="4155054"/>
                  <a:pt x="9317625" y="4155054"/>
                  <a:pt x="9294626" y="4178046"/>
                </a:cubicBezTo>
                <a:cubicBezTo>
                  <a:pt x="9247884" y="4201038"/>
                  <a:pt x="9247884" y="4247764"/>
                  <a:pt x="9201885" y="4270756"/>
                </a:cubicBezTo>
                <a:cubicBezTo>
                  <a:pt x="9155143" y="4270756"/>
                  <a:pt x="9155143" y="4317482"/>
                  <a:pt x="9062401" y="4340474"/>
                </a:cubicBezTo>
                <a:cubicBezTo>
                  <a:pt x="8992659" y="4340474"/>
                  <a:pt x="8923660" y="4317482"/>
                  <a:pt x="8876919" y="4270756"/>
                </a:cubicBezTo>
                <a:cubicBezTo>
                  <a:pt x="8830919" y="4247764"/>
                  <a:pt x="8761177" y="4247764"/>
                  <a:pt x="8761177" y="4247764"/>
                </a:cubicBezTo>
                <a:cubicBezTo>
                  <a:pt x="8761177" y="4247764"/>
                  <a:pt x="8598694" y="4224772"/>
                  <a:pt x="8552695" y="4224772"/>
                </a:cubicBezTo>
                <a:cubicBezTo>
                  <a:pt x="8505953" y="4224772"/>
                  <a:pt x="8436212" y="4201038"/>
                  <a:pt x="8436212" y="4201038"/>
                </a:cubicBezTo>
                <a:lnTo>
                  <a:pt x="8459953" y="4155054"/>
                </a:lnTo>
                <a:lnTo>
                  <a:pt x="8343470" y="4178046"/>
                </a:lnTo>
                <a:cubicBezTo>
                  <a:pt x="8343470" y="4178046"/>
                  <a:pt x="8343470" y="4178046"/>
                  <a:pt x="8343470" y="4108328"/>
                </a:cubicBezTo>
                <a:cubicBezTo>
                  <a:pt x="8343470" y="4108328"/>
                  <a:pt x="8343470" y="4108328"/>
                  <a:pt x="8297470" y="4108328"/>
                </a:cubicBezTo>
                <a:cubicBezTo>
                  <a:pt x="8297470" y="4108328"/>
                  <a:pt x="8297470" y="4108328"/>
                  <a:pt x="8227729" y="4015618"/>
                </a:cubicBezTo>
                <a:cubicBezTo>
                  <a:pt x="8227729" y="4015618"/>
                  <a:pt x="8227729" y="4015618"/>
                  <a:pt x="8088246" y="3969634"/>
                </a:cubicBezTo>
                <a:cubicBezTo>
                  <a:pt x="8088246" y="3969634"/>
                  <a:pt x="8088246" y="3969634"/>
                  <a:pt x="8065246" y="3922908"/>
                </a:cubicBezTo>
                <a:cubicBezTo>
                  <a:pt x="8065246" y="3922908"/>
                  <a:pt x="8065246" y="3922908"/>
                  <a:pt x="8019246" y="3946642"/>
                </a:cubicBezTo>
                <a:cubicBezTo>
                  <a:pt x="8019246" y="3946642"/>
                  <a:pt x="8019246" y="3946642"/>
                  <a:pt x="7972504" y="3853932"/>
                </a:cubicBezTo>
                <a:cubicBezTo>
                  <a:pt x="7972504" y="3853932"/>
                  <a:pt x="7972504" y="3853932"/>
                  <a:pt x="7856763" y="3853932"/>
                </a:cubicBezTo>
                <a:cubicBezTo>
                  <a:pt x="7856763" y="3853932"/>
                  <a:pt x="7856763" y="3853932"/>
                  <a:pt x="7833763" y="3807206"/>
                </a:cubicBezTo>
                <a:cubicBezTo>
                  <a:pt x="7833763" y="3807206"/>
                  <a:pt x="7833763" y="3807206"/>
                  <a:pt x="7718022" y="3876924"/>
                </a:cubicBezTo>
                <a:cubicBezTo>
                  <a:pt x="7718022" y="3876924"/>
                  <a:pt x="7718022" y="3992626"/>
                  <a:pt x="7741022" y="4085336"/>
                </a:cubicBezTo>
                <a:cubicBezTo>
                  <a:pt x="7764022" y="4178046"/>
                  <a:pt x="7972504" y="4525894"/>
                  <a:pt x="8065246" y="4664588"/>
                </a:cubicBezTo>
                <a:cubicBezTo>
                  <a:pt x="8157987" y="4781032"/>
                  <a:pt x="8297470" y="4966452"/>
                  <a:pt x="8367212" y="5012436"/>
                </a:cubicBezTo>
                <a:cubicBezTo>
                  <a:pt x="8436212" y="5059162"/>
                  <a:pt x="8598694" y="5105146"/>
                  <a:pt x="8714435" y="5151871"/>
                </a:cubicBezTo>
                <a:cubicBezTo>
                  <a:pt x="8830919" y="5174864"/>
                  <a:pt x="8899919" y="5220848"/>
                  <a:pt x="8853919" y="5220848"/>
                </a:cubicBezTo>
                <a:cubicBezTo>
                  <a:pt x="8830919" y="5244581"/>
                  <a:pt x="8761177" y="5244581"/>
                  <a:pt x="8761177" y="5267574"/>
                </a:cubicBezTo>
                <a:cubicBezTo>
                  <a:pt x="8738177" y="5267574"/>
                  <a:pt x="8761177" y="5290566"/>
                  <a:pt x="8645436" y="5290566"/>
                </a:cubicBezTo>
                <a:cubicBezTo>
                  <a:pt x="8528953" y="5313558"/>
                  <a:pt x="8250729" y="5337291"/>
                  <a:pt x="8157987" y="5290566"/>
                </a:cubicBezTo>
                <a:cubicBezTo>
                  <a:pt x="8065246" y="5267574"/>
                  <a:pt x="8088246" y="5220848"/>
                  <a:pt x="7996246" y="5220848"/>
                </a:cubicBezTo>
                <a:cubicBezTo>
                  <a:pt x="7903505" y="5244581"/>
                  <a:pt x="7833763" y="5290566"/>
                  <a:pt x="7787022" y="5244581"/>
                </a:cubicBezTo>
                <a:cubicBezTo>
                  <a:pt x="7764022" y="5174864"/>
                  <a:pt x="7810763" y="5105146"/>
                  <a:pt x="7787022" y="5082154"/>
                </a:cubicBezTo>
                <a:cubicBezTo>
                  <a:pt x="7741022" y="5059162"/>
                  <a:pt x="7648280" y="5035428"/>
                  <a:pt x="7648280" y="5035428"/>
                </a:cubicBezTo>
                <a:cubicBezTo>
                  <a:pt x="7648280" y="5035428"/>
                  <a:pt x="7648280" y="5035428"/>
                  <a:pt x="7485797" y="5012436"/>
                </a:cubicBezTo>
                <a:cubicBezTo>
                  <a:pt x="7485797" y="5012436"/>
                  <a:pt x="7485797" y="5012436"/>
                  <a:pt x="7508797" y="4942718"/>
                </a:cubicBezTo>
                <a:cubicBezTo>
                  <a:pt x="7508797" y="4942718"/>
                  <a:pt x="7508797" y="4942718"/>
                  <a:pt x="7439798" y="4919726"/>
                </a:cubicBezTo>
                <a:cubicBezTo>
                  <a:pt x="7439798" y="4919726"/>
                  <a:pt x="7439798" y="4919726"/>
                  <a:pt x="7416056" y="4827016"/>
                </a:cubicBezTo>
                <a:cubicBezTo>
                  <a:pt x="7416056" y="4827016"/>
                  <a:pt x="7416056" y="4827016"/>
                  <a:pt x="7323315" y="4873742"/>
                </a:cubicBezTo>
                <a:cubicBezTo>
                  <a:pt x="7323315" y="4873742"/>
                  <a:pt x="7323315" y="4873742"/>
                  <a:pt x="7184573" y="4664588"/>
                </a:cubicBezTo>
                <a:cubicBezTo>
                  <a:pt x="7184573" y="4664588"/>
                  <a:pt x="7184573" y="4664588"/>
                  <a:pt x="7137832" y="4711314"/>
                </a:cubicBezTo>
                <a:cubicBezTo>
                  <a:pt x="7137832" y="4711314"/>
                  <a:pt x="7137832" y="4711314"/>
                  <a:pt x="7045090" y="4479168"/>
                </a:cubicBezTo>
                <a:cubicBezTo>
                  <a:pt x="7045090" y="4479168"/>
                  <a:pt x="7045090" y="4479168"/>
                  <a:pt x="6976091" y="4502902"/>
                </a:cubicBezTo>
                <a:cubicBezTo>
                  <a:pt x="6976091" y="4502902"/>
                  <a:pt x="6976091" y="4502902"/>
                  <a:pt x="6976091" y="4340474"/>
                </a:cubicBezTo>
                <a:cubicBezTo>
                  <a:pt x="6976091" y="4340474"/>
                  <a:pt x="6976091" y="4340474"/>
                  <a:pt x="6906349" y="4340474"/>
                </a:cubicBezTo>
                <a:cubicBezTo>
                  <a:pt x="6906349" y="4340474"/>
                  <a:pt x="6906349" y="4340474"/>
                  <a:pt x="6859607" y="4108328"/>
                </a:cubicBezTo>
                <a:cubicBezTo>
                  <a:pt x="6859607" y="4108328"/>
                  <a:pt x="6859607" y="4108328"/>
                  <a:pt x="6813608" y="4132062"/>
                </a:cubicBezTo>
                <a:cubicBezTo>
                  <a:pt x="6813608" y="4132062"/>
                  <a:pt x="6813608" y="4132062"/>
                  <a:pt x="6766866" y="3946642"/>
                </a:cubicBezTo>
                <a:cubicBezTo>
                  <a:pt x="6766866" y="3946642"/>
                  <a:pt x="6628125" y="3946642"/>
                  <a:pt x="6558383" y="4039352"/>
                </a:cubicBezTo>
                <a:cubicBezTo>
                  <a:pt x="6465642" y="4132062"/>
                  <a:pt x="6395900" y="4363466"/>
                  <a:pt x="6349901" y="4456176"/>
                </a:cubicBezTo>
                <a:cubicBezTo>
                  <a:pt x="6303159" y="4548886"/>
                  <a:pt x="6210417" y="4664588"/>
                  <a:pt x="6187418" y="4757298"/>
                </a:cubicBezTo>
                <a:cubicBezTo>
                  <a:pt x="6164418" y="4850008"/>
                  <a:pt x="6141418" y="4989444"/>
                  <a:pt x="6141418" y="4989444"/>
                </a:cubicBezTo>
                <a:cubicBezTo>
                  <a:pt x="6141418" y="4989444"/>
                  <a:pt x="6141418" y="4989444"/>
                  <a:pt x="6164418" y="5059162"/>
                </a:cubicBezTo>
                <a:cubicBezTo>
                  <a:pt x="6164418" y="5059162"/>
                  <a:pt x="6187418" y="5128138"/>
                  <a:pt x="6257159" y="5105146"/>
                </a:cubicBezTo>
                <a:cubicBezTo>
                  <a:pt x="6303159" y="5105146"/>
                  <a:pt x="6442642" y="5105146"/>
                  <a:pt x="6465642" y="5174864"/>
                </a:cubicBezTo>
                <a:cubicBezTo>
                  <a:pt x="6488642" y="5220848"/>
                  <a:pt x="6512383" y="5244581"/>
                  <a:pt x="6488642" y="5290566"/>
                </a:cubicBezTo>
                <a:cubicBezTo>
                  <a:pt x="6465642" y="5313558"/>
                  <a:pt x="6280159" y="5313558"/>
                  <a:pt x="6187418" y="5313558"/>
                </a:cubicBezTo>
                <a:cubicBezTo>
                  <a:pt x="6071677" y="5313558"/>
                  <a:pt x="5863195" y="5290566"/>
                  <a:pt x="5839453" y="5290566"/>
                </a:cubicBezTo>
                <a:cubicBezTo>
                  <a:pt x="5793452" y="5267574"/>
                  <a:pt x="5770452" y="5220848"/>
                  <a:pt x="5770452" y="5220848"/>
                </a:cubicBezTo>
                <a:cubicBezTo>
                  <a:pt x="5770452" y="5220848"/>
                  <a:pt x="5816452" y="5151871"/>
                  <a:pt x="5770452" y="5128138"/>
                </a:cubicBezTo>
                <a:cubicBezTo>
                  <a:pt x="5723711" y="5082154"/>
                  <a:pt x="5607969" y="4989444"/>
                  <a:pt x="5653969" y="4942718"/>
                </a:cubicBezTo>
                <a:cubicBezTo>
                  <a:pt x="5676970" y="4896734"/>
                  <a:pt x="5700712" y="4781032"/>
                  <a:pt x="5676970" y="4757298"/>
                </a:cubicBezTo>
                <a:cubicBezTo>
                  <a:pt x="5653969" y="4734306"/>
                  <a:pt x="5630969" y="4618604"/>
                  <a:pt x="5630969" y="4618604"/>
                </a:cubicBezTo>
                <a:cubicBezTo>
                  <a:pt x="5630969" y="4618604"/>
                  <a:pt x="5630969" y="4618604"/>
                  <a:pt x="5676970" y="4571878"/>
                </a:cubicBezTo>
                <a:cubicBezTo>
                  <a:pt x="5676970" y="4571878"/>
                  <a:pt x="5676970" y="4571878"/>
                  <a:pt x="5630969" y="4433184"/>
                </a:cubicBezTo>
                <a:cubicBezTo>
                  <a:pt x="5630969" y="4433184"/>
                  <a:pt x="5630969" y="4433184"/>
                  <a:pt x="5653969" y="4386458"/>
                </a:cubicBezTo>
                <a:cubicBezTo>
                  <a:pt x="5653969" y="4386458"/>
                  <a:pt x="5653969" y="4386458"/>
                  <a:pt x="5607969" y="4340474"/>
                </a:cubicBezTo>
                <a:cubicBezTo>
                  <a:pt x="5607969" y="4340474"/>
                  <a:pt x="5607969" y="4340474"/>
                  <a:pt x="5653969" y="4340474"/>
                </a:cubicBezTo>
                <a:cubicBezTo>
                  <a:pt x="5653969" y="4340474"/>
                  <a:pt x="5653969" y="4340474"/>
                  <a:pt x="5630969" y="4224772"/>
                </a:cubicBezTo>
                <a:cubicBezTo>
                  <a:pt x="5630969" y="4224772"/>
                  <a:pt x="5630969" y="4224772"/>
                  <a:pt x="5676970" y="4201038"/>
                </a:cubicBezTo>
                <a:cubicBezTo>
                  <a:pt x="5676970" y="4201038"/>
                  <a:pt x="5676970" y="4201038"/>
                  <a:pt x="5630969" y="4155054"/>
                </a:cubicBezTo>
                <a:cubicBezTo>
                  <a:pt x="5630969" y="4155054"/>
                  <a:pt x="5630969" y="4155054"/>
                  <a:pt x="5676970" y="4085336"/>
                </a:cubicBezTo>
                <a:cubicBezTo>
                  <a:pt x="5676970" y="4085336"/>
                  <a:pt x="5676970" y="4085336"/>
                  <a:pt x="5630969" y="4039352"/>
                </a:cubicBezTo>
                <a:cubicBezTo>
                  <a:pt x="5630969" y="4039352"/>
                  <a:pt x="5746710" y="3946642"/>
                  <a:pt x="5723711" y="3899916"/>
                </a:cubicBezTo>
                <a:cubicBezTo>
                  <a:pt x="5700712" y="3853932"/>
                  <a:pt x="5630969" y="3807206"/>
                  <a:pt x="5630969" y="3807206"/>
                </a:cubicBezTo>
                <a:cubicBezTo>
                  <a:pt x="5630969" y="3807206"/>
                  <a:pt x="5630969" y="3807206"/>
                  <a:pt x="5352745" y="3922908"/>
                </a:cubicBezTo>
                <a:cubicBezTo>
                  <a:pt x="5352745" y="3922908"/>
                  <a:pt x="5352745" y="3922908"/>
                  <a:pt x="5260003" y="3922908"/>
                </a:cubicBezTo>
                <a:cubicBezTo>
                  <a:pt x="5260003" y="3922908"/>
                  <a:pt x="5260003" y="3922908"/>
                  <a:pt x="5214004" y="3992626"/>
                </a:cubicBezTo>
                <a:cubicBezTo>
                  <a:pt x="5214004" y="3992626"/>
                  <a:pt x="5214004" y="3992626"/>
                  <a:pt x="5167262" y="3922908"/>
                </a:cubicBezTo>
                <a:cubicBezTo>
                  <a:pt x="5167262" y="3922908"/>
                  <a:pt x="5167262" y="3922908"/>
                  <a:pt x="5121263" y="4039352"/>
                </a:cubicBezTo>
                <a:cubicBezTo>
                  <a:pt x="5121263" y="4039352"/>
                  <a:pt x="5121263" y="4039352"/>
                  <a:pt x="5074521" y="3946642"/>
                </a:cubicBezTo>
                <a:cubicBezTo>
                  <a:pt x="5074521" y="3946642"/>
                  <a:pt x="5074521" y="3946642"/>
                  <a:pt x="5028521" y="4108328"/>
                </a:cubicBezTo>
                <a:cubicBezTo>
                  <a:pt x="5028521" y="4108328"/>
                  <a:pt x="5028521" y="4108328"/>
                  <a:pt x="5004779" y="4039352"/>
                </a:cubicBezTo>
                <a:cubicBezTo>
                  <a:pt x="5004779" y="4039352"/>
                  <a:pt x="5004779" y="4039352"/>
                  <a:pt x="4981779" y="4085336"/>
                </a:cubicBezTo>
                <a:cubicBezTo>
                  <a:pt x="4981779" y="4085336"/>
                  <a:pt x="4981779" y="4085336"/>
                  <a:pt x="4935779" y="3946642"/>
                </a:cubicBezTo>
                <a:cubicBezTo>
                  <a:pt x="4935779" y="3946642"/>
                  <a:pt x="4935779" y="3946642"/>
                  <a:pt x="4889038" y="4085336"/>
                </a:cubicBezTo>
                <a:cubicBezTo>
                  <a:pt x="4889038" y="4085336"/>
                  <a:pt x="4889038" y="4085336"/>
                  <a:pt x="4866038" y="4039352"/>
                </a:cubicBezTo>
                <a:cubicBezTo>
                  <a:pt x="4866038" y="4039352"/>
                  <a:pt x="4866038" y="4039352"/>
                  <a:pt x="4750296" y="4085336"/>
                </a:cubicBezTo>
                <a:cubicBezTo>
                  <a:pt x="4750296" y="4085336"/>
                  <a:pt x="4750296" y="4085336"/>
                  <a:pt x="4656813" y="3922908"/>
                </a:cubicBezTo>
                <a:cubicBezTo>
                  <a:pt x="4656813" y="3922908"/>
                  <a:pt x="4656813" y="3922908"/>
                  <a:pt x="4610813" y="4039352"/>
                </a:cubicBezTo>
                <a:cubicBezTo>
                  <a:pt x="4610813" y="4039352"/>
                  <a:pt x="4610813" y="4039352"/>
                  <a:pt x="4495072" y="3969634"/>
                </a:cubicBezTo>
                <a:cubicBezTo>
                  <a:pt x="4495072" y="3969634"/>
                  <a:pt x="4495072" y="3969634"/>
                  <a:pt x="4355589" y="3922908"/>
                </a:cubicBezTo>
                <a:cubicBezTo>
                  <a:pt x="4355589" y="3922908"/>
                  <a:pt x="4355589" y="3922908"/>
                  <a:pt x="4286589" y="3899916"/>
                </a:cubicBezTo>
                <a:cubicBezTo>
                  <a:pt x="4286589" y="3899916"/>
                  <a:pt x="4286589" y="3899916"/>
                  <a:pt x="4262847" y="3853932"/>
                </a:cubicBezTo>
                <a:cubicBezTo>
                  <a:pt x="4262847" y="3853932"/>
                  <a:pt x="4262847" y="3853932"/>
                  <a:pt x="4216848" y="3853932"/>
                </a:cubicBezTo>
                <a:cubicBezTo>
                  <a:pt x="4216848" y="3853932"/>
                  <a:pt x="4193848" y="4224772"/>
                  <a:pt x="4193848" y="4433184"/>
                </a:cubicBezTo>
                <a:cubicBezTo>
                  <a:pt x="4193848" y="4618604"/>
                  <a:pt x="4239848" y="4896734"/>
                  <a:pt x="4262847" y="4942718"/>
                </a:cubicBezTo>
                <a:cubicBezTo>
                  <a:pt x="4309589" y="4989444"/>
                  <a:pt x="4402331" y="5059162"/>
                  <a:pt x="4472072" y="5035428"/>
                </a:cubicBezTo>
                <a:cubicBezTo>
                  <a:pt x="4541072" y="5035428"/>
                  <a:pt x="4680555" y="5059162"/>
                  <a:pt x="4703555" y="5082154"/>
                </a:cubicBezTo>
                <a:cubicBezTo>
                  <a:pt x="4703555" y="5128138"/>
                  <a:pt x="4656813" y="5244581"/>
                  <a:pt x="4656813" y="5244581"/>
                </a:cubicBezTo>
                <a:cubicBezTo>
                  <a:pt x="4656813" y="5244581"/>
                  <a:pt x="4355589" y="5267574"/>
                  <a:pt x="4262847" y="5267574"/>
                </a:cubicBezTo>
                <a:cubicBezTo>
                  <a:pt x="4193848" y="5267574"/>
                  <a:pt x="3730141" y="5220848"/>
                  <a:pt x="3706399" y="5220848"/>
                </a:cubicBezTo>
                <a:cubicBezTo>
                  <a:pt x="3660399" y="5220848"/>
                  <a:pt x="3683399" y="5267574"/>
                  <a:pt x="3637400" y="5290566"/>
                </a:cubicBezTo>
                <a:cubicBezTo>
                  <a:pt x="3590658" y="5313558"/>
                  <a:pt x="3173692" y="5337291"/>
                  <a:pt x="3126951" y="5290566"/>
                </a:cubicBezTo>
                <a:cubicBezTo>
                  <a:pt x="3057209" y="5267574"/>
                  <a:pt x="2825727" y="5012436"/>
                  <a:pt x="2825727" y="4896734"/>
                </a:cubicBezTo>
                <a:cubicBezTo>
                  <a:pt x="2825727" y="4781032"/>
                  <a:pt x="2778985" y="4781032"/>
                  <a:pt x="2801985" y="4734306"/>
                </a:cubicBezTo>
                <a:cubicBezTo>
                  <a:pt x="2848726" y="4688322"/>
                  <a:pt x="2848726" y="4641596"/>
                  <a:pt x="2871726" y="4595612"/>
                </a:cubicBezTo>
                <a:cubicBezTo>
                  <a:pt x="2918468" y="4548886"/>
                  <a:pt x="2988209" y="4410192"/>
                  <a:pt x="2988209" y="4410192"/>
                </a:cubicBezTo>
                <a:cubicBezTo>
                  <a:pt x="2988209" y="4410192"/>
                  <a:pt x="2988209" y="4410192"/>
                  <a:pt x="2941468" y="4363466"/>
                </a:cubicBezTo>
                <a:cubicBezTo>
                  <a:pt x="2941468" y="4363466"/>
                  <a:pt x="2941468" y="4363466"/>
                  <a:pt x="2988209" y="4340474"/>
                </a:cubicBezTo>
                <a:cubicBezTo>
                  <a:pt x="2988209" y="4340474"/>
                  <a:pt x="2988209" y="4340474"/>
                  <a:pt x="2918468" y="4317482"/>
                </a:cubicBezTo>
                <a:cubicBezTo>
                  <a:pt x="2918468" y="4317482"/>
                  <a:pt x="2918468" y="4317482"/>
                  <a:pt x="3011210" y="4224772"/>
                </a:cubicBezTo>
                <a:cubicBezTo>
                  <a:pt x="3011210" y="4224772"/>
                  <a:pt x="3011210" y="4224772"/>
                  <a:pt x="2964468" y="4224772"/>
                </a:cubicBezTo>
                <a:cubicBezTo>
                  <a:pt x="2964468" y="4224772"/>
                  <a:pt x="2964468" y="4224772"/>
                  <a:pt x="3103951" y="4015618"/>
                </a:cubicBezTo>
                <a:cubicBezTo>
                  <a:pt x="3103951" y="4015618"/>
                  <a:pt x="3103951" y="4015618"/>
                  <a:pt x="3057209" y="4015618"/>
                </a:cubicBezTo>
                <a:cubicBezTo>
                  <a:pt x="3057209" y="4015618"/>
                  <a:pt x="3057209" y="4015618"/>
                  <a:pt x="3080951" y="3922908"/>
                </a:cubicBezTo>
                <a:cubicBezTo>
                  <a:pt x="3080951" y="3922908"/>
                  <a:pt x="3080951" y="3922908"/>
                  <a:pt x="3011210" y="3899916"/>
                </a:cubicBezTo>
                <a:cubicBezTo>
                  <a:pt x="3011210" y="3899916"/>
                  <a:pt x="3011210" y="3899916"/>
                  <a:pt x="3080951" y="3784214"/>
                </a:cubicBezTo>
                <a:cubicBezTo>
                  <a:pt x="3080951" y="3784214"/>
                  <a:pt x="3080951" y="3784214"/>
                  <a:pt x="3011210" y="3853932"/>
                </a:cubicBezTo>
                <a:cubicBezTo>
                  <a:pt x="3011210" y="3853932"/>
                  <a:pt x="3011210" y="3853932"/>
                  <a:pt x="3057209" y="3737488"/>
                </a:cubicBezTo>
                <a:cubicBezTo>
                  <a:pt x="3057209" y="3737488"/>
                  <a:pt x="3057209" y="3737488"/>
                  <a:pt x="2988209" y="3761222"/>
                </a:cubicBezTo>
                <a:cubicBezTo>
                  <a:pt x="2988209" y="3761222"/>
                  <a:pt x="2988209" y="3761222"/>
                  <a:pt x="3126951" y="3598794"/>
                </a:cubicBezTo>
                <a:cubicBezTo>
                  <a:pt x="3126951" y="3598794"/>
                  <a:pt x="3126951" y="3598794"/>
                  <a:pt x="2964468" y="3621786"/>
                </a:cubicBezTo>
                <a:cubicBezTo>
                  <a:pt x="2964468" y="3621786"/>
                  <a:pt x="2964468" y="3621786"/>
                  <a:pt x="3034209" y="3390382"/>
                </a:cubicBezTo>
                <a:cubicBezTo>
                  <a:pt x="3034209" y="3390382"/>
                  <a:pt x="3034209" y="3390382"/>
                  <a:pt x="2964468" y="3413374"/>
                </a:cubicBezTo>
                <a:cubicBezTo>
                  <a:pt x="2964468" y="3413374"/>
                  <a:pt x="2964468" y="3413374"/>
                  <a:pt x="3034209" y="3250946"/>
                </a:cubicBezTo>
                <a:cubicBezTo>
                  <a:pt x="3034209" y="3250946"/>
                  <a:pt x="3080951" y="3088518"/>
                  <a:pt x="3034209" y="2949824"/>
                </a:cubicBezTo>
                <a:cubicBezTo>
                  <a:pt x="3011210" y="2810388"/>
                  <a:pt x="2988209" y="2578984"/>
                  <a:pt x="3103951" y="2416556"/>
                </a:cubicBezTo>
                <a:cubicBezTo>
                  <a:pt x="3196692" y="2231136"/>
                  <a:pt x="3451917" y="2092442"/>
                  <a:pt x="3660399" y="2000474"/>
                </a:cubicBezTo>
                <a:cubicBezTo>
                  <a:pt x="3845882" y="1884030"/>
                  <a:pt x="4193848" y="1698610"/>
                  <a:pt x="4495072" y="1629634"/>
                </a:cubicBezTo>
                <a:cubicBezTo>
                  <a:pt x="4796297" y="1559916"/>
                  <a:pt x="5260003" y="1652626"/>
                  <a:pt x="5422486" y="1698610"/>
                </a:cubicBezTo>
                <a:cubicBezTo>
                  <a:pt x="5607969" y="1722344"/>
                  <a:pt x="5816452" y="1745336"/>
                  <a:pt x="5978936" y="1745336"/>
                </a:cubicBezTo>
                <a:cubicBezTo>
                  <a:pt x="6141418" y="1745336"/>
                  <a:pt x="6488642" y="1605900"/>
                  <a:pt x="6697866" y="1559916"/>
                </a:cubicBezTo>
                <a:cubicBezTo>
                  <a:pt x="6755737" y="1548234"/>
                  <a:pt x="6823763" y="1540957"/>
                  <a:pt x="6895788" y="1540586"/>
                </a:cubicBezTo>
                <a:close/>
                <a:moveTo>
                  <a:pt x="394445" y="392667"/>
                </a:moveTo>
                <a:lnTo>
                  <a:pt x="394445" y="6465331"/>
                </a:lnTo>
                <a:lnTo>
                  <a:pt x="11797551" y="6465331"/>
                </a:lnTo>
                <a:lnTo>
                  <a:pt x="11797551" y="3926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5130" y="488577"/>
            <a:ext cx="11241741" cy="5880847"/>
          </a:xfrm>
          <a:custGeom>
            <a:avLst/>
            <a:gdLst>
              <a:gd name="connsiteX0" fmla="*/ 0 w 11241741"/>
              <a:gd name="connsiteY0" fmla="*/ 0 h 5880847"/>
              <a:gd name="connsiteX1" fmla="*/ 11241741 w 11241741"/>
              <a:gd name="connsiteY1" fmla="*/ 0 h 5880847"/>
              <a:gd name="connsiteX2" fmla="*/ 11241741 w 11241741"/>
              <a:gd name="connsiteY2" fmla="*/ 5880847 h 5880847"/>
              <a:gd name="connsiteX3" fmla="*/ 0 w 11241741"/>
              <a:gd name="connsiteY3" fmla="*/ 5880847 h 588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1741" h="5880847">
                <a:moveTo>
                  <a:pt x="0" y="0"/>
                </a:moveTo>
                <a:lnTo>
                  <a:pt x="11241741" y="0"/>
                </a:lnTo>
                <a:lnTo>
                  <a:pt x="11241741" y="5880847"/>
                </a:lnTo>
                <a:lnTo>
                  <a:pt x="0" y="58808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107950" y="1440949"/>
            <a:ext cx="3976100" cy="3976100"/>
          </a:xfrm>
          <a:custGeom>
            <a:avLst/>
            <a:gdLst>
              <a:gd name="connsiteX0" fmla="*/ 2984284 w 3976100"/>
              <a:gd name="connsiteY0" fmla="*/ 945242 h 3976100"/>
              <a:gd name="connsiteX1" fmla="*/ 2825495 w 3976100"/>
              <a:gd name="connsiteY1" fmla="*/ 1217815 h 3976100"/>
              <a:gd name="connsiteX2" fmla="*/ 3142347 w 3976100"/>
              <a:gd name="connsiteY2" fmla="*/ 945242 h 3976100"/>
              <a:gd name="connsiteX3" fmla="*/ 2938605 w 3976100"/>
              <a:gd name="connsiteY3" fmla="*/ 1217815 h 3976100"/>
              <a:gd name="connsiteX4" fmla="*/ 3256181 w 3976100"/>
              <a:gd name="connsiteY4" fmla="*/ 1013385 h 3976100"/>
              <a:gd name="connsiteX5" fmla="*/ 3029237 w 3976100"/>
              <a:gd name="connsiteY5" fmla="*/ 1240288 h 3976100"/>
              <a:gd name="connsiteX6" fmla="*/ 3301135 w 3976100"/>
              <a:gd name="connsiteY6" fmla="*/ 1149672 h 3976100"/>
              <a:gd name="connsiteX7" fmla="*/ 3119870 w 3976100"/>
              <a:gd name="connsiteY7" fmla="*/ 1285233 h 3976100"/>
              <a:gd name="connsiteX8" fmla="*/ 3346814 w 3976100"/>
              <a:gd name="connsiteY8" fmla="*/ 1240288 h 3976100"/>
              <a:gd name="connsiteX9" fmla="*/ 3210503 w 3976100"/>
              <a:gd name="connsiteY9" fmla="*/ 1330903 h 3976100"/>
              <a:gd name="connsiteX10" fmla="*/ 3301135 w 3976100"/>
              <a:gd name="connsiteY10" fmla="*/ 1375849 h 3976100"/>
              <a:gd name="connsiteX11" fmla="*/ 3233705 w 3976100"/>
              <a:gd name="connsiteY11" fmla="*/ 1421519 h 3976100"/>
              <a:gd name="connsiteX12" fmla="*/ 3278658 w 3976100"/>
              <a:gd name="connsiteY12" fmla="*/ 1443992 h 3976100"/>
              <a:gd name="connsiteX13" fmla="*/ 3188026 w 3976100"/>
              <a:gd name="connsiteY13" fmla="*/ 1512135 h 3976100"/>
              <a:gd name="connsiteX14" fmla="*/ 3210503 w 3976100"/>
              <a:gd name="connsiteY14" fmla="*/ 1534608 h 3976100"/>
              <a:gd name="connsiteX15" fmla="*/ 3142347 w 3976100"/>
              <a:gd name="connsiteY15" fmla="*/ 1602751 h 3976100"/>
              <a:gd name="connsiteX16" fmla="*/ 3142347 w 3976100"/>
              <a:gd name="connsiteY16" fmla="*/ 1670894 h 3976100"/>
              <a:gd name="connsiteX17" fmla="*/ 3052439 w 3976100"/>
              <a:gd name="connsiteY17" fmla="*/ 1715840 h 3976100"/>
              <a:gd name="connsiteX18" fmla="*/ 3074916 w 3976100"/>
              <a:gd name="connsiteY18" fmla="*/ 1783983 h 3976100"/>
              <a:gd name="connsiteX19" fmla="*/ 3006761 w 3976100"/>
              <a:gd name="connsiteY19" fmla="*/ 1806456 h 3976100"/>
              <a:gd name="connsiteX20" fmla="*/ 2984284 w 3976100"/>
              <a:gd name="connsiteY20" fmla="*/ 1828929 h 3976100"/>
              <a:gd name="connsiteX21" fmla="*/ 2961807 w 3976100"/>
              <a:gd name="connsiteY21" fmla="*/ 1897072 h 3976100"/>
              <a:gd name="connsiteX22" fmla="*/ 2893651 w 3976100"/>
              <a:gd name="connsiteY22" fmla="*/ 1919545 h 3976100"/>
              <a:gd name="connsiteX23" fmla="*/ 2871174 w 3976100"/>
              <a:gd name="connsiteY23" fmla="*/ 1987688 h 3976100"/>
              <a:gd name="connsiteX24" fmla="*/ 2780542 w 3976100"/>
              <a:gd name="connsiteY24" fmla="*/ 1987688 h 3976100"/>
              <a:gd name="connsiteX25" fmla="*/ 2734863 w 3976100"/>
              <a:gd name="connsiteY25" fmla="*/ 2055831 h 3976100"/>
              <a:gd name="connsiteX26" fmla="*/ 2644955 w 3976100"/>
              <a:gd name="connsiteY26" fmla="*/ 2033358 h 3976100"/>
              <a:gd name="connsiteX27" fmla="*/ 2622478 w 3976100"/>
              <a:gd name="connsiteY27" fmla="*/ 2078304 h 3976100"/>
              <a:gd name="connsiteX28" fmla="*/ 2509369 w 3976100"/>
              <a:gd name="connsiteY28" fmla="*/ 2055831 h 3976100"/>
              <a:gd name="connsiteX29" fmla="*/ 2463690 w 3976100"/>
              <a:gd name="connsiteY29" fmla="*/ 2078304 h 3976100"/>
              <a:gd name="connsiteX30" fmla="*/ 2373057 w 3976100"/>
              <a:gd name="connsiteY30" fmla="*/ 1965215 h 3976100"/>
              <a:gd name="connsiteX31" fmla="*/ 2328104 w 3976100"/>
              <a:gd name="connsiteY31" fmla="*/ 2214590 h 3976100"/>
              <a:gd name="connsiteX32" fmla="*/ 2328104 w 3976100"/>
              <a:gd name="connsiteY32" fmla="*/ 2237063 h 3976100"/>
              <a:gd name="connsiteX33" fmla="*/ 2373057 w 3976100"/>
              <a:gd name="connsiteY33" fmla="*/ 2282008 h 3976100"/>
              <a:gd name="connsiteX34" fmla="*/ 2395534 w 3976100"/>
              <a:gd name="connsiteY34" fmla="*/ 2350151 h 3976100"/>
              <a:gd name="connsiteX35" fmla="*/ 2418736 w 3976100"/>
              <a:gd name="connsiteY35" fmla="*/ 2440767 h 3976100"/>
              <a:gd name="connsiteX36" fmla="*/ 2395534 w 3976100"/>
              <a:gd name="connsiteY36" fmla="*/ 2418295 h 3976100"/>
              <a:gd name="connsiteX37" fmla="*/ 2395534 w 3976100"/>
              <a:gd name="connsiteY37" fmla="*/ 2463240 h 3976100"/>
              <a:gd name="connsiteX38" fmla="*/ 2373057 w 3976100"/>
              <a:gd name="connsiteY38" fmla="*/ 2418295 h 3976100"/>
              <a:gd name="connsiteX39" fmla="*/ 2350581 w 3976100"/>
              <a:gd name="connsiteY39" fmla="*/ 2440767 h 3976100"/>
              <a:gd name="connsiteX40" fmla="*/ 2395534 w 3976100"/>
              <a:gd name="connsiteY40" fmla="*/ 2531383 h 3976100"/>
              <a:gd name="connsiteX41" fmla="*/ 2486167 w 3976100"/>
              <a:gd name="connsiteY41" fmla="*/ 2667670 h 3976100"/>
              <a:gd name="connsiteX42" fmla="*/ 2531846 w 3976100"/>
              <a:gd name="connsiteY42" fmla="*/ 2758286 h 3976100"/>
              <a:gd name="connsiteX43" fmla="*/ 2463690 w 3976100"/>
              <a:gd name="connsiteY43" fmla="*/ 2758286 h 3976100"/>
              <a:gd name="connsiteX44" fmla="*/ 2395534 w 3976100"/>
              <a:gd name="connsiteY44" fmla="*/ 2758286 h 3976100"/>
              <a:gd name="connsiteX45" fmla="*/ 2350581 w 3976100"/>
              <a:gd name="connsiteY45" fmla="*/ 2690142 h 3976100"/>
              <a:gd name="connsiteX46" fmla="*/ 2350581 w 3976100"/>
              <a:gd name="connsiteY46" fmla="*/ 2848901 h 3976100"/>
              <a:gd name="connsiteX47" fmla="*/ 2304902 w 3976100"/>
              <a:gd name="connsiteY47" fmla="*/ 2893847 h 3976100"/>
              <a:gd name="connsiteX48" fmla="*/ 2237471 w 3976100"/>
              <a:gd name="connsiteY48" fmla="*/ 2893847 h 3976100"/>
              <a:gd name="connsiteX49" fmla="*/ 2191792 w 3976100"/>
              <a:gd name="connsiteY49" fmla="*/ 2961990 h 3976100"/>
              <a:gd name="connsiteX50" fmla="*/ 2146113 w 3976100"/>
              <a:gd name="connsiteY50" fmla="*/ 2961990 h 3976100"/>
              <a:gd name="connsiteX51" fmla="*/ 2101160 w 3976100"/>
              <a:gd name="connsiteY51" fmla="*/ 2984463 h 3976100"/>
              <a:gd name="connsiteX52" fmla="*/ 2056206 w 3976100"/>
              <a:gd name="connsiteY52" fmla="*/ 2984463 h 3976100"/>
              <a:gd name="connsiteX53" fmla="*/ 1988050 w 3976100"/>
              <a:gd name="connsiteY53" fmla="*/ 3030133 h 3976100"/>
              <a:gd name="connsiteX54" fmla="*/ 1942371 w 3976100"/>
              <a:gd name="connsiteY54" fmla="*/ 2939517 h 3976100"/>
              <a:gd name="connsiteX55" fmla="*/ 1988050 w 3976100"/>
              <a:gd name="connsiteY55" fmla="*/ 2735088 h 3976100"/>
              <a:gd name="connsiteX56" fmla="*/ 1988050 w 3976100"/>
              <a:gd name="connsiteY56" fmla="*/ 2531383 h 3976100"/>
              <a:gd name="connsiteX57" fmla="*/ 1988050 w 3976100"/>
              <a:gd name="connsiteY57" fmla="*/ 2486438 h 3976100"/>
              <a:gd name="connsiteX58" fmla="*/ 1965573 w 3976100"/>
              <a:gd name="connsiteY58" fmla="*/ 2418295 h 3976100"/>
              <a:gd name="connsiteX59" fmla="*/ 1965573 w 3976100"/>
              <a:gd name="connsiteY59" fmla="*/ 2440767 h 3976100"/>
              <a:gd name="connsiteX60" fmla="*/ 1919894 w 3976100"/>
              <a:gd name="connsiteY60" fmla="*/ 2440767 h 3976100"/>
              <a:gd name="connsiteX61" fmla="*/ 1874941 w 3976100"/>
              <a:gd name="connsiteY61" fmla="*/ 2531383 h 3976100"/>
              <a:gd name="connsiteX62" fmla="*/ 1829262 w 3976100"/>
              <a:gd name="connsiteY62" fmla="*/ 2553856 h 3976100"/>
              <a:gd name="connsiteX63" fmla="*/ 1761106 w 3976100"/>
              <a:gd name="connsiteY63" fmla="*/ 2486438 h 3976100"/>
              <a:gd name="connsiteX64" fmla="*/ 1761106 w 3976100"/>
              <a:gd name="connsiteY64" fmla="*/ 2577054 h 3976100"/>
              <a:gd name="connsiteX65" fmla="*/ 1716152 w 3976100"/>
              <a:gd name="connsiteY65" fmla="*/ 2644472 h 3976100"/>
              <a:gd name="connsiteX66" fmla="*/ 1647997 w 3976100"/>
              <a:gd name="connsiteY66" fmla="*/ 2621999 h 3976100"/>
              <a:gd name="connsiteX67" fmla="*/ 1579841 w 3976100"/>
              <a:gd name="connsiteY67" fmla="*/ 2690142 h 3976100"/>
              <a:gd name="connsiteX68" fmla="*/ 1534887 w 3976100"/>
              <a:gd name="connsiteY68" fmla="*/ 2712615 h 3976100"/>
              <a:gd name="connsiteX69" fmla="*/ 1489208 w 3976100"/>
              <a:gd name="connsiteY69" fmla="*/ 2667670 h 3976100"/>
              <a:gd name="connsiteX70" fmla="*/ 1421778 w 3976100"/>
              <a:gd name="connsiteY70" fmla="*/ 2735088 h 3976100"/>
              <a:gd name="connsiteX71" fmla="*/ 1331145 w 3976100"/>
              <a:gd name="connsiteY71" fmla="*/ 2712615 h 3976100"/>
              <a:gd name="connsiteX72" fmla="*/ 1262989 w 3976100"/>
              <a:gd name="connsiteY72" fmla="*/ 2758286 h 3976100"/>
              <a:gd name="connsiteX73" fmla="*/ 1217311 w 3976100"/>
              <a:gd name="connsiteY73" fmla="*/ 2758286 h 3976100"/>
              <a:gd name="connsiteX74" fmla="*/ 1194834 w 3976100"/>
              <a:gd name="connsiteY74" fmla="*/ 2712615 h 3976100"/>
              <a:gd name="connsiteX75" fmla="*/ 1104201 w 3976100"/>
              <a:gd name="connsiteY75" fmla="*/ 2758286 h 3976100"/>
              <a:gd name="connsiteX76" fmla="*/ 1081724 w 3976100"/>
              <a:gd name="connsiteY76" fmla="*/ 2690142 h 3976100"/>
              <a:gd name="connsiteX77" fmla="*/ 968615 w 3976100"/>
              <a:gd name="connsiteY77" fmla="*/ 2735088 h 3976100"/>
              <a:gd name="connsiteX78" fmla="*/ 968615 w 3976100"/>
              <a:gd name="connsiteY78" fmla="*/ 2667670 h 3976100"/>
              <a:gd name="connsiteX79" fmla="*/ 900459 w 3976100"/>
              <a:gd name="connsiteY79" fmla="*/ 2690142 h 3976100"/>
              <a:gd name="connsiteX80" fmla="*/ 854780 w 3976100"/>
              <a:gd name="connsiteY80" fmla="*/ 2712615 h 3976100"/>
              <a:gd name="connsiteX81" fmla="*/ 900459 w 3976100"/>
              <a:gd name="connsiteY81" fmla="*/ 2621999 h 3976100"/>
              <a:gd name="connsiteX82" fmla="*/ 809826 w 3976100"/>
              <a:gd name="connsiteY82" fmla="*/ 2644472 h 3976100"/>
              <a:gd name="connsiteX83" fmla="*/ 809826 w 3976100"/>
              <a:gd name="connsiteY83" fmla="*/ 2599526 h 3976100"/>
              <a:gd name="connsiteX84" fmla="*/ 900459 w 3976100"/>
              <a:gd name="connsiteY84" fmla="*/ 2486438 h 3976100"/>
              <a:gd name="connsiteX85" fmla="*/ 741671 w 3976100"/>
              <a:gd name="connsiteY85" fmla="*/ 2553856 h 3976100"/>
              <a:gd name="connsiteX86" fmla="*/ 696717 w 3976100"/>
              <a:gd name="connsiteY86" fmla="*/ 2553856 h 3976100"/>
              <a:gd name="connsiteX87" fmla="*/ 877982 w 3976100"/>
              <a:gd name="connsiteY87" fmla="*/ 2418295 h 3976100"/>
              <a:gd name="connsiteX88" fmla="*/ 900459 w 3976100"/>
              <a:gd name="connsiteY88" fmla="*/ 2372624 h 3976100"/>
              <a:gd name="connsiteX89" fmla="*/ 651038 w 3976100"/>
              <a:gd name="connsiteY89" fmla="*/ 2440767 h 3976100"/>
              <a:gd name="connsiteX90" fmla="*/ 900459 w 3976100"/>
              <a:gd name="connsiteY90" fmla="*/ 2305206 h 3976100"/>
              <a:gd name="connsiteX91" fmla="*/ 945413 w 3976100"/>
              <a:gd name="connsiteY91" fmla="*/ 2282008 h 3976100"/>
              <a:gd name="connsiteX92" fmla="*/ 809826 w 3976100"/>
              <a:gd name="connsiteY92" fmla="*/ 2305206 h 3976100"/>
              <a:gd name="connsiteX93" fmla="*/ 628561 w 3976100"/>
              <a:gd name="connsiteY93" fmla="*/ 2259535 h 3976100"/>
              <a:gd name="connsiteX94" fmla="*/ 1013569 w 3976100"/>
              <a:gd name="connsiteY94" fmla="*/ 2191392 h 3976100"/>
              <a:gd name="connsiteX95" fmla="*/ 696717 w 3976100"/>
              <a:gd name="connsiteY95" fmla="*/ 2100776 h 3976100"/>
              <a:gd name="connsiteX96" fmla="*/ 1126678 w 3976100"/>
              <a:gd name="connsiteY96" fmla="*/ 2123974 h 3976100"/>
              <a:gd name="connsiteX97" fmla="*/ 991092 w 3976100"/>
              <a:gd name="connsiteY97" fmla="*/ 2055831 h 3976100"/>
              <a:gd name="connsiteX98" fmla="*/ 1307943 w 3976100"/>
              <a:gd name="connsiteY98" fmla="*/ 2033358 h 3976100"/>
              <a:gd name="connsiteX99" fmla="*/ 1557364 w 3976100"/>
              <a:gd name="connsiteY99" fmla="*/ 1897072 h 3976100"/>
              <a:gd name="connsiteX100" fmla="*/ 1670474 w 3976100"/>
              <a:gd name="connsiteY100" fmla="*/ 1715840 h 3976100"/>
              <a:gd name="connsiteX101" fmla="*/ 1693676 w 3976100"/>
              <a:gd name="connsiteY101" fmla="*/ 1580279 h 3976100"/>
              <a:gd name="connsiteX102" fmla="*/ 1647997 w 3976100"/>
              <a:gd name="connsiteY102" fmla="*/ 1580279 h 3976100"/>
              <a:gd name="connsiteX103" fmla="*/ 1670474 w 3976100"/>
              <a:gd name="connsiteY103" fmla="*/ 1534608 h 3976100"/>
              <a:gd name="connsiteX104" fmla="*/ 1670474 w 3976100"/>
              <a:gd name="connsiteY104" fmla="*/ 1489663 h 3976100"/>
              <a:gd name="connsiteX105" fmla="*/ 1693676 w 3976100"/>
              <a:gd name="connsiteY105" fmla="*/ 1399047 h 3976100"/>
              <a:gd name="connsiteX106" fmla="*/ 1851739 w 3976100"/>
              <a:gd name="connsiteY106" fmla="*/ 1330903 h 3976100"/>
              <a:gd name="connsiteX107" fmla="*/ 2123637 w 3976100"/>
              <a:gd name="connsiteY107" fmla="*/ 1443992 h 3976100"/>
              <a:gd name="connsiteX108" fmla="*/ 2259948 w 3976100"/>
              <a:gd name="connsiteY108" fmla="*/ 1489663 h 3976100"/>
              <a:gd name="connsiteX109" fmla="*/ 2418736 w 3976100"/>
              <a:gd name="connsiteY109" fmla="*/ 1421519 h 3976100"/>
              <a:gd name="connsiteX110" fmla="*/ 2644955 w 3976100"/>
              <a:gd name="connsiteY110" fmla="*/ 1285233 h 3976100"/>
              <a:gd name="connsiteX111" fmla="*/ 2757340 w 3976100"/>
              <a:gd name="connsiteY111" fmla="*/ 1104001 h 3976100"/>
              <a:gd name="connsiteX112" fmla="*/ 2689909 w 3976100"/>
              <a:gd name="connsiteY112" fmla="*/ 1262760 h 3976100"/>
              <a:gd name="connsiteX113" fmla="*/ 2984284 w 3976100"/>
              <a:gd name="connsiteY113" fmla="*/ 945242 h 3976100"/>
              <a:gd name="connsiteX114" fmla="*/ 1988050 w 3976100"/>
              <a:gd name="connsiteY114" fmla="*/ 285108 h 3976100"/>
              <a:gd name="connsiteX115" fmla="*/ 285108 w 3976100"/>
              <a:gd name="connsiteY115" fmla="*/ 1988050 h 3976100"/>
              <a:gd name="connsiteX116" fmla="*/ 1988050 w 3976100"/>
              <a:gd name="connsiteY116" fmla="*/ 3690992 h 3976100"/>
              <a:gd name="connsiteX117" fmla="*/ 3690992 w 3976100"/>
              <a:gd name="connsiteY117" fmla="*/ 1988050 h 3976100"/>
              <a:gd name="connsiteX118" fmla="*/ 1988050 w 3976100"/>
              <a:gd name="connsiteY118" fmla="*/ 285108 h 3976100"/>
              <a:gd name="connsiteX119" fmla="*/ 1988050 w 3976100"/>
              <a:gd name="connsiteY119" fmla="*/ 0 h 3976100"/>
              <a:gd name="connsiteX120" fmla="*/ 3976100 w 3976100"/>
              <a:gd name="connsiteY120" fmla="*/ 1988050 h 3976100"/>
              <a:gd name="connsiteX121" fmla="*/ 1988050 w 3976100"/>
              <a:gd name="connsiteY121" fmla="*/ 3976100 h 3976100"/>
              <a:gd name="connsiteX122" fmla="*/ 0 w 3976100"/>
              <a:gd name="connsiteY122" fmla="*/ 1988050 h 3976100"/>
              <a:gd name="connsiteX123" fmla="*/ 1988050 w 3976100"/>
              <a:gd name="connsiteY123" fmla="*/ 0 h 397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976100" h="3976100">
                <a:moveTo>
                  <a:pt x="2984284" y="945242"/>
                </a:moveTo>
                <a:cubicBezTo>
                  <a:pt x="2984284" y="945242"/>
                  <a:pt x="2916128" y="1104001"/>
                  <a:pt x="2825495" y="1217815"/>
                </a:cubicBezTo>
                <a:cubicBezTo>
                  <a:pt x="2825495" y="1217815"/>
                  <a:pt x="3052439" y="1081528"/>
                  <a:pt x="3142347" y="945242"/>
                </a:cubicBezTo>
                <a:cubicBezTo>
                  <a:pt x="3142347" y="945242"/>
                  <a:pt x="3097393" y="1104001"/>
                  <a:pt x="2938605" y="1217815"/>
                </a:cubicBezTo>
                <a:cubicBezTo>
                  <a:pt x="2938605" y="1217815"/>
                  <a:pt x="3188026" y="1104001"/>
                  <a:pt x="3256181" y="1013385"/>
                </a:cubicBezTo>
                <a:cubicBezTo>
                  <a:pt x="3256181" y="1013385"/>
                  <a:pt x="3097393" y="1217815"/>
                  <a:pt x="3029237" y="1240288"/>
                </a:cubicBezTo>
                <a:cubicBezTo>
                  <a:pt x="3029237" y="1240288"/>
                  <a:pt x="3210503" y="1217815"/>
                  <a:pt x="3301135" y="1149672"/>
                </a:cubicBezTo>
                <a:cubicBezTo>
                  <a:pt x="3301135" y="1149672"/>
                  <a:pt x="3142347" y="1285233"/>
                  <a:pt x="3119870" y="1285233"/>
                </a:cubicBezTo>
                <a:cubicBezTo>
                  <a:pt x="3119870" y="1285233"/>
                  <a:pt x="3278658" y="1262760"/>
                  <a:pt x="3346814" y="1240288"/>
                </a:cubicBezTo>
                <a:cubicBezTo>
                  <a:pt x="3346814" y="1240288"/>
                  <a:pt x="3256181" y="1330903"/>
                  <a:pt x="3210503" y="1330903"/>
                </a:cubicBezTo>
                <a:cubicBezTo>
                  <a:pt x="3210503" y="1330903"/>
                  <a:pt x="3278658" y="1375849"/>
                  <a:pt x="3301135" y="1375849"/>
                </a:cubicBezTo>
                <a:cubicBezTo>
                  <a:pt x="3301135" y="1375849"/>
                  <a:pt x="3256181" y="1421519"/>
                  <a:pt x="3233705" y="1421519"/>
                </a:cubicBezTo>
                <a:cubicBezTo>
                  <a:pt x="3278658" y="1443992"/>
                  <a:pt x="3278658" y="1443992"/>
                  <a:pt x="3278658" y="1443992"/>
                </a:cubicBezTo>
                <a:cubicBezTo>
                  <a:pt x="3278658" y="1443992"/>
                  <a:pt x="3210503" y="1512135"/>
                  <a:pt x="3188026" y="1512135"/>
                </a:cubicBezTo>
                <a:cubicBezTo>
                  <a:pt x="3210503" y="1534608"/>
                  <a:pt x="3210503" y="1534608"/>
                  <a:pt x="3210503" y="1534608"/>
                </a:cubicBezTo>
                <a:cubicBezTo>
                  <a:pt x="3142347" y="1602751"/>
                  <a:pt x="3142347" y="1602751"/>
                  <a:pt x="3142347" y="1602751"/>
                </a:cubicBezTo>
                <a:cubicBezTo>
                  <a:pt x="3142347" y="1670894"/>
                  <a:pt x="3142347" y="1670894"/>
                  <a:pt x="3142347" y="1670894"/>
                </a:cubicBezTo>
                <a:cubicBezTo>
                  <a:pt x="3142347" y="1670894"/>
                  <a:pt x="3074916" y="1715840"/>
                  <a:pt x="3052439" y="1715840"/>
                </a:cubicBezTo>
                <a:cubicBezTo>
                  <a:pt x="3052439" y="1715840"/>
                  <a:pt x="3074916" y="1761510"/>
                  <a:pt x="3074916" y="1783983"/>
                </a:cubicBezTo>
                <a:cubicBezTo>
                  <a:pt x="3052439" y="1806456"/>
                  <a:pt x="3029237" y="1806456"/>
                  <a:pt x="3006761" y="1806456"/>
                </a:cubicBezTo>
                <a:cubicBezTo>
                  <a:pt x="2984284" y="1828929"/>
                  <a:pt x="2984284" y="1828929"/>
                  <a:pt x="2984284" y="1828929"/>
                </a:cubicBezTo>
                <a:cubicBezTo>
                  <a:pt x="2984284" y="1828929"/>
                  <a:pt x="3006761" y="1874599"/>
                  <a:pt x="2961807" y="1897072"/>
                </a:cubicBezTo>
                <a:lnTo>
                  <a:pt x="2893651" y="1919545"/>
                </a:lnTo>
                <a:cubicBezTo>
                  <a:pt x="2893651" y="1919545"/>
                  <a:pt x="2893651" y="1965215"/>
                  <a:pt x="2871174" y="1987688"/>
                </a:cubicBezTo>
                <a:cubicBezTo>
                  <a:pt x="2847972" y="2010160"/>
                  <a:pt x="2803018" y="1987688"/>
                  <a:pt x="2780542" y="1987688"/>
                </a:cubicBezTo>
                <a:cubicBezTo>
                  <a:pt x="2780542" y="1987688"/>
                  <a:pt x="2780542" y="2033358"/>
                  <a:pt x="2734863" y="2055831"/>
                </a:cubicBezTo>
                <a:cubicBezTo>
                  <a:pt x="2734863" y="2055831"/>
                  <a:pt x="2667432" y="2055831"/>
                  <a:pt x="2644955" y="2033358"/>
                </a:cubicBezTo>
                <a:cubicBezTo>
                  <a:pt x="2644955" y="2033358"/>
                  <a:pt x="2644955" y="2078304"/>
                  <a:pt x="2622478" y="2078304"/>
                </a:cubicBezTo>
                <a:cubicBezTo>
                  <a:pt x="2622478" y="2078304"/>
                  <a:pt x="2531846" y="2078304"/>
                  <a:pt x="2509369" y="2055831"/>
                </a:cubicBezTo>
                <a:cubicBezTo>
                  <a:pt x="2509369" y="2055831"/>
                  <a:pt x="2486167" y="2078304"/>
                  <a:pt x="2463690" y="2078304"/>
                </a:cubicBezTo>
                <a:cubicBezTo>
                  <a:pt x="2463690" y="2078304"/>
                  <a:pt x="2418736" y="2078304"/>
                  <a:pt x="2373057" y="1965215"/>
                </a:cubicBezTo>
                <a:cubicBezTo>
                  <a:pt x="2373057" y="1965215"/>
                  <a:pt x="2350581" y="2191392"/>
                  <a:pt x="2328104" y="2214590"/>
                </a:cubicBezTo>
                <a:cubicBezTo>
                  <a:pt x="2328104" y="2237063"/>
                  <a:pt x="2328104" y="2237063"/>
                  <a:pt x="2328104" y="2237063"/>
                </a:cubicBezTo>
                <a:cubicBezTo>
                  <a:pt x="2328104" y="2237063"/>
                  <a:pt x="2350581" y="2237063"/>
                  <a:pt x="2373057" y="2282008"/>
                </a:cubicBezTo>
                <a:cubicBezTo>
                  <a:pt x="2373057" y="2305206"/>
                  <a:pt x="2395534" y="2327679"/>
                  <a:pt x="2395534" y="2350151"/>
                </a:cubicBezTo>
                <a:cubicBezTo>
                  <a:pt x="2395534" y="2372624"/>
                  <a:pt x="2418736" y="2440767"/>
                  <a:pt x="2418736" y="2440767"/>
                </a:cubicBezTo>
                <a:lnTo>
                  <a:pt x="2395534" y="2418295"/>
                </a:lnTo>
                <a:cubicBezTo>
                  <a:pt x="2395534" y="2440767"/>
                  <a:pt x="2395534" y="2463240"/>
                  <a:pt x="2395534" y="2463240"/>
                </a:cubicBezTo>
                <a:lnTo>
                  <a:pt x="2373057" y="2418295"/>
                </a:lnTo>
                <a:cubicBezTo>
                  <a:pt x="2350581" y="2418295"/>
                  <a:pt x="2350581" y="2418295"/>
                  <a:pt x="2350581" y="2440767"/>
                </a:cubicBezTo>
                <a:cubicBezTo>
                  <a:pt x="2350581" y="2463240"/>
                  <a:pt x="2395534" y="2531383"/>
                  <a:pt x="2395534" y="2531383"/>
                </a:cubicBezTo>
                <a:cubicBezTo>
                  <a:pt x="2395534" y="2531383"/>
                  <a:pt x="2463690" y="2621999"/>
                  <a:pt x="2486167" y="2667670"/>
                </a:cubicBezTo>
                <a:cubicBezTo>
                  <a:pt x="2509369" y="2712615"/>
                  <a:pt x="2531846" y="2735088"/>
                  <a:pt x="2531846" y="2758286"/>
                </a:cubicBezTo>
                <a:cubicBezTo>
                  <a:pt x="2509369" y="2780758"/>
                  <a:pt x="2509369" y="2758286"/>
                  <a:pt x="2463690" y="2758286"/>
                </a:cubicBezTo>
                <a:cubicBezTo>
                  <a:pt x="2418736" y="2780758"/>
                  <a:pt x="2418736" y="2780758"/>
                  <a:pt x="2395534" y="2758286"/>
                </a:cubicBezTo>
                <a:cubicBezTo>
                  <a:pt x="2373057" y="2735088"/>
                  <a:pt x="2350581" y="2690142"/>
                  <a:pt x="2350581" y="2690142"/>
                </a:cubicBezTo>
                <a:cubicBezTo>
                  <a:pt x="2350581" y="2690142"/>
                  <a:pt x="2373057" y="2803231"/>
                  <a:pt x="2350581" y="2848901"/>
                </a:cubicBezTo>
                <a:cubicBezTo>
                  <a:pt x="2328104" y="2893847"/>
                  <a:pt x="2328104" y="2893847"/>
                  <a:pt x="2304902" y="2893847"/>
                </a:cubicBezTo>
                <a:cubicBezTo>
                  <a:pt x="2282425" y="2893847"/>
                  <a:pt x="2259948" y="2893847"/>
                  <a:pt x="2237471" y="2893847"/>
                </a:cubicBezTo>
                <a:cubicBezTo>
                  <a:pt x="2237471" y="2916320"/>
                  <a:pt x="2191792" y="2961990"/>
                  <a:pt x="2191792" y="2961990"/>
                </a:cubicBezTo>
                <a:cubicBezTo>
                  <a:pt x="2191792" y="2961990"/>
                  <a:pt x="2169315" y="2961990"/>
                  <a:pt x="2146113" y="2961990"/>
                </a:cubicBezTo>
                <a:cubicBezTo>
                  <a:pt x="2101160" y="2961990"/>
                  <a:pt x="2123637" y="2984463"/>
                  <a:pt x="2101160" y="2984463"/>
                </a:cubicBezTo>
                <a:cubicBezTo>
                  <a:pt x="2078683" y="3006936"/>
                  <a:pt x="2056206" y="2984463"/>
                  <a:pt x="2056206" y="2984463"/>
                </a:cubicBezTo>
                <a:cubicBezTo>
                  <a:pt x="2056206" y="2984463"/>
                  <a:pt x="2010527" y="3006936"/>
                  <a:pt x="1988050" y="3030133"/>
                </a:cubicBezTo>
                <a:cubicBezTo>
                  <a:pt x="1965573" y="3030133"/>
                  <a:pt x="1942371" y="2984463"/>
                  <a:pt x="1942371" y="2939517"/>
                </a:cubicBezTo>
                <a:cubicBezTo>
                  <a:pt x="1942371" y="2893847"/>
                  <a:pt x="1965573" y="2780758"/>
                  <a:pt x="1988050" y="2735088"/>
                </a:cubicBezTo>
                <a:cubicBezTo>
                  <a:pt x="1988050" y="2667670"/>
                  <a:pt x="1988050" y="2553856"/>
                  <a:pt x="1988050" y="2531383"/>
                </a:cubicBezTo>
                <a:cubicBezTo>
                  <a:pt x="1988050" y="2508910"/>
                  <a:pt x="1988050" y="2486438"/>
                  <a:pt x="1988050" y="2486438"/>
                </a:cubicBezTo>
                <a:cubicBezTo>
                  <a:pt x="1988050" y="2486438"/>
                  <a:pt x="1965573" y="2440767"/>
                  <a:pt x="1965573" y="2418295"/>
                </a:cubicBezTo>
                <a:lnTo>
                  <a:pt x="1965573" y="2440767"/>
                </a:lnTo>
                <a:cubicBezTo>
                  <a:pt x="1942371" y="2440767"/>
                  <a:pt x="1919894" y="2440767"/>
                  <a:pt x="1919894" y="2440767"/>
                </a:cubicBezTo>
                <a:cubicBezTo>
                  <a:pt x="1919894" y="2440767"/>
                  <a:pt x="1897418" y="2531383"/>
                  <a:pt x="1874941" y="2531383"/>
                </a:cubicBezTo>
                <a:cubicBezTo>
                  <a:pt x="1851739" y="2553856"/>
                  <a:pt x="1829262" y="2553856"/>
                  <a:pt x="1829262" y="2553856"/>
                </a:cubicBezTo>
                <a:cubicBezTo>
                  <a:pt x="1761106" y="2486438"/>
                  <a:pt x="1761106" y="2486438"/>
                  <a:pt x="1761106" y="2486438"/>
                </a:cubicBezTo>
                <a:cubicBezTo>
                  <a:pt x="1761106" y="2486438"/>
                  <a:pt x="1784308" y="2553856"/>
                  <a:pt x="1761106" y="2577054"/>
                </a:cubicBezTo>
                <a:cubicBezTo>
                  <a:pt x="1738629" y="2599526"/>
                  <a:pt x="1716152" y="2644472"/>
                  <a:pt x="1716152" y="2644472"/>
                </a:cubicBezTo>
                <a:cubicBezTo>
                  <a:pt x="1716152" y="2644472"/>
                  <a:pt x="1670474" y="2667670"/>
                  <a:pt x="1647997" y="2621999"/>
                </a:cubicBezTo>
                <a:cubicBezTo>
                  <a:pt x="1647997" y="2621999"/>
                  <a:pt x="1603043" y="2667670"/>
                  <a:pt x="1579841" y="2690142"/>
                </a:cubicBezTo>
                <a:cubicBezTo>
                  <a:pt x="1557364" y="2712615"/>
                  <a:pt x="1557364" y="2712615"/>
                  <a:pt x="1534887" y="2712615"/>
                </a:cubicBezTo>
                <a:cubicBezTo>
                  <a:pt x="1512410" y="2712615"/>
                  <a:pt x="1489208" y="2667670"/>
                  <a:pt x="1489208" y="2667670"/>
                </a:cubicBezTo>
                <a:cubicBezTo>
                  <a:pt x="1489208" y="2667670"/>
                  <a:pt x="1444255" y="2735088"/>
                  <a:pt x="1421778" y="2735088"/>
                </a:cubicBezTo>
                <a:cubicBezTo>
                  <a:pt x="1398576" y="2758286"/>
                  <a:pt x="1376099" y="2758286"/>
                  <a:pt x="1331145" y="2712615"/>
                </a:cubicBezTo>
                <a:cubicBezTo>
                  <a:pt x="1331145" y="2712615"/>
                  <a:pt x="1285466" y="2758286"/>
                  <a:pt x="1262989" y="2758286"/>
                </a:cubicBezTo>
                <a:cubicBezTo>
                  <a:pt x="1240513" y="2780758"/>
                  <a:pt x="1217311" y="2758286"/>
                  <a:pt x="1217311" y="2758286"/>
                </a:cubicBezTo>
                <a:cubicBezTo>
                  <a:pt x="1194834" y="2735088"/>
                  <a:pt x="1194834" y="2712615"/>
                  <a:pt x="1194834" y="2712615"/>
                </a:cubicBezTo>
                <a:lnTo>
                  <a:pt x="1104201" y="2758286"/>
                </a:lnTo>
                <a:cubicBezTo>
                  <a:pt x="1081724" y="2758286"/>
                  <a:pt x="1081724" y="2690142"/>
                  <a:pt x="1081724" y="2690142"/>
                </a:cubicBezTo>
                <a:lnTo>
                  <a:pt x="968615" y="2735088"/>
                </a:lnTo>
                <a:cubicBezTo>
                  <a:pt x="945413" y="2735088"/>
                  <a:pt x="968615" y="2667670"/>
                  <a:pt x="968615" y="2667670"/>
                </a:cubicBezTo>
                <a:cubicBezTo>
                  <a:pt x="900459" y="2690142"/>
                  <a:pt x="900459" y="2690142"/>
                  <a:pt x="900459" y="2690142"/>
                </a:cubicBezTo>
                <a:lnTo>
                  <a:pt x="854780" y="2712615"/>
                </a:lnTo>
                <a:cubicBezTo>
                  <a:pt x="854780" y="2690142"/>
                  <a:pt x="900459" y="2621999"/>
                  <a:pt x="900459" y="2621999"/>
                </a:cubicBezTo>
                <a:cubicBezTo>
                  <a:pt x="900459" y="2621999"/>
                  <a:pt x="832303" y="2621999"/>
                  <a:pt x="809826" y="2644472"/>
                </a:cubicBezTo>
                <a:cubicBezTo>
                  <a:pt x="787350" y="2667670"/>
                  <a:pt x="787350" y="2621999"/>
                  <a:pt x="809826" y="2599526"/>
                </a:cubicBezTo>
                <a:cubicBezTo>
                  <a:pt x="832303" y="2577054"/>
                  <a:pt x="900459" y="2486438"/>
                  <a:pt x="900459" y="2486438"/>
                </a:cubicBezTo>
                <a:cubicBezTo>
                  <a:pt x="900459" y="2486438"/>
                  <a:pt x="787350" y="2553856"/>
                  <a:pt x="741671" y="2553856"/>
                </a:cubicBezTo>
                <a:cubicBezTo>
                  <a:pt x="696717" y="2553856"/>
                  <a:pt x="696717" y="2553856"/>
                  <a:pt x="696717" y="2553856"/>
                </a:cubicBezTo>
                <a:cubicBezTo>
                  <a:pt x="696717" y="2553856"/>
                  <a:pt x="832303" y="2440767"/>
                  <a:pt x="877982" y="2418295"/>
                </a:cubicBezTo>
                <a:cubicBezTo>
                  <a:pt x="900459" y="2395822"/>
                  <a:pt x="900459" y="2372624"/>
                  <a:pt x="900459" y="2372624"/>
                </a:cubicBezTo>
                <a:cubicBezTo>
                  <a:pt x="900459" y="2372624"/>
                  <a:pt x="696717" y="2440767"/>
                  <a:pt x="651038" y="2440767"/>
                </a:cubicBezTo>
                <a:cubicBezTo>
                  <a:pt x="651038" y="2440767"/>
                  <a:pt x="877982" y="2327679"/>
                  <a:pt x="900459" y="2305206"/>
                </a:cubicBezTo>
                <a:cubicBezTo>
                  <a:pt x="945413" y="2282008"/>
                  <a:pt x="945413" y="2282008"/>
                  <a:pt x="945413" y="2282008"/>
                </a:cubicBezTo>
                <a:cubicBezTo>
                  <a:pt x="809826" y="2305206"/>
                  <a:pt x="809826" y="2305206"/>
                  <a:pt x="809826" y="2305206"/>
                </a:cubicBezTo>
                <a:cubicBezTo>
                  <a:pt x="809826" y="2305206"/>
                  <a:pt x="673515" y="2305206"/>
                  <a:pt x="628561" y="2259535"/>
                </a:cubicBezTo>
                <a:cubicBezTo>
                  <a:pt x="628561" y="2259535"/>
                  <a:pt x="809826" y="2282008"/>
                  <a:pt x="1013569" y="2191392"/>
                </a:cubicBezTo>
                <a:cubicBezTo>
                  <a:pt x="1013569" y="2191392"/>
                  <a:pt x="741671" y="2214590"/>
                  <a:pt x="696717" y="2100776"/>
                </a:cubicBezTo>
                <a:cubicBezTo>
                  <a:pt x="696717" y="2100776"/>
                  <a:pt x="968615" y="2168920"/>
                  <a:pt x="1126678" y="2123974"/>
                </a:cubicBezTo>
                <a:cubicBezTo>
                  <a:pt x="1126678" y="2123974"/>
                  <a:pt x="1036045" y="2123974"/>
                  <a:pt x="991092" y="2055831"/>
                </a:cubicBezTo>
                <a:cubicBezTo>
                  <a:pt x="991092" y="2055831"/>
                  <a:pt x="1172357" y="2100776"/>
                  <a:pt x="1307943" y="2033358"/>
                </a:cubicBezTo>
                <a:cubicBezTo>
                  <a:pt x="1444255" y="1965215"/>
                  <a:pt x="1534887" y="1919545"/>
                  <a:pt x="1557364" y="1897072"/>
                </a:cubicBezTo>
                <a:cubicBezTo>
                  <a:pt x="1579841" y="1852126"/>
                  <a:pt x="1647997" y="1761510"/>
                  <a:pt x="1670474" y="1715840"/>
                </a:cubicBezTo>
                <a:cubicBezTo>
                  <a:pt x="1693676" y="1647697"/>
                  <a:pt x="1693676" y="1580279"/>
                  <a:pt x="1693676" y="1580279"/>
                </a:cubicBezTo>
                <a:lnTo>
                  <a:pt x="1647997" y="1580279"/>
                </a:lnTo>
                <a:cubicBezTo>
                  <a:pt x="1625520" y="1557081"/>
                  <a:pt x="1670474" y="1534608"/>
                  <a:pt x="1670474" y="1534608"/>
                </a:cubicBezTo>
                <a:cubicBezTo>
                  <a:pt x="1670474" y="1534608"/>
                  <a:pt x="1670474" y="1512135"/>
                  <a:pt x="1670474" y="1489663"/>
                </a:cubicBezTo>
                <a:cubicBezTo>
                  <a:pt x="1670474" y="1466465"/>
                  <a:pt x="1670474" y="1421519"/>
                  <a:pt x="1693676" y="1399047"/>
                </a:cubicBezTo>
                <a:cubicBezTo>
                  <a:pt x="1716152" y="1375849"/>
                  <a:pt x="1784308" y="1330903"/>
                  <a:pt x="1851739" y="1330903"/>
                </a:cubicBezTo>
                <a:cubicBezTo>
                  <a:pt x="1942371" y="1330903"/>
                  <a:pt x="2033004" y="1330903"/>
                  <a:pt x="2123637" y="1443992"/>
                </a:cubicBezTo>
                <a:cubicBezTo>
                  <a:pt x="2123637" y="1443992"/>
                  <a:pt x="2191792" y="1512135"/>
                  <a:pt x="2259948" y="1489663"/>
                </a:cubicBezTo>
                <a:cubicBezTo>
                  <a:pt x="2328104" y="1466465"/>
                  <a:pt x="2373057" y="1421519"/>
                  <a:pt x="2418736" y="1421519"/>
                </a:cubicBezTo>
                <a:cubicBezTo>
                  <a:pt x="2463690" y="1399047"/>
                  <a:pt x="2576800" y="1330903"/>
                  <a:pt x="2644955" y="1285233"/>
                </a:cubicBezTo>
                <a:cubicBezTo>
                  <a:pt x="2689909" y="1240288"/>
                  <a:pt x="2757340" y="1104001"/>
                  <a:pt x="2757340" y="1104001"/>
                </a:cubicBezTo>
                <a:cubicBezTo>
                  <a:pt x="2757340" y="1104001"/>
                  <a:pt x="2734863" y="1240288"/>
                  <a:pt x="2689909" y="1262760"/>
                </a:cubicBezTo>
                <a:cubicBezTo>
                  <a:pt x="2689909" y="1262760"/>
                  <a:pt x="2871174" y="1172144"/>
                  <a:pt x="2984284" y="945242"/>
                </a:cubicBezTo>
                <a:close/>
                <a:moveTo>
                  <a:pt x="1988050" y="285108"/>
                </a:moveTo>
                <a:cubicBezTo>
                  <a:pt x="1047541" y="285108"/>
                  <a:pt x="285108" y="1047541"/>
                  <a:pt x="285108" y="1988050"/>
                </a:cubicBezTo>
                <a:cubicBezTo>
                  <a:pt x="285108" y="2928559"/>
                  <a:pt x="1047541" y="3690992"/>
                  <a:pt x="1988050" y="3690992"/>
                </a:cubicBezTo>
                <a:cubicBezTo>
                  <a:pt x="2928559" y="3690992"/>
                  <a:pt x="3690992" y="2928559"/>
                  <a:pt x="3690992" y="1988050"/>
                </a:cubicBezTo>
                <a:cubicBezTo>
                  <a:pt x="3690992" y="1047541"/>
                  <a:pt x="2928559" y="285108"/>
                  <a:pt x="1988050" y="285108"/>
                </a:cubicBezTo>
                <a:close/>
                <a:moveTo>
                  <a:pt x="1988050" y="0"/>
                </a:moveTo>
                <a:cubicBezTo>
                  <a:pt x="3086020" y="0"/>
                  <a:pt x="3976100" y="890080"/>
                  <a:pt x="3976100" y="1988050"/>
                </a:cubicBezTo>
                <a:cubicBezTo>
                  <a:pt x="3976100" y="3086020"/>
                  <a:pt x="3086020" y="3976100"/>
                  <a:pt x="1988050" y="3976100"/>
                </a:cubicBezTo>
                <a:cubicBezTo>
                  <a:pt x="890080" y="3976100"/>
                  <a:pt x="0" y="3086020"/>
                  <a:pt x="0" y="1988050"/>
                </a:cubicBezTo>
                <a:cubicBezTo>
                  <a:pt x="0" y="890080"/>
                  <a:pt x="890080" y="0"/>
                  <a:pt x="1988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96334" y="-358624"/>
            <a:ext cx="8068734" cy="8325346"/>
          </a:xfrm>
          <a:custGeom>
            <a:avLst/>
            <a:gdLst>
              <a:gd name="connsiteX0" fmla="*/ 3192764 w 5409252"/>
              <a:gd name="connsiteY0" fmla="*/ 502465 h 5581284"/>
              <a:gd name="connsiteX1" fmla="*/ 3340341 w 5409252"/>
              <a:gd name="connsiteY1" fmla="*/ 827978 h 5581284"/>
              <a:gd name="connsiteX2" fmla="*/ 3695093 w 5409252"/>
              <a:gd name="connsiteY2" fmla="*/ 1035209 h 5581284"/>
              <a:gd name="connsiteX3" fmla="*/ 3753745 w 5409252"/>
              <a:gd name="connsiteY3" fmla="*/ 1004929 h 5581284"/>
              <a:gd name="connsiteX4" fmla="*/ 3635494 w 5409252"/>
              <a:gd name="connsiteY4" fmla="*/ 827978 h 5581284"/>
              <a:gd name="connsiteX5" fmla="*/ 3487917 w 5409252"/>
              <a:gd name="connsiteY5" fmla="*/ 650081 h 5581284"/>
              <a:gd name="connsiteX6" fmla="*/ 3222090 w 5409252"/>
              <a:gd name="connsiteY6" fmla="*/ 531799 h 5581284"/>
              <a:gd name="connsiteX7" fmla="*/ 3606168 w 5409252"/>
              <a:gd name="connsiteY7" fmla="*/ 0 h 5581284"/>
              <a:gd name="connsiteX8" fmla="*/ 3635494 w 5409252"/>
              <a:gd name="connsiteY8" fmla="*/ 88948 h 5581284"/>
              <a:gd name="connsiteX9" fmla="*/ 3695093 w 5409252"/>
              <a:gd name="connsiteY9" fmla="*/ 265899 h 5581284"/>
              <a:gd name="connsiteX10" fmla="*/ 3753745 w 5409252"/>
              <a:gd name="connsiteY10" fmla="*/ 680362 h 5581284"/>
              <a:gd name="connsiteX11" fmla="*/ 3784017 w 5409252"/>
              <a:gd name="connsiteY11" fmla="*/ 768364 h 5581284"/>
              <a:gd name="connsiteX12" fmla="*/ 3753745 w 5409252"/>
              <a:gd name="connsiteY12" fmla="*/ 413516 h 5581284"/>
              <a:gd name="connsiteX13" fmla="*/ 3784017 w 5409252"/>
              <a:gd name="connsiteY13" fmla="*/ 354848 h 5581284"/>
              <a:gd name="connsiteX14" fmla="*/ 3842669 w 5409252"/>
              <a:gd name="connsiteY14" fmla="*/ 502465 h 5581284"/>
              <a:gd name="connsiteX15" fmla="*/ 3902267 w 5409252"/>
              <a:gd name="connsiteY15" fmla="*/ 916927 h 5581284"/>
              <a:gd name="connsiteX16" fmla="*/ 4108496 w 5409252"/>
              <a:gd name="connsiteY16" fmla="*/ 1064543 h 5581284"/>
              <a:gd name="connsiteX17" fmla="*/ 4286345 w 5409252"/>
              <a:gd name="connsiteY17" fmla="*/ 946261 h 5581284"/>
              <a:gd name="connsiteX18" fmla="*/ 4344997 w 5409252"/>
              <a:gd name="connsiteY18" fmla="*/ 739030 h 5581284"/>
              <a:gd name="connsiteX19" fmla="*/ 4315671 w 5409252"/>
              <a:gd name="connsiteY19" fmla="*/ 473130 h 5581284"/>
              <a:gd name="connsiteX20" fmla="*/ 4344997 w 5409252"/>
              <a:gd name="connsiteY20" fmla="*/ 443797 h 5581284"/>
              <a:gd name="connsiteX21" fmla="*/ 4404595 w 5409252"/>
              <a:gd name="connsiteY21" fmla="*/ 709696 h 5581284"/>
              <a:gd name="connsiteX22" fmla="*/ 4375269 w 5409252"/>
              <a:gd name="connsiteY22" fmla="*/ 886646 h 5581284"/>
              <a:gd name="connsiteX23" fmla="*/ 4286345 w 5409252"/>
              <a:gd name="connsiteY23" fmla="*/ 1093878 h 5581284"/>
              <a:gd name="connsiteX24" fmla="*/ 4286345 w 5409252"/>
              <a:gd name="connsiteY24" fmla="*/ 1153492 h 5581284"/>
              <a:gd name="connsiteX25" fmla="*/ 4493520 w 5409252"/>
              <a:gd name="connsiteY25" fmla="*/ 1123212 h 5581284"/>
              <a:gd name="connsiteX26" fmla="*/ 4670423 w 5409252"/>
              <a:gd name="connsiteY26" fmla="*/ 916927 h 5581284"/>
              <a:gd name="connsiteX27" fmla="*/ 4641097 w 5409252"/>
              <a:gd name="connsiteY27" fmla="*/ 680362 h 5581284"/>
              <a:gd name="connsiteX28" fmla="*/ 4699749 w 5409252"/>
              <a:gd name="connsiteY28" fmla="*/ 650081 h 5581284"/>
              <a:gd name="connsiteX29" fmla="*/ 4730021 w 5409252"/>
              <a:gd name="connsiteY29" fmla="*/ 827978 h 5581284"/>
              <a:gd name="connsiteX30" fmla="*/ 4759347 w 5409252"/>
              <a:gd name="connsiteY30" fmla="*/ 975595 h 5581284"/>
              <a:gd name="connsiteX31" fmla="*/ 4759347 w 5409252"/>
              <a:gd name="connsiteY31" fmla="*/ 1064543 h 5581284"/>
              <a:gd name="connsiteX32" fmla="*/ 4848271 w 5409252"/>
              <a:gd name="connsiteY32" fmla="*/ 1004929 h 5581284"/>
              <a:gd name="connsiteX33" fmla="*/ 4936250 w 5409252"/>
              <a:gd name="connsiteY33" fmla="*/ 857312 h 5581284"/>
              <a:gd name="connsiteX34" fmla="*/ 4966522 w 5409252"/>
              <a:gd name="connsiteY34" fmla="*/ 709696 h 5581284"/>
              <a:gd name="connsiteX35" fmla="*/ 4995848 w 5409252"/>
              <a:gd name="connsiteY35" fmla="*/ 798644 h 5581284"/>
              <a:gd name="connsiteX36" fmla="*/ 4966522 w 5409252"/>
              <a:gd name="connsiteY36" fmla="*/ 1035209 h 5581284"/>
              <a:gd name="connsiteX37" fmla="*/ 4848271 w 5409252"/>
              <a:gd name="connsiteY37" fmla="*/ 1153492 h 5581284"/>
              <a:gd name="connsiteX38" fmla="*/ 4611771 w 5409252"/>
              <a:gd name="connsiteY38" fmla="*/ 1330443 h 5581284"/>
              <a:gd name="connsiteX39" fmla="*/ 4581499 w 5409252"/>
              <a:gd name="connsiteY39" fmla="*/ 1390057 h 5581284"/>
              <a:gd name="connsiteX40" fmla="*/ 4641097 w 5409252"/>
              <a:gd name="connsiteY40" fmla="*/ 1508340 h 5581284"/>
              <a:gd name="connsiteX41" fmla="*/ 4730021 w 5409252"/>
              <a:gd name="connsiteY41" fmla="*/ 1537674 h 5581284"/>
              <a:gd name="connsiteX42" fmla="*/ 4848271 w 5409252"/>
              <a:gd name="connsiteY42" fmla="*/ 1596342 h 5581284"/>
              <a:gd name="connsiteX43" fmla="*/ 4966522 w 5409252"/>
              <a:gd name="connsiteY43" fmla="*/ 1655957 h 5581284"/>
              <a:gd name="connsiteX44" fmla="*/ 5172751 w 5409252"/>
              <a:gd name="connsiteY44" fmla="*/ 1774239 h 5581284"/>
              <a:gd name="connsiteX45" fmla="*/ 5379926 w 5409252"/>
              <a:gd name="connsiteY45" fmla="*/ 1863188 h 5581284"/>
              <a:gd name="connsiteX46" fmla="*/ 5409252 w 5409252"/>
              <a:gd name="connsiteY46" fmla="*/ 1981470 h 5581284"/>
              <a:gd name="connsiteX47" fmla="*/ 5350599 w 5409252"/>
              <a:gd name="connsiteY47" fmla="*/ 2040139 h 5581284"/>
              <a:gd name="connsiteX48" fmla="*/ 5261675 w 5409252"/>
              <a:gd name="connsiteY48" fmla="*/ 2099753 h 5581284"/>
              <a:gd name="connsiteX49" fmla="*/ 5143425 w 5409252"/>
              <a:gd name="connsiteY49" fmla="*/ 2129087 h 5581284"/>
              <a:gd name="connsiteX50" fmla="*/ 4966522 w 5409252"/>
              <a:gd name="connsiteY50" fmla="*/ 2129087 h 5581284"/>
              <a:gd name="connsiteX51" fmla="*/ 4877597 w 5409252"/>
              <a:gd name="connsiteY51" fmla="*/ 2158421 h 5581284"/>
              <a:gd name="connsiteX52" fmla="*/ 4699749 w 5409252"/>
              <a:gd name="connsiteY52" fmla="*/ 2158421 h 5581284"/>
              <a:gd name="connsiteX53" fmla="*/ 4552172 w 5409252"/>
              <a:gd name="connsiteY53" fmla="*/ 2187755 h 5581284"/>
              <a:gd name="connsiteX54" fmla="*/ 4522846 w 5409252"/>
              <a:gd name="connsiteY54" fmla="*/ 2336319 h 5581284"/>
              <a:gd name="connsiteX55" fmla="*/ 4493520 w 5409252"/>
              <a:gd name="connsiteY55" fmla="*/ 2542604 h 5581284"/>
              <a:gd name="connsiteX56" fmla="*/ 4315671 w 5409252"/>
              <a:gd name="connsiteY56" fmla="*/ 2838783 h 5581284"/>
              <a:gd name="connsiteX57" fmla="*/ 4138768 w 5409252"/>
              <a:gd name="connsiteY57" fmla="*/ 3046014 h 5581284"/>
              <a:gd name="connsiteX58" fmla="*/ 3902267 w 5409252"/>
              <a:gd name="connsiteY58" fmla="*/ 3222965 h 5581284"/>
              <a:gd name="connsiteX59" fmla="*/ 3635494 w 5409252"/>
              <a:gd name="connsiteY59" fmla="*/ 3459531 h 5581284"/>
              <a:gd name="connsiteX60" fmla="*/ 3487917 w 5409252"/>
              <a:gd name="connsiteY60" fmla="*/ 3725430 h 5581284"/>
              <a:gd name="connsiteX61" fmla="*/ 3311015 w 5409252"/>
              <a:gd name="connsiteY61" fmla="*/ 3843712 h 5581284"/>
              <a:gd name="connsiteX62" fmla="*/ 3222090 w 5409252"/>
              <a:gd name="connsiteY62" fmla="*/ 3932661 h 5581284"/>
              <a:gd name="connsiteX63" fmla="*/ 3192764 w 5409252"/>
              <a:gd name="connsiteY63" fmla="*/ 4258175 h 5581284"/>
              <a:gd name="connsiteX64" fmla="*/ 3192764 w 5409252"/>
              <a:gd name="connsiteY64" fmla="*/ 4524074 h 5581284"/>
              <a:gd name="connsiteX65" fmla="*/ 3162492 w 5409252"/>
              <a:gd name="connsiteY65" fmla="*/ 4789974 h 5581284"/>
              <a:gd name="connsiteX66" fmla="*/ 3222090 w 5409252"/>
              <a:gd name="connsiteY66" fmla="*/ 5086153 h 5581284"/>
              <a:gd name="connsiteX67" fmla="*/ 3251417 w 5409252"/>
              <a:gd name="connsiteY67" fmla="*/ 5322719 h 5581284"/>
              <a:gd name="connsiteX68" fmla="*/ 3311015 w 5409252"/>
              <a:gd name="connsiteY68" fmla="*/ 5470335 h 5581284"/>
              <a:gd name="connsiteX69" fmla="*/ 3340341 w 5409252"/>
              <a:gd name="connsiteY69" fmla="*/ 5559284 h 5581284"/>
              <a:gd name="connsiteX70" fmla="*/ 3133166 w 5409252"/>
              <a:gd name="connsiteY70" fmla="*/ 5559284 h 5581284"/>
              <a:gd name="connsiteX71" fmla="*/ 3103840 w 5409252"/>
              <a:gd name="connsiteY71" fmla="*/ 5499669 h 5581284"/>
              <a:gd name="connsiteX72" fmla="*/ 3103840 w 5409252"/>
              <a:gd name="connsiteY72" fmla="*/ 5441001 h 5581284"/>
              <a:gd name="connsiteX73" fmla="*/ 3074514 w 5409252"/>
              <a:gd name="connsiteY73" fmla="*/ 5144822 h 5581284"/>
              <a:gd name="connsiteX74" fmla="*/ 3014915 w 5409252"/>
              <a:gd name="connsiteY74" fmla="*/ 4731305 h 5581284"/>
              <a:gd name="connsiteX75" fmla="*/ 2925991 w 5409252"/>
              <a:gd name="connsiteY75" fmla="*/ 4287509 h 5581284"/>
              <a:gd name="connsiteX76" fmla="*/ 2867339 w 5409252"/>
              <a:gd name="connsiteY76" fmla="*/ 3992275 h 5581284"/>
              <a:gd name="connsiteX77" fmla="*/ 2719762 w 5409252"/>
              <a:gd name="connsiteY77" fmla="*/ 4258175 h 5581284"/>
              <a:gd name="connsiteX78" fmla="*/ 2571239 w 5409252"/>
              <a:gd name="connsiteY78" fmla="*/ 4553408 h 5581284"/>
              <a:gd name="connsiteX79" fmla="*/ 2483261 w 5409252"/>
              <a:gd name="connsiteY79" fmla="*/ 4701971 h 5581284"/>
              <a:gd name="connsiteX80" fmla="*/ 2334738 w 5409252"/>
              <a:gd name="connsiteY80" fmla="*/ 5086153 h 5581284"/>
              <a:gd name="connsiteX81" fmla="*/ 2246760 w 5409252"/>
              <a:gd name="connsiteY81" fmla="*/ 5352053 h 5581284"/>
              <a:gd name="connsiteX82" fmla="*/ 2216488 w 5409252"/>
              <a:gd name="connsiteY82" fmla="*/ 5529950 h 5581284"/>
              <a:gd name="connsiteX83" fmla="*/ 2068911 w 5409252"/>
              <a:gd name="connsiteY83" fmla="*/ 5499669 h 5581284"/>
              <a:gd name="connsiteX84" fmla="*/ 2039585 w 5409252"/>
              <a:gd name="connsiteY84" fmla="*/ 5411667 h 5581284"/>
              <a:gd name="connsiteX85" fmla="*/ 2039585 w 5409252"/>
              <a:gd name="connsiteY85" fmla="*/ 5352053 h 5581284"/>
              <a:gd name="connsiteX86" fmla="*/ 2216488 w 5409252"/>
              <a:gd name="connsiteY86" fmla="*/ 5026539 h 5581284"/>
              <a:gd name="connsiteX87" fmla="*/ 2364065 w 5409252"/>
              <a:gd name="connsiteY87" fmla="*/ 4642357 h 5581284"/>
              <a:gd name="connsiteX88" fmla="*/ 2452989 w 5409252"/>
              <a:gd name="connsiteY88" fmla="*/ 4169226 h 5581284"/>
              <a:gd name="connsiteX89" fmla="*/ 2571239 w 5409252"/>
              <a:gd name="connsiteY89" fmla="*/ 3873993 h 5581284"/>
              <a:gd name="connsiteX90" fmla="*/ 1832410 w 5409252"/>
              <a:gd name="connsiteY90" fmla="*/ 3873993 h 5581284"/>
              <a:gd name="connsiteX91" fmla="*/ 1359408 w 5409252"/>
              <a:gd name="connsiteY91" fmla="*/ 3755710 h 5581284"/>
              <a:gd name="connsiteX92" fmla="*/ 1122907 w 5409252"/>
              <a:gd name="connsiteY92" fmla="*/ 3666762 h 5581284"/>
              <a:gd name="connsiteX93" fmla="*/ 1033982 w 5409252"/>
              <a:gd name="connsiteY93" fmla="*/ 3637428 h 5581284"/>
              <a:gd name="connsiteX94" fmla="*/ 915732 w 5409252"/>
              <a:gd name="connsiteY94" fmla="*/ 3992275 h 5581284"/>
              <a:gd name="connsiteX95" fmla="*/ 827753 w 5409252"/>
              <a:gd name="connsiteY95" fmla="*/ 4347123 h 5581284"/>
              <a:gd name="connsiteX96" fmla="*/ 857080 w 5409252"/>
              <a:gd name="connsiteY96" fmla="*/ 4671691 h 5581284"/>
              <a:gd name="connsiteX97" fmla="*/ 946004 w 5409252"/>
              <a:gd name="connsiteY97" fmla="*/ 4938537 h 5581284"/>
              <a:gd name="connsiteX98" fmla="*/ 1033982 w 5409252"/>
              <a:gd name="connsiteY98" fmla="*/ 5204436 h 5581284"/>
              <a:gd name="connsiteX99" fmla="*/ 1122907 w 5409252"/>
              <a:gd name="connsiteY99" fmla="*/ 5381387 h 5581284"/>
              <a:gd name="connsiteX100" fmla="*/ 1152233 w 5409252"/>
              <a:gd name="connsiteY100" fmla="*/ 5441001 h 5581284"/>
              <a:gd name="connsiteX101" fmla="*/ 915732 w 5409252"/>
              <a:gd name="connsiteY101" fmla="*/ 5411667 h 5581284"/>
              <a:gd name="connsiteX102" fmla="*/ 886406 w 5409252"/>
              <a:gd name="connsiteY102" fmla="*/ 5322719 h 5581284"/>
              <a:gd name="connsiteX103" fmla="*/ 915732 w 5409252"/>
              <a:gd name="connsiteY103" fmla="*/ 5233770 h 5581284"/>
              <a:gd name="connsiteX104" fmla="*/ 797481 w 5409252"/>
              <a:gd name="connsiteY104" fmla="*/ 4967871 h 5581284"/>
              <a:gd name="connsiteX105" fmla="*/ 649905 w 5409252"/>
              <a:gd name="connsiteY105" fmla="*/ 4583689 h 5581284"/>
              <a:gd name="connsiteX106" fmla="*/ 502328 w 5409252"/>
              <a:gd name="connsiteY106" fmla="*/ 4316843 h 5581284"/>
              <a:gd name="connsiteX107" fmla="*/ 560980 w 5409252"/>
              <a:gd name="connsiteY107" fmla="*/ 4110558 h 5581284"/>
              <a:gd name="connsiteX108" fmla="*/ 384077 w 5409252"/>
              <a:gd name="connsiteY108" fmla="*/ 4316843 h 5581284"/>
              <a:gd name="connsiteX109" fmla="*/ 265827 w 5409252"/>
              <a:gd name="connsiteY109" fmla="*/ 4613023 h 5581284"/>
              <a:gd name="connsiteX110" fmla="*/ 295153 w 5409252"/>
              <a:gd name="connsiteY110" fmla="*/ 5086153 h 5581284"/>
              <a:gd name="connsiteX111" fmla="*/ 353805 w 5409252"/>
              <a:gd name="connsiteY111" fmla="*/ 5381387 h 5581284"/>
              <a:gd name="connsiteX112" fmla="*/ 295153 w 5409252"/>
              <a:gd name="connsiteY112" fmla="*/ 5499669 h 5581284"/>
              <a:gd name="connsiteX113" fmla="*/ 118250 w 5409252"/>
              <a:gd name="connsiteY113" fmla="*/ 5411667 h 5581284"/>
              <a:gd name="connsiteX114" fmla="*/ 147576 w 5409252"/>
              <a:gd name="connsiteY114" fmla="*/ 5233770 h 5581284"/>
              <a:gd name="connsiteX115" fmla="*/ 87978 w 5409252"/>
              <a:gd name="connsiteY115" fmla="*/ 4878922 h 5581284"/>
              <a:gd name="connsiteX116" fmla="*/ 58652 w 5409252"/>
              <a:gd name="connsiteY116" fmla="*/ 4376458 h 5581284"/>
              <a:gd name="connsiteX117" fmla="*/ 29326 w 5409252"/>
              <a:gd name="connsiteY117" fmla="*/ 4139892 h 5581284"/>
              <a:gd name="connsiteX118" fmla="*/ 236501 w 5409252"/>
              <a:gd name="connsiteY118" fmla="*/ 3903327 h 5581284"/>
              <a:gd name="connsiteX119" fmla="*/ 413404 w 5409252"/>
              <a:gd name="connsiteY119" fmla="*/ 3577813 h 5581284"/>
              <a:gd name="connsiteX120" fmla="*/ 384077 w 5409252"/>
              <a:gd name="connsiteY120" fmla="*/ 3341248 h 5581284"/>
              <a:gd name="connsiteX121" fmla="*/ 265827 w 5409252"/>
              <a:gd name="connsiteY121" fmla="*/ 3046014 h 5581284"/>
              <a:gd name="connsiteX122" fmla="*/ 176903 w 5409252"/>
              <a:gd name="connsiteY122" fmla="*/ 2927732 h 5581284"/>
              <a:gd name="connsiteX123" fmla="*/ 118250 w 5409252"/>
              <a:gd name="connsiteY123" fmla="*/ 2779169 h 5581284"/>
              <a:gd name="connsiteX124" fmla="*/ 0 w 5409252"/>
              <a:gd name="connsiteY124" fmla="*/ 2572884 h 5581284"/>
              <a:gd name="connsiteX125" fmla="*/ 176903 w 5409252"/>
              <a:gd name="connsiteY125" fmla="*/ 2276704 h 5581284"/>
              <a:gd name="connsiteX126" fmla="*/ 857080 w 5409252"/>
              <a:gd name="connsiteY126" fmla="*/ 2010805 h 5581284"/>
              <a:gd name="connsiteX127" fmla="*/ 1773758 w 5409252"/>
              <a:gd name="connsiteY127" fmla="*/ 2099753 h 5581284"/>
              <a:gd name="connsiteX128" fmla="*/ 2571239 w 5409252"/>
              <a:gd name="connsiteY128" fmla="*/ 2187755 h 5581284"/>
              <a:gd name="connsiteX129" fmla="*/ 3162492 w 5409252"/>
              <a:gd name="connsiteY129" fmla="*/ 2187755 h 5581284"/>
              <a:gd name="connsiteX130" fmla="*/ 3547516 w 5409252"/>
              <a:gd name="connsiteY130" fmla="*/ 2217090 h 5581284"/>
              <a:gd name="connsiteX131" fmla="*/ 3724419 w 5409252"/>
              <a:gd name="connsiteY131" fmla="*/ 2129087 h 5581284"/>
              <a:gd name="connsiteX132" fmla="*/ 3931593 w 5409252"/>
              <a:gd name="connsiteY132" fmla="*/ 1832907 h 5581284"/>
              <a:gd name="connsiteX133" fmla="*/ 4049844 w 5409252"/>
              <a:gd name="connsiteY133" fmla="*/ 1508340 h 5581284"/>
              <a:gd name="connsiteX134" fmla="*/ 4226747 w 5409252"/>
              <a:gd name="connsiteY134" fmla="*/ 1359777 h 5581284"/>
              <a:gd name="connsiteX135" fmla="*/ 4020518 w 5409252"/>
              <a:gd name="connsiteY135" fmla="*/ 1271775 h 5581284"/>
              <a:gd name="connsiteX136" fmla="*/ 3784017 w 5409252"/>
              <a:gd name="connsiteY136" fmla="*/ 1182826 h 5581284"/>
              <a:gd name="connsiteX137" fmla="*/ 3487917 w 5409252"/>
              <a:gd name="connsiteY137" fmla="*/ 1093878 h 5581284"/>
              <a:gd name="connsiteX138" fmla="*/ 3133166 w 5409252"/>
              <a:gd name="connsiteY138" fmla="*/ 827978 h 5581284"/>
              <a:gd name="connsiteX139" fmla="*/ 2925991 w 5409252"/>
              <a:gd name="connsiteY139" fmla="*/ 709696 h 5581284"/>
              <a:gd name="connsiteX140" fmla="*/ 2660164 w 5409252"/>
              <a:gd name="connsiteY140" fmla="*/ 591413 h 5581284"/>
              <a:gd name="connsiteX141" fmla="*/ 2483261 w 5409252"/>
              <a:gd name="connsiteY141" fmla="*/ 443797 h 5581284"/>
              <a:gd name="connsiteX142" fmla="*/ 2452989 w 5409252"/>
              <a:gd name="connsiteY142" fmla="*/ 325514 h 5581284"/>
              <a:gd name="connsiteX143" fmla="*/ 2512587 w 5409252"/>
              <a:gd name="connsiteY143" fmla="*/ 295234 h 5581284"/>
              <a:gd name="connsiteX144" fmla="*/ 2601511 w 5409252"/>
              <a:gd name="connsiteY144" fmla="*/ 443797 h 5581284"/>
              <a:gd name="connsiteX145" fmla="*/ 2867339 w 5409252"/>
              <a:gd name="connsiteY145" fmla="*/ 591413 h 5581284"/>
              <a:gd name="connsiteX146" fmla="*/ 3014915 w 5409252"/>
              <a:gd name="connsiteY146" fmla="*/ 591413 h 5581284"/>
              <a:gd name="connsiteX147" fmla="*/ 2985589 w 5409252"/>
              <a:gd name="connsiteY147" fmla="*/ 325514 h 5581284"/>
              <a:gd name="connsiteX148" fmla="*/ 2867339 w 5409252"/>
              <a:gd name="connsiteY148" fmla="*/ 176951 h 5581284"/>
              <a:gd name="connsiteX149" fmla="*/ 2838013 w 5409252"/>
              <a:gd name="connsiteY149" fmla="*/ 88948 h 5581284"/>
              <a:gd name="connsiteX150" fmla="*/ 2925991 w 5409252"/>
              <a:gd name="connsiteY150" fmla="*/ 88948 h 5581284"/>
              <a:gd name="connsiteX151" fmla="*/ 2985589 w 5409252"/>
              <a:gd name="connsiteY151" fmla="*/ 147617 h 5581284"/>
              <a:gd name="connsiteX152" fmla="*/ 2985589 w 5409252"/>
              <a:gd name="connsiteY152" fmla="*/ 29334 h 5581284"/>
              <a:gd name="connsiteX153" fmla="*/ 3044241 w 5409252"/>
              <a:gd name="connsiteY153" fmla="*/ 58668 h 5581284"/>
              <a:gd name="connsiteX154" fmla="*/ 3044241 w 5409252"/>
              <a:gd name="connsiteY154" fmla="*/ 88948 h 5581284"/>
              <a:gd name="connsiteX155" fmla="*/ 3103840 w 5409252"/>
              <a:gd name="connsiteY155" fmla="*/ 58668 h 5581284"/>
              <a:gd name="connsiteX156" fmla="*/ 3162492 w 5409252"/>
              <a:gd name="connsiteY156" fmla="*/ 236565 h 5581284"/>
              <a:gd name="connsiteX157" fmla="*/ 3162492 w 5409252"/>
              <a:gd name="connsiteY157" fmla="*/ 354848 h 5581284"/>
              <a:gd name="connsiteX158" fmla="*/ 3517243 w 5409252"/>
              <a:gd name="connsiteY158" fmla="*/ 531799 h 5581284"/>
              <a:gd name="connsiteX159" fmla="*/ 3606168 w 5409252"/>
              <a:gd name="connsiteY159" fmla="*/ 413516 h 5581284"/>
              <a:gd name="connsiteX160" fmla="*/ 3606168 w 5409252"/>
              <a:gd name="connsiteY160" fmla="*/ 236565 h 5581284"/>
              <a:gd name="connsiteX161" fmla="*/ 3547516 w 5409252"/>
              <a:gd name="connsiteY161" fmla="*/ 29334 h 5581284"/>
              <a:gd name="connsiteX162" fmla="*/ 3606168 w 5409252"/>
              <a:gd name="connsiteY162" fmla="*/ 0 h 558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5409252" h="5581284">
                <a:moveTo>
                  <a:pt x="3192764" y="502465"/>
                </a:moveTo>
                <a:cubicBezTo>
                  <a:pt x="3192764" y="502465"/>
                  <a:pt x="3192764" y="680362"/>
                  <a:pt x="3340341" y="827978"/>
                </a:cubicBezTo>
                <a:cubicBezTo>
                  <a:pt x="3487917" y="975595"/>
                  <a:pt x="3635494" y="1035209"/>
                  <a:pt x="3695093" y="1035209"/>
                </a:cubicBezTo>
                <a:cubicBezTo>
                  <a:pt x="3753745" y="1035209"/>
                  <a:pt x="3784017" y="1035209"/>
                  <a:pt x="3753745" y="1004929"/>
                </a:cubicBezTo>
                <a:cubicBezTo>
                  <a:pt x="3753745" y="975595"/>
                  <a:pt x="3695093" y="886646"/>
                  <a:pt x="3635494" y="827978"/>
                </a:cubicBezTo>
                <a:cubicBezTo>
                  <a:pt x="3606168" y="739030"/>
                  <a:pt x="3547516" y="709696"/>
                  <a:pt x="3487917" y="650081"/>
                </a:cubicBezTo>
                <a:cubicBezTo>
                  <a:pt x="3398993" y="620747"/>
                  <a:pt x="3251417" y="562079"/>
                  <a:pt x="3222090" y="531799"/>
                </a:cubicBezTo>
                <a:close/>
                <a:moveTo>
                  <a:pt x="3606168" y="0"/>
                </a:moveTo>
                <a:cubicBezTo>
                  <a:pt x="3635494" y="29334"/>
                  <a:pt x="3635494" y="88948"/>
                  <a:pt x="3635494" y="88948"/>
                </a:cubicBezTo>
                <a:cubicBezTo>
                  <a:pt x="3665766" y="118283"/>
                  <a:pt x="3695093" y="207231"/>
                  <a:pt x="3695093" y="265899"/>
                </a:cubicBezTo>
                <a:cubicBezTo>
                  <a:pt x="3695093" y="325514"/>
                  <a:pt x="3724419" y="620747"/>
                  <a:pt x="3753745" y="680362"/>
                </a:cubicBezTo>
                <a:cubicBezTo>
                  <a:pt x="3753745" y="739030"/>
                  <a:pt x="3784017" y="768364"/>
                  <a:pt x="3784017" y="768364"/>
                </a:cubicBezTo>
                <a:cubicBezTo>
                  <a:pt x="3784017" y="768364"/>
                  <a:pt x="3753745" y="443797"/>
                  <a:pt x="3753745" y="413516"/>
                </a:cubicBezTo>
                <a:cubicBezTo>
                  <a:pt x="3753745" y="354848"/>
                  <a:pt x="3784017" y="354848"/>
                  <a:pt x="3784017" y="354848"/>
                </a:cubicBezTo>
                <a:cubicBezTo>
                  <a:pt x="3813343" y="354848"/>
                  <a:pt x="3813343" y="443797"/>
                  <a:pt x="3842669" y="502465"/>
                </a:cubicBezTo>
                <a:cubicBezTo>
                  <a:pt x="3842669" y="531799"/>
                  <a:pt x="3871995" y="916927"/>
                  <a:pt x="3902267" y="916927"/>
                </a:cubicBezTo>
                <a:cubicBezTo>
                  <a:pt x="3902267" y="946261"/>
                  <a:pt x="4049844" y="1064543"/>
                  <a:pt x="4108496" y="1064543"/>
                </a:cubicBezTo>
                <a:cubicBezTo>
                  <a:pt x="4197421" y="1035209"/>
                  <a:pt x="4257019" y="975595"/>
                  <a:pt x="4286345" y="946261"/>
                </a:cubicBezTo>
                <a:cubicBezTo>
                  <a:pt x="4286345" y="886646"/>
                  <a:pt x="4344997" y="798644"/>
                  <a:pt x="4344997" y="739030"/>
                </a:cubicBezTo>
                <a:cubicBezTo>
                  <a:pt x="4315671" y="680362"/>
                  <a:pt x="4286345" y="502465"/>
                  <a:pt x="4315671" y="473130"/>
                </a:cubicBezTo>
                <a:cubicBezTo>
                  <a:pt x="4315671" y="443797"/>
                  <a:pt x="4344997" y="443797"/>
                  <a:pt x="4344997" y="443797"/>
                </a:cubicBezTo>
                <a:cubicBezTo>
                  <a:pt x="4344997" y="473130"/>
                  <a:pt x="4404595" y="650081"/>
                  <a:pt x="4404595" y="709696"/>
                </a:cubicBezTo>
                <a:cubicBezTo>
                  <a:pt x="4404595" y="739030"/>
                  <a:pt x="4404595" y="827978"/>
                  <a:pt x="4375269" y="886646"/>
                </a:cubicBezTo>
                <a:cubicBezTo>
                  <a:pt x="4375269" y="975595"/>
                  <a:pt x="4315671" y="1064543"/>
                  <a:pt x="4286345" y="1093878"/>
                </a:cubicBezTo>
                <a:cubicBezTo>
                  <a:pt x="4257019" y="1123212"/>
                  <a:pt x="4257019" y="1123212"/>
                  <a:pt x="4286345" y="1153492"/>
                </a:cubicBezTo>
                <a:cubicBezTo>
                  <a:pt x="4315671" y="1153492"/>
                  <a:pt x="4375269" y="1182826"/>
                  <a:pt x="4493520" y="1123212"/>
                </a:cubicBezTo>
                <a:cubicBezTo>
                  <a:pt x="4611771" y="1064543"/>
                  <a:pt x="4670423" y="975595"/>
                  <a:pt x="4670423" y="916927"/>
                </a:cubicBezTo>
                <a:cubicBezTo>
                  <a:pt x="4670423" y="857312"/>
                  <a:pt x="4641097" y="709696"/>
                  <a:pt x="4641097" y="680362"/>
                </a:cubicBezTo>
                <a:cubicBezTo>
                  <a:pt x="4670423" y="650081"/>
                  <a:pt x="4699749" y="620747"/>
                  <a:pt x="4699749" y="650081"/>
                </a:cubicBezTo>
                <a:cubicBezTo>
                  <a:pt x="4730021" y="680362"/>
                  <a:pt x="4730021" y="768364"/>
                  <a:pt x="4730021" y="827978"/>
                </a:cubicBezTo>
                <a:cubicBezTo>
                  <a:pt x="4759347" y="886646"/>
                  <a:pt x="4759347" y="975595"/>
                  <a:pt x="4759347" y="975595"/>
                </a:cubicBezTo>
                <a:cubicBezTo>
                  <a:pt x="4759347" y="975595"/>
                  <a:pt x="4788673" y="1004929"/>
                  <a:pt x="4759347" y="1064543"/>
                </a:cubicBezTo>
                <a:cubicBezTo>
                  <a:pt x="4759347" y="1064543"/>
                  <a:pt x="4817999" y="1064543"/>
                  <a:pt x="4848271" y="1004929"/>
                </a:cubicBezTo>
                <a:cubicBezTo>
                  <a:pt x="4906924" y="946261"/>
                  <a:pt x="4936250" y="886646"/>
                  <a:pt x="4936250" y="857312"/>
                </a:cubicBezTo>
                <a:cubicBezTo>
                  <a:pt x="4936250" y="827978"/>
                  <a:pt x="4936250" y="709696"/>
                  <a:pt x="4966522" y="709696"/>
                </a:cubicBezTo>
                <a:cubicBezTo>
                  <a:pt x="4966522" y="709696"/>
                  <a:pt x="4995848" y="739030"/>
                  <a:pt x="4995848" y="798644"/>
                </a:cubicBezTo>
                <a:cubicBezTo>
                  <a:pt x="4995848" y="886646"/>
                  <a:pt x="5025175" y="946261"/>
                  <a:pt x="4966522" y="1035209"/>
                </a:cubicBezTo>
                <a:cubicBezTo>
                  <a:pt x="4906924" y="1093878"/>
                  <a:pt x="4936250" y="1123212"/>
                  <a:pt x="4848271" y="1153492"/>
                </a:cubicBezTo>
                <a:cubicBezTo>
                  <a:pt x="4788673" y="1212160"/>
                  <a:pt x="4641097" y="1241494"/>
                  <a:pt x="4611771" y="1330443"/>
                </a:cubicBezTo>
                <a:cubicBezTo>
                  <a:pt x="4611771" y="1330443"/>
                  <a:pt x="4581499" y="1359777"/>
                  <a:pt x="4581499" y="1390057"/>
                </a:cubicBezTo>
                <a:cubicBezTo>
                  <a:pt x="4581499" y="1390057"/>
                  <a:pt x="4611771" y="1478060"/>
                  <a:pt x="4641097" y="1508340"/>
                </a:cubicBezTo>
                <a:cubicBezTo>
                  <a:pt x="4670423" y="1508340"/>
                  <a:pt x="4699749" y="1508340"/>
                  <a:pt x="4730021" y="1537674"/>
                </a:cubicBezTo>
                <a:cubicBezTo>
                  <a:pt x="4759347" y="1537674"/>
                  <a:pt x="4817999" y="1567008"/>
                  <a:pt x="4848271" y="1596342"/>
                </a:cubicBezTo>
                <a:cubicBezTo>
                  <a:pt x="4848271" y="1626623"/>
                  <a:pt x="4936250" y="1655957"/>
                  <a:pt x="4966522" y="1655957"/>
                </a:cubicBezTo>
                <a:cubicBezTo>
                  <a:pt x="4995848" y="1685291"/>
                  <a:pt x="5114099" y="1744905"/>
                  <a:pt x="5172751" y="1774239"/>
                </a:cubicBezTo>
                <a:cubicBezTo>
                  <a:pt x="5203023" y="1774239"/>
                  <a:pt x="5321273" y="1832907"/>
                  <a:pt x="5379926" y="1863188"/>
                </a:cubicBezTo>
                <a:cubicBezTo>
                  <a:pt x="5409252" y="1892522"/>
                  <a:pt x="5409252" y="1921856"/>
                  <a:pt x="5409252" y="1981470"/>
                </a:cubicBezTo>
                <a:cubicBezTo>
                  <a:pt x="5379926" y="2010805"/>
                  <a:pt x="5379926" y="2010805"/>
                  <a:pt x="5350599" y="2040139"/>
                </a:cubicBezTo>
                <a:cubicBezTo>
                  <a:pt x="5321273" y="2069473"/>
                  <a:pt x="5321273" y="2069473"/>
                  <a:pt x="5261675" y="2099753"/>
                </a:cubicBezTo>
                <a:cubicBezTo>
                  <a:pt x="5232349" y="2129087"/>
                  <a:pt x="5203023" y="2129087"/>
                  <a:pt x="5143425" y="2129087"/>
                </a:cubicBezTo>
                <a:cubicBezTo>
                  <a:pt x="5084773" y="2129087"/>
                  <a:pt x="5025175" y="2129087"/>
                  <a:pt x="4966522" y="2129087"/>
                </a:cubicBezTo>
                <a:cubicBezTo>
                  <a:pt x="4936250" y="2158421"/>
                  <a:pt x="4906924" y="2129087"/>
                  <a:pt x="4877597" y="2158421"/>
                </a:cubicBezTo>
                <a:cubicBezTo>
                  <a:pt x="4848271" y="2158421"/>
                  <a:pt x="4759347" y="2158421"/>
                  <a:pt x="4699749" y="2158421"/>
                </a:cubicBezTo>
                <a:cubicBezTo>
                  <a:pt x="4611771" y="2187755"/>
                  <a:pt x="4581499" y="2158421"/>
                  <a:pt x="4552172" y="2187755"/>
                </a:cubicBezTo>
                <a:cubicBezTo>
                  <a:pt x="4552172" y="2217090"/>
                  <a:pt x="4522846" y="2276704"/>
                  <a:pt x="4522846" y="2336319"/>
                </a:cubicBezTo>
                <a:cubicBezTo>
                  <a:pt x="4522846" y="2365653"/>
                  <a:pt x="4522846" y="2454601"/>
                  <a:pt x="4493520" y="2542604"/>
                </a:cubicBezTo>
                <a:cubicBezTo>
                  <a:pt x="4433921" y="2631552"/>
                  <a:pt x="4375269" y="2720501"/>
                  <a:pt x="4315671" y="2838783"/>
                </a:cubicBezTo>
                <a:cubicBezTo>
                  <a:pt x="4226747" y="2927732"/>
                  <a:pt x="4226747" y="2986400"/>
                  <a:pt x="4138768" y="3046014"/>
                </a:cubicBezTo>
                <a:cubicBezTo>
                  <a:pt x="4079170" y="3134017"/>
                  <a:pt x="3990246" y="3164297"/>
                  <a:pt x="3902267" y="3222965"/>
                </a:cubicBezTo>
                <a:cubicBezTo>
                  <a:pt x="3813343" y="3282580"/>
                  <a:pt x="3695093" y="3370582"/>
                  <a:pt x="3635494" y="3459531"/>
                </a:cubicBezTo>
                <a:cubicBezTo>
                  <a:pt x="3576842" y="3577813"/>
                  <a:pt x="3517243" y="3666762"/>
                  <a:pt x="3487917" y="3725430"/>
                </a:cubicBezTo>
                <a:cubicBezTo>
                  <a:pt x="3458591" y="3785044"/>
                  <a:pt x="3340341" y="3814378"/>
                  <a:pt x="3311015" y="3843712"/>
                </a:cubicBezTo>
                <a:cubicBezTo>
                  <a:pt x="3280743" y="3843712"/>
                  <a:pt x="3251417" y="3873993"/>
                  <a:pt x="3222090" y="3932661"/>
                </a:cubicBezTo>
                <a:cubicBezTo>
                  <a:pt x="3222090" y="3992275"/>
                  <a:pt x="3192764" y="4198561"/>
                  <a:pt x="3192764" y="4258175"/>
                </a:cubicBezTo>
                <a:cubicBezTo>
                  <a:pt x="3192764" y="4316843"/>
                  <a:pt x="3222090" y="4435126"/>
                  <a:pt x="3192764" y="4524074"/>
                </a:cubicBezTo>
                <a:cubicBezTo>
                  <a:pt x="3192764" y="4613023"/>
                  <a:pt x="3162492" y="4701971"/>
                  <a:pt x="3162492" y="4789974"/>
                </a:cubicBezTo>
                <a:cubicBezTo>
                  <a:pt x="3162492" y="4849588"/>
                  <a:pt x="3192764" y="5026539"/>
                  <a:pt x="3222090" y="5086153"/>
                </a:cubicBezTo>
                <a:cubicBezTo>
                  <a:pt x="3222090" y="5115487"/>
                  <a:pt x="3251417" y="5263104"/>
                  <a:pt x="3251417" y="5322719"/>
                </a:cubicBezTo>
                <a:cubicBezTo>
                  <a:pt x="3280743" y="5381387"/>
                  <a:pt x="3280743" y="5441001"/>
                  <a:pt x="3311015" y="5470335"/>
                </a:cubicBezTo>
                <a:cubicBezTo>
                  <a:pt x="3340341" y="5529950"/>
                  <a:pt x="3369667" y="5559284"/>
                  <a:pt x="3340341" y="5559284"/>
                </a:cubicBezTo>
                <a:cubicBezTo>
                  <a:pt x="3311015" y="5588618"/>
                  <a:pt x="3162492" y="5588618"/>
                  <a:pt x="3133166" y="5559284"/>
                </a:cubicBezTo>
                <a:cubicBezTo>
                  <a:pt x="3103840" y="5559284"/>
                  <a:pt x="3074514" y="5529950"/>
                  <a:pt x="3103840" y="5499669"/>
                </a:cubicBezTo>
                <a:cubicBezTo>
                  <a:pt x="3103840" y="5499669"/>
                  <a:pt x="3103840" y="5470335"/>
                  <a:pt x="3103840" y="5441001"/>
                </a:cubicBezTo>
                <a:cubicBezTo>
                  <a:pt x="3103840" y="5441001"/>
                  <a:pt x="3074514" y="5204436"/>
                  <a:pt x="3074514" y="5144822"/>
                </a:cubicBezTo>
                <a:cubicBezTo>
                  <a:pt x="3074514" y="5086153"/>
                  <a:pt x="3014915" y="4819308"/>
                  <a:pt x="3014915" y="4731305"/>
                </a:cubicBezTo>
                <a:cubicBezTo>
                  <a:pt x="3014915" y="4671691"/>
                  <a:pt x="2925991" y="4376458"/>
                  <a:pt x="2925991" y="4287509"/>
                </a:cubicBezTo>
                <a:cubicBezTo>
                  <a:pt x="2925991" y="4198561"/>
                  <a:pt x="2867339" y="3992275"/>
                  <a:pt x="2867339" y="3992275"/>
                </a:cubicBezTo>
                <a:cubicBezTo>
                  <a:pt x="2867339" y="3992275"/>
                  <a:pt x="2778414" y="4139892"/>
                  <a:pt x="2719762" y="4258175"/>
                </a:cubicBezTo>
                <a:cubicBezTo>
                  <a:pt x="2689490" y="4376458"/>
                  <a:pt x="2630838" y="4494740"/>
                  <a:pt x="2571239" y="4553408"/>
                </a:cubicBezTo>
                <a:cubicBezTo>
                  <a:pt x="2541913" y="4642357"/>
                  <a:pt x="2512587" y="4642357"/>
                  <a:pt x="2483261" y="4701971"/>
                </a:cubicBezTo>
                <a:cubicBezTo>
                  <a:pt x="2452989" y="4760640"/>
                  <a:pt x="2364065" y="4997205"/>
                  <a:pt x="2334738" y="5086153"/>
                </a:cubicBezTo>
                <a:cubicBezTo>
                  <a:pt x="2305412" y="5144822"/>
                  <a:pt x="2246760" y="5263104"/>
                  <a:pt x="2246760" y="5352053"/>
                </a:cubicBezTo>
                <a:cubicBezTo>
                  <a:pt x="2246760" y="5411667"/>
                  <a:pt x="2246760" y="5499669"/>
                  <a:pt x="2216488" y="5529950"/>
                </a:cubicBezTo>
                <a:cubicBezTo>
                  <a:pt x="2187162" y="5529950"/>
                  <a:pt x="2128510" y="5499669"/>
                  <a:pt x="2068911" y="5499669"/>
                </a:cubicBezTo>
                <a:cubicBezTo>
                  <a:pt x="2010259" y="5470335"/>
                  <a:pt x="2039585" y="5411667"/>
                  <a:pt x="2039585" y="5411667"/>
                </a:cubicBezTo>
                <a:cubicBezTo>
                  <a:pt x="2068911" y="5381387"/>
                  <a:pt x="2039585" y="5352053"/>
                  <a:pt x="2039585" y="5352053"/>
                </a:cubicBezTo>
                <a:cubicBezTo>
                  <a:pt x="2039585" y="5352053"/>
                  <a:pt x="2187162" y="5115487"/>
                  <a:pt x="2216488" y="5026539"/>
                </a:cubicBezTo>
                <a:cubicBezTo>
                  <a:pt x="2246760" y="4938537"/>
                  <a:pt x="2334738" y="4731305"/>
                  <a:pt x="2364065" y="4642357"/>
                </a:cubicBezTo>
                <a:cubicBezTo>
                  <a:pt x="2364065" y="4553408"/>
                  <a:pt x="2423663" y="4228841"/>
                  <a:pt x="2452989" y="4169226"/>
                </a:cubicBezTo>
                <a:cubicBezTo>
                  <a:pt x="2483261" y="4110558"/>
                  <a:pt x="2571239" y="3873993"/>
                  <a:pt x="2571239" y="3873993"/>
                </a:cubicBezTo>
                <a:cubicBezTo>
                  <a:pt x="2571239" y="3873993"/>
                  <a:pt x="2039585" y="3903327"/>
                  <a:pt x="1832410" y="3873993"/>
                </a:cubicBezTo>
                <a:cubicBezTo>
                  <a:pt x="1655508" y="3873993"/>
                  <a:pt x="1388734" y="3755710"/>
                  <a:pt x="1359408" y="3755710"/>
                </a:cubicBezTo>
                <a:cubicBezTo>
                  <a:pt x="1300756" y="3755710"/>
                  <a:pt x="1182505" y="3666762"/>
                  <a:pt x="1122907" y="3666762"/>
                </a:cubicBezTo>
                <a:cubicBezTo>
                  <a:pt x="1093581" y="3637428"/>
                  <a:pt x="1033982" y="3637428"/>
                  <a:pt x="1033982" y="3637428"/>
                </a:cubicBezTo>
                <a:cubicBezTo>
                  <a:pt x="1033982" y="3637428"/>
                  <a:pt x="946004" y="3903327"/>
                  <a:pt x="915732" y="3992275"/>
                </a:cubicBezTo>
                <a:cubicBezTo>
                  <a:pt x="915732" y="4050944"/>
                  <a:pt x="857080" y="4258175"/>
                  <a:pt x="827753" y="4347123"/>
                </a:cubicBezTo>
                <a:cubicBezTo>
                  <a:pt x="827753" y="4435126"/>
                  <a:pt x="827753" y="4583689"/>
                  <a:pt x="857080" y="4671691"/>
                </a:cubicBezTo>
                <a:cubicBezTo>
                  <a:pt x="857080" y="4731305"/>
                  <a:pt x="915732" y="4878922"/>
                  <a:pt x="946004" y="4938537"/>
                </a:cubicBezTo>
                <a:cubicBezTo>
                  <a:pt x="975330" y="4997205"/>
                  <a:pt x="1033982" y="5144822"/>
                  <a:pt x="1033982" y="5204436"/>
                </a:cubicBezTo>
                <a:cubicBezTo>
                  <a:pt x="1063309" y="5233770"/>
                  <a:pt x="1122907" y="5352053"/>
                  <a:pt x="1122907" y="5381387"/>
                </a:cubicBezTo>
                <a:cubicBezTo>
                  <a:pt x="1152233" y="5381387"/>
                  <a:pt x="1182505" y="5411667"/>
                  <a:pt x="1152233" y="5441001"/>
                </a:cubicBezTo>
                <a:cubicBezTo>
                  <a:pt x="1093581" y="5441001"/>
                  <a:pt x="946004" y="5470335"/>
                  <a:pt x="915732" y="5411667"/>
                </a:cubicBezTo>
                <a:cubicBezTo>
                  <a:pt x="886406" y="5381387"/>
                  <a:pt x="857080" y="5352053"/>
                  <a:pt x="886406" y="5322719"/>
                </a:cubicBezTo>
                <a:cubicBezTo>
                  <a:pt x="915732" y="5293385"/>
                  <a:pt x="915732" y="5263104"/>
                  <a:pt x="915732" y="5233770"/>
                </a:cubicBezTo>
                <a:cubicBezTo>
                  <a:pt x="886406" y="5233770"/>
                  <a:pt x="827753" y="4997205"/>
                  <a:pt x="797481" y="4967871"/>
                </a:cubicBezTo>
                <a:cubicBezTo>
                  <a:pt x="768155" y="4938537"/>
                  <a:pt x="649905" y="4642357"/>
                  <a:pt x="649905" y="4583689"/>
                </a:cubicBezTo>
                <a:cubicBezTo>
                  <a:pt x="620579" y="4553408"/>
                  <a:pt x="531654" y="4376458"/>
                  <a:pt x="502328" y="4316843"/>
                </a:cubicBezTo>
                <a:cubicBezTo>
                  <a:pt x="473002" y="4258175"/>
                  <a:pt x="560980" y="4110558"/>
                  <a:pt x="560980" y="4110558"/>
                </a:cubicBezTo>
                <a:cubicBezTo>
                  <a:pt x="560980" y="4110558"/>
                  <a:pt x="413404" y="4228841"/>
                  <a:pt x="384077" y="4316843"/>
                </a:cubicBezTo>
                <a:cubicBezTo>
                  <a:pt x="324479" y="4376458"/>
                  <a:pt x="265827" y="4494740"/>
                  <a:pt x="265827" y="4613023"/>
                </a:cubicBezTo>
                <a:cubicBezTo>
                  <a:pt x="265827" y="4731305"/>
                  <a:pt x="295153" y="4997205"/>
                  <a:pt x="295153" y="5086153"/>
                </a:cubicBezTo>
                <a:cubicBezTo>
                  <a:pt x="324479" y="5204436"/>
                  <a:pt x="324479" y="5293385"/>
                  <a:pt x="353805" y="5381387"/>
                </a:cubicBezTo>
                <a:cubicBezTo>
                  <a:pt x="353805" y="5470335"/>
                  <a:pt x="384077" y="5499669"/>
                  <a:pt x="295153" y="5499669"/>
                </a:cubicBezTo>
                <a:cubicBezTo>
                  <a:pt x="206229" y="5499669"/>
                  <a:pt x="87978" y="5470335"/>
                  <a:pt x="118250" y="5411667"/>
                </a:cubicBezTo>
                <a:cubicBezTo>
                  <a:pt x="118250" y="5322719"/>
                  <a:pt x="147576" y="5293385"/>
                  <a:pt x="147576" y="5233770"/>
                </a:cubicBezTo>
                <a:cubicBezTo>
                  <a:pt x="147576" y="5175102"/>
                  <a:pt x="118250" y="4938537"/>
                  <a:pt x="87978" y="4878922"/>
                </a:cubicBezTo>
                <a:cubicBezTo>
                  <a:pt x="87978" y="4819308"/>
                  <a:pt x="58652" y="4465406"/>
                  <a:pt x="58652" y="4376458"/>
                </a:cubicBezTo>
                <a:cubicBezTo>
                  <a:pt x="29326" y="4316843"/>
                  <a:pt x="0" y="4169226"/>
                  <a:pt x="29326" y="4139892"/>
                </a:cubicBezTo>
                <a:cubicBezTo>
                  <a:pt x="58652" y="4110558"/>
                  <a:pt x="206229" y="3961995"/>
                  <a:pt x="236501" y="3903327"/>
                </a:cubicBezTo>
                <a:cubicBezTo>
                  <a:pt x="295153" y="3814378"/>
                  <a:pt x="413404" y="3666762"/>
                  <a:pt x="413404" y="3577813"/>
                </a:cubicBezTo>
                <a:cubicBezTo>
                  <a:pt x="413404" y="3488865"/>
                  <a:pt x="413404" y="3430196"/>
                  <a:pt x="384077" y="3341248"/>
                </a:cubicBezTo>
                <a:cubicBezTo>
                  <a:pt x="353805" y="3252299"/>
                  <a:pt x="295153" y="3075349"/>
                  <a:pt x="265827" y="3046014"/>
                </a:cubicBezTo>
                <a:cubicBezTo>
                  <a:pt x="236501" y="3015734"/>
                  <a:pt x="206229" y="2957066"/>
                  <a:pt x="176903" y="2927732"/>
                </a:cubicBezTo>
                <a:cubicBezTo>
                  <a:pt x="147576" y="2897451"/>
                  <a:pt x="118250" y="2809449"/>
                  <a:pt x="118250" y="2779169"/>
                </a:cubicBezTo>
                <a:cubicBezTo>
                  <a:pt x="87978" y="2779169"/>
                  <a:pt x="0" y="2691167"/>
                  <a:pt x="0" y="2572884"/>
                </a:cubicBezTo>
                <a:cubicBezTo>
                  <a:pt x="0" y="2483935"/>
                  <a:pt x="29326" y="2336319"/>
                  <a:pt x="176903" y="2276704"/>
                </a:cubicBezTo>
                <a:cubicBezTo>
                  <a:pt x="324479" y="2187755"/>
                  <a:pt x="649905" y="2010805"/>
                  <a:pt x="857080" y="2010805"/>
                </a:cubicBezTo>
                <a:cubicBezTo>
                  <a:pt x="1093581" y="2010805"/>
                  <a:pt x="1625235" y="2099753"/>
                  <a:pt x="1773758" y="2099753"/>
                </a:cubicBezTo>
                <a:cubicBezTo>
                  <a:pt x="1921335" y="2129087"/>
                  <a:pt x="2394337" y="2187755"/>
                  <a:pt x="2571239" y="2187755"/>
                </a:cubicBezTo>
                <a:cubicBezTo>
                  <a:pt x="2778414" y="2158421"/>
                  <a:pt x="3074514" y="2158421"/>
                  <a:pt x="3162492" y="2187755"/>
                </a:cubicBezTo>
                <a:cubicBezTo>
                  <a:pt x="3251417" y="2187755"/>
                  <a:pt x="3487917" y="2247370"/>
                  <a:pt x="3547516" y="2217090"/>
                </a:cubicBezTo>
                <a:cubicBezTo>
                  <a:pt x="3606168" y="2187755"/>
                  <a:pt x="3665766" y="2187755"/>
                  <a:pt x="3724419" y="2129087"/>
                </a:cubicBezTo>
                <a:cubicBezTo>
                  <a:pt x="3784017" y="2099753"/>
                  <a:pt x="3902267" y="1951190"/>
                  <a:pt x="3931593" y="1832907"/>
                </a:cubicBezTo>
                <a:cubicBezTo>
                  <a:pt x="3960919" y="1714625"/>
                  <a:pt x="4049844" y="1567008"/>
                  <a:pt x="4049844" y="1508340"/>
                </a:cubicBezTo>
                <a:cubicBezTo>
                  <a:pt x="4079170" y="1419391"/>
                  <a:pt x="4226747" y="1359777"/>
                  <a:pt x="4226747" y="1359777"/>
                </a:cubicBezTo>
                <a:cubicBezTo>
                  <a:pt x="4226747" y="1359777"/>
                  <a:pt x="4108496" y="1301109"/>
                  <a:pt x="4020518" y="1271775"/>
                </a:cubicBezTo>
                <a:cubicBezTo>
                  <a:pt x="3931593" y="1271775"/>
                  <a:pt x="3842669" y="1212160"/>
                  <a:pt x="3784017" y="1182826"/>
                </a:cubicBezTo>
                <a:cubicBezTo>
                  <a:pt x="3724419" y="1153492"/>
                  <a:pt x="3606168" y="1182826"/>
                  <a:pt x="3487917" y="1093878"/>
                </a:cubicBezTo>
                <a:cubicBezTo>
                  <a:pt x="3340341" y="1035209"/>
                  <a:pt x="3192764" y="886646"/>
                  <a:pt x="3133166" y="827978"/>
                </a:cubicBezTo>
                <a:cubicBezTo>
                  <a:pt x="3103840" y="739030"/>
                  <a:pt x="2985589" y="709696"/>
                  <a:pt x="2925991" y="709696"/>
                </a:cubicBezTo>
                <a:cubicBezTo>
                  <a:pt x="2867339" y="709696"/>
                  <a:pt x="2749088" y="650081"/>
                  <a:pt x="2660164" y="591413"/>
                </a:cubicBezTo>
                <a:cubicBezTo>
                  <a:pt x="2601511" y="531799"/>
                  <a:pt x="2512587" y="473130"/>
                  <a:pt x="2483261" y="443797"/>
                </a:cubicBezTo>
                <a:cubicBezTo>
                  <a:pt x="2452989" y="413516"/>
                  <a:pt x="2423663" y="325514"/>
                  <a:pt x="2452989" y="325514"/>
                </a:cubicBezTo>
                <a:cubicBezTo>
                  <a:pt x="2452989" y="295234"/>
                  <a:pt x="2483261" y="265899"/>
                  <a:pt x="2512587" y="295234"/>
                </a:cubicBezTo>
                <a:cubicBezTo>
                  <a:pt x="2512587" y="325514"/>
                  <a:pt x="2571239" y="413516"/>
                  <a:pt x="2601511" y="443797"/>
                </a:cubicBezTo>
                <a:cubicBezTo>
                  <a:pt x="2660164" y="473130"/>
                  <a:pt x="2807741" y="591413"/>
                  <a:pt x="2867339" y="591413"/>
                </a:cubicBezTo>
                <a:cubicBezTo>
                  <a:pt x="2896665" y="620747"/>
                  <a:pt x="3014915" y="591413"/>
                  <a:pt x="3014915" y="591413"/>
                </a:cubicBezTo>
                <a:cubicBezTo>
                  <a:pt x="3014915" y="591413"/>
                  <a:pt x="3014915" y="325514"/>
                  <a:pt x="2985589" y="325514"/>
                </a:cubicBezTo>
                <a:cubicBezTo>
                  <a:pt x="2985589" y="295234"/>
                  <a:pt x="2896665" y="207231"/>
                  <a:pt x="2867339" y="176951"/>
                </a:cubicBezTo>
                <a:cubicBezTo>
                  <a:pt x="2838013" y="147617"/>
                  <a:pt x="2807741" y="88948"/>
                  <a:pt x="2838013" y="88948"/>
                </a:cubicBezTo>
                <a:cubicBezTo>
                  <a:pt x="2867339" y="58668"/>
                  <a:pt x="2896665" y="58668"/>
                  <a:pt x="2925991" y="88948"/>
                </a:cubicBezTo>
                <a:cubicBezTo>
                  <a:pt x="2925991" y="118283"/>
                  <a:pt x="2985589" y="147617"/>
                  <a:pt x="2985589" y="147617"/>
                </a:cubicBezTo>
                <a:cubicBezTo>
                  <a:pt x="2985589" y="147617"/>
                  <a:pt x="2985589" y="58668"/>
                  <a:pt x="2985589" y="29334"/>
                </a:cubicBezTo>
                <a:cubicBezTo>
                  <a:pt x="3014915" y="29334"/>
                  <a:pt x="3044241" y="29334"/>
                  <a:pt x="3044241" y="58668"/>
                </a:cubicBezTo>
                <a:lnTo>
                  <a:pt x="3044241" y="88948"/>
                </a:lnTo>
                <a:cubicBezTo>
                  <a:pt x="3044241" y="88948"/>
                  <a:pt x="3103840" y="29334"/>
                  <a:pt x="3103840" y="58668"/>
                </a:cubicBezTo>
                <a:cubicBezTo>
                  <a:pt x="3133166" y="58668"/>
                  <a:pt x="3162492" y="176951"/>
                  <a:pt x="3162492" y="236565"/>
                </a:cubicBezTo>
                <a:cubicBezTo>
                  <a:pt x="3162492" y="295234"/>
                  <a:pt x="3133166" y="325514"/>
                  <a:pt x="3162492" y="354848"/>
                </a:cubicBezTo>
                <a:cubicBezTo>
                  <a:pt x="3192764" y="354848"/>
                  <a:pt x="3458591" y="531799"/>
                  <a:pt x="3517243" y="531799"/>
                </a:cubicBezTo>
                <a:cubicBezTo>
                  <a:pt x="3576842" y="562079"/>
                  <a:pt x="3576842" y="473130"/>
                  <a:pt x="3606168" y="413516"/>
                </a:cubicBezTo>
                <a:cubicBezTo>
                  <a:pt x="3606168" y="384182"/>
                  <a:pt x="3606168" y="265899"/>
                  <a:pt x="3606168" y="236565"/>
                </a:cubicBezTo>
                <a:cubicBezTo>
                  <a:pt x="3576842" y="207231"/>
                  <a:pt x="3547516" y="58668"/>
                  <a:pt x="3547516" y="29334"/>
                </a:cubicBezTo>
                <a:cubicBezTo>
                  <a:pt x="3576842" y="0"/>
                  <a:pt x="3606168" y="0"/>
                  <a:pt x="36061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16497" y="2080893"/>
            <a:ext cx="9199074" cy="5270446"/>
          </a:xfrm>
          <a:custGeom>
            <a:avLst/>
            <a:gdLst>
              <a:gd name="connsiteX0" fmla="*/ 8461180 w 9199074"/>
              <a:gd name="connsiteY0" fmla="*/ 0 h 5270446"/>
              <a:gd name="connsiteX1" fmla="*/ 8461180 w 9199074"/>
              <a:gd name="connsiteY1" fmla="*/ 260801 h 5270446"/>
              <a:gd name="connsiteX2" fmla="*/ 8618302 w 9199074"/>
              <a:gd name="connsiteY2" fmla="*/ 103652 h 5270446"/>
              <a:gd name="connsiteX3" fmla="*/ 8566485 w 9199074"/>
              <a:gd name="connsiteY3" fmla="*/ 521602 h 5270446"/>
              <a:gd name="connsiteX4" fmla="*/ 8670118 w 9199074"/>
              <a:gd name="connsiteY4" fmla="*/ 730577 h 5270446"/>
              <a:gd name="connsiteX5" fmla="*/ 8775423 w 9199074"/>
              <a:gd name="connsiteY5" fmla="*/ 1044876 h 5270446"/>
              <a:gd name="connsiteX6" fmla="*/ 8879057 w 9199074"/>
              <a:gd name="connsiteY6" fmla="*/ 1305677 h 5270446"/>
              <a:gd name="connsiteX7" fmla="*/ 9193301 w 9199074"/>
              <a:gd name="connsiteY7" fmla="*/ 1671801 h 5270446"/>
              <a:gd name="connsiteX8" fmla="*/ 9087996 w 9199074"/>
              <a:gd name="connsiteY8" fmla="*/ 1775453 h 5270446"/>
              <a:gd name="connsiteX9" fmla="*/ 8879057 w 9199074"/>
              <a:gd name="connsiteY9" fmla="*/ 1880776 h 5270446"/>
              <a:gd name="connsiteX10" fmla="*/ 8670118 w 9199074"/>
              <a:gd name="connsiteY10" fmla="*/ 1932602 h 5270446"/>
              <a:gd name="connsiteX11" fmla="*/ 8514668 w 9199074"/>
              <a:gd name="connsiteY11" fmla="*/ 1828951 h 5270446"/>
              <a:gd name="connsiteX12" fmla="*/ 8148607 w 9199074"/>
              <a:gd name="connsiteY12" fmla="*/ 1828951 h 5270446"/>
              <a:gd name="connsiteX13" fmla="*/ 7678914 w 9199074"/>
              <a:gd name="connsiteY13" fmla="*/ 2089752 h 5270446"/>
              <a:gd name="connsiteX14" fmla="*/ 7416487 w 9199074"/>
              <a:gd name="connsiteY14" fmla="*/ 2298727 h 5270446"/>
              <a:gd name="connsiteX15" fmla="*/ 7469975 w 9199074"/>
              <a:gd name="connsiteY15" fmla="*/ 2141577 h 5270446"/>
              <a:gd name="connsiteX16" fmla="*/ 7155731 w 9199074"/>
              <a:gd name="connsiteY16" fmla="*/ 2350553 h 5270446"/>
              <a:gd name="connsiteX17" fmla="*/ 7052098 w 9199074"/>
              <a:gd name="connsiteY17" fmla="*/ 2298727 h 5270446"/>
              <a:gd name="connsiteX18" fmla="*/ 6894976 w 9199074"/>
              <a:gd name="connsiteY18" fmla="*/ 2611353 h 5270446"/>
              <a:gd name="connsiteX19" fmla="*/ 6789671 w 9199074"/>
              <a:gd name="connsiteY19" fmla="*/ 2507702 h 5270446"/>
              <a:gd name="connsiteX20" fmla="*/ 6634220 w 9199074"/>
              <a:gd name="connsiteY20" fmla="*/ 2925652 h 5270446"/>
              <a:gd name="connsiteX21" fmla="*/ 6894976 w 9199074"/>
              <a:gd name="connsiteY21" fmla="*/ 3552578 h 5270446"/>
              <a:gd name="connsiteX22" fmla="*/ 7364670 w 9199074"/>
              <a:gd name="connsiteY22" fmla="*/ 4492130 h 5270446"/>
              <a:gd name="connsiteX23" fmla="*/ 7730730 w 9199074"/>
              <a:gd name="connsiteY23" fmla="*/ 4754603 h 5270446"/>
              <a:gd name="connsiteX24" fmla="*/ 7782547 w 9199074"/>
              <a:gd name="connsiteY24" fmla="*/ 4910080 h 5270446"/>
              <a:gd name="connsiteX25" fmla="*/ 7678914 w 9199074"/>
              <a:gd name="connsiteY25" fmla="*/ 5015404 h 5270446"/>
              <a:gd name="connsiteX26" fmla="*/ 7469975 w 9199074"/>
              <a:gd name="connsiteY26" fmla="*/ 4963578 h 5270446"/>
              <a:gd name="connsiteX27" fmla="*/ 7207548 w 9199074"/>
              <a:gd name="connsiteY27" fmla="*/ 4963578 h 5270446"/>
              <a:gd name="connsiteX28" fmla="*/ 7155731 w 9199074"/>
              <a:gd name="connsiteY28" fmla="*/ 4701105 h 5270446"/>
              <a:gd name="connsiteX29" fmla="*/ 6686037 w 9199074"/>
              <a:gd name="connsiteY29" fmla="*/ 4022354 h 5270446"/>
              <a:gd name="connsiteX30" fmla="*/ 6162855 w 9199074"/>
              <a:gd name="connsiteY30" fmla="*/ 3395428 h 5270446"/>
              <a:gd name="connsiteX31" fmla="*/ 5798466 w 9199074"/>
              <a:gd name="connsiteY31" fmla="*/ 2977478 h 5270446"/>
              <a:gd name="connsiteX32" fmla="*/ 5432405 w 9199074"/>
              <a:gd name="connsiteY32" fmla="*/ 3604403 h 5270446"/>
              <a:gd name="connsiteX33" fmla="*/ 5223466 w 9199074"/>
              <a:gd name="connsiteY33" fmla="*/ 4440304 h 5270446"/>
              <a:gd name="connsiteX34" fmla="*/ 5380588 w 9199074"/>
              <a:gd name="connsiteY34" fmla="*/ 4806428 h 5270446"/>
              <a:gd name="connsiteX35" fmla="*/ 5693161 w 9199074"/>
              <a:gd name="connsiteY35" fmla="*/ 4963578 h 5270446"/>
              <a:gd name="connsiteX36" fmla="*/ 5693161 w 9199074"/>
              <a:gd name="connsiteY36" fmla="*/ 5119055 h 5270446"/>
              <a:gd name="connsiteX37" fmla="*/ 5432405 w 9199074"/>
              <a:gd name="connsiteY37" fmla="*/ 5119055 h 5270446"/>
              <a:gd name="connsiteX38" fmla="*/ 5171650 w 9199074"/>
              <a:gd name="connsiteY38" fmla="*/ 5172553 h 5270446"/>
              <a:gd name="connsiteX39" fmla="*/ 4909223 w 9199074"/>
              <a:gd name="connsiteY39" fmla="*/ 5015404 h 5270446"/>
              <a:gd name="connsiteX40" fmla="*/ 4805589 w 9199074"/>
              <a:gd name="connsiteY40" fmla="*/ 4597453 h 5270446"/>
              <a:gd name="connsiteX41" fmla="*/ 4753772 w 9199074"/>
              <a:gd name="connsiteY41" fmla="*/ 4179503 h 5270446"/>
              <a:gd name="connsiteX42" fmla="*/ 5014528 w 9199074"/>
              <a:gd name="connsiteY42" fmla="*/ 3082801 h 5270446"/>
              <a:gd name="connsiteX43" fmla="*/ 4700284 w 9199074"/>
              <a:gd name="connsiteY43" fmla="*/ 3134627 h 5270446"/>
              <a:gd name="connsiteX44" fmla="*/ 4491345 w 9199074"/>
              <a:gd name="connsiteY44" fmla="*/ 3082801 h 5270446"/>
              <a:gd name="connsiteX45" fmla="*/ 4230590 w 9199074"/>
              <a:gd name="connsiteY45" fmla="*/ 3186453 h 5270446"/>
              <a:gd name="connsiteX46" fmla="*/ 4230590 w 9199074"/>
              <a:gd name="connsiteY46" fmla="*/ 3029304 h 5270446"/>
              <a:gd name="connsiteX47" fmla="*/ 4126956 w 9199074"/>
              <a:gd name="connsiteY47" fmla="*/ 3134627 h 5270446"/>
              <a:gd name="connsiteX48" fmla="*/ 4073468 w 9199074"/>
              <a:gd name="connsiteY48" fmla="*/ 3029304 h 5270446"/>
              <a:gd name="connsiteX49" fmla="*/ 3760896 w 9199074"/>
              <a:gd name="connsiteY49" fmla="*/ 3029304 h 5270446"/>
              <a:gd name="connsiteX50" fmla="*/ 3500140 w 9199074"/>
              <a:gd name="connsiteY50" fmla="*/ 3500752 h 5270446"/>
              <a:gd name="connsiteX51" fmla="*/ 3134080 w 9199074"/>
              <a:gd name="connsiteY51" fmla="*/ 3918702 h 5270446"/>
              <a:gd name="connsiteX52" fmla="*/ 3134080 w 9199074"/>
              <a:gd name="connsiteY52" fmla="*/ 4440304 h 5270446"/>
              <a:gd name="connsiteX53" fmla="*/ 3237713 w 9199074"/>
              <a:gd name="connsiteY53" fmla="*/ 4754603 h 5270446"/>
              <a:gd name="connsiteX54" fmla="*/ 3551957 w 9199074"/>
              <a:gd name="connsiteY54" fmla="*/ 4858254 h 5270446"/>
              <a:gd name="connsiteX55" fmla="*/ 3655591 w 9199074"/>
              <a:gd name="connsiteY55" fmla="*/ 5067229 h 5270446"/>
              <a:gd name="connsiteX56" fmla="*/ 3551957 w 9199074"/>
              <a:gd name="connsiteY56" fmla="*/ 5119055 h 5270446"/>
              <a:gd name="connsiteX57" fmla="*/ 3291201 w 9199074"/>
              <a:gd name="connsiteY57" fmla="*/ 5172553 h 5270446"/>
              <a:gd name="connsiteX58" fmla="*/ 3028774 w 9199074"/>
              <a:gd name="connsiteY58" fmla="*/ 5015404 h 5270446"/>
              <a:gd name="connsiteX59" fmla="*/ 2664386 w 9199074"/>
              <a:gd name="connsiteY59" fmla="*/ 4336652 h 5270446"/>
              <a:gd name="connsiteX60" fmla="*/ 2610897 w 9199074"/>
              <a:gd name="connsiteY60" fmla="*/ 4022354 h 5270446"/>
              <a:gd name="connsiteX61" fmla="*/ 2768019 w 9199074"/>
              <a:gd name="connsiteY61" fmla="*/ 3500752 h 5270446"/>
              <a:gd name="connsiteX62" fmla="*/ 2716202 w 9199074"/>
              <a:gd name="connsiteY62" fmla="*/ 3343602 h 5270446"/>
              <a:gd name="connsiteX63" fmla="*/ 2141203 w 9199074"/>
              <a:gd name="connsiteY63" fmla="*/ 3552578 h 5270446"/>
              <a:gd name="connsiteX64" fmla="*/ 1619692 w 9199074"/>
              <a:gd name="connsiteY64" fmla="*/ 4179503 h 5270446"/>
              <a:gd name="connsiteX65" fmla="*/ 1462570 w 9199074"/>
              <a:gd name="connsiteY65" fmla="*/ 4701105 h 5270446"/>
              <a:gd name="connsiteX66" fmla="*/ 1619692 w 9199074"/>
              <a:gd name="connsiteY66" fmla="*/ 5067229 h 5270446"/>
              <a:gd name="connsiteX67" fmla="*/ 1566204 w 9199074"/>
              <a:gd name="connsiteY67" fmla="*/ 5224379 h 5270446"/>
              <a:gd name="connsiteX68" fmla="*/ 1409082 w 9199074"/>
              <a:gd name="connsiteY68" fmla="*/ 5224379 h 5270446"/>
              <a:gd name="connsiteX69" fmla="*/ 1148327 w 9199074"/>
              <a:gd name="connsiteY69" fmla="*/ 4858254 h 5270446"/>
              <a:gd name="connsiteX70" fmla="*/ 1096510 w 9199074"/>
              <a:gd name="connsiteY70" fmla="*/ 4597453 h 5270446"/>
              <a:gd name="connsiteX71" fmla="*/ 1357265 w 9199074"/>
              <a:gd name="connsiteY71" fmla="*/ 3761553 h 5270446"/>
              <a:gd name="connsiteX72" fmla="*/ 1566204 w 9199074"/>
              <a:gd name="connsiteY72" fmla="*/ 3447254 h 5270446"/>
              <a:gd name="connsiteX73" fmla="*/ 1984081 w 9199074"/>
              <a:gd name="connsiteY73" fmla="*/ 2925652 h 5270446"/>
              <a:gd name="connsiteX74" fmla="*/ 2089386 w 9199074"/>
              <a:gd name="connsiteY74" fmla="*/ 2559528 h 5270446"/>
              <a:gd name="connsiteX75" fmla="*/ 1619692 w 9199074"/>
              <a:gd name="connsiteY75" fmla="*/ 3238279 h 5270446"/>
              <a:gd name="connsiteX76" fmla="*/ 1619692 w 9199074"/>
              <a:gd name="connsiteY76" fmla="*/ 3029304 h 5270446"/>
              <a:gd name="connsiteX77" fmla="*/ 1357265 w 9199074"/>
              <a:gd name="connsiteY77" fmla="*/ 3343602 h 5270446"/>
              <a:gd name="connsiteX78" fmla="*/ 1044693 w 9199074"/>
              <a:gd name="connsiteY78" fmla="*/ 3865204 h 5270446"/>
              <a:gd name="connsiteX79" fmla="*/ 992876 w 9199074"/>
              <a:gd name="connsiteY79" fmla="*/ 3708055 h 5270446"/>
              <a:gd name="connsiteX80" fmla="*/ 730449 w 9199074"/>
              <a:gd name="connsiteY80" fmla="*/ 4283155 h 5270446"/>
              <a:gd name="connsiteX81" fmla="*/ 626816 w 9199074"/>
              <a:gd name="connsiteY81" fmla="*/ 4022354 h 5270446"/>
              <a:gd name="connsiteX82" fmla="*/ 626816 w 9199074"/>
              <a:gd name="connsiteY82" fmla="*/ 4597453 h 5270446"/>
              <a:gd name="connsiteX83" fmla="*/ 366060 w 9199074"/>
              <a:gd name="connsiteY83" fmla="*/ 3029304 h 5270446"/>
              <a:gd name="connsiteX84" fmla="*/ 0 w 9199074"/>
              <a:gd name="connsiteY84" fmla="*/ 3343602 h 5270446"/>
              <a:gd name="connsiteX85" fmla="*/ 521511 w 9199074"/>
              <a:gd name="connsiteY85" fmla="*/ 2559528 h 5270446"/>
              <a:gd name="connsiteX86" fmla="*/ 1462570 w 9199074"/>
              <a:gd name="connsiteY86" fmla="*/ 1723627 h 5270446"/>
              <a:gd name="connsiteX87" fmla="*/ 783938 w 9199074"/>
              <a:gd name="connsiteY87" fmla="*/ 2037926 h 5270446"/>
              <a:gd name="connsiteX88" fmla="*/ 1148327 w 9199074"/>
              <a:gd name="connsiteY88" fmla="*/ 1619975 h 5270446"/>
              <a:gd name="connsiteX89" fmla="*/ 2559081 w 9199074"/>
              <a:gd name="connsiteY89" fmla="*/ 730577 h 5270446"/>
              <a:gd name="connsiteX90" fmla="*/ 4335895 w 9199074"/>
              <a:gd name="connsiteY90" fmla="*/ 521602 h 5270446"/>
              <a:gd name="connsiteX91" fmla="*/ 5380588 w 9199074"/>
              <a:gd name="connsiteY91" fmla="*/ 575099 h 5270446"/>
              <a:gd name="connsiteX92" fmla="*/ 5641344 w 9199074"/>
              <a:gd name="connsiteY92" fmla="*/ 417950 h 5270446"/>
              <a:gd name="connsiteX93" fmla="*/ 5798466 w 9199074"/>
              <a:gd name="connsiteY93" fmla="*/ 521602 h 5270446"/>
              <a:gd name="connsiteX94" fmla="*/ 5953916 w 9199074"/>
              <a:gd name="connsiteY94" fmla="*/ 260801 h 5270446"/>
              <a:gd name="connsiteX95" fmla="*/ 6268160 w 9199074"/>
              <a:gd name="connsiteY95" fmla="*/ 312627 h 5270446"/>
              <a:gd name="connsiteX96" fmla="*/ 6425282 w 9199074"/>
              <a:gd name="connsiteY96" fmla="*/ 208975 h 5270446"/>
              <a:gd name="connsiteX97" fmla="*/ 6634220 w 9199074"/>
              <a:gd name="connsiteY97" fmla="*/ 366124 h 5270446"/>
              <a:gd name="connsiteX98" fmla="*/ 6686037 w 9199074"/>
              <a:gd name="connsiteY98" fmla="*/ 157149 h 5270446"/>
              <a:gd name="connsiteX99" fmla="*/ 6946793 w 9199074"/>
              <a:gd name="connsiteY99" fmla="*/ 260801 h 5270446"/>
              <a:gd name="connsiteX100" fmla="*/ 6998609 w 9199074"/>
              <a:gd name="connsiteY100" fmla="*/ 157149 h 5270446"/>
              <a:gd name="connsiteX101" fmla="*/ 7052098 w 9199074"/>
              <a:gd name="connsiteY101" fmla="*/ 208975 h 5270446"/>
              <a:gd name="connsiteX102" fmla="*/ 7155731 w 9199074"/>
              <a:gd name="connsiteY102" fmla="*/ 103652 h 5270446"/>
              <a:gd name="connsiteX103" fmla="*/ 7312853 w 9199074"/>
              <a:gd name="connsiteY103" fmla="*/ 208975 h 5270446"/>
              <a:gd name="connsiteX104" fmla="*/ 7416487 w 9199074"/>
              <a:gd name="connsiteY104" fmla="*/ 51826 h 5270446"/>
              <a:gd name="connsiteX105" fmla="*/ 7678914 w 9199074"/>
              <a:gd name="connsiteY105" fmla="*/ 208975 h 5270446"/>
              <a:gd name="connsiteX106" fmla="*/ 7886181 w 9199074"/>
              <a:gd name="connsiteY106" fmla="*/ 103652 h 5270446"/>
              <a:gd name="connsiteX107" fmla="*/ 8043303 w 9199074"/>
              <a:gd name="connsiteY107" fmla="*/ 157149 h 5270446"/>
              <a:gd name="connsiteX108" fmla="*/ 8461180 w 9199074"/>
              <a:gd name="connsiteY108" fmla="*/ 0 h 527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9199074" h="5270446">
                <a:moveTo>
                  <a:pt x="8461180" y="0"/>
                </a:moveTo>
                <a:cubicBezTo>
                  <a:pt x="8461180" y="0"/>
                  <a:pt x="8566485" y="103652"/>
                  <a:pt x="8461180" y="260801"/>
                </a:cubicBezTo>
                <a:cubicBezTo>
                  <a:pt x="8461180" y="260801"/>
                  <a:pt x="8566485" y="103652"/>
                  <a:pt x="8618302" y="103652"/>
                </a:cubicBezTo>
                <a:cubicBezTo>
                  <a:pt x="8618302" y="103652"/>
                  <a:pt x="8670118" y="366124"/>
                  <a:pt x="8566485" y="521602"/>
                </a:cubicBezTo>
                <a:cubicBezTo>
                  <a:pt x="8566485" y="521602"/>
                  <a:pt x="8618302" y="678751"/>
                  <a:pt x="8670118" y="730577"/>
                </a:cubicBezTo>
                <a:cubicBezTo>
                  <a:pt x="8723607" y="784075"/>
                  <a:pt x="8775423" y="939552"/>
                  <a:pt x="8775423" y="1044876"/>
                </a:cubicBezTo>
                <a:cubicBezTo>
                  <a:pt x="8723607" y="1148527"/>
                  <a:pt x="8827240" y="1253851"/>
                  <a:pt x="8879057" y="1305677"/>
                </a:cubicBezTo>
                <a:cubicBezTo>
                  <a:pt x="8932545" y="1357503"/>
                  <a:pt x="9245117" y="1619975"/>
                  <a:pt x="9193301" y="1671801"/>
                </a:cubicBezTo>
                <a:cubicBezTo>
                  <a:pt x="9193301" y="1775453"/>
                  <a:pt x="9141484" y="1775453"/>
                  <a:pt x="9087996" y="1775453"/>
                </a:cubicBezTo>
                <a:cubicBezTo>
                  <a:pt x="9036179" y="1828951"/>
                  <a:pt x="8932545" y="1932602"/>
                  <a:pt x="8879057" y="1880776"/>
                </a:cubicBezTo>
                <a:cubicBezTo>
                  <a:pt x="8879057" y="1880776"/>
                  <a:pt x="8723607" y="1984428"/>
                  <a:pt x="8670118" y="1932602"/>
                </a:cubicBezTo>
                <a:cubicBezTo>
                  <a:pt x="8566485" y="1880776"/>
                  <a:pt x="8566485" y="1828951"/>
                  <a:pt x="8514668" y="1828951"/>
                </a:cubicBezTo>
                <a:cubicBezTo>
                  <a:pt x="8409363" y="1775453"/>
                  <a:pt x="8200424" y="1775453"/>
                  <a:pt x="8148607" y="1828951"/>
                </a:cubicBezTo>
                <a:cubicBezTo>
                  <a:pt x="8148607" y="1828951"/>
                  <a:pt x="7730730" y="1984428"/>
                  <a:pt x="7678914" y="2089752"/>
                </a:cubicBezTo>
                <a:cubicBezTo>
                  <a:pt x="7625425" y="2141577"/>
                  <a:pt x="7416487" y="2298727"/>
                  <a:pt x="7416487" y="2298727"/>
                </a:cubicBezTo>
                <a:cubicBezTo>
                  <a:pt x="7469975" y="2141577"/>
                  <a:pt x="7469975" y="2141577"/>
                  <a:pt x="7469975" y="2141577"/>
                </a:cubicBezTo>
                <a:cubicBezTo>
                  <a:pt x="7155731" y="2350553"/>
                  <a:pt x="7155731" y="2350553"/>
                  <a:pt x="7155731" y="2350553"/>
                </a:cubicBezTo>
                <a:cubicBezTo>
                  <a:pt x="7052098" y="2298727"/>
                  <a:pt x="7052098" y="2298727"/>
                  <a:pt x="7052098" y="2298727"/>
                </a:cubicBezTo>
                <a:cubicBezTo>
                  <a:pt x="6894976" y="2611353"/>
                  <a:pt x="6894976" y="2611353"/>
                  <a:pt x="6894976" y="2611353"/>
                </a:cubicBezTo>
                <a:cubicBezTo>
                  <a:pt x="6789671" y="2507702"/>
                  <a:pt x="6789671" y="2507702"/>
                  <a:pt x="6789671" y="2507702"/>
                </a:cubicBezTo>
                <a:cubicBezTo>
                  <a:pt x="6789671" y="2507702"/>
                  <a:pt x="6634220" y="2768503"/>
                  <a:pt x="6634220" y="2925652"/>
                </a:cubicBezTo>
                <a:cubicBezTo>
                  <a:pt x="6634220" y="3082801"/>
                  <a:pt x="6843159" y="3447254"/>
                  <a:pt x="6894976" y="3552578"/>
                </a:cubicBezTo>
                <a:cubicBezTo>
                  <a:pt x="6946793" y="3656229"/>
                  <a:pt x="7261036" y="4336652"/>
                  <a:pt x="7364670" y="4492130"/>
                </a:cubicBezTo>
                <a:cubicBezTo>
                  <a:pt x="7469975" y="4649279"/>
                  <a:pt x="7573608" y="4649279"/>
                  <a:pt x="7730730" y="4754603"/>
                </a:cubicBezTo>
                <a:cubicBezTo>
                  <a:pt x="7834364" y="4806428"/>
                  <a:pt x="7782547" y="4910080"/>
                  <a:pt x="7782547" y="4910080"/>
                </a:cubicBezTo>
                <a:cubicBezTo>
                  <a:pt x="7782547" y="4910080"/>
                  <a:pt x="7730730" y="5015404"/>
                  <a:pt x="7678914" y="5015404"/>
                </a:cubicBezTo>
                <a:cubicBezTo>
                  <a:pt x="7678914" y="5015404"/>
                  <a:pt x="7521792" y="4963578"/>
                  <a:pt x="7469975" y="4963578"/>
                </a:cubicBezTo>
                <a:cubicBezTo>
                  <a:pt x="7416487" y="4963578"/>
                  <a:pt x="7207548" y="5015404"/>
                  <a:pt x="7207548" y="4963578"/>
                </a:cubicBezTo>
                <a:cubicBezTo>
                  <a:pt x="7155731" y="4858254"/>
                  <a:pt x="7207548" y="4754603"/>
                  <a:pt x="7155731" y="4701105"/>
                </a:cubicBezTo>
                <a:cubicBezTo>
                  <a:pt x="7103914" y="4649279"/>
                  <a:pt x="6789671" y="4074179"/>
                  <a:pt x="6686037" y="4022354"/>
                </a:cubicBezTo>
                <a:cubicBezTo>
                  <a:pt x="6634220" y="3918702"/>
                  <a:pt x="6319977" y="3552578"/>
                  <a:pt x="6162855" y="3395428"/>
                </a:cubicBezTo>
                <a:cubicBezTo>
                  <a:pt x="6059221" y="3291777"/>
                  <a:pt x="5850282" y="2977478"/>
                  <a:pt x="5798466" y="2977478"/>
                </a:cubicBezTo>
                <a:cubicBezTo>
                  <a:pt x="5744977" y="2977478"/>
                  <a:pt x="5536039" y="3395428"/>
                  <a:pt x="5432405" y="3604403"/>
                </a:cubicBezTo>
                <a:cubicBezTo>
                  <a:pt x="5380588" y="3813379"/>
                  <a:pt x="5223466" y="4231329"/>
                  <a:pt x="5223466" y="4440304"/>
                </a:cubicBezTo>
                <a:cubicBezTo>
                  <a:pt x="5223466" y="4597453"/>
                  <a:pt x="5275283" y="4754603"/>
                  <a:pt x="5380588" y="4806428"/>
                </a:cubicBezTo>
                <a:cubicBezTo>
                  <a:pt x="5536039" y="4910080"/>
                  <a:pt x="5641344" y="4858254"/>
                  <a:pt x="5693161" y="4963578"/>
                </a:cubicBezTo>
                <a:cubicBezTo>
                  <a:pt x="5744977" y="5067229"/>
                  <a:pt x="5693161" y="5119055"/>
                  <a:pt x="5693161" y="5119055"/>
                </a:cubicBezTo>
                <a:cubicBezTo>
                  <a:pt x="5693161" y="5119055"/>
                  <a:pt x="5536039" y="5172553"/>
                  <a:pt x="5432405" y="5119055"/>
                </a:cubicBezTo>
                <a:cubicBezTo>
                  <a:pt x="5432405" y="5119055"/>
                  <a:pt x="5327100" y="5224379"/>
                  <a:pt x="5171650" y="5172553"/>
                </a:cubicBezTo>
                <a:cubicBezTo>
                  <a:pt x="5066345" y="5119055"/>
                  <a:pt x="4962711" y="5119055"/>
                  <a:pt x="4909223" y="5015404"/>
                </a:cubicBezTo>
                <a:cubicBezTo>
                  <a:pt x="4909223" y="4910080"/>
                  <a:pt x="4857406" y="4701105"/>
                  <a:pt x="4805589" y="4597453"/>
                </a:cubicBezTo>
                <a:cubicBezTo>
                  <a:pt x="4805589" y="4492130"/>
                  <a:pt x="4753772" y="4231329"/>
                  <a:pt x="4753772" y="4179503"/>
                </a:cubicBezTo>
                <a:cubicBezTo>
                  <a:pt x="4805589" y="4074179"/>
                  <a:pt x="4962711" y="3134627"/>
                  <a:pt x="5014528" y="3082801"/>
                </a:cubicBezTo>
                <a:cubicBezTo>
                  <a:pt x="5014528" y="2977478"/>
                  <a:pt x="4700284" y="3134627"/>
                  <a:pt x="4700284" y="3134627"/>
                </a:cubicBezTo>
                <a:cubicBezTo>
                  <a:pt x="4491345" y="3082801"/>
                  <a:pt x="4491345" y="3082801"/>
                  <a:pt x="4491345" y="3082801"/>
                </a:cubicBezTo>
                <a:cubicBezTo>
                  <a:pt x="4230590" y="3186453"/>
                  <a:pt x="4230590" y="3186453"/>
                  <a:pt x="4230590" y="3186453"/>
                </a:cubicBezTo>
                <a:cubicBezTo>
                  <a:pt x="4230590" y="3029304"/>
                  <a:pt x="4230590" y="3029304"/>
                  <a:pt x="4230590" y="3029304"/>
                </a:cubicBezTo>
                <a:cubicBezTo>
                  <a:pt x="4126956" y="3134627"/>
                  <a:pt x="4126956" y="3134627"/>
                  <a:pt x="4126956" y="3134627"/>
                </a:cubicBezTo>
                <a:cubicBezTo>
                  <a:pt x="4073468" y="3029304"/>
                  <a:pt x="4073468" y="3029304"/>
                  <a:pt x="4073468" y="3029304"/>
                </a:cubicBezTo>
                <a:cubicBezTo>
                  <a:pt x="3760896" y="3029304"/>
                  <a:pt x="3760896" y="3029304"/>
                  <a:pt x="3760896" y="3029304"/>
                </a:cubicBezTo>
                <a:cubicBezTo>
                  <a:pt x="3760896" y="3029304"/>
                  <a:pt x="3603774" y="3343602"/>
                  <a:pt x="3500140" y="3500752"/>
                </a:cubicBezTo>
                <a:cubicBezTo>
                  <a:pt x="3446652" y="3604403"/>
                  <a:pt x="3237713" y="3813379"/>
                  <a:pt x="3134080" y="3918702"/>
                </a:cubicBezTo>
                <a:cubicBezTo>
                  <a:pt x="3082263" y="4074179"/>
                  <a:pt x="3082263" y="4283155"/>
                  <a:pt x="3134080" y="4440304"/>
                </a:cubicBezTo>
                <a:cubicBezTo>
                  <a:pt x="3185897" y="4649279"/>
                  <a:pt x="3237713" y="4754603"/>
                  <a:pt x="3237713" y="4754603"/>
                </a:cubicBezTo>
                <a:cubicBezTo>
                  <a:pt x="3237713" y="4754603"/>
                  <a:pt x="3394835" y="4858254"/>
                  <a:pt x="3551957" y="4858254"/>
                </a:cubicBezTo>
                <a:cubicBezTo>
                  <a:pt x="3655591" y="4910080"/>
                  <a:pt x="3655591" y="5067229"/>
                  <a:pt x="3655591" y="5067229"/>
                </a:cubicBezTo>
                <a:cubicBezTo>
                  <a:pt x="3655591" y="5067229"/>
                  <a:pt x="3603774" y="5119055"/>
                  <a:pt x="3551957" y="5119055"/>
                </a:cubicBezTo>
                <a:cubicBezTo>
                  <a:pt x="3551957" y="5119055"/>
                  <a:pt x="3446652" y="5172553"/>
                  <a:pt x="3291201" y="5172553"/>
                </a:cubicBezTo>
                <a:cubicBezTo>
                  <a:pt x="3134080" y="5119055"/>
                  <a:pt x="3082263" y="5119055"/>
                  <a:pt x="3028774" y="5015404"/>
                </a:cubicBezTo>
                <a:cubicBezTo>
                  <a:pt x="2925141" y="4910080"/>
                  <a:pt x="2716202" y="4492130"/>
                  <a:pt x="2664386" y="4336652"/>
                </a:cubicBezTo>
                <a:cubicBezTo>
                  <a:pt x="2559081" y="4179503"/>
                  <a:pt x="2559081" y="4179503"/>
                  <a:pt x="2610897" y="4022354"/>
                </a:cubicBezTo>
                <a:cubicBezTo>
                  <a:pt x="2716202" y="3918702"/>
                  <a:pt x="2768019" y="3604403"/>
                  <a:pt x="2768019" y="3500752"/>
                </a:cubicBezTo>
                <a:cubicBezTo>
                  <a:pt x="2768019" y="3395428"/>
                  <a:pt x="2716202" y="3343602"/>
                  <a:pt x="2716202" y="3343602"/>
                </a:cubicBezTo>
                <a:cubicBezTo>
                  <a:pt x="2716202" y="3343602"/>
                  <a:pt x="2350142" y="3447254"/>
                  <a:pt x="2141203" y="3552578"/>
                </a:cubicBezTo>
                <a:cubicBezTo>
                  <a:pt x="1932265" y="3708055"/>
                  <a:pt x="1723326" y="3918702"/>
                  <a:pt x="1619692" y="4179503"/>
                </a:cubicBezTo>
                <a:cubicBezTo>
                  <a:pt x="1514387" y="4440304"/>
                  <a:pt x="1462570" y="4597453"/>
                  <a:pt x="1462570" y="4701105"/>
                </a:cubicBezTo>
                <a:cubicBezTo>
                  <a:pt x="1462570" y="4754603"/>
                  <a:pt x="1619692" y="4963578"/>
                  <a:pt x="1619692" y="5067229"/>
                </a:cubicBezTo>
                <a:cubicBezTo>
                  <a:pt x="1619692" y="5172553"/>
                  <a:pt x="1566204" y="5224379"/>
                  <a:pt x="1566204" y="5224379"/>
                </a:cubicBezTo>
                <a:cubicBezTo>
                  <a:pt x="1566204" y="5224379"/>
                  <a:pt x="1462570" y="5328030"/>
                  <a:pt x="1409082" y="5224379"/>
                </a:cubicBezTo>
                <a:cubicBezTo>
                  <a:pt x="1357265" y="5172553"/>
                  <a:pt x="1201815" y="4963578"/>
                  <a:pt x="1148327" y="4858254"/>
                </a:cubicBezTo>
                <a:cubicBezTo>
                  <a:pt x="1096510" y="4806428"/>
                  <a:pt x="1044693" y="4701105"/>
                  <a:pt x="1096510" y="4597453"/>
                </a:cubicBezTo>
                <a:cubicBezTo>
                  <a:pt x="1148327" y="4492130"/>
                  <a:pt x="1305448" y="3918702"/>
                  <a:pt x="1357265" y="3761553"/>
                </a:cubicBezTo>
                <a:cubicBezTo>
                  <a:pt x="1409082" y="3604403"/>
                  <a:pt x="1409082" y="3500752"/>
                  <a:pt x="1566204" y="3447254"/>
                </a:cubicBezTo>
                <a:cubicBezTo>
                  <a:pt x="1723326" y="3343602"/>
                  <a:pt x="1932265" y="3082801"/>
                  <a:pt x="1984081" y="2925652"/>
                </a:cubicBezTo>
                <a:cubicBezTo>
                  <a:pt x="2089386" y="2768503"/>
                  <a:pt x="2089386" y="2559528"/>
                  <a:pt x="2089386" y="2559528"/>
                </a:cubicBezTo>
                <a:cubicBezTo>
                  <a:pt x="2089386" y="2559528"/>
                  <a:pt x="1828631" y="3082801"/>
                  <a:pt x="1619692" y="3238279"/>
                </a:cubicBezTo>
                <a:cubicBezTo>
                  <a:pt x="1619692" y="3238279"/>
                  <a:pt x="1619692" y="3082801"/>
                  <a:pt x="1619692" y="3029304"/>
                </a:cubicBezTo>
                <a:cubicBezTo>
                  <a:pt x="1619692" y="2977478"/>
                  <a:pt x="1462570" y="3291777"/>
                  <a:pt x="1357265" y="3343602"/>
                </a:cubicBezTo>
                <a:cubicBezTo>
                  <a:pt x="1253632" y="3395428"/>
                  <a:pt x="1044693" y="3865204"/>
                  <a:pt x="1044693" y="3865204"/>
                </a:cubicBezTo>
                <a:cubicBezTo>
                  <a:pt x="992876" y="3708055"/>
                  <a:pt x="992876" y="3708055"/>
                  <a:pt x="992876" y="3708055"/>
                </a:cubicBezTo>
                <a:cubicBezTo>
                  <a:pt x="992876" y="3708055"/>
                  <a:pt x="730449" y="4127677"/>
                  <a:pt x="730449" y="4283155"/>
                </a:cubicBezTo>
                <a:cubicBezTo>
                  <a:pt x="626816" y="4022354"/>
                  <a:pt x="626816" y="4022354"/>
                  <a:pt x="626816" y="4022354"/>
                </a:cubicBezTo>
                <a:cubicBezTo>
                  <a:pt x="626816" y="4022354"/>
                  <a:pt x="574999" y="4440304"/>
                  <a:pt x="626816" y="4597453"/>
                </a:cubicBezTo>
                <a:cubicBezTo>
                  <a:pt x="626816" y="4597453"/>
                  <a:pt x="-314244" y="3918702"/>
                  <a:pt x="366060" y="3029304"/>
                </a:cubicBezTo>
                <a:cubicBezTo>
                  <a:pt x="366060" y="3029304"/>
                  <a:pt x="103633" y="3186453"/>
                  <a:pt x="0" y="3343602"/>
                </a:cubicBezTo>
                <a:cubicBezTo>
                  <a:pt x="0" y="3343602"/>
                  <a:pt x="157122" y="2820329"/>
                  <a:pt x="521511" y="2559528"/>
                </a:cubicBezTo>
                <a:cubicBezTo>
                  <a:pt x="887571" y="2298727"/>
                  <a:pt x="1357265" y="1932602"/>
                  <a:pt x="1462570" y="1723627"/>
                </a:cubicBezTo>
                <a:cubicBezTo>
                  <a:pt x="1462570" y="1723627"/>
                  <a:pt x="1044693" y="2037926"/>
                  <a:pt x="783938" y="2037926"/>
                </a:cubicBezTo>
                <a:cubicBezTo>
                  <a:pt x="783938" y="2037926"/>
                  <a:pt x="992876" y="1932602"/>
                  <a:pt x="1148327" y="1619975"/>
                </a:cubicBezTo>
                <a:cubicBezTo>
                  <a:pt x="1305448" y="1305677"/>
                  <a:pt x="2141203" y="784075"/>
                  <a:pt x="2559081" y="730577"/>
                </a:cubicBezTo>
                <a:cubicBezTo>
                  <a:pt x="2976958" y="678751"/>
                  <a:pt x="3969834" y="521602"/>
                  <a:pt x="4335895" y="521602"/>
                </a:cubicBezTo>
                <a:cubicBezTo>
                  <a:pt x="4700284" y="521602"/>
                  <a:pt x="5223466" y="626925"/>
                  <a:pt x="5380588" y="575099"/>
                </a:cubicBezTo>
                <a:cubicBezTo>
                  <a:pt x="5536039" y="575099"/>
                  <a:pt x="5641344" y="417950"/>
                  <a:pt x="5641344" y="417950"/>
                </a:cubicBezTo>
                <a:cubicBezTo>
                  <a:pt x="5798466" y="521602"/>
                  <a:pt x="5798466" y="521602"/>
                  <a:pt x="5798466" y="521602"/>
                </a:cubicBezTo>
                <a:cubicBezTo>
                  <a:pt x="5953916" y="260801"/>
                  <a:pt x="5953916" y="260801"/>
                  <a:pt x="5953916" y="260801"/>
                </a:cubicBezTo>
                <a:cubicBezTo>
                  <a:pt x="6268160" y="312627"/>
                  <a:pt x="6268160" y="312627"/>
                  <a:pt x="6268160" y="312627"/>
                </a:cubicBezTo>
                <a:cubicBezTo>
                  <a:pt x="6425282" y="208975"/>
                  <a:pt x="6425282" y="208975"/>
                  <a:pt x="6425282" y="208975"/>
                </a:cubicBezTo>
                <a:cubicBezTo>
                  <a:pt x="6634220" y="366124"/>
                  <a:pt x="6634220" y="366124"/>
                  <a:pt x="6634220" y="366124"/>
                </a:cubicBezTo>
                <a:cubicBezTo>
                  <a:pt x="6686037" y="157149"/>
                  <a:pt x="6686037" y="157149"/>
                  <a:pt x="6686037" y="157149"/>
                </a:cubicBezTo>
                <a:cubicBezTo>
                  <a:pt x="6946793" y="260801"/>
                  <a:pt x="6946793" y="260801"/>
                  <a:pt x="6946793" y="260801"/>
                </a:cubicBezTo>
                <a:cubicBezTo>
                  <a:pt x="6998609" y="157149"/>
                  <a:pt x="6998609" y="157149"/>
                  <a:pt x="6998609" y="157149"/>
                </a:cubicBezTo>
                <a:cubicBezTo>
                  <a:pt x="7052098" y="208975"/>
                  <a:pt x="7052098" y="208975"/>
                  <a:pt x="7052098" y="208975"/>
                </a:cubicBezTo>
                <a:cubicBezTo>
                  <a:pt x="7155731" y="103652"/>
                  <a:pt x="7155731" y="103652"/>
                  <a:pt x="7155731" y="103652"/>
                </a:cubicBezTo>
                <a:cubicBezTo>
                  <a:pt x="7312853" y="208975"/>
                  <a:pt x="7312853" y="208975"/>
                  <a:pt x="7312853" y="208975"/>
                </a:cubicBezTo>
                <a:cubicBezTo>
                  <a:pt x="7416487" y="51826"/>
                  <a:pt x="7416487" y="51826"/>
                  <a:pt x="7416487" y="51826"/>
                </a:cubicBezTo>
                <a:cubicBezTo>
                  <a:pt x="7678914" y="208975"/>
                  <a:pt x="7678914" y="208975"/>
                  <a:pt x="7678914" y="208975"/>
                </a:cubicBezTo>
                <a:cubicBezTo>
                  <a:pt x="7886181" y="103652"/>
                  <a:pt x="7886181" y="103652"/>
                  <a:pt x="7886181" y="103652"/>
                </a:cubicBezTo>
                <a:cubicBezTo>
                  <a:pt x="8043303" y="157149"/>
                  <a:pt x="8043303" y="157149"/>
                  <a:pt x="8043303" y="157149"/>
                </a:cubicBezTo>
                <a:cubicBezTo>
                  <a:pt x="8043303" y="157149"/>
                  <a:pt x="8357546" y="0"/>
                  <a:pt x="84611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85536" y="840669"/>
            <a:ext cx="4759442" cy="4926766"/>
          </a:xfrm>
          <a:custGeom>
            <a:avLst/>
            <a:gdLst>
              <a:gd name="connsiteX0" fmla="*/ 3809166 w 4759442"/>
              <a:gd name="connsiteY0" fmla="*/ 256405 h 4926766"/>
              <a:gd name="connsiteX1" fmla="*/ 3812867 w 4759442"/>
              <a:gd name="connsiteY1" fmla="*/ 275480 h 4926766"/>
              <a:gd name="connsiteX2" fmla="*/ 3802903 w 4759442"/>
              <a:gd name="connsiteY2" fmla="*/ 269144 h 4926766"/>
              <a:gd name="connsiteX3" fmla="*/ 3809166 w 4759442"/>
              <a:gd name="connsiteY3" fmla="*/ 256405 h 4926766"/>
              <a:gd name="connsiteX4" fmla="*/ 4091702 w 4759442"/>
              <a:gd name="connsiteY4" fmla="*/ 0 h 4926766"/>
              <a:gd name="connsiteX5" fmla="*/ 4143446 w 4759442"/>
              <a:gd name="connsiteY5" fmla="*/ 76429 h 4926766"/>
              <a:gd name="connsiteX6" fmla="*/ 4219830 w 4759442"/>
              <a:gd name="connsiteY6" fmla="*/ 205453 h 4926766"/>
              <a:gd name="connsiteX7" fmla="*/ 4322496 w 4759442"/>
              <a:gd name="connsiteY7" fmla="*/ 359132 h 4926766"/>
              <a:gd name="connsiteX8" fmla="*/ 4399700 w 4759442"/>
              <a:gd name="connsiteY8" fmla="*/ 461859 h 4926766"/>
              <a:gd name="connsiteX9" fmla="*/ 4451444 w 4759442"/>
              <a:gd name="connsiteY9" fmla="*/ 281882 h 4926766"/>
              <a:gd name="connsiteX10" fmla="*/ 4451444 w 4759442"/>
              <a:gd name="connsiteY10" fmla="*/ 436383 h 4926766"/>
              <a:gd name="connsiteX11" fmla="*/ 4451444 w 4759442"/>
              <a:gd name="connsiteY11" fmla="*/ 513633 h 4926766"/>
              <a:gd name="connsiteX12" fmla="*/ 4476905 w 4759442"/>
              <a:gd name="connsiteY12" fmla="*/ 641014 h 4926766"/>
              <a:gd name="connsiteX13" fmla="*/ 4502366 w 4759442"/>
              <a:gd name="connsiteY13" fmla="*/ 666490 h 4926766"/>
              <a:gd name="connsiteX14" fmla="*/ 4579571 w 4759442"/>
              <a:gd name="connsiteY14" fmla="*/ 410906 h 4926766"/>
              <a:gd name="connsiteX15" fmla="*/ 4579571 w 4759442"/>
              <a:gd name="connsiteY15" fmla="*/ 128203 h 4926766"/>
              <a:gd name="connsiteX16" fmla="*/ 4579571 w 4759442"/>
              <a:gd name="connsiteY16" fmla="*/ 50952 h 4926766"/>
              <a:gd name="connsiteX17" fmla="*/ 4630493 w 4759442"/>
              <a:gd name="connsiteY17" fmla="*/ 153679 h 4926766"/>
              <a:gd name="connsiteX18" fmla="*/ 4656776 w 4759442"/>
              <a:gd name="connsiteY18" fmla="*/ 333656 h 4926766"/>
              <a:gd name="connsiteX19" fmla="*/ 4707698 w 4759442"/>
              <a:gd name="connsiteY19" fmla="*/ 436383 h 4926766"/>
              <a:gd name="connsiteX20" fmla="*/ 4759442 w 4759442"/>
              <a:gd name="connsiteY20" fmla="*/ 461859 h 4926766"/>
              <a:gd name="connsiteX21" fmla="*/ 4682237 w 4759442"/>
              <a:gd name="connsiteY21" fmla="*/ 487335 h 4926766"/>
              <a:gd name="connsiteX22" fmla="*/ 4630493 w 4759442"/>
              <a:gd name="connsiteY22" fmla="*/ 589240 h 4926766"/>
              <a:gd name="connsiteX23" fmla="*/ 4579571 w 4759442"/>
              <a:gd name="connsiteY23" fmla="*/ 743741 h 4926766"/>
              <a:gd name="connsiteX24" fmla="*/ 4554110 w 4759442"/>
              <a:gd name="connsiteY24" fmla="*/ 974670 h 4926766"/>
              <a:gd name="connsiteX25" fmla="*/ 4425162 w 4759442"/>
              <a:gd name="connsiteY25" fmla="*/ 1180123 h 4926766"/>
              <a:gd name="connsiteX26" fmla="*/ 4322496 w 4759442"/>
              <a:gd name="connsiteY26" fmla="*/ 1334624 h 4926766"/>
              <a:gd name="connsiteX27" fmla="*/ 4066241 w 4759442"/>
              <a:gd name="connsiteY27" fmla="*/ 1488302 h 4926766"/>
              <a:gd name="connsiteX28" fmla="*/ 3938114 w 4759442"/>
              <a:gd name="connsiteY28" fmla="*/ 1565553 h 4926766"/>
              <a:gd name="connsiteX29" fmla="*/ 3911832 w 4759442"/>
              <a:gd name="connsiteY29" fmla="*/ 1591029 h 4926766"/>
              <a:gd name="connsiteX30" fmla="*/ 3911832 w 4759442"/>
              <a:gd name="connsiteY30" fmla="*/ 1616505 h 4926766"/>
              <a:gd name="connsiteX31" fmla="*/ 3886370 w 4759442"/>
              <a:gd name="connsiteY31" fmla="*/ 1693756 h 4926766"/>
              <a:gd name="connsiteX32" fmla="*/ 3886370 w 4759442"/>
              <a:gd name="connsiteY32" fmla="*/ 1771006 h 4926766"/>
              <a:gd name="connsiteX33" fmla="*/ 3938114 w 4759442"/>
              <a:gd name="connsiteY33" fmla="*/ 1848256 h 4926766"/>
              <a:gd name="connsiteX34" fmla="*/ 3911832 w 4759442"/>
              <a:gd name="connsiteY34" fmla="*/ 1899209 h 4926766"/>
              <a:gd name="connsiteX35" fmla="*/ 3911832 w 4759442"/>
              <a:gd name="connsiteY35" fmla="*/ 1924685 h 4926766"/>
              <a:gd name="connsiteX36" fmla="*/ 3911832 w 4759442"/>
              <a:gd name="connsiteY36" fmla="*/ 2001935 h 4926766"/>
              <a:gd name="connsiteX37" fmla="*/ 3911832 w 4759442"/>
              <a:gd name="connsiteY37" fmla="*/ 2104662 h 4926766"/>
              <a:gd name="connsiteX38" fmla="*/ 3963575 w 4759442"/>
              <a:gd name="connsiteY38" fmla="*/ 2181912 h 4926766"/>
              <a:gd name="connsiteX39" fmla="*/ 3963575 w 4759442"/>
              <a:gd name="connsiteY39" fmla="*/ 2284639 h 4926766"/>
              <a:gd name="connsiteX40" fmla="*/ 3911832 w 4759442"/>
              <a:gd name="connsiteY40" fmla="*/ 2310115 h 4926766"/>
              <a:gd name="connsiteX41" fmla="*/ 3886370 w 4759442"/>
              <a:gd name="connsiteY41" fmla="*/ 2361889 h 4926766"/>
              <a:gd name="connsiteX42" fmla="*/ 3860909 w 4759442"/>
              <a:gd name="connsiteY42" fmla="*/ 2541045 h 4926766"/>
              <a:gd name="connsiteX43" fmla="*/ 3783704 w 4759442"/>
              <a:gd name="connsiteY43" fmla="*/ 2849225 h 4926766"/>
              <a:gd name="connsiteX44" fmla="*/ 3578372 w 4759442"/>
              <a:gd name="connsiteY44" fmla="*/ 3183702 h 4926766"/>
              <a:gd name="connsiteX45" fmla="*/ 3475706 w 4759442"/>
              <a:gd name="connsiteY45" fmla="*/ 3183702 h 4926766"/>
              <a:gd name="connsiteX46" fmla="*/ 3244914 w 4759442"/>
              <a:gd name="connsiteY46" fmla="*/ 3414632 h 4926766"/>
              <a:gd name="connsiteX47" fmla="*/ 3014120 w 4759442"/>
              <a:gd name="connsiteY47" fmla="*/ 3620085 h 4926766"/>
              <a:gd name="connsiteX48" fmla="*/ 2885172 w 4759442"/>
              <a:gd name="connsiteY48" fmla="*/ 3671037 h 4926766"/>
              <a:gd name="connsiteX49" fmla="*/ 2834250 w 4759442"/>
              <a:gd name="connsiteY49" fmla="*/ 3773764 h 4926766"/>
              <a:gd name="connsiteX50" fmla="*/ 2808788 w 4759442"/>
              <a:gd name="connsiteY50" fmla="*/ 4081943 h 4926766"/>
              <a:gd name="connsiteX51" fmla="*/ 2757045 w 4759442"/>
              <a:gd name="connsiteY51" fmla="*/ 4339171 h 4926766"/>
              <a:gd name="connsiteX52" fmla="*/ 2706122 w 4759442"/>
              <a:gd name="connsiteY52" fmla="*/ 4595577 h 4926766"/>
              <a:gd name="connsiteX53" fmla="*/ 2757045 w 4759442"/>
              <a:gd name="connsiteY53" fmla="*/ 4801030 h 4926766"/>
              <a:gd name="connsiteX54" fmla="*/ 2782506 w 4759442"/>
              <a:gd name="connsiteY54" fmla="*/ 4903756 h 4926766"/>
              <a:gd name="connsiteX55" fmla="*/ 2577174 w 4759442"/>
              <a:gd name="connsiteY55" fmla="*/ 4903756 h 4926766"/>
              <a:gd name="connsiteX56" fmla="*/ 2577174 w 4759442"/>
              <a:gd name="connsiteY56" fmla="*/ 4852804 h 4926766"/>
              <a:gd name="connsiteX57" fmla="*/ 2551713 w 4759442"/>
              <a:gd name="connsiteY57" fmla="*/ 4801030 h 4926766"/>
              <a:gd name="connsiteX58" fmla="*/ 2603456 w 4759442"/>
              <a:gd name="connsiteY58" fmla="*/ 4544624 h 4926766"/>
              <a:gd name="connsiteX59" fmla="*/ 2551713 w 4759442"/>
              <a:gd name="connsiteY59" fmla="*/ 4339171 h 4926766"/>
              <a:gd name="connsiteX60" fmla="*/ 2500790 w 4759442"/>
              <a:gd name="connsiteY60" fmla="*/ 4108241 h 4926766"/>
              <a:gd name="connsiteX61" fmla="*/ 2449047 w 4759442"/>
              <a:gd name="connsiteY61" fmla="*/ 3851014 h 4926766"/>
              <a:gd name="connsiteX62" fmla="*/ 2371842 w 4759442"/>
              <a:gd name="connsiteY62" fmla="*/ 3620085 h 4926766"/>
              <a:gd name="connsiteX63" fmla="*/ 2243715 w 4759442"/>
              <a:gd name="connsiteY63" fmla="*/ 3620085 h 4926766"/>
              <a:gd name="connsiteX64" fmla="*/ 1987461 w 4759442"/>
              <a:gd name="connsiteY64" fmla="*/ 3645561 h 4926766"/>
              <a:gd name="connsiteX65" fmla="*/ 1576797 w 4759442"/>
              <a:gd name="connsiteY65" fmla="*/ 3671037 h 4926766"/>
              <a:gd name="connsiteX66" fmla="*/ 1217055 w 4759442"/>
              <a:gd name="connsiteY66" fmla="*/ 3594609 h 4926766"/>
              <a:gd name="connsiteX67" fmla="*/ 909057 w 4759442"/>
              <a:gd name="connsiteY67" fmla="*/ 3440108 h 4926766"/>
              <a:gd name="connsiteX68" fmla="*/ 858135 w 4759442"/>
              <a:gd name="connsiteY68" fmla="*/ 3568311 h 4926766"/>
              <a:gd name="connsiteX69" fmla="*/ 678264 w 4759442"/>
              <a:gd name="connsiteY69" fmla="*/ 3851014 h 4926766"/>
              <a:gd name="connsiteX70" fmla="*/ 523855 w 4759442"/>
              <a:gd name="connsiteY70" fmla="*/ 4364647 h 4926766"/>
              <a:gd name="connsiteX71" fmla="*/ 523855 w 4759442"/>
              <a:gd name="connsiteY71" fmla="*/ 4672827 h 4926766"/>
              <a:gd name="connsiteX72" fmla="*/ 523855 w 4759442"/>
              <a:gd name="connsiteY72" fmla="*/ 4827328 h 4926766"/>
              <a:gd name="connsiteX73" fmla="*/ 318523 w 4759442"/>
              <a:gd name="connsiteY73" fmla="*/ 4801030 h 4926766"/>
              <a:gd name="connsiteX74" fmla="*/ 344805 w 4759442"/>
              <a:gd name="connsiteY74" fmla="*/ 4750077 h 4926766"/>
              <a:gd name="connsiteX75" fmla="*/ 344805 w 4759442"/>
              <a:gd name="connsiteY75" fmla="*/ 4698303 h 4926766"/>
              <a:gd name="connsiteX76" fmla="*/ 344805 w 4759442"/>
              <a:gd name="connsiteY76" fmla="*/ 4519148 h 4926766"/>
              <a:gd name="connsiteX77" fmla="*/ 293062 w 4759442"/>
              <a:gd name="connsiteY77" fmla="*/ 4313695 h 4926766"/>
              <a:gd name="connsiteX78" fmla="*/ 215857 w 4759442"/>
              <a:gd name="connsiteY78" fmla="*/ 4390123 h 4926766"/>
              <a:gd name="connsiteX79" fmla="*/ 215857 w 4759442"/>
              <a:gd name="connsiteY79" fmla="*/ 4672827 h 4926766"/>
              <a:gd name="connsiteX80" fmla="*/ 293062 w 4759442"/>
              <a:gd name="connsiteY80" fmla="*/ 4852804 h 4926766"/>
              <a:gd name="connsiteX81" fmla="*/ 113191 w 4759442"/>
              <a:gd name="connsiteY81" fmla="*/ 4852804 h 4926766"/>
              <a:gd name="connsiteX82" fmla="*/ 10525 w 4759442"/>
              <a:gd name="connsiteY82" fmla="*/ 4775553 h 4926766"/>
              <a:gd name="connsiteX83" fmla="*/ 10525 w 4759442"/>
              <a:gd name="connsiteY83" fmla="*/ 4724601 h 4926766"/>
              <a:gd name="connsiteX84" fmla="*/ 36807 w 4759442"/>
              <a:gd name="connsiteY84" fmla="*/ 4595577 h 4926766"/>
              <a:gd name="connsiteX85" fmla="*/ 36807 w 4759442"/>
              <a:gd name="connsiteY85" fmla="*/ 4339171 h 4926766"/>
              <a:gd name="connsiteX86" fmla="*/ 36807 w 4759442"/>
              <a:gd name="connsiteY86" fmla="*/ 3876490 h 4926766"/>
              <a:gd name="connsiteX87" fmla="*/ 215857 w 4759442"/>
              <a:gd name="connsiteY87" fmla="*/ 3645561 h 4926766"/>
              <a:gd name="connsiteX88" fmla="*/ 293062 w 4759442"/>
              <a:gd name="connsiteY88" fmla="*/ 3362857 h 4926766"/>
              <a:gd name="connsiteX89" fmla="*/ 242139 w 4759442"/>
              <a:gd name="connsiteY89" fmla="*/ 3157404 h 4926766"/>
              <a:gd name="connsiteX90" fmla="*/ 164935 w 4759442"/>
              <a:gd name="connsiteY90" fmla="*/ 2926475 h 4926766"/>
              <a:gd name="connsiteX91" fmla="*/ 113191 w 4759442"/>
              <a:gd name="connsiteY91" fmla="*/ 2721022 h 4926766"/>
              <a:gd name="connsiteX92" fmla="*/ 36807 w 4759442"/>
              <a:gd name="connsiteY92" fmla="*/ 2618295 h 4926766"/>
              <a:gd name="connsiteX93" fmla="*/ 10525 w 4759442"/>
              <a:gd name="connsiteY93" fmla="*/ 2541045 h 4926766"/>
              <a:gd name="connsiteX94" fmla="*/ 87730 w 4759442"/>
              <a:gd name="connsiteY94" fmla="*/ 2412842 h 4926766"/>
              <a:gd name="connsiteX95" fmla="*/ 370266 w 4759442"/>
              <a:gd name="connsiteY95" fmla="*/ 2207389 h 4926766"/>
              <a:gd name="connsiteX96" fmla="*/ 831853 w 4759442"/>
              <a:gd name="connsiteY96" fmla="*/ 2130138 h 4926766"/>
              <a:gd name="connsiteX97" fmla="*/ 1294260 w 4759442"/>
              <a:gd name="connsiteY97" fmla="*/ 2181912 h 4926766"/>
              <a:gd name="connsiteX98" fmla="*/ 1704924 w 4759442"/>
              <a:gd name="connsiteY98" fmla="*/ 2232865 h 4926766"/>
              <a:gd name="connsiteX99" fmla="*/ 1987461 w 4759442"/>
              <a:gd name="connsiteY99" fmla="*/ 2232865 h 4926766"/>
              <a:gd name="connsiteX100" fmla="*/ 2141049 w 4759442"/>
              <a:gd name="connsiteY100" fmla="*/ 2259163 h 4926766"/>
              <a:gd name="connsiteX101" fmla="*/ 2551713 w 4759442"/>
              <a:gd name="connsiteY101" fmla="*/ 2181912 h 4926766"/>
              <a:gd name="connsiteX102" fmla="*/ 2911454 w 4759442"/>
              <a:gd name="connsiteY102" fmla="*/ 2181912 h 4926766"/>
              <a:gd name="connsiteX103" fmla="*/ 3193170 w 4759442"/>
              <a:gd name="connsiteY103" fmla="*/ 2027412 h 4926766"/>
              <a:gd name="connsiteX104" fmla="*/ 3244914 w 4759442"/>
              <a:gd name="connsiteY104" fmla="*/ 1924685 h 4926766"/>
              <a:gd name="connsiteX105" fmla="*/ 3244914 w 4759442"/>
              <a:gd name="connsiteY105" fmla="*/ 1899209 h 4926766"/>
              <a:gd name="connsiteX106" fmla="*/ 3219452 w 4759442"/>
              <a:gd name="connsiteY106" fmla="*/ 1848256 h 4926766"/>
              <a:gd name="connsiteX107" fmla="*/ 3116786 w 4759442"/>
              <a:gd name="connsiteY107" fmla="*/ 1821958 h 4926766"/>
              <a:gd name="connsiteX108" fmla="*/ 3039582 w 4759442"/>
              <a:gd name="connsiteY108" fmla="*/ 1693756 h 4926766"/>
              <a:gd name="connsiteX109" fmla="*/ 2987838 w 4759442"/>
              <a:gd name="connsiteY109" fmla="*/ 1642803 h 4926766"/>
              <a:gd name="connsiteX110" fmla="*/ 2962377 w 4759442"/>
              <a:gd name="connsiteY110" fmla="*/ 1591029 h 4926766"/>
              <a:gd name="connsiteX111" fmla="*/ 2936916 w 4759442"/>
              <a:gd name="connsiteY111" fmla="*/ 1565553 h 4926766"/>
              <a:gd name="connsiteX112" fmla="*/ 2936916 w 4759442"/>
              <a:gd name="connsiteY112" fmla="*/ 1513779 h 4926766"/>
              <a:gd name="connsiteX113" fmla="*/ 3014120 w 4759442"/>
              <a:gd name="connsiteY113" fmla="*/ 1565553 h 4926766"/>
              <a:gd name="connsiteX114" fmla="*/ 3090504 w 4759442"/>
              <a:gd name="connsiteY114" fmla="*/ 1591029 h 4926766"/>
              <a:gd name="connsiteX115" fmla="*/ 3244914 w 4759442"/>
              <a:gd name="connsiteY115" fmla="*/ 1616505 h 4926766"/>
              <a:gd name="connsiteX116" fmla="*/ 3295836 w 4759442"/>
              <a:gd name="connsiteY116" fmla="*/ 1642803 h 4926766"/>
              <a:gd name="connsiteX117" fmla="*/ 3322118 w 4759442"/>
              <a:gd name="connsiteY117" fmla="*/ 1642803 h 4926766"/>
              <a:gd name="connsiteX118" fmla="*/ 3219452 w 4759442"/>
              <a:gd name="connsiteY118" fmla="*/ 1591029 h 4926766"/>
              <a:gd name="connsiteX119" fmla="*/ 3014120 w 4759442"/>
              <a:gd name="connsiteY119" fmla="*/ 1488302 h 4926766"/>
              <a:gd name="connsiteX120" fmla="*/ 2782506 w 4759442"/>
              <a:gd name="connsiteY120" fmla="*/ 1385576 h 4926766"/>
              <a:gd name="connsiteX121" fmla="*/ 2526252 w 4759442"/>
              <a:gd name="connsiteY121" fmla="*/ 1231897 h 4926766"/>
              <a:gd name="connsiteX122" fmla="*/ 2320920 w 4759442"/>
              <a:gd name="connsiteY122" fmla="*/ 1051920 h 4926766"/>
              <a:gd name="connsiteX123" fmla="*/ 2218254 w 4759442"/>
              <a:gd name="connsiteY123" fmla="*/ 846467 h 4926766"/>
              <a:gd name="connsiteX124" fmla="*/ 2141049 w 4759442"/>
              <a:gd name="connsiteY124" fmla="*/ 718264 h 4926766"/>
              <a:gd name="connsiteX125" fmla="*/ 2115588 w 4759442"/>
              <a:gd name="connsiteY125" fmla="*/ 615538 h 4926766"/>
              <a:gd name="connsiteX126" fmla="*/ 2063844 w 4759442"/>
              <a:gd name="connsiteY126" fmla="*/ 538287 h 4926766"/>
              <a:gd name="connsiteX127" fmla="*/ 1987461 w 4759442"/>
              <a:gd name="connsiteY127" fmla="*/ 487335 h 4926766"/>
              <a:gd name="connsiteX128" fmla="*/ 1987461 w 4759442"/>
              <a:gd name="connsiteY128" fmla="*/ 461859 h 4926766"/>
              <a:gd name="connsiteX129" fmla="*/ 2038383 w 4759442"/>
              <a:gd name="connsiteY129" fmla="*/ 461859 h 4926766"/>
              <a:gd name="connsiteX130" fmla="*/ 2038383 w 4759442"/>
              <a:gd name="connsiteY130" fmla="*/ 333656 h 4926766"/>
              <a:gd name="connsiteX131" fmla="*/ 2063844 w 4759442"/>
              <a:gd name="connsiteY131" fmla="*/ 281882 h 4926766"/>
              <a:gd name="connsiteX132" fmla="*/ 2090127 w 4759442"/>
              <a:gd name="connsiteY132" fmla="*/ 359132 h 4926766"/>
              <a:gd name="connsiteX133" fmla="*/ 2115588 w 4759442"/>
              <a:gd name="connsiteY133" fmla="*/ 461859 h 4926766"/>
              <a:gd name="connsiteX134" fmla="*/ 2166510 w 4759442"/>
              <a:gd name="connsiteY134" fmla="*/ 538287 h 4926766"/>
              <a:gd name="connsiteX135" fmla="*/ 2192793 w 4759442"/>
              <a:gd name="connsiteY135" fmla="*/ 487335 h 4926766"/>
              <a:gd name="connsiteX136" fmla="*/ 2269176 w 4759442"/>
              <a:gd name="connsiteY136" fmla="*/ 359132 h 4926766"/>
              <a:gd name="connsiteX137" fmla="*/ 2371842 w 4759442"/>
              <a:gd name="connsiteY137" fmla="*/ 230929 h 4926766"/>
              <a:gd name="connsiteX138" fmla="*/ 2398125 w 4759442"/>
              <a:gd name="connsiteY138" fmla="*/ 128203 h 4926766"/>
              <a:gd name="connsiteX139" fmla="*/ 2423586 w 4759442"/>
              <a:gd name="connsiteY139" fmla="*/ 153679 h 4926766"/>
              <a:gd name="connsiteX140" fmla="*/ 2423586 w 4759442"/>
              <a:gd name="connsiteY140" fmla="*/ 128203 h 4926766"/>
              <a:gd name="connsiteX141" fmla="*/ 2449047 w 4759442"/>
              <a:gd name="connsiteY141" fmla="*/ 128203 h 4926766"/>
              <a:gd name="connsiteX142" fmla="*/ 2423586 w 4759442"/>
              <a:gd name="connsiteY142" fmla="*/ 179155 h 4926766"/>
              <a:gd name="connsiteX143" fmla="*/ 2423586 w 4759442"/>
              <a:gd name="connsiteY143" fmla="*/ 256405 h 4926766"/>
              <a:gd name="connsiteX144" fmla="*/ 2371842 w 4759442"/>
              <a:gd name="connsiteY144" fmla="*/ 538287 h 4926766"/>
              <a:gd name="connsiteX145" fmla="*/ 2371842 w 4759442"/>
              <a:gd name="connsiteY145" fmla="*/ 794693 h 4926766"/>
              <a:gd name="connsiteX146" fmla="*/ 2423586 w 4759442"/>
              <a:gd name="connsiteY146" fmla="*/ 923717 h 4926766"/>
              <a:gd name="connsiteX147" fmla="*/ 2423586 w 4759442"/>
              <a:gd name="connsiteY147" fmla="*/ 871943 h 4926766"/>
              <a:gd name="connsiteX148" fmla="*/ 2423586 w 4759442"/>
              <a:gd name="connsiteY148" fmla="*/ 820991 h 4926766"/>
              <a:gd name="connsiteX149" fmla="*/ 2449047 w 4759442"/>
              <a:gd name="connsiteY149" fmla="*/ 871943 h 4926766"/>
              <a:gd name="connsiteX150" fmla="*/ 2474508 w 4759442"/>
              <a:gd name="connsiteY150" fmla="*/ 1000146 h 4926766"/>
              <a:gd name="connsiteX151" fmla="*/ 2628918 w 4759442"/>
              <a:gd name="connsiteY151" fmla="*/ 1154647 h 4926766"/>
              <a:gd name="connsiteX152" fmla="*/ 2859711 w 4759442"/>
              <a:gd name="connsiteY152" fmla="*/ 1308326 h 4926766"/>
              <a:gd name="connsiteX153" fmla="*/ 2834250 w 4759442"/>
              <a:gd name="connsiteY153" fmla="*/ 1205599 h 4926766"/>
              <a:gd name="connsiteX154" fmla="*/ 2808788 w 4759442"/>
              <a:gd name="connsiteY154" fmla="*/ 1026444 h 4926766"/>
              <a:gd name="connsiteX155" fmla="*/ 2834250 w 4759442"/>
              <a:gd name="connsiteY155" fmla="*/ 974670 h 4926766"/>
              <a:gd name="connsiteX156" fmla="*/ 2834250 w 4759442"/>
              <a:gd name="connsiteY156" fmla="*/ 1051920 h 4926766"/>
              <a:gd name="connsiteX157" fmla="*/ 2911454 w 4759442"/>
              <a:gd name="connsiteY157" fmla="*/ 1257373 h 4926766"/>
              <a:gd name="connsiteX158" fmla="*/ 3142248 w 4759442"/>
              <a:gd name="connsiteY158" fmla="*/ 1411052 h 4926766"/>
              <a:gd name="connsiteX159" fmla="*/ 3347580 w 4759442"/>
              <a:gd name="connsiteY159" fmla="*/ 1488302 h 4926766"/>
              <a:gd name="connsiteX160" fmla="*/ 3424784 w 4759442"/>
              <a:gd name="connsiteY160" fmla="*/ 1513779 h 4926766"/>
              <a:gd name="connsiteX161" fmla="*/ 3424784 w 4759442"/>
              <a:gd name="connsiteY161" fmla="*/ 1437350 h 4926766"/>
              <a:gd name="connsiteX162" fmla="*/ 3347580 w 4759442"/>
              <a:gd name="connsiteY162" fmla="*/ 1308326 h 4926766"/>
              <a:gd name="connsiteX163" fmla="*/ 3295836 w 4759442"/>
              <a:gd name="connsiteY163" fmla="*/ 1102873 h 4926766"/>
              <a:gd name="connsiteX164" fmla="*/ 3295836 w 4759442"/>
              <a:gd name="connsiteY164" fmla="*/ 1026444 h 4926766"/>
              <a:gd name="connsiteX165" fmla="*/ 3322118 w 4759442"/>
              <a:gd name="connsiteY165" fmla="*/ 1102873 h 4926766"/>
              <a:gd name="connsiteX166" fmla="*/ 3373040 w 4759442"/>
              <a:gd name="connsiteY166" fmla="*/ 1205599 h 4926766"/>
              <a:gd name="connsiteX167" fmla="*/ 3501168 w 4759442"/>
              <a:gd name="connsiteY167" fmla="*/ 1411052 h 4926766"/>
              <a:gd name="connsiteX168" fmla="*/ 3501168 w 4759442"/>
              <a:gd name="connsiteY168" fmla="*/ 1591029 h 4926766"/>
              <a:gd name="connsiteX169" fmla="*/ 3578372 w 4759442"/>
              <a:gd name="connsiteY169" fmla="*/ 1591029 h 4926766"/>
              <a:gd name="connsiteX170" fmla="*/ 3655577 w 4759442"/>
              <a:gd name="connsiteY170" fmla="*/ 1591029 h 4926766"/>
              <a:gd name="connsiteX171" fmla="*/ 3732782 w 4759442"/>
              <a:gd name="connsiteY171" fmla="*/ 1565553 h 4926766"/>
              <a:gd name="connsiteX172" fmla="*/ 3835448 w 4759442"/>
              <a:gd name="connsiteY172" fmla="*/ 1462826 h 4926766"/>
              <a:gd name="connsiteX173" fmla="*/ 3989036 w 4759442"/>
              <a:gd name="connsiteY173" fmla="*/ 1308326 h 4926766"/>
              <a:gd name="connsiteX174" fmla="*/ 4091702 w 4759442"/>
              <a:gd name="connsiteY174" fmla="*/ 1000146 h 4926766"/>
              <a:gd name="connsiteX175" fmla="*/ 4143446 w 4759442"/>
              <a:gd name="connsiteY175" fmla="*/ 897419 h 4926766"/>
              <a:gd name="connsiteX176" fmla="*/ 4143446 w 4759442"/>
              <a:gd name="connsiteY176" fmla="*/ 974670 h 4926766"/>
              <a:gd name="connsiteX177" fmla="*/ 4143446 w 4759442"/>
              <a:gd name="connsiteY177" fmla="*/ 1129170 h 4926766"/>
              <a:gd name="connsiteX178" fmla="*/ 4117164 w 4759442"/>
              <a:gd name="connsiteY178" fmla="*/ 1231897 h 4926766"/>
              <a:gd name="connsiteX179" fmla="*/ 4348778 w 4759442"/>
              <a:gd name="connsiteY179" fmla="*/ 871943 h 4926766"/>
              <a:gd name="connsiteX180" fmla="*/ 4322496 w 4759442"/>
              <a:gd name="connsiteY180" fmla="*/ 589240 h 4926766"/>
              <a:gd name="connsiteX181" fmla="*/ 4246112 w 4759442"/>
              <a:gd name="connsiteY181" fmla="*/ 589240 h 4926766"/>
              <a:gd name="connsiteX182" fmla="*/ 4143446 w 4759442"/>
              <a:gd name="connsiteY182" fmla="*/ 563764 h 4926766"/>
              <a:gd name="connsiteX183" fmla="*/ 3989036 w 4759442"/>
              <a:gd name="connsiteY183" fmla="*/ 461859 h 4926766"/>
              <a:gd name="connsiteX184" fmla="*/ 3860909 w 4759442"/>
              <a:gd name="connsiteY184" fmla="*/ 359132 h 4926766"/>
              <a:gd name="connsiteX185" fmla="*/ 3813670 w 4759442"/>
              <a:gd name="connsiteY185" fmla="*/ 279622 h 4926766"/>
              <a:gd name="connsiteX186" fmla="*/ 3812867 w 4759442"/>
              <a:gd name="connsiteY186" fmla="*/ 275480 h 4926766"/>
              <a:gd name="connsiteX187" fmla="*/ 3816673 w 4759442"/>
              <a:gd name="connsiteY187" fmla="*/ 277901 h 4926766"/>
              <a:gd name="connsiteX188" fmla="*/ 3835448 w 4759442"/>
              <a:gd name="connsiteY188" fmla="*/ 281882 h 4926766"/>
              <a:gd name="connsiteX189" fmla="*/ 4040780 w 4759442"/>
              <a:gd name="connsiteY189" fmla="*/ 436383 h 4926766"/>
              <a:gd name="connsiteX190" fmla="*/ 4271573 w 4759442"/>
              <a:gd name="connsiteY190" fmla="*/ 513633 h 4926766"/>
              <a:gd name="connsiteX191" fmla="*/ 4219830 w 4759442"/>
              <a:gd name="connsiteY191" fmla="*/ 436383 h 4926766"/>
              <a:gd name="connsiteX192" fmla="*/ 4168907 w 4759442"/>
              <a:gd name="connsiteY192" fmla="*/ 333656 h 4926766"/>
              <a:gd name="connsiteX193" fmla="*/ 4117164 w 4759442"/>
              <a:gd name="connsiteY193" fmla="*/ 230929 h 4926766"/>
              <a:gd name="connsiteX194" fmla="*/ 4014498 w 4759442"/>
              <a:gd name="connsiteY194" fmla="*/ 76429 h 4926766"/>
              <a:gd name="connsiteX195" fmla="*/ 4014498 w 4759442"/>
              <a:gd name="connsiteY195" fmla="*/ 25476 h 4926766"/>
              <a:gd name="connsiteX196" fmla="*/ 4091702 w 4759442"/>
              <a:gd name="connsiteY196" fmla="*/ 128203 h 4926766"/>
              <a:gd name="connsiteX197" fmla="*/ 4194368 w 4759442"/>
              <a:gd name="connsiteY197" fmla="*/ 256405 h 4926766"/>
              <a:gd name="connsiteX198" fmla="*/ 4168907 w 4759442"/>
              <a:gd name="connsiteY198" fmla="*/ 205453 h 4926766"/>
              <a:gd name="connsiteX199" fmla="*/ 4117164 w 4759442"/>
              <a:gd name="connsiteY199" fmla="*/ 76429 h 4926766"/>
              <a:gd name="connsiteX200" fmla="*/ 4091702 w 4759442"/>
              <a:gd name="connsiteY200" fmla="*/ 25476 h 4926766"/>
              <a:gd name="connsiteX201" fmla="*/ 4091702 w 4759442"/>
              <a:gd name="connsiteY201" fmla="*/ 0 h 49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4759442" h="4926766">
                <a:moveTo>
                  <a:pt x="3809166" y="256405"/>
                </a:moveTo>
                <a:lnTo>
                  <a:pt x="3812867" y="275480"/>
                </a:lnTo>
                <a:lnTo>
                  <a:pt x="3802903" y="269144"/>
                </a:lnTo>
                <a:cubicBezTo>
                  <a:pt x="3796435" y="262774"/>
                  <a:pt x="3796435" y="256405"/>
                  <a:pt x="3809166" y="256405"/>
                </a:cubicBezTo>
                <a:close/>
                <a:moveTo>
                  <a:pt x="4091702" y="0"/>
                </a:moveTo>
                <a:cubicBezTo>
                  <a:pt x="4117164" y="0"/>
                  <a:pt x="4117164" y="50952"/>
                  <a:pt x="4143446" y="76429"/>
                </a:cubicBezTo>
                <a:cubicBezTo>
                  <a:pt x="4143446" y="102726"/>
                  <a:pt x="4194368" y="153679"/>
                  <a:pt x="4219830" y="205453"/>
                </a:cubicBezTo>
                <a:cubicBezTo>
                  <a:pt x="4271573" y="256405"/>
                  <a:pt x="4297034" y="308180"/>
                  <a:pt x="4322496" y="359132"/>
                </a:cubicBezTo>
                <a:cubicBezTo>
                  <a:pt x="4348778" y="410906"/>
                  <a:pt x="4374239" y="461859"/>
                  <a:pt x="4399700" y="461859"/>
                </a:cubicBezTo>
                <a:cubicBezTo>
                  <a:pt x="4425162" y="461859"/>
                  <a:pt x="4451444" y="308180"/>
                  <a:pt x="4451444" y="281882"/>
                </a:cubicBezTo>
                <a:cubicBezTo>
                  <a:pt x="4502366" y="333656"/>
                  <a:pt x="4451444" y="436383"/>
                  <a:pt x="4451444" y="436383"/>
                </a:cubicBezTo>
                <a:cubicBezTo>
                  <a:pt x="4451444" y="436383"/>
                  <a:pt x="4451444" y="436383"/>
                  <a:pt x="4451444" y="513633"/>
                </a:cubicBezTo>
                <a:cubicBezTo>
                  <a:pt x="4451444" y="513633"/>
                  <a:pt x="4476905" y="615538"/>
                  <a:pt x="4476905" y="641014"/>
                </a:cubicBezTo>
                <a:cubicBezTo>
                  <a:pt x="4476905" y="666490"/>
                  <a:pt x="4476905" y="666490"/>
                  <a:pt x="4502366" y="666490"/>
                </a:cubicBezTo>
                <a:cubicBezTo>
                  <a:pt x="4527828" y="641014"/>
                  <a:pt x="4579571" y="487335"/>
                  <a:pt x="4579571" y="410906"/>
                </a:cubicBezTo>
                <a:cubicBezTo>
                  <a:pt x="4605032" y="333656"/>
                  <a:pt x="4605032" y="205453"/>
                  <a:pt x="4579571" y="128203"/>
                </a:cubicBezTo>
                <a:cubicBezTo>
                  <a:pt x="4579571" y="76429"/>
                  <a:pt x="4579571" y="50952"/>
                  <a:pt x="4579571" y="50952"/>
                </a:cubicBezTo>
                <a:cubicBezTo>
                  <a:pt x="4605032" y="50952"/>
                  <a:pt x="4605032" y="102726"/>
                  <a:pt x="4630493" y="153679"/>
                </a:cubicBezTo>
                <a:cubicBezTo>
                  <a:pt x="4656776" y="205453"/>
                  <a:pt x="4682237" y="281882"/>
                  <a:pt x="4656776" y="333656"/>
                </a:cubicBezTo>
                <a:cubicBezTo>
                  <a:pt x="4656776" y="384608"/>
                  <a:pt x="4682237" y="436383"/>
                  <a:pt x="4707698" y="436383"/>
                </a:cubicBezTo>
                <a:cubicBezTo>
                  <a:pt x="4707698" y="461859"/>
                  <a:pt x="4759442" y="436383"/>
                  <a:pt x="4759442" y="461859"/>
                </a:cubicBezTo>
                <a:cubicBezTo>
                  <a:pt x="4759442" y="461859"/>
                  <a:pt x="4733159" y="487335"/>
                  <a:pt x="4682237" y="487335"/>
                </a:cubicBezTo>
                <a:cubicBezTo>
                  <a:pt x="4656776" y="513633"/>
                  <a:pt x="4656776" y="538287"/>
                  <a:pt x="4630493" y="589240"/>
                </a:cubicBezTo>
                <a:cubicBezTo>
                  <a:pt x="4630493" y="641014"/>
                  <a:pt x="4579571" y="718264"/>
                  <a:pt x="4579571" y="743741"/>
                </a:cubicBezTo>
                <a:cubicBezTo>
                  <a:pt x="4554110" y="769217"/>
                  <a:pt x="4579571" y="871943"/>
                  <a:pt x="4554110" y="974670"/>
                </a:cubicBezTo>
                <a:cubicBezTo>
                  <a:pt x="4527828" y="1077396"/>
                  <a:pt x="4425162" y="1180123"/>
                  <a:pt x="4425162" y="1180123"/>
                </a:cubicBezTo>
                <a:cubicBezTo>
                  <a:pt x="4425162" y="1180123"/>
                  <a:pt x="4399700" y="1257373"/>
                  <a:pt x="4322496" y="1334624"/>
                </a:cubicBezTo>
                <a:cubicBezTo>
                  <a:pt x="4246112" y="1411052"/>
                  <a:pt x="4117164" y="1462826"/>
                  <a:pt x="4066241" y="1488302"/>
                </a:cubicBezTo>
                <a:cubicBezTo>
                  <a:pt x="3989036" y="1513779"/>
                  <a:pt x="3938114" y="1565553"/>
                  <a:pt x="3938114" y="1565553"/>
                </a:cubicBezTo>
                <a:cubicBezTo>
                  <a:pt x="3938114" y="1565553"/>
                  <a:pt x="3911832" y="1565553"/>
                  <a:pt x="3911832" y="1591029"/>
                </a:cubicBezTo>
                <a:cubicBezTo>
                  <a:pt x="3911832" y="1591029"/>
                  <a:pt x="3911832" y="1591029"/>
                  <a:pt x="3911832" y="1616505"/>
                </a:cubicBezTo>
                <a:cubicBezTo>
                  <a:pt x="3911832" y="1642803"/>
                  <a:pt x="3886370" y="1668279"/>
                  <a:pt x="3886370" y="1693756"/>
                </a:cubicBezTo>
                <a:cubicBezTo>
                  <a:pt x="3860909" y="1719232"/>
                  <a:pt x="3860909" y="1745530"/>
                  <a:pt x="3886370" y="1771006"/>
                </a:cubicBezTo>
                <a:cubicBezTo>
                  <a:pt x="3911832" y="1796482"/>
                  <a:pt x="3911832" y="1848256"/>
                  <a:pt x="3938114" y="1848256"/>
                </a:cubicBezTo>
                <a:cubicBezTo>
                  <a:pt x="3938114" y="1873733"/>
                  <a:pt x="3938114" y="1873733"/>
                  <a:pt x="3911832" y="1899209"/>
                </a:cubicBezTo>
                <a:lnTo>
                  <a:pt x="3911832" y="1924685"/>
                </a:lnTo>
                <a:cubicBezTo>
                  <a:pt x="3911832" y="1950983"/>
                  <a:pt x="3911832" y="1976459"/>
                  <a:pt x="3911832" y="2001935"/>
                </a:cubicBezTo>
                <a:cubicBezTo>
                  <a:pt x="3886370" y="2027412"/>
                  <a:pt x="3911832" y="2079186"/>
                  <a:pt x="3911832" y="2104662"/>
                </a:cubicBezTo>
                <a:cubicBezTo>
                  <a:pt x="3938114" y="2130138"/>
                  <a:pt x="3963575" y="2130138"/>
                  <a:pt x="3963575" y="2181912"/>
                </a:cubicBezTo>
                <a:cubicBezTo>
                  <a:pt x="3963575" y="2207389"/>
                  <a:pt x="3989036" y="2259163"/>
                  <a:pt x="3963575" y="2284639"/>
                </a:cubicBezTo>
                <a:cubicBezTo>
                  <a:pt x="3963575" y="2310115"/>
                  <a:pt x="3911832" y="2310115"/>
                  <a:pt x="3911832" y="2310115"/>
                </a:cubicBezTo>
                <a:cubicBezTo>
                  <a:pt x="3911832" y="2335591"/>
                  <a:pt x="3886370" y="2361889"/>
                  <a:pt x="3886370" y="2361889"/>
                </a:cubicBezTo>
                <a:cubicBezTo>
                  <a:pt x="3886370" y="2361889"/>
                  <a:pt x="3860909" y="2490092"/>
                  <a:pt x="3860909" y="2541045"/>
                </a:cubicBezTo>
                <a:cubicBezTo>
                  <a:pt x="3835448" y="2592819"/>
                  <a:pt x="3809166" y="2772796"/>
                  <a:pt x="3783704" y="2849225"/>
                </a:cubicBezTo>
                <a:cubicBezTo>
                  <a:pt x="3758243" y="2926475"/>
                  <a:pt x="3603834" y="3157404"/>
                  <a:pt x="3578372" y="3183702"/>
                </a:cubicBezTo>
                <a:cubicBezTo>
                  <a:pt x="3552911" y="3209178"/>
                  <a:pt x="3475706" y="3183702"/>
                  <a:pt x="3475706" y="3183702"/>
                </a:cubicBezTo>
                <a:cubicBezTo>
                  <a:pt x="3450246" y="3183702"/>
                  <a:pt x="3295836" y="3389155"/>
                  <a:pt x="3244914" y="3414632"/>
                </a:cubicBezTo>
                <a:cubicBezTo>
                  <a:pt x="3193170" y="3465584"/>
                  <a:pt x="3090504" y="3517358"/>
                  <a:pt x="3014120" y="3620085"/>
                </a:cubicBezTo>
                <a:cubicBezTo>
                  <a:pt x="2936916" y="3697335"/>
                  <a:pt x="2885172" y="3671037"/>
                  <a:pt x="2885172" y="3671037"/>
                </a:cubicBezTo>
                <a:cubicBezTo>
                  <a:pt x="2885172" y="3671037"/>
                  <a:pt x="2859711" y="3722811"/>
                  <a:pt x="2834250" y="3773764"/>
                </a:cubicBezTo>
                <a:cubicBezTo>
                  <a:pt x="2808788" y="3825538"/>
                  <a:pt x="2808788" y="4030991"/>
                  <a:pt x="2808788" y="4081943"/>
                </a:cubicBezTo>
                <a:cubicBezTo>
                  <a:pt x="2782506" y="4133718"/>
                  <a:pt x="2782506" y="4287397"/>
                  <a:pt x="2757045" y="4339171"/>
                </a:cubicBezTo>
                <a:cubicBezTo>
                  <a:pt x="2731584" y="4390123"/>
                  <a:pt x="2706122" y="4595577"/>
                  <a:pt x="2706122" y="4595577"/>
                </a:cubicBezTo>
                <a:cubicBezTo>
                  <a:pt x="2706122" y="4595577"/>
                  <a:pt x="2757045" y="4775553"/>
                  <a:pt x="2757045" y="4801030"/>
                </a:cubicBezTo>
                <a:cubicBezTo>
                  <a:pt x="2757045" y="4852804"/>
                  <a:pt x="2782506" y="4852804"/>
                  <a:pt x="2782506" y="4903756"/>
                </a:cubicBezTo>
                <a:cubicBezTo>
                  <a:pt x="2782506" y="4955530"/>
                  <a:pt x="2577174" y="4903756"/>
                  <a:pt x="2577174" y="4903756"/>
                </a:cubicBezTo>
                <a:cubicBezTo>
                  <a:pt x="2551713" y="4878280"/>
                  <a:pt x="2577174" y="4878280"/>
                  <a:pt x="2577174" y="4852804"/>
                </a:cubicBezTo>
                <a:cubicBezTo>
                  <a:pt x="2551713" y="4852804"/>
                  <a:pt x="2551713" y="4827328"/>
                  <a:pt x="2551713" y="4801030"/>
                </a:cubicBezTo>
                <a:cubicBezTo>
                  <a:pt x="2551713" y="4775553"/>
                  <a:pt x="2603456" y="4647351"/>
                  <a:pt x="2603456" y="4544624"/>
                </a:cubicBezTo>
                <a:cubicBezTo>
                  <a:pt x="2603456" y="4467374"/>
                  <a:pt x="2551713" y="4390123"/>
                  <a:pt x="2551713" y="4339171"/>
                </a:cubicBezTo>
                <a:cubicBezTo>
                  <a:pt x="2551713" y="4261921"/>
                  <a:pt x="2526252" y="4184670"/>
                  <a:pt x="2500790" y="4108241"/>
                </a:cubicBezTo>
                <a:cubicBezTo>
                  <a:pt x="2500790" y="4056467"/>
                  <a:pt x="2449047" y="3928265"/>
                  <a:pt x="2449047" y="3851014"/>
                </a:cubicBezTo>
                <a:cubicBezTo>
                  <a:pt x="2423586" y="3773764"/>
                  <a:pt x="2371842" y="3620085"/>
                  <a:pt x="2371842" y="3620085"/>
                </a:cubicBezTo>
                <a:cubicBezTo>
                  <a:pt x="2371842" y="3620085"/>
                  <a:pt x="2371842" y="3620085"/>
                  <a:pt x="2243715" y="3620085"/>
                </a:cubicBezTo>
                <a:cubicBezTo>
                  <a:pt x="2243715" y="3620085"/>
                  <a:pt x="2038383" y="3645561"/>
                  <a:pt x="1987461" y="3645561"/>
                </a:cubicBezTo>
                <a:cubicBezTo>
                  <a:pt x="1961179" y="3671037"/>
                  <a:pt x="1679463" y="3697335"/>
                  <a:pt x="1576797" y="3671037"/>
                </a:cubicBezTo>
                <a:cubicBezTo>
                  <a:pt x="1499592" y="3671037"/>
                  <a:pt x="1294260" y="3645561"/>
                  <a:pt x="1217055" y="3594609"/>
                </a:cubicBezTo>
                <a:cubicBezTo>
                  <a:pt x="1139850" y="3568311"/>
                  <a:pt x="909057" y="3440108"/>
                  <a:pt x="909057" y="3440108"/>
                </a:cubicBezTo>
                <a:cubicBezTo>
                  <a:pt x="909057" y="3440108"/>
                  <a:pt x="883596" y="3542834"/>
                  <a:pt x="858135" y="3568311"/>
                </a:cubicBezTo>
                <a:cubicBezTo>
                  <a:pt x="831853" y="3594609"/>
                  <a:pt x="729187" y="3773764"/>
                  <a:pt x="678264" y="3851014"/>
                </a:cubicBezTo>
                <a:cubicBezTo>
                  <a:pt x="626521" y="3902788"/>
                  <a:pt x="523855" y="4313695"/>
                  <a:pt x="523855" y="4364647"/>
                </a:cubicBezTo>
                <a:cubicBezTo>
                  <a:pt x="498394" y="4416421"/>
                  <a:pt x="498394" y="4621875"/>
                  <a:pt x="523855" y="4672827"/>
                </a:cubicBezTo>
                <a:cubicBezTo>
                  <a:pt x="549316" y="4724601"/>
                  <a:pt x="575598" y="4775553"/>
                  <a:pt x="523855" y="4827328"/>
                </a:cubicBezTo>
                <a:cubicBezTo>
                  <a:pt x="472932" y="4878280"/>
                  <a:pt x="318523" y="4827328"/>
                  <a:pt x="318523" y="4801030"/>
                </a:cubicBezTo>
                <a:cubicBezTo>
                  <a:pt x="318523" y="4775553"/>
                  <a:pt x="344805" y="4775553"/>
                  <a:pt x="344805" y="4750077"/>
                </a:cubicBezTo>
                <a:cubicBezTo>
                  <a:pt x="344805" y="4750077"/>
                  <a:pt x="344805" y="4724601"/>
                  <a:pt x="344805" y="4698303"/>
                </a:cubicBezTo>
                <a:cubicBezTo>
                  <a:pt x="344805" y="4647351"/>
                  <a:pt x="344805" y="4570100"/>
                  <a:pt x="344805" y="4519148"/>
                </a:cubicBezTo>
                <a:cubicBezTo>
                  <a:pt x="318523" y="4441898"/>
                  <a:pt x="293062" y="4313695"/>
                  <a:pt x="293062" y="4313695"/>
                </a:cubicBezTo>
                <a:cubicBezTo>
                  <a:pt x="293062" y="4313695"/>
                  <a:pt x="242139" y="4364647"/>
                  <a:pt x="215857" y="4390123"/>
                </a:cubicBezTo>
                <a:cubicBezTo>
                  <a:pt x="215857" y="4441898"/>
                  <a:pt x="190396" y="4595577"/>
                  <a:pt x="215857" y="4672827"/>
                </a:cubicBezTo>
                <a:cubicBezTo>
                  <a:pt x="215857" y="4724601"/>
                  <a:pt x="293062" y="4801030"/>
                  <a:pt x="293062" y="4852804"/>
                </a:cubicBezTo>
                <a:cubicBezTo>
                  <a:pt x="267600" y="4903756"/>
                  <a:pt x="164935" y="4852804"/>
                  <a:pt x="113191" y="4852804"/>
                </a:cubicBezTo>
                <a:cubicBezTo>
                  <a:pt x="36807" y="4852804"/>
                  <a:pt x="10525" y="4827328"/>
                  <a:pt x="10525" y="4775553"/>
                </a:cubicBezTo>
                <a:cubicBezTo>
                  <a:pt x="10525" y="4750077"/>
                  <a:pt x="36807" y="4750077"/>
                  <a:pt x="10525" y="4724601"/>
                </a:cubicBezTo>
                <a:cubicBezTo>
                  <a:pt x="10525" y="4724601"/>
                  <a:pt x="36807" y="4647351"/>
                  <a:pt x="36807" y="4595577"/>
                </a:cubicBezTo>
                <a:cubicBezTo>
                  <a:pt x="36807" y="4544624"/>
                  <a:pt x="36807" y="4390123"/>
                  <a:pt x="36807" y="4339171"/>
                </a:cubicBezTo>
                <a:cubicBezTo>
                  <a:pt x="36807" y="4261921"/>
                  <a:pt x="10525" y="3902788"/>
                  <a:pt x="36807" y="3876490"/>
                </a:cubicBezTo>
                <a:cubicBezTo>
                  <a:pt x="36807" y="3825538"/>
                  <a:pt x="164935" y="3697335"/>
                  <a:pt x="215857" y="3645561"/>
                </a:cubicBezTo>
                <a:cubicBezTo>
                  <a:pt x="267600" y="3594609"/>
                  <a:pt x="293062" y="3414632"/>
                  <a:pt x="293062" y="3362857"/>
                </a:cubicBezTo>
                <a:cubicBezTo>
                  <a:pt x="293062" y="3337381"/>
                  <a:pt x="267600" y="3209178"/>
                  <a:pt x="242139" y="3157404"/>
                </a:cubicBezTo>
                <a:cubicBezTo>
                  <a:pt x="215857" y="3080976"/>
                  <a:pt x="190396" y="3003725"/>
                  <a:pt x="164935" y="2926475"/>
                </a:cubicBezTo>
                <a:cubicBezTo>
                  <a:pt x="139473" y="2849225"/>
                  <a:pt x="139473" y="2772796"/>
                  <a:pt x="113191" y="2721022"/>
                </a:cubicBezTo>
                <a:cubicBezTo>
                  <a:pt x="62269" y="2643771"/>
                  <a:pt x="62269" y="2618295"/>
                  <a:pt x="36807" y="2618295"/>
                </a:cubicBezTo>
                <a:cubicBezTo>
                  <a:pt x="10525" y="2592819"/>
                  <a:pt x="-14936" y="2592819"/>
                  <a:pt x="10525" y="2541045"/>
                </a:cubicBezTo>
                <a:cubicBezTo>
                  <a:pt x="10525" y="2515569"/>
                  <a:pt x="36807" y="2490092"/>
                  <a:pt x="87730" y="2412842"/>
                </a:cubicBezTo>
                <a:cubicBezTo>
                  <a:pt x="113191" y="2335591"/>
                  <a:pt x="242139" y="2284639"/>
                  <a:pt x="370266" y="2207389"/>
                </a:cubicBezTo>
                <a:cubicBezTo>
                  <a:pt x="498394" y="2130138"/>
                  <a:pt x="703725" y="2130138"/>
                  <a:pt x="831853" y="2130138"/>
                </a:cubicBezTo>
                <a:cubicBezTo>
                  <a:pt x="960801" y="2104662"/>
                  <a:pt x="1191594" y="2156436"/>
                  <a:pt x="1294260" y="2181912"/>
                </a:cubicBezTo>
                <a:cubicBezTo>
                  <a:pt x="1396926" y="2207389"/>
                  <a:pt x="1602258" y="2207389"/>
                  <a:pt x="1704924" y="2232865"/>
                </a:cubicBezTo>
                <a:cubicBezTo>
                  <a:pt x="1807590" y="2259163"/>
                  <a:pt x="1935717" y="2259163"/>
                  <a:pt x="1987461" y="2232865"/>
                </a:cubicBezTo>
                <a:cubicBezTo>
                  <a:pt x="2063844" y="2232865"/>
                  <a:pt x="2063844" y="2259163"/>
                  <a:pt x="2141049" y="2259163"/>
                </a:cubicBezTo>
                <a:cubicBezTo>
                  <a:pt x="2243715" y="2259163"/>
                  <a:pt x="2423586" y="2207389"/>
                  <a:pt x="2551713" y="2181912"/>
                </a:cubicBezTo>
                <a:cubicBezTo>
                  <a:pt x="2654379" y="2156436"/>
                  <a:pt x="2808788" y="2207389"/>
                  <a:pt x="2911454" y="2181912"/>
                </a:cubicBezTo>
                <a:cubicBezTo>
                  <a:pt x="3014120" y="2181912"/>
                  <a:pt x="3116786" y="2079186"/>
                  <a:pt x="3193170" y="2027412"/>
                </a:cubicBezTo>
                <a:cubicBezTo>
                  <a:pt x="3270375" y="1976459"/>
                  <a:pt x="3270375" y="1950983"/>
                  <a:pt x="3244914" y="1924685"/>
                </a:cubicBezTo>
                <a:cubicBezTo>
                  <a:pt x="3244914" y="1899209"/>
                  <a:pt x="3244914" y="1899209"/>
                  <a:pt x="3244914" y="1899209"/>
                </a:cubicBezTo>
                <a:cubicBezTo>
                  <a:pt x="3244914" y="1873733"/>
                  <a:pt x="3244914" y="1873733"/>
                  <a:pt x="3219452" y="1848256"/>
                </a:cubicBezTo>
                <a:cubicBezTo>
                  <a:pt x="3193170" y="1821958"/>
                  <a:pt x="3167709" y="1848256"/>
                  <a:pt x="3116786" y="1821958"/>
                </a:cubicBezTo>
                <a:cubicBezTo>
                  <a:pt x="3090504" y="1796482"/>
                  <a:pt x="3065043" y="1745530"/>
                  <a:pt x="3039582" y="1693756"/>
                </a:cubicBezTo>
                <a:cubicBezTo>
                  <a:pt x="3014120" y="1668279"/>
                  <a:pt x="3014120" y="1668279"/>
                  <a:pt x="2987838" y="1642803"/>
                </a:cubicBezTo>
                <a:cubicBezTo>
                  <a:pt x="2962377" y="1616505"/>
                  <a:pt x="2962377" y="1616505"/>
                  <a:pt x="2962377" y="1591029"/>
                </a:cubicBezTo>
                <a:cubicBezTo>
                  <a:pt x="2962377" y="1565553"/>
                  <a:pt x="2936916" y="1591029"/>
                  <a:pt x="2936916" y="1565553"/>
                </a:cubicBezTo>
                <a:cubicBezTo>
                  <a:pt x="2936916" y="1540077"/>
                  <a:pt x="2911454" y="1540077"/>
                  <a:pt x="2936916" y="1513779"/>
                </a:cubicBezTo>
                <a:cubicBezTo>
                  <a:pt x="2936916" y="1513779"/>
                  <a:pt x="2987838" y="1540077"/>
                  <a:pt x="3014120" y="1565553"/>
                </a:cubicBezTo>
                <a:cubicBezTo>
                  <a:pt x="3039582" y="1565553"/>
                  <a:pt x="3039582" y="1565553"/>
                  <a:pt x="3090504" y="1591029"/>
                </a:cubicBezTo>
                <a:cubicBezTo>
                  <a:pt x="3142248" y="1591029"/>
                  <a:pt x="3219452" y="1616505"/>
                  <a:pt x="3244914" y="1616505"/>
                </a:cubicBezTo>
                <a:cubicBezTo>
                  <a:pt x="3270375" y="1642803"/>
                  <a:pt x="3270375" y="1642803"/>
                  <a:pt x="3295836" y="1642803"/>
                </a:cubicBezTo>
                <a:cubicBezTo>
                  <a:pt x="3322118" y="1642803"/>
                  <a:pt x="3322118" y="1642803"/>
                  <a:pt x="3322118" y="1642803"/>
                </a:cubicBezTo>
                <a:cubicBezTo>
                  <a:pt x="3322118" y="1616505"/>
                  <a:pt x="3270375" y="1616505"/>
                  <a:pt x="3219452" y="1591029"/>
                </a:cubicBezTo>
                <a:cubicBezTo>
                  <a:pt x="3167709" y="1565553"/>
                  <a:pt x="3039582" y="1513779"/>
                  <a:pt x="3014120" y="1488302"/>
                </a:cubicBezTo>
                <a:cubicBezTo>
                  <a:pt x="2962377" y="1488302"/>
                  <a:pt x="2834250" y="1411052"/>
                  <a:pt x="2782506" y="1385576"/>
                </a:cubicBezTo>
                <a:cubicBezTo>
                  <a:pt x="2757045" y="1360100"/>
                  <a:pt x="2577174" y="1257373"/>
                  <a:pt x="2526252" y="1231897"/>
                </a:cubicBezTo>
                <a:cubicBezTo>
                  <a:pt x="2474508" y="1205599"/>
                  <a:pt x="2398125" y="1102873"/>
                  <a:pt x="2320920" y="1051920"/>
                </a:cubicBezTo>
                <a:cubicBezTo>
                  <a:pt x="2269176" y="1000146"/>
                  <a:pt x="2243715" y="897419"/>
                  <a:pt x="2218254" y="846467"/>
                </a:cubicBezTo>
                <a:cubicBezTo>
                  <a:pt x="2192793" y="820991"/>
                  <a:pt x="2141049" y="718264"/>
                  <a:pt x="2141049" y="718264"/>
                </a:cubicBezTo>
                <a:cubicBezTo>
                  <a:pt x="2115588" y="666490"/>
                  <a:pt x="2141049" y="641014"/>
                  <a:pt x="2115588" y="615538"/>
                </a:cubicBezTo>
                <a:cubicBezTo>
                  <a:pt x="2115588" y="563764"/>
                  <a:pt x="2090127" y="563764"/>
                  <a:pt x="2063844" y="538287"/>
                </a:cubicBezTo>
                <a:cubicBezTo>
                  <a:pt x="2038383" y="487335"/>
                  <a:pt x="2012922" y="487335"/>
                  <a:pt x="1987461" y="487335"/>
                </a:cubicBezTo>
                <a:cubicBezTo>
                  <a:pt x="1961179" y="487335"/>
                  <a:pt x="1987461" y="487335"/>
                  <a:pt x="1987461" y="461859"/>
                </a:cubicBezTo>
                <a:cubicBezTo>
                  <a:pt x="1987461" y="461859"/>
                  <a:pt x="2012922" y="461859"/>
                  <a:pt x="2038383" y="461859"/>
                </a:cubicBezTo>
                <a:cubicBezTo>
                  <a:pt x="2063844" y="436383"/>
                  <a:pt x="2038383" y="359132"/>
                  <a:pt x="2038383" y="333656"/>
                </a:cubicBezTo>
                <a:cubicBezTo>
                  <a:pt x="2038383" y="281882"/>
                  <a:pt x="2063844" y="281882"/>
                  <a:pt x="2063844" y="281882"/>
                </a:cubicBezTo>
                <a:cubicBezTo>
                  <a:pt x="2090127" y="281882"/>
                  <a:pt x="2090127" y="333656"/>
                  <a:pt x="2090127" y="359132"/>
                </a:cubicBezTo>
                <a:cubicBezTo>
                  <a:pt x="2090127" y="384608"/>
                  <a:pt x="2115588" y="436383"/>
                  <a:pt x="2115588" y="461859"/>
                </a:cubicBezTo>
                <a:cubicBezTo>
                  <a:pt x="2141049" y="487335"/>
                  <a:pt x="2141049" y="513633"/>
                  <a:pt x="2166510" y="538287"/>
                </a:cubicBezTo>
                <a:cubicBezTo>
                  <a:pt x="2192793" y="538287"/>
                  <a:pt x="2192793" y="513633"/>
                  <a:pt x="2192793" y="487335"/>
                </a:cubicBezTo>
                <a:cubicBezTo>
                  <a:pt x="2218254" y="436383"/>
                  <a:pt x="2243715" y="384608"/>
                  <a:pt x="2269176" y="359132"/>
                </a:cubicBezTo>
                <a:cubicBezTo>
                  <a:pt x="2295459" y="333656"/>
                  <a:pt x="2346381" y="230929"/>
                  <a:pt x="2371842" y="230929"/>
                </a:cubicBezTo>
                <a:cubicBezTo>
                  <a:pt x="2371842" y="205453"/>
                  <a:pt x="2398125" y="128203"/>
                  <a:pt x="2398125" y="128203"/>
                </a:cubicBezTo>
                <a:cubicBezTo>
                  <a:pt x="2423586" y="128203"/>
                  <a:pt x="2423586" y="153679"/>
                  <a:pt x="2423586" y="153679"/>
                </a:cubicBezTo>
                <a:cubicBezTo>
                  <a:pt x="2423586" y="153679"/>
                  <a:pt x="2423586" y="153679"/>
                  <a:pt x="2423586" y="128203"/>
                </a:cubicBezTo>
                <a:cubicBezTo>
                  <a:pt x="2423586" y="102726"/>
                  <a:pt x="2423586" y="128203"/>
                  <a:pt x="2449047" y="128203"/>
                </a:cubicBezTo>
                <a:cubicBezTo>
                  <a:pt x="2449047" y="128203"/>
                  <a:pt x="2423586" y="153679"/>
                  <a:pt x="2423586" y="179155"/>
                </a:cubicBezTo>
                <a:cubicBezTo>
                  <a:pt x="2423586" y="179155"/>
                  <a:pt x="2423586" y="205453"/>
                  <a:pt x="2423586" y="256405"/>
                </a:cubicBezTo>
                <a:cubicBezTo>
                  <a:pt x="2423586" y="333656"/>
                  <a:pt x="2371842" y="461859"/>
                  <a:pt x="2371842" y="538287"/>
                </a:cubicBezTo>
                <a:cubicBezTo>
                  <a:pt x="2346381" y="615538"/>
                  <a:pt x="2371842" y="718264"/>
                  <a:pt x="2371842" y="794693"/>
                </a:cubicBezTo>
                <a:cubicBezTo>
                  <a:pt x="2371842" y="846467"/>
                  <a:pt x="2423586" y="923717"/>
                  <a:pt x="2423586" y="923717"/>
                </a:cubicBezTo>
                <a:cubicBezTo>
                  <a:pt x="2423586" y="923717"/>
                  <a:pt x="2423586" y="897419"/>
                  <a:pt x="2423586" y="871943"/>
                </a:cubicBezTo>
                <a:cubicBezTo>
                  <a:pt x="2423586" y="846467"/>
                  <a:pt x="2423586" y="820991"/>
                  <a:pt x="2423586" y="820991"/>
                </a:cubicBezTo>
                <a:cubicBezTo>
                  <a:pt x="2423586" y="820991"/>
                  <a:pt x="2449047" y="820991"/>
                  <a:pt x="2449047" y="871943"/>
                </a:cubicBezTo>
                <a:cubicBezTo>
                  <a:pt x="2449047" y="897419"/>
                  <a:pt x="2474508" y="974670"/>
                  <a:pt x="2474508" y="1000146"/>
                </a:cubicBezTo>
                <a:cubicBezTo>
                  <a:pt x="2474508" y="1051920"/>
                  <a:pt x="2551713" y="1102873"/>
                  <a:pt x="2628918" y="1154647"/>
                </a:cubicBezTo>
                <a:cubicBezTo>
                  <a:pt x="2679840" y="1180123"/>
                  <a:pt x="2859711" y="1308326"/>
                  <a:pt x="2859711" y="1308326"/>
                </a:cubicBezTo>
                <a:cubicBezTo>
                  <a:pt x="2859711" y="1308326"/>
                  <a:pt x="2834250" y="1257373"/>
                  <a:pt x="2834250" y="1205599"/>
                </a:cubicBezTo>
                <a:cubicBezTo>
                  <a:pt x="2808788" y="1154647"/>
                  <a:pt x="2808788" y="1077396"/>
                  <a:pt x="2808788" y="1026444"/>
                </a:cubicBezTo>
                <a:cubicBezTo>
                  <a:pt x="2808788" y="974670"/>
                  <a:pt x="2808788" y="974670"/>
                  <a:pt x="2834250" y="974670"/>
                </a:cubicBezTo>
                <a:cubicBezTo>
                  <a:pt x="2834250" y="974670"/>
                  <a:pt x="2834250" y="1000146"/>
                  <a:pt x="2834250" y="1051920"/>
                </a:cubicBezTo>
                <a:cubicBezTo>
                  <a:pt x="2834250" y="1077396"/>
                  <a:pt x="2859711" y="1205599"/>
                  <a:pt x="2911454" y="1257373"/>
                </a:cubicBezTo>
                <a:cubicBezTo>
                  <a:pt x="2936916" y="1308326"/>
                  <a:pt x="3090504" y="1385576"/>
                  <a:pt x="3142248" y="1411052"/>
                </a:cubicBezTo>
                <a:cubicBezTo>
                  <a:pt x="3193170" y="1437350"/>
                  <a:pt x="3322118" y="1462826"/>
                  <a:pt x="3347580" y="1488302"/>
                </a:cubicBezTo>
                <a:cubicBezTo>
                  <a:pt x="3373040" y="1513779"/>
                  <a:pt x="3398502" y="1513779"/>
                  <a:pt x="3424784" y="1513779"/>
                </a:cubicBezTo>
                <a:cubicBezTo>
                  <a:pt x="3450246" y="1513779"/>
                  <a:pt x="3424784" y="1488302"/>
                  <a:pt x="3424784" y="1437350"/>
                </a:cubicBezTo>
                <a:cubicBezTo>
                  <a:pt x="3424784" y="1411052"/>
                  <a:pt x="3398502" y="1360100"/>
                  <a:pt x="3347580" y="1308326"/>
                </a:cubicBezTo>
                <a:cubicBezTo>
                  <a:pt x="3322118" y="1257373"/>
                  <a:pt x="3295836" y="1154647"/>
                  <a:pt x="3295836" y="1102873"/>
                </a:cubicBezTo>
                <a:cubicBezTo>
                  <a:pt x="3270375" y="1051920"/>
                  <a:pt x="3295836" y="1051920"/>
                  <a:pt x="3295836" y="1026444"/>
                </a:cubicBezTo>
                <a:cubicBezTo>
                  <a:pt x="3295836" y="1026444"/>
                  <a:pt x="3322118" y="1077396"/>
                  <a:pt x="3322118" y="1102873"/>
                </a:cubicBezTo>
                <a:cubicBezTo>
                  <a:pt x="3347580" y="1129170"/>
                  <a:pt x="3347580" y="1154647"/>
                  <a:pt x="3373040" y="1205599"/>
                </a:cubicBezTo>
                <a:cubicBezTo>
                  <a:pt x="3398502" y="1231897"/>
                  <a:pt x="3450246" y="1308326"/>
                  <a:pt x="3501168" y="1411052"/>
                </a:cubicBezTo>
                <a:cubicBezTo>
                  <a:pt x="3552911" y="1513779"/>
                  <a:pt x="3501168" y="1591029"/>
                  <a:pt x="3501168" y="1591029"/>
                </a:cubicBezTo>
                <a:cubicBezTo>
                  <a:pt x="3501168" y="1591029"/>
                  <a:pt x="3552911" y="1591029"/>
                  <a:pt x="3578372" y="1591029"/>
                </a:cubicBezTo>
                <a:cubicBezTo>
                  <a:pt x="3603834" y="1591029"/>
                  <a:pt x="3630116" y="1591029"/>
                  <a:pt x="3655577" y="1591029"/>
                </a:cubicBezTo>
                <a:cubicBezTo>
                  <a:pt x="3681038" y="1591029"/>
                  <a:pt x="3706500" y="1565553"/>
                  <a:pt x="3732782" y="1565553"/>
                </a:cubicBezTo>
                <a:cubicBezTo>
                  <a:pt x="3732782" y="1565553"/>
                  <a:pt x="3783704" y="1488302"/>
                  <a:pt x="3835448" y="1462826"/>
                </a:cubicBezTo>
                <a:cubicBezTo>
                  <a:pt x="3860909" y="1411052"/>
                  <a:pt x="3911832" y="1385576"/>
                  <a:pt x="3989036" y="1308326"/>
                </a:cubicBezTo>
                <a:cubicBezTo>
                  <a:pt x="4040780" y="1231897"/>
                  <a:pt x="4091702" y="1026444"/>
                  <a:pt x="4091702" y="1000146"/>
                </a:cubicBezTo>
                <a:cubicBezTo>
                  <a:pt x="4091702" y="949193"/>
                  <a:pt x="4117164" y="897419"/>
                  <a:pt x="4143446" y="897419"/>
                </a:cubicBezTo>
                <a:cubicBezTo>
                  <a:pt x="4143446" y="897419"/>
                  <a:pt x="4143446" y="949193"/>
                  <a:pt x="4143446" y="974670"/>
                </a:cubicBezTo>
                <a:cubicBezTo>
                  <a:pt x="4143446" y="1026444"/>
                  <a:pt x="4143446" y="1077396"/>
                  <a:pt x="4143446" y="1129170"/>
                </a:cubicBezTo>
                <a:cubicBezTo>
                  <a:pt x="4143446" y="1154647"/>
                  <a:pt x="4117164" y="1231897"/>
                  <a:pt x="4117164" y="1231897"/>
                </a:cubicBezTo>
                <a:cubicBezTo>
                  <a:pt x="4219830" y="1154647"/>
                  <a:pt x="4297034" y="1000146"/>
                  <a:pt x="4348778" y="871943"/>
                </a:cubicBezTo>
                <a:cubicBezTo>
                  <a:pt x="4399700" y="743741"/>
                  <a:pt x="4322496" y="589240"/>
                  <a:pt x="4322496" y="589240"/>
                </a:cubicBezTo>
                <a:cubicBezTo>
                  <a:pt x="4322496" y="589240"/>
                  <a:pt x="4271573" y="589240"/>
                  <a:pt x="4246112" y="589240"/>
                </a:cubicBezTo>
                <a:cubicBezTo>
                  <a:pt x="4219830" y="589240"/>
                  <a:pt x="4168907" y="589240"/>
                  <a:pt x="4143446" y="563764"/>
                </a:cubicBezTo>
                <a:cubicBezTo>
                  <a:pt x="4117164" y="538287"/>
                  <a:pt x="4014498" y="461859"/>
                  <a:pt x="3989036" y="461859"/>
                </a:cubicBezTo>
                <a:cubicBezTo>
                  <a:pt x="3963575" y="436383"/>
                  <a:pt x="3886370" y="384608"/>
                  <a:pt x="3860909" y="359132"/>
                </a:cubicBezTo>
                <a:cubicBezTo>
                  <a:pt x="3841813" y="340025"/>
                  <a:pt x="3822256" y="306125"/>
                  <a:pt x="3813670" y="279622"/>
                </a:cubicBezTo>
                <a:lnTo>
                  <a:pt x="3812867" y="275480"/>
                </a:lnTo>
                <a:lnTo>
                  <a:pt x="3816673" y="277901"/>
                </a:lnTo>
                <a:cubicBezTo>
                  <a:pt x="3822358" y="280289"/>
                  <a:pt x="3828878" y="281882"/>
                  <a:pt x="3835448" y="281882"/>
                </a:cubicBezTo>
                <a:cubicBezTo>
                  <a:pt x="3860909" y="308180"/>
                  <a:pt x="3886370" y="333656"/>
                  <a:pt x="4040780" y="436383"/>
                </a:cubicBezTo>
                <a:cubicBezTo>
                  <a:pt x="4194368" y="538287"/>
                  <a:pt x="4271573" y="513633"/>
                  <a:pt x="4271573" y="513633"/>
                </a:cubicBezTo>
                <a:cubicBezTo>
                  <a:pt x="4271573" y="487335"/>
                  <a:pt x="4246112" y="461859"/>
                  <a:pt x="4219830" y="436383"/>
                </a:cubicBezTo>
                <a:cubicBezTo>
                  <a:pt x="4194368" y="384608"/>
                  <a:pt x="4194368" y="359132"/>
                  <a:pt x="4168907" y="333656"/>
                </a:cubicBezTo>
                <a:cubicBezTo>
                  <a:pt x="4143446" y="308180"/>
                  <a:pt x="4143446" y="281882"/>
                  <a:pt x="4117164" y="230929"/>
                </a:cubicBezTo>
                <a:cubicBezTo>
                  <a:pt x="4091702" y="179155"/>
                  <a:pt x="4014498" y="76429"/>
                  <a:pt x="4014498" y="76429"/>
                </a:cubicBezTo>
                <a:cubicBezTo>
                  <a:pt x="4014498" y="76429"/>
                  <a:pt x="3989036" y="25476"/>
                  <a:pt x="4014498" y="25476"/>
                </a:cubicBezTo>
                <a:cubicBezTo>
                  <a:pt x="4014498" y="50952"/>
                  <a:pt x="4066241" y="102726"/>
                  <a:pt x="4091702" y="128203"/>
                </a:cubicBezTo>
                <a:cubicBezTo>
                  <a:pt x="4143446" y="179155"/>
                  <a:pt x="4194368" y="256405"/>
                  <a:pt x="4194368" y="256405"/>
                </a:cubicBezTo>
                <a:cubicBezTo>
                  <a:pt x="4194368" y="256405"/>
                  <a:pt x="4194368" y="256405"/>
                  <a:pt x="4168907" y="205453"/>
                </a:cubicBezTo>
                <a:cubicBezTo>
                  <a:pt x="4168907" y="205453"/>
                  <a:pt x="4117164" y="128203"/>
                  <a:pt x="4117164" y="76429"/>
                </a:cubicBezTo>
                <a:cubicBezTo>
                  <a:pt x="4091702" y="50952"/>
                  <a:pt x="4091702" y="25476"/>
                  <a:pt x="4091702" y="25476"/>
                </a:cubicBezTo>
                <a:cubicBezTo>
                  <a:pt x="4066241" y="0"/>
                  <a:pt x="4091702" y="0"/>
                  <a:pt x="40917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77762" y="1021820"/>
            <a:ext cx="4323144" cy="4796141"/>
          </a:xfrm>
          <a:custGeom>
            <a:avLst/>
            <a:gdLst>
              <a:gd name="connsiteX0" fmla="*/ 2764627 w 4323144"/>
              <a:gd name="connsiteY0" fmla="*/ 3030489 h 4796141"/>
              <a:gd name="connsiteX1" fmla="*/ 3002383 w 4323144"/>
              <a:gd name="connsiteY1" fmla="*/ 3387073 h 4796141"/>
              <a:gd name="connsiteX2" fmla="*/ 2971950 w 4323144"/>
              <a:gd name="connsiteY2" fmla="*/ 3209256 h 4796141"/>
              <a:gd name="connsiteX3" fmla="*/ 2912987 w 4323144"/>
              <a:gd name="connsiteY3" fmla="*/ 3178828 h 4796141"/>
              <a:gd name="connsiteX4" fmla="*/ 2853072 w 4323144"/>
              <a:gd name="connsiteY4" fmla="*/ 3059967 h 4796141"/>
              <a:gd name="connsiteX5" fmla="*/ 2823591 w 4323144"/>
              <a:gd name="connsiteY5" fmla="*/ 3030489 h 4796141"/>
              <a:gd name="connsiteX6" fmla="*/ 2764627 w 4323144"/>
              <a:gd name="connsiteY6" fmla="*/ 3030489 h 4796141"/>
              <a:gd name="connsiteX7" fmla="*/ 604330 w 4323144"/>
              <a:gd name="connsiteY7" fmla="*/ 2588357 h 4796141"/>
              <a:gd name="connsiteX8" fmla="*/ 600066 w 4323144"/>
              <a:gd name="connsiteY8" fmla="*/ 2610492 h 4796141"/>
              <a:gd name="connsiteX9" fmla="*/ 594390 w 4323144"/>
              <a:gd name="connsiteY9" fmla="*/ 2644427 h 4796141"/>
              <a:gd name="connsiteX10" fmla="*/ 598231 w 4323144"/>
              <a:gd name="connsiteY10" fmla="*/ 2609816 h 4796141"/>
              <a:gd name="connsiteX11" fmla="*/ 3596773 w 4323144"/>
              <a:gd name="connsiteY11" fmla="*/ 0 h 4796141"/>
              <a:gd name="connsiteX12" fmla="*/ 3596773 w 4323144"/>
              <a:gd name="connsiteY12" fmla="*/ 88433 h 4796141"/>
              <a:gd name="connsiteX13" fmla="*/ 3626255 w 4323144"/>
              <a:gd name="connsiteY13" fmla="*/ 207294 h 4796141"/>
              <a:gd name="connsiteX14" fmla="*/ 3655737 w 4323144"/>
              <a:gd name="connsiteY14" fmla="*/ 296678 h 4796141"/>
              <a:gd name="connsiteX15" fmla="*/ 3745133 w 4323144"/>
              <a:gd name="connsiteY15" fmla="*/ 296678 h 4796141"/>
              <a:gd name="connsiteX16" fmla="*/ 3864011 w 4323144"/>
              <a:gd name="connsiteY16" fmla="*/ 177817 h 4796141"/>
              <a:gd name="connsiteX17" fmla="*/ 3953407 w 4323144"/>
              <a:gd name="connsiteY17" fmla="*/ 88433 h 4796141"/>
              <a:gd name="connsiteX18" fmla="*/ 3982889 w 4323144"/>
              <a:gd name="connsiteY18" fmla="*/ 29478 h 4796141"/>
              <a:gd name="connsiteX19" fmla="*/ 4012371 w 4323144"/>
              <a:gd name="connsiteY19" fmla="*/ 118861 h 4796141"/>
              <a:gd name="connsiteX20" fmla="*/ 3953407 w 4323144"/>
              <a:gd name="connsiteY20" fmla="*/ 296678 h 4796141"/>
              <a:gd name="connsiteX21" fmla="*/ 3922975 w 4323144"/>
              <a:gd name="connsiteY21" fmla="*/ 386062 h 4796141"/>
              <a:gd name="connsiteX22" fmla="*/ 3893493 w 4323144"/>
              <a:gd name="connsiteY22" fmla="*/ 386062 h 4796141"/>
              <a:gd name="connsiteX23" fmla="*/ 3953407 w 4323144"/>
              <a:gd name="connsiteY23" fmla="*/ 534401 h 4796141"/>
              <a:gd name="connsiteX24" fmla="*/ 4101767 w 4323144"/>
              <a:gd name="connsiteY24" fmla="*/ 653262 h 4796141"/>
              <a:gd name="connsiteX25" fmla="*/ 4072285 w 4323144"/>
              <a:gd name="connsiteY25" fmla="*/ 890985 h 4796141"/>
              <a:gd name="connsiteX26" fmla="*/ 4160731 w 4323144"/>
              <a:gd name="connsiteY26" fmla="*/ 1099230 h 4796141"/>
              <a:gd name="connsiteX27" fmla="*/ 4220645 w 4323144"/>
              <a:gd name="connsiteY27" fmla="*/ 1218091 h 4796141"/>
              <a:gd name="connsiteX28" fmla="*/ 4310041 w 4323144"/>
              <a:gd name="connsiteY28" fmla="*/ 1307475 h 4796141"/>
              <a:gd name="connsiteX29" fmla="*/ 4310041 w 4323144"/>
              <a:gd name="connsiteY29" fmla="*/ 1366430 h 4796141"/>
              <a:gd name="connsiteX30" fmla="*/ 4310041 w 4323144"/>
              <a:gd name="connsiteY30" fmla="*/ 1485291 h 4796141"/>
              <a:gd name="connsiteX31" fmla="*/ 4279609 w 4323144"/>
              <a:gd name="connsiteY31" fmla="*/ 1604153 h 4796141"/>
              <a:gd name="connsiteX32" fmla="*/ 4160731 w 4323144"/>
              <a:gd name="connsiteY32" fmla="*/ 1693536 h 4796141"/>
              <a:gd name="connsiteX33" fmla="*/ 3982889 w 4323144"/>
              <a:gd name="connsiteY33" fmla="*/ 1633630 h 4796141"/>
              <a:gd name="connsiteX34" fmla="*/ 3922975 w 4323144"/>
              <a:gd name="connsiteY34" fmla="*/ 1545197 h 4796141"/>
              <a:gd name="connsiteX35" fmla="*/ 3685219 w 4323144"/>
              <a:gd name="connsiteY35" fmla="*/ 1395907 h 4796141"/>
              <a:gd name="connsiteX36" fmla="*/ 3596773 w 4323144"/>
              <a:gd name="connsiteY36" fmla="*/ 1336952 h 4796141"/>
              <a:gd name="connsiteX37" fmla="*/ 3476944 w 4323144"/>
              <a:gd name="connsiteY37" fmla="*/ 1277046 h 4796141"/>
              <a:gd name="connsiteX38" fmla="*/ 3417981 w 4323144"/>
              <a:gd name="connsiteY38" fmla="*/ 1277046 h 4796141"/>
              <a:gd name="connsiteX39" fmla="*/ 3299103 w 4323144"/>
              <a:gd name="connsiteY39" fmla="*/ 1604153 h 4796141"/>
              <a:gd name="connsiteX40" fmla="*/ 3269621 w 4323144"/>
              <a:gd name="connsiteY40" fmla="*/ 1901781 h 4796141"/>
              <a:gd name="connsiteX41" fmla="*/ 3359017 w 4323144"/>
              <a:gd name="connsiteY41" fmla="*/ 2258366 h 4796141"/>
              <a:gd name="connsiteX42" fmla="*/ 3388499 w 4323144"/>
              <a:gd name="connsiteY42" fmla="*/ 2525566 h 4796141"/>
              <a:gd name="connsiteX43" fmla="*/ 3299103 w 4323144"/>
              <a:gd name="connsiteY43" fmla="*/ 2822244 h 4796141"/>
              <a:gd name="connsiteX44" fmla="*/ 3269621 w 4323144"/>
              <a:gd name="connsiteY44" fmla="*/ 3209256 h 4796141"/>
              <a:gd name="connsiteX45" fmla="*/ 3269621 w 4323144"/>
              <a:gd name="connsiteY45" fmla="*/ 3565841 h 4796141"/>
              <a:gd name="connsiteX46" fmla="*/ 3328584 w 4323144"/>
              <a:gd name="connsiteY46" fmla="*/ 3773135 h 4796141"/>
              <a:gd name="connsiteX47" fmla="*/ 3240139 w 4323144"/>
              <a:gd name="connsiteY47" fmla="*/ 3981380 h 4796141"/>
              <a:gd name="connsiteX48" fmla="*/ 3121261 w 4323144"/>
              <a:gd name="connsiteY48" fmla="*/ 4100241 h 4796141"/>
              <a:gd name="connsiteX49" fmla="*/ 3150743 w 4323144"/>
              <a:gd name="connsiteY49" fmla="*/ 4248580 h 4796141"/>
              <a:gd name="connsiteX50" fmla="*/ 3180225 w 4323144"/>
              <a:gd name="connsiteY50" fmla="*/ 4397870 h 4796141"/>
              <a:gd name="connsiteX51" fmla="*/ 3209706 w 4323144"/>
              <a:gd name="connsiteY51" fmla="*/ 4486303 h 4796141"/>
              <a:gd name="connsiteX52" fmla="*/ 3240139 w 4323144"/>
              <a:gd name="connsiteY52" fmla="*/ 4635593 h 4796141"/>
              <a:gd name="connsiteX53" fmla="*/ 3240139 w 4323144"/>
              <a:gd name="connsiteY53" fmla="*/ 4754454 h 4796141"/>
              <a:gd name="connsiteX54" fmla="*/ 3121261 w 4323144"/>
              <a:gd name="connsiteY54" fmla="*/ 4783932 h 4796141"/>
              <a:gd name="connsiteX55" fmla="*/ 2942469 w 4323144"/>
              <a:gd name="connsiteY55" fmla="*/ 4665070 h 4796141"/>
              <a:gd name="connsiteX56" fmla="*/ 2942469 w 4323144"/>
              <a:gd name="connsiteY56" fmla="*/ 4546209 h 4796141"/>
              <a:gd name="connsiteX57" fmla="*/ 2942469 w 4323144"/>
              <a:gd name="connsiteY57" fmla="*/ 4456825 h 4796141"/>
              <a:gd name="connsiteX58" fmla="*/ 3002383 w 4323144"/>
              <a:gd name="connsiteY58" fmla="*/ 4397870 h 4796141"/>
              <a:gd name="connsiteX59" fmla="*/ 3002383 w 4323144"/>
              <a:gd name="connsiteY59" fmla="*/ 4308486 h 4796141"/>
              <a:gd name="connsiteX60" fmla="*/ 2853072 w 4323144"/>
              <a:gd name="connsiteY60" fmla="*/ 4308486 h 4796141"/>
              <a:gd name="connsiteX61" fmla="*/ 2823591 w 4323144"/>
              <a:gd name="connsiteY61" fmla="*/ 4308486 h 4796141"/>
              <a:gd name="connsiteX62" fmla="*/ 2734194 w 4323144"/>
              <a:gd name="connsiteY62" fmla="*/ 4337964 h 4796141"/>
              <a:gd name="connsiteX63" fmla="*/ 2615316 w 4323144"/>
              <a:gd name="connsiteY63" fmla="*/ 4219103 h 4796141"/>
              <a:gd name="connsiteX64" fmla="*/ 2734194 w 4323144"/>
              <a:gd name="connsiteY64" fmla="*/ 4070764 h 4796141"/>
              <a:gd name="connsiteX65" fmla="*/ 2853072 w 4323144"/>
              <a:gd name="connsiteY65" fmla="*/ 4041286 h 4796141"/>
              <a:gd name="connsiteX66" fmla="*/ 2971950 w 4323144"/>
              <a:gd name="connsiteY66" fmla="*/ 4041286 h 4796141"/>
              <a:gd name="connsiteX67" fmla="*/ 2942469 w 4323144"/>
              <a:gd name="connsiteY67" fmla="*/ 3803563 h 4796141"/>
              <a:gd name="connsiteX68" fmla="*/ 2823591 w 4323144"/>
              <a:gd name="connsiteY68" fmla="*/ 3624796 h 4796141"/>
              <a:gd name="connsiteX69" fmla="*/ 2764627 w 4323144"/>
              <a:gd name="connsiteY69" fmla="*/ 3476457 h 4796141"/>
              <a:gd name="connsiteX70" fmla="*/ 2496438 w 4323144"/>
              <a:gd name="connsiteY70" fmla="*/ 3238734 h 4796141"/>
              <a:gd name="connsiteX71" fmla="*/ 2377560 w 4323144"/>
              <a:gd name="connsiteY71" fmla="*/ 3059967 h 4796141"/>
              <a:gd name="connsiteX72" fmla="*/ 2229201 w 4323144"/>
              <a:gd name="connsiteY72" fmla="*/ 3059967 h 4796141"/>
              <a:gd name="connsiteX73" fmla="*/ 2110323 w 4323144"/>
              <a:gd name="connsiteY73" fmla="*/ 3238734 h 4796141"/>
              <a:gd name="connsiteX74" fmla="*/ 1961963 w 4323144"/>
              <a:gd name="connsiteY74" fmla="*/ 3446028 h 4796141"/>
              <a:gd name="connsiteX75" fmla="*/ 1932481 w 4323144"/>
              <a:gd name="connsiteY75" fmla="*/ 3624796 h 4796141"/>
              <a:gd name="connsiteX76" fmla="*/ 2110323 w 4323144"/>
              <a:gd name="connsiteY76" fmla="*/ 3862518 h 4796141"/>
              <a:gd name="connsiteX77" fmla="*/ 2199719 w 4323144"/>
              <a:gd name="connsiteY77" fmla="*/ 4010857 h 4796141"/>
              <a:gd name="connsiteX78" fmla="*/ 2229201 w 4323144"/>
              <a:gd name="connsiteY78" fmla="*/ 4129719 h 4796141"/>
              <a:gd name="connsiteX79" fmla="*/ 2258682 w 4323144"/>
              <a:gd name="connsiteY79" fmla="*/ 4248580 h 4796141"/>
              <a:gd name="connsiteX80" fmla="*/ 2258682 w 4323144"/>
              <a:gd name="connsiteY80" fmla="*/ 4367442 h 4796141"/>
              <a:gd name="connsiteX81" fmla="*/ 2258682 w 4323144"/>
              <a:gd name="connsiteY81" fmla="*/ 4456825 h 4796141"/>
              <a:gd name="connsiteX82" fmla="*/ 2170237 w 4323144"/>
              <a:gd name="connsiteY82" fmla="*/ 4486303 h 4796141"/>
              <a:gd name="connsiteX83" fmla="*/ 2020926 w 4323144"/>
              <a:gd name="connsiteY83" fmla="*/ 4367442 h 4796141"/>
              <a:gd name="connsiteX84" fmla="*/ 1991445 w 4323144"/>
              <a:gd name="connsiteY84" fmla="*/ 4279009 h 4796141"/>
              <a:gd name="connsiteX85" fmla="*/ 2020926 w 4323144"/>
              <a:gd name="connsiteY85" fmla="*/ 4189625 h 4796141"/>
              <a:gd name="connsiteX86" fmla="*/ 1991445 w 4323144"/>
              <a:gd name="connsiteY86" fmla="*/ 4041286 h 4796141"/>
              <a:gd name="connsiteX87" fmla="*/ 1872567 w 4323144"/>
              <a:gd name="connsiteY87" fmla="*/ 3862518 h 4796141"/>
              <a:gd name="connsiteX88" fmla="*/ 1664292 w 4323144"/>
              <a:gd name="connsiteY88" fmla="*/ 3624796 h 4796141"/>
              <a:gd name="connsiteX89" fmla="*/ 1634811 w 4323144"/>
              <a:gd name="connsiteY89" fmla="*/ 3476457 h 4796141"/>
              <a:gd name="connsiteX90" fmla="*/ 1724207 w 4323144"/>
              <a:gd name="connsiteY90" fmla="*/ 3357595 h 4796141"/>
              <a:gd name="connsiteX91" fmla="*/ 1813603 w 4323144"/>
              <a:gd name="connsiteY91" fmla="*/ 3149350 h 4796141"/>
              <a:gd name="connsiteX92" fmla="*/ 1813603 w 4323144"/>
              <a:gd name="connsiteY92" fmla="*/ 3001011 h 4796141"/>
              <a:gd name="connsiteX93" fmla="*/ 1575847 w 4323144"/>
              <a:gd name="connsiteY93" fmla="*/ 2911628 h 4796141"/>
              <a:gd name="connsiteX94" fmla="*/ 1456969 w 4323144"/>
              <a:gd name="connsiteY94" fmla="*/ 2852672 h 4796141"/>
              <a:gd name="connsiteX95" fmla="*/ 1338091 w 4323144"/>
              <a:gd name="connsiteY95" fmla="*/ 2941105 h 4796141"/>
              <a:gd name="connsiteX96" fmla="*/ 1307658 w 4323144"/>
              <a:gd name="connsiteY96" fmla="*/ 3178828 h 4796141"/>
              <a:gd name="connsiteX97" fmla="*/ 1307658 w 4323144"/>
              <a:gd name="connsiteY97" fmla="*/ 3446028 h 4796141"/>
              <a:gd name="connsiteX98" fmla="*/ 1367572 w 4323144"/>
              <a:gd name="connsiteY98" fmla="*/ 3595318 h 4796141"/>
              <a:gd name="connsiteX99" fmla="*/ 1397054 w 4323144"/>
              <a:gd name="connsiteY99" fmla="*/ 3803563 h 4796141"/>
              <a:gd name="connsiteX100" fmla="*/ 1426536 w 4323144"/>
              <a:gd name="connsiteY100" fmla="*/ 3981380 h 4796141"/>
              <a:gd name="connsiteX101" fmla="*/ 1545414 w 4323144"/>
              <a:gd name="connsiteY101" fmla="*/ 4189625 h 4796141"/>
              <a:gd name="connsiteX102" fmla="*/ 1605328 w 4323144"/>
              <a:gd name="connsiteY102" fmla="*/ 4308486 h 4796141"/>
              <a:gd name="connsiteX103" fmla="*/ 1634811 w 4323144"/>
              <a:gd name="connsiteY103" fmla="*/ 4397870 h 4796141"/>
              <a:gd name="connsiteX104" fmla="*/ 1694725 w 4323144"/>
              <a:gd name="connsiteY104" fmla="*/ 4546209 h 4796141"/>
              <a:gd name="connsiteX105" fmla="*/ 1753689 w 4323144"/>
              <a:gd name="connsiteY105" fmla="*/ 4754454 h 4796141"/>
              <a:gd name="connsiteX106" fmla="*/ 1634811 w 4323144"/>
              <a:gd name="connsiteY106" fmla="*/ 4783932 h 4796141"/>
              <a:gd name="connsiteX107" fmla="*/ 1486450 w 4323144"/>
              <a:gd name="connsiteY107" fmla="*/ 4724026 h 4796141"/>
              <a:gd name="connsiteX108" fmla="*/ 1456969 w 4323144"/>
              <a:gd name="connsiteY108" fmla="*/ 4516731 h 4796141"/>
              <a:gd name="connsiteX109" fmla="*/ 1426536 w 4323144"/>
              <a:gd name="connsiteY109" fmla="*/ 4397870 h 4796141"/>
              <a:gd name="connsiteX110" fmla="*/ 1367572 w 4323144"/>
              <a:gd name="connsiteY110" fmla="*/ 4189625 h 4796141"/>
              <a:gd name="connsiteX111" fmla="*/ 1278176 w 4323144"/>
              <a:gd name="connsiteY111" fmla="*/ 3951902 h 4796141"/>
              <a:gd name="connsiteX112" fmla="*/ 1100335 w 4323144"/>
              <a:gd name="connsiteY112" fmla="*/ 3624796 h 4796141"/>
              <a:gd name="connsiteX113" fmla="*/ 1100335 w 4323144"/>
              <a:gd name="connsiteY113" fmla="*/ 3446028 h 4796141"/>
              <a:gd name="connsiteX114" fmla="*/ 1010939 w 4323144"/>
              <a:gd name="connsiteY114" fmla="*/ 3209256 h 4796141"/>
              <a:gd name="connsiteX115" fmla="*/ 981457 w 4323144"/>
              <a:gd name="connsiteY115" fmla="*/ 2941105 h 4796141"/>
              <a:gd name="connsiteX116" fmla="*/ 862579 w 4323144"/>
              <a:gd name="connsiteY116" fmla="*/ 3119873 h 4796141"/>
              <a:gd name="connsiteX117" fmla="*/ 921542 w 4323144"/>
              <a:gd name="connsiteY117" fmla="*/ 3001011 h 4796141"/>
              <a:gd name="connsiteX118" fmla="*/ 416548 w 4323144"/>
              <a:gd name="connsiteY118" fmla="*/ 3297689 h 4796141"/>
              <a:gd name="connsiteX119" fmla="*/ 535427 w 4323144"/>
              <a:gd name="connsiteY119" fmla="*/ 3238734 h 4796141"/>
              <a:gd name="connsiteX120" fmla="*/ 118878 w 4323144"/>
              <a:gd name="connsiteY120" fmla="*/ 3268212 h 4796141"/>
              <a:gd name="connsiteX121" fmla="*/ 237756 w 4323144"/>
              <a:gd name="connsiteY121" fmla="*/ 3178828 h 4796141"/>
              <a:gd name="connsiteX122" fmla="*/ 59914 w 4323144"/>
              <a:gd name="connsiteY122" fmla="*/ 3238734 h 4796141"/>
              <a:gd name="connsiteX123" fmla="*/ 178793 w 4323144"/>
              <a:gd name="connsiteY123" fmla="*/ 3090395 h 4796141"/>
              <a:gd name="connsiteX124" fmla="*/ 0 w 4323144"/>
              <a:gd name="connsiteY124" fmla="*/ 3059967 h 4796141"/>
              <a:gd name="connsiteX125" fmla="*/ 327152 w 4323144"/>
              <a:gd name="connsiteY125" fmla="*/ 3059967 h 4796141"/>
              <a:gd name="connsiteX126" fmla="*/ 0 w 4323144"/>
              <a:gd name="connsiteY126" fmla="*/ 2911628 h 4796141"/>
              <a:gd name="connsiteX127" fmla="*/ 446030 w 4323144"/>
              <a:gd name="connsiteY127" fmla="*/ 2971534 h 4796141"/>
              <a:gd name="connsiteX128" fmla="*/ 594390 w 4323144"/>
              <a:gd name="connsiteY128" fmla="*/ 2673905 h 4796141"/>
              <a:gd name="connsiteX129" fmla="*/ 683786 w 4323144"/>
              <a:gd name="connsiteY129" fmla="*/ 2436182 h 4796141"/>
              <a:gd name="connsiteX130" fmla="*/ 608358 w 4323144"/>
              <a:gd name="connsiteY130" fmla="*/ 2574180 h 4796141"/>
              <a:gd name="connsiteX131" fmla="*/ 604330 w 4323144"/>
              <a:gd name="connsiteY131" fmla="*/ 2588357 h 4796141"/>
              <a:gd name="connsiteX132" fmla="*/ 607129 w 4323144"/>
              <a:gd name="connsiteY132" fmla="*/ 2573824 h 4796141"/>
              <a:gd name="connsiteX133" fmla="*/ 683786 w 4323144"/>
              <a:gd name="connsiteY133" fmla="*/ 2346799 h 4796141"/>
              <a:gd name="connsiteX134" fmla="*/ 773183 w 4323144"/>
              <a:gd name="connsiteY134" fmla="*/ 2020643 h 4796141"/>
              <a:gd name="connsiteX135" fmla="*/ 1010939 w 4323144"/>
              <a:gd name="connsiteY135" fmla="*/ 1633630 h 4796141"/>
              <a:gd name="connsiteX136" fmla="*/ 1397054 w 4323144"/>
              <a:gd name="connsiteY136" fmla="*/ 1395907 h 4796141"/>
              <a:gd name="connsiteX137" fmla="*/ 1813603 w 4323144"/>
              <a:gd name="connsiteY137" fmla="*/ 1426336 h 4796141"/>
              <a:gd name="connsiteX138" fmla="*/ 2110323 w 4323144"/>
              <a:gd name="connsiteY138" fmla="*/ 1455814 h 4796141"/>
              <a:gd name="connsiteX139" fmla="*/ 2258682 w 4323144"/>
              <a:gd name="connsiteY139" fmla="*/ 1307475 h 4796141"/>
              <a:gd name="connsiteX140" fmla="*/ 2139804 w 4323144"/>
              <a:gd name="connsiteY140" fmla="*/ 1395907 h 4796141"/>
              <a:gd name="connsiteX141" fmla="*/ 2199719 w 4323144"/>
              <a:gd name="connsiteY141" fmla="*/ 1277046 h 4796141"/>
              <a:gd name="connsiteX142" fmla="*/ 2080841 w 4323144"/>
              <a:gd name="connsiteY142" fmla="*/ 1426336 h 4796141"/>
              <a:gd name="connsiteX143" fmla="*/ 2199719 w 4323144"/>
              <a:gd name="connsiteY143" fmla="*/ 1218091 h 4796141"/>
              <a:gd name="connsiteX144" fmla="*/ 2407993 w 4323144"/>
              <a:gd name="connsiteY144" fmla="*/ 1099230 h 4796141"/>
              <a:gd name="connsiteX145" fmla="*/ 2556353 w 4323144"/>
              <a:gd name="connsiteY145" fmla="*/ 831079 h 4796141"/>
              <a:gd name="connsiteX146" fmla="*/ 2675231 w 4323144"/>
              <a:gd name="connsiteY146" fmla="*/ 742646 h 4796141"/>
              <a:gd name="connsiteX147" fmla="*/ 2466957 w 4323144"/>
              <a:gd name="connsiteY147" fmla="*/ 890985 h 4796141"/>
              <a:gd name="connsiteX148" fmla="*/ 2615316 w 4323144"/>
              <a:gd name="connsiteY148" fmla="*/ 713168 h 4796141"/>
              <a:gd name="connsiteX149" fmla="*/ 2377560 w 4323144"/>
              <a:gd name="connsiteY149" fmla="*/ 1009846 h 4796141"/>
              <a:gd name="connsiteX150" fmla="*/ 2556353 w 4323144"/>
              <a:gd name="connsiteY150" fmla="*/ 682740 h 4796141"/>
              <a:gd name="connsiteX151" fmla="*/ 2437475 w 4323144"/>
              <a:gd name="connsiteY151" fmla="*/ 653262 h 4796141"/>
              <a:gd name="connsiteX152" fmla="*/ 2585835 w 4323144"/>
              <a:gd name="connsiteY152" fmla="*/ 563878 h 4796141"/>
              <a:gd name="connsiteX153" fmla="*/ 2675231 w 4323144"/>
              <a:gd name="connsiteY153" fmla="*/ 475445 h 4796141"/>
              <a:gd name="connsiteX154" fmla="*/ 2764627 w 4323144"/>
              <a:gd name="connsiteY154" fmla="*/ 415539 h 4796141"/>
              <a:gd name="connsiteX155" fmla="*/ 2971950 w 4323144"/>
              <a:gd name="connsiteY155" fmla="*/ 326155 h 4796141"/>
              <a:gd name="connsiteX156" fmla="*/ 3121261 w 4323144"/>
              <a:gd name="connsiteY156" fmla="*/ 296678 h 4796141"/>
              <a:gd name="connsiteX157" fmla="*/ 3269621 w 4323144"/>
              <a:gd name="connsiteY157" fmla="*/ 326155 h 4796141"/>
              <a:gd name="connsiteX158" fmla="*/ 3240139 w 4323144"/>
              <a:gd name="connsiteY158" fmla="*/ 267200 h 4796141"/>
              <a:gd name="connsiteX159" fmla="*/ 3299103 w 4323144"/>
              <a:gd name="connsiteY159" fmla="*/ 326155 h 4796141"/>
              <a:gd name="connsiteX160" fmla="*/ 3328584 w 4323144"/>
              <a:gd name="connsiteY160" fmla="*/ 267200 h 4796141"/>
              <a:gd name="connsiteX161" fmla="*/ 3359017 w 4323144"/>
              <a:gd name="connsiteY161" fmla="*/ 326155 h 4796141"/>
              <a:gd name="connsiteX162" fmla="*/ 3417981 w 4323144"/>
              <a:gd name="connsiteY162" fmla="*/ 267200 h 4796141"/>
              <a:gd name="connsiteX163" fmla="*/ 3417981 w 4323144"/>
              <a:gd name="connsiteY163" fmla="*/ 296678 h 4796141"/>
              <a:gd name="connsiteX164" fmla="*/ 3476944 w 4323144"/>
              <a:gd name="connsiteY164" fmla="*/ 148339 h 4796141"/>
              <a:gd name="connsiteX165" fmla="*/ 3596773 w 4323144"/>
              <a:gd name="connsiteY165" fmla="*/ 0 h 479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323144" h="4796141">
                <a:moveTo>
                  <a:pt x="2764627" y="3030489"/>
                </a:moveTo>
                <a:cubicBezTo>
                  <a:pt x="2764627" y="3030489"/>
                  <a:pt x="2942469" y="3328118"/>
                  <a:pt x="3002383" y="3387073"/>
                </a:cubicBezTo>
                <a:cubicBezTo>
                  <a:pt x="3002383" y="3387073"/>
                  <a:pt x="2942469" y="3238734"/>
                  <a:pt x="2971950" y="3209256"/>
                </a:cubicBezTo>
                <a:cubicBezTo>
                  <a:pt x="2971950" y="3178828"/>
                  <a:pt x="2912987" y="3178828"/>
                  <a:pt x="2912987" y="3178828"/>
                </a:cubicBezTo>
                <a:cubicBezTo>
                  <a:pt x="2912987" y="3178828"/>
                  <a:pt x="2882554" y="3090395"/>
                  <a:pt x="2853072" y="3059967"/>
                </a:cubicBezTo>
                <a:lnTo>
                  <a:pt x="2823591" y="3030489"/>
                </a:lnTo>
                <a:cubicBezTo>
                  <a:pt x="2823591" y="3030489"/>
                  <a:pt x="2823591" y="3030489"/>
                  <a:pt x="2764627" y="3030489"/>
                </a:cubicBezTo>
                <a:close/>
                <a:moveTo>
                  <a:pt x="604330" y="2588357"/>
                </a:moveTo>
                <a:lnTo>
                  <a:pt x="600066" y="2610492"/>
                </a:lnTo>
                <a:cubicBezTo>
                  <a:pt x="596292" y="2631412"/>
                  <a:pt x="594390" y="2644427"/>
                  <a:pt x="594390" y="2644427"/>
                </a:cubicBezTo>
                <a:cubicBezTo>
                  <a:pt x="594390" y="2633254"/>
                  <a:pt x="595787" y="2621621"/>
                  <a:pt x="598231" y="2609816"/>
                </a:cubicBezTo>
                <a:close/>
                <a:moveTo>
                  <a:pt x="3596773" y="0"/>
                </a:moveTo>
                <a:cubicBezTo>
                  <a:pt x="3596773" y="0"/>
                  <a:pt x="3596773" y="58955"/>
                  <a:pt x="3596773" y="88433"/>
                </a:cubicBezTo>
                <a:cubicBezTo>
                  <a:pt x="3626255" y="148339"/>
                  <a:pt x="3626255" y="207294"/>
                  <a:pt x="3626255" y="207294"/>
                </a:cubicBezTo>
                <a:cubicBezTo>
                  <a:pt x="3626255" y="207294"/>
                  <a:pt x="3626255" y="267200"/>
                  <a:pt x="3655737" y="296678"/>
                </a:cubicBezTo>
                <a:cubicBezTo>
                  <a:pt x="3685219" y="296678"/>
                  <a:pt x="3715651" y="326155"/>
                  <a:pt x="3745133" y="296678"/>
                </a:cubicBezTo>
                <a:cubicBezTo>
                  <a:pt x="3774615" y="267200"/>
                  <a:pt x="3864011" y="207294"/>
                  <a:pt x="3864011" y="177817"/>
                </a:cubicBezTo>
                <a:cubicBezTo>
                  <a:pt x="3893493" y="148339"/>
                  <a:pt x="3953407" y="118861"/>
                  <a:pt x="3953407" y="88433"/>
                </a:cubicBezTo>
                <a:cubicBezTo>
                  <a:pt x="3953407" y="58955"/>
                  <a:pt x="3982889" y="29478"/>
                  <a:pt x="3982889" y="29478"/>
                </a:cubicBezTo>
                <a:cubicBezTo>
                  <a:pt x="3982889" y="29478"/>
                  <a:pt x="3982889" y="29478"/>
                  <a:pt x="4012371" y="118861"/>
                </a:cubicBezTo>
                <a:cubicBezTo>
                  <a:pt x="4012371" y="118861"/>
                  <a:pt x="3982889" y="267200"/>
                  <a:pt x="3953407" y="296678"/>
                </a:cubicBezTo>
                <a:cubicBezTo>
                  <a:pt x="3953407" y="326155"/>
                  <a:pt x="3953407" y="356584"/>
                  <a:pt x="3922975" y="386062"/>
                </a:cubicBezTo>
                <a:cubicBezTo>
                  <a:pt x="3893493" y="386062"/>
                  <a:pt x="3893493" y="386062"/>
                  <a:pt x="3893493" y="386062"/>
                </a:cubicBezTo>
                <a:cubicBezTo>
                  <a:pt x="3893493" y="415539"/>
                  <a:pt x="3953407" y="504923"/>
                  <a:pt x="3953407" y="534401"/>
                </a:cubicBezTo>
                <a:cubicBezTo>
                  <a:pt x="3982889" y="563878"/>
                  <a:pt x="4072285" y="623784"/>
                  <a:pt x="4101767" y="653262"/>
                </a:cubicBezTo>
                <a:cubicBezTo>
                  <a:pt x="4101767" y="713168"/>
                  <a:pt x="4072285" y="831079"/>
                  <a:pt x="4072285" y="890985"/>
                </a:cubicBezTo>
                <a:cubicBezTo>
                  <a:pt x="4072285" y="950891"/>
                  <a:pt x="4131249" y="1039324"/>
                  <a:pt x="4160731" y="1099230"/>
                </a:cubicBezTo>
                <a:cubicBezTo>
                  <a:pt x="4191163" y="1158185"/>
                  <a:pt x="4220645" y="1218091"/>
                  <a:pt x="4220645" y="1218091"/>
                </a:cubicBezTo>
                <a:lnTo>
                  <a:pt x="4310041" y="1307475"/>
                </a:lnTo>
                <a:cubicBezTo>
                  <a:pt x="4310041" y="1307475"/>
                  <a:pt x="4310041" y="1307475"/>
                  <a:pt x="4310041" y="1366430"/>
                </a:cubicBezTo>
                <a:cubicBezTo>
                  <a:pt x="4310041" y="1366430"/>
                  <a:pt x="4339523" y="1455814"/>
                  <a:pt x="4310041" y="1485291"/>
                </a:cubicBezTo>
                <a:cubicBezTo>
                  <a:pt x="4279609" y="1545197"/>
                  <a:pt x="4279609" y="1574675"/>
                  <a:pt x="4279609" y="1604153"/>
                </a:cubicBezTo>
                <a:cubicBezTo>
                  <a:pt x="4250127" y="1633630"/>
                  <a:pt x="4191163" y="1664059"/>
                  <a:pt x="4160731" y="1693536"/>
                </a:cubicBezTo>
                <a:cubicBezTo>
                  <a:pt x="4101767" y="1693536"/>
                  <a:pt x="4012371" y="1693536"/>
                  <a:pt x="3982889" y="1633630"/>
                </a:cubicBezTo>
                <a:cubicBezTo>
                  <a:pt x="3982889" y="1604153"/>
                  <a:pt x="3922975" y="1545197"/>
                  <a:pt x="3922975" y="1545197"/>
                </a:cubicBezTo>
                <a:cubicBezTo>
                  <a:pt x="3922975" y="1545197"/>
                  <a:pt x="3715651" y="1395907"/>
                  <a:pt x="3685219" y="1395907"/>
                </a:cubicBezTo>
                <a:cubicBezTo>
                  <a:pt x="3655737" y="1366430"/>
                  <a:pt x="3596773" y="1336952"/>
                  <a:pt x="3596773" y="1336952"/>
                </a:cubicBezTo>
                <a:cubicBezTo>
                  <a:pt x="3596773" y="1336952"/>
                  <a:pt x="3507377" y="1336952"/>
                  <a:pt x="3476944" y="1277046"/>
                </a:cubicBezTo>
                <a:cubicBezTo>
                  <a:pt x="3417981" y="1247569"/>
                  <a:pt x="3417981" y="1277046"/>
                  <a:pt x="3417981" y="1277046"/>
                </a:cubicBezTo>
                <a:cubicBezTo>
                  <a:pt x="3417981" y="1277046"/>
                  <a:pt x="3417981" y="1277046"/>
                  <a:pt x="3299103" y="1604153"/>
                </a:cubicBezTo>
                <a:cubicBezTo>
                  <a:pt x="3299103" y="1604153"/>
                  <a:pt x="3240139" y="1841875"/>
                  <a:pt x="3269621" y="1901781"/>
                </a:cubicBezTo>
                <a:cubicBezTo>
                  <a:pt x="3269621" y="1990214"/>
                  <a:pt x="3328584" y="2139504"/>
                  <a:pt x="3359017" y="2258366"/>
                </a:cubicBezTo>
                <a:cubicBezTo>
                  <a:pt x="3388499" y="2346799"/>
                  <a:pt x="3417981" y="2465660"/>
                  <a:pt x="3388499" y="2525566"/>
                </a:cubicBezTo>
                <a:cubicBezTo>
                  <a:pt x="3359017" y="2614950"/>
                  <a:pt x="3299103" y="2822244"/>
                  <a:pt x="3299103" y="2822244"/>
                </a:cubicBezTo>
                <a:cubicBezTo>
                  <a:pt x="3299103" y="2822244"/>
                  <a:pt x="3299103" y="3059967"/>
                  <a:pt x="3269621" y="3209256"/>
                </a:cubicBezTo>
                <a:cubicBezTo>
                  <a:pt x="3240139" y="3328118"/>
                  <a:pt x="3269621" y="3476457"/>
                  <a:pt x="3269621" y="3565841"/>
                </a:cubicBezTo>
                <a:cubicBezTo>
                  <a:pt x="3269621" y="3654273"/>
                  <a:pt x="3359017" y="3654273"/>
                  <a:pt x="3328584" y="3773135"/>
                </a:cubicBezTo>
                <a:cubicBezTo>
                  <a:pt x="3299103" y="3862518"/>
                  <a:pt x="3240139" y="3981380"/>
                  <a:pt x="3240139" y="3981380"/>
                </a:cubicBezTo>
                <a:cubicBezTo>
                  <a:pt x="3240139" y="3981380"/>
                  <a:pt x="3240139" y="3981380"/>
                  <a:pt x="3121261" y="4100241"/>
                </a:cubicBezTo>
                <a:cubicBezTo>
                  <a:pt x="3121261" y="4100241"/>
                  <a:pt x="3121261" y="4100241"/>
                  <a:pt x="3150743" y="4248580"/>
                </a:cubicBezTo>
                <a:cubicBezTo>
                  <a:pt x="3150743" y="4248580"/>
                  <a:pt x="3150743" y="4337964"/>
                  <a:pt x="3180225" y="4397870"/>
                </a:cubicBezTo>
                <a:cubicBezTo>
                  <a:pt x="3180225" y="4456825"/>
                  <a:pt x="3209706" y="4486303"/>
                  <a:pt x="3209706" y="4486303"/>
                </a:cubicBezTo>
                <a:cubicBezTo>
                  <a:pt x="3209706" y="4486303"/>
                  <a:pt x="3209706" y="4486303"/>
                  <a:pt x="3240139" y="4635593"/>
                </a:cubicBezTo>
                <a:cubicBezTo>
                  <a:pt x="3240139" y="4635593"/>
                  <a:pt x="3269621" y="4694548"/>
                  <a:pt x="3240139" y="4754454"/>
                </a:cubicBezTo>
                <a:cubicBezTo>
                  <a:pt x="3209706" y="4783932"/>
                  <a:pt x="3180225" y="4813409"/>
                  <a:pt x="3121261" y="4783932"/>
                </a:cubicBezTo>
                <a:cubicBezTo>
                  <a:pt x="3061347" y="4754454"/>
                  <a:pt x="2942469" y="4665070"/>
                  <a:pt x="2942469" y="4665070"/>
                </a:cubicBezTo>
                <a:cubicBezTo>
                  <a:pt x="2942469" y="4665070"/>
                  <a:pt x="2942469" y="4665070"/>
                  <a:pt x="2942469" y="4546209"/>
                </a:cubicBezTo>
                <a:cubicBezTo>
                  <a:pt x="2942469" y="4546209"/>
                  <a:pt x="2942469" y="4546209"/>
                  <a:pt x="2942469" y="4456825"/>
                </a:cubicBezTo>
                <a:cubicBezTo>
                  <a:pt x="2942469" y="4456825"/>
                  <a:pt x="3002383" y="4427348"/>
                  <a:pt x="3002383" y="4397870"/>
                </a:cubicBezTo>
                <a:cubicBezTo>
                  <a:pt x="3002383" y="4337964"/>
                  <a:pt x="3031865" y="4337964"/>
                  <a:pt x="3002383" y="4308486"/>
                </a:cubicBezTo>
                <a:cubicBezTo>
                  <a:pt x="2942469" y="4279009"/>
                  <a:pt x="2853072" y="4308486"/>
                  <a:pt x="2853072" y="4308486"/>
                </a:cubicBezTo>
                <a:cubicBezTo>
                  <a:pt x="2853072" y="4308486"/>
                  <a:pt x="2853072" y="4308486"/>
                  <a:pt x="2823591" y="4308486"/>
                </a:cubicBezTo>
                <a:cubicBezTo>
                  <a:pt x="2823591" y="4308486"/>
                  <a:pt x="2794109" y="4337964"/>
                  <a:pt x="2734194" y="4337964"/>
                </a:cubicBezTo>
                <a:cubicBezTo>
                  <a:pt x="2704713" y="4337964"/>
                  <a:pt x="2585835" y="4337964"/>
                  <a:pt x="2615316" y="4219103"/>
                </a:cubicBezTo>
                <a:cubicBezTo>
                  <a:pt x="2645749" y="4129719"/>
                  <a:pt x="2645749" y="4070764"/>
                  <a:pt x="2734194" y="4070764"/>
                </a:cubicBezTo>
                <a:cubicBezTo>
                  <a:pt x="2823591" y="4041286"/>
                  <a:pt x="2794109" y="4041286"/>
                  <a:pt x="2853072" y="4041286"/>
                </a:cubicBezTo>
                <a:cubicBezTo>
                  <a:pt x="2912987" y="4041286"/>
                  <a:pt x="2971950" y="4041286"/>
                  <a:pt x="2971950" y="4041286"/>
                </a:cubicBezTo>
                <a:cubicBezTo>
                  <a:pt x="2971950" y="4041286"/>
                  <a:pt x="2942469" y="3862518"/>
                  <a:pt x="2942469" y="3803563"/>
                </a:cubicBezTo>
                <a:cubicBezTo>
                  <a:pt x="2912987" y="3743657"/>
                  <a:pt x="2853072" y="3684702"/>
                  <a:pt x="2823591" y="3624796"/>
                </a:cubicBezTo>
                <a:cubicBezTo>
                  <a:pt x="2794109" y="3535412"/>
                  <a:pt x="2794109" y="3535412"/>
                  <a:pt x="2764627" y="3476457"/>
                </a:cubicBezTo>
                <a:cubicBezTo>
                  <a:pt x="2704713" y="3416551"/>
                  <a:pt x="2556353" y="3268212"/>
                  <a:pt x="2496438" y="3238734"/>
                </a:cubicBezTo>
                <a:cubicBezTo>
                  <a:pt x="2466957" y="3209256"/>
                  <a:pt x="2377560" y="3059967"/>
                  <a:pt x="2377560" y="3059967"/>
                </a:cubicBezTo>
                <a:cubicBezTo>
                  <a:pt x="2377560" y="3059967"/>
                  <a:pt x="2377560" y="3059967"/>
                  <a:pt x="2229201" y="3059967"/>
                </a:cubicBezTo>
                <a:cubicBezTo>
                  <a:pt x="2229201" y="3059967"/>
                  <a:pt x="2170237" y="3178828"/>
                  <a:pt x="2110323" y="3238734"/>
                </a:cubicBezTo>
                <a:cubicBezTo>
                  <a:pt x="2051359" y="3328118"/>
                  <a:pt x="1991445" y="3387073"/>
                  <a:pt x="1961963" y="3446028"/>
                </a:cubicBezTo>
                <a:cubicBezTo>
                  <a:pt x="1932481" y="3505934"/>
                  <a:pt x="1902048" y="3595318"/>
                  <a:pt x="1932481" y="3624796"/>
                </a:cubicBezTo>
                <a:cubicBezTo>
                  <a:pt x="1961963" y="3684702"/>
                  <a:pt x="2080841" y="3803563"/>
                  <a:pt x="2110323" y="3862518"/>
                </a:cubicBezTo>
                <a:cubicBezTo>
                  <a:pt x="2170237" y="3922425"/>
                  <a:pt x="2199719" y="3951902"/>
                  <a:pt x="2199719" y="4010857"/>
                </a:cubicBezTo>
                <a:cubicBezTo>
                  <a:pt x="2199719" y="4070764"/>
                  <a:pt x="2229201" y="4100241"/>
                  <a:pt x="2229201" y="4129719"/>
                </a:cubicBezTo>
                <a:cubicBezTo>
                  <a:pt x="2229201" y="4189625"/>
                  <a:pt x="2258682" y="4219103"/>
                  <a:pt x="2258682" y="4248580"/>
                </a:cubicBezTo>
                <a:cubicBezTo>
                  <a:pt x="2258682" y="4308486"/>
                  <a:pt x="2229201" y="4308486"/>
                  <a:pt x="2258682" y="4367442"/>
                </a:cubicBezTo>
                <a:cubicBezTo>
                  <a:pt x="2258682" y="4397870"/>
                  <a:pt x="2289115" y="4427348"/>
                  <a:pt x="2258682" y="4456825"/>
                </a:cubicBezTo>
                <a:cubicBezTo>
                  <a:pt x="2258682" y="4486303"/>
                  <a:pt x="2170237" y="4486303"/>
                  <a:pt x="2170237" y="4486303"/>
                </a:cubicBezTo>
                <a:cubicBezTo>
                  <a:pt x="2170237" y="4486303"/>
                  <a:pt x="2051359" y="4427348"/>
                  <a:pt x="2020926" y="4367442"/>
                </a:cubicBezTo>
                <a:cubicBezTo>
                  <a:pt x="1991445" y="4337964"/>
                  <a:pt x="1991445" y="4279009"/>
                  <a:pt x="1991445" y="4279009"/>
                </a:cubicBezTo>
                <a:cubicBezTo>
                  <a:pt x="1991445" y="4279009"/>
                  <a:pt x="2020926" y="4219103"/>
                  <a:pt x="2020926" y="4189625"/>
                </a:cubicBezTo>
                <a:cubicBezTo>
                  <a:pt x="2051359" y="4129719"/>
                  <a:pt x="1991445" y="4041286"/>
                  <a:pt x="1991445" y="4041286"/>
                </a:cubicBezTo>
                <a:cubicBezTo>
                  <a:pt x="1991445" y="4041286"/>
                  <a:pt x="1932481" y="3922425"/>
                  <a:pt x="1872567" y="3862518"/>
                </a:cubicBezTo>
                <a:cubicBezTo>
                  <a:pt x="1843085" y="3833041"/>
                  <a:pt x="1694725" y="3654273"/>
                  <a:pt x="1664292" y="3624796"/>
                </a:cubicBezTo>
                <a:cubicBezTo>
                  <a:pt x="1605328" y="3595318"/>
                  <a:pt x="1605328" y="3535412"/>
                  <a:pt x="1634811" y="3476457"/>
                </a:cubicBezTo>
                <a:cubicBezTo>
                  <a:pt x="1664292" y="3416551"/>
                  <a:pt x="1724207" y="3357595"/>
                  <a:pt x="1724207" y="3357595"/>
                </a:cubicBezTo>
                <a:cubicBezTo>
                  <a:pt x="1724207" y="3357595"/>
                  <a:pt x="1813603" y="3209256"/>
                  <a:pt x="1813603" y="3149350"/>
                </a:cubicBezTo>
                <a:cubicBezTo>
                  <a:pt x="1813603" y="3090395"/>
                  <a:pt x="1813603" y="3001011"/>
                  <a:pt x="1813603" y="3001011"/>
                </a:cubicBezTo>
                <a:cubicBezTo>
                  <a:pt x="1813603" y="3001011"/>
                  <a:pt x="1664292" y="2971534"/>
                  <a:pt x="1575847" y="2911628"/>
                </a:cubicBezTo>
                <a:cubicBezTo>
                  <a:pt x="1515932" y="2882150"/>
                  <a:pt x="1456969" y="2852672"/>
                  <a:pt x="1456969" y="2852672"/>
                </a:cubicBezTo>
                <a:cubicBezTo>
                  <a:pt x="1456969" y="2852672"/>
                  <a:pt x="1456969" y="2852672"/>
                  <a:pt x="1338091" y="2941105"/>
                </a:cubicBezTo>
                <a:cubicBezTo>
                  <a:pt x="1338091" y="2941105"/>
                  <a:pt x="1278176" y="3059967"/>
                  <a:pt x="1307658" y="3178828"/>
                </a:cubicBezTo>
                <a:cubicBezTo>
                  <a:pt x="1307658" y="3268212"/>
                  <a:pt x="1278176" y="3387073"/>
                  <a:pt x="1307658" y="3446028"/>
                </a:cubicBezTo>
                <a:cubicBezTo>
                  <a:pt x="1338091" y="3535412"/>
                  <a:pt x="1338091" y="3535412"/>
                  <a:pt x="1367572" y="3595318"/>
                </a:cubicBezTo>
                <a:cubicBezTo>
                  <a:pt x="1367572" y="3654273"/>
                  <a:pt x="1397054" y="3743657"/>
                  <a:pt x="1397054" y="3803563"/>
                </a:cubicBezTo>
                <a:cubicBezTo>
                  <a:pt x="1397054" y="3862518"/>
                  <a:pt x="1397054" y="3891996"/>
                  <a:pt x="1426536" y="3981380"/>
                </a:cubicBezTo>
                <a:cubicBezTo>
                  <a:pt x="1456969" y="4070764"/>
                  <a:pt x="1515932" y="4160147"/>
                  <a:pt x="1545414" y="4189625"/>
                </a:cubicBezTo>
                <a:cubicBezTo>
                  <a:pt x="1575847" y="4219103"/>
                  <a:pt x="1605328" y="4248580"/>
                  <a:pt x="1605328" y="4308486"/>
                </a:cubicBezTo>
                <a:cubicBezTo>
                  <a:pt x="1605328" y="4367442"/>
                  <a:pt x="1634811" y="4397870"/>
                  <a:pt x="1634811" y="4397870"/>
                </a:cubicBezTo>
                <a:cubicBezTo>
                  <a:pt x="1634811" y="4397870"/>
                  <a:pt x="1664292" y="4516731"/>
                  <a:pt x="1694725" y="4546209"/>
                </a:cubicBezTo>
                <a:cubicBezTo>
                  <a:pt x="1694725" y="4605164"/>
                  <a:pt x="1753689" y="4694548"/>
                  <a:pt x="1753689" y="4754454"/>
                </a:cubicBezTo>
                <a:cubicBezTo>
                  <a:pt x="1724207" y="4783932"/>
                  <a:pt x="1694725" y="4813409"/>
                  <a:pt x="1634811" y="4783932"/>
                </a:cubicBezTo>
                <a:cubicBezTo>
                  <a:pt x="1545414" y="4783932"/>
                  <a:pt x="1515932" y="4754454"/>
                  <a:pt x="1486450" y="4724026"/>
                </a:cubicBezTo>
                <a:cubicBezTo>
                  <a:pt x="1426536" y="4665070"/>
                  <a:pt x="1456969" y="4575687"/>
                  <a:pt x="1456969" y="4516731"/>
                </a:cubicBezTo>
                <a:cubicBezTo>
                  <a:pt x="1456969" y="4456825"/>
                  <a:pt x="1456969" y="4427348"/>
                  <a:pt x="1426536" y="4397870"/>
                </a:cubicBezTo>
                <a:cubicBezTo>
                  <a:pt x="1397054" y="4337964"/>
                  <a:pt x="1397054" y="4248580"/>
                  <a:pt x="1367572" y="4189625"/>
                </a:cubicBezTo>
                <a:cubicBezTo>
                  <a:pt x="1338091" y="4100241"/>
                  <a:pt x="1307658" y="4010857"/>
                  <a:pt x="1278176" y="3951902"/>
                </a:cubicBezTo>
                <a:cubicBezTo>
                  <a:pt x="1219213" y="3891996"/>
                  <a:pt x="1100335" y="3743657"/>
                  <a:pt x="1100335" y="3624796"/>
                </a:cubicBezTo>
                <a:cubicBezTo>
                  <a:pt x="1100335" y="3505934"/>
                  <a:pt x="1100335" y="3446028"/>
                  <a:pt x="1100335" y="3446028"/>
                </a:cubicBezTo>
                <a:cubicBezTo>
                  <a:pt x="1100335" y="3446028"/>
                  <a:pt x="1100335" y="3446028"/>
                  <a:pt x="1010939" y="3209256"/>
                </a:cubicBezTo>
                <a:cubicBezTo>
                  <a:pt x="1010939" y="3209256"/>
                  <a:pt x="1010939" y="3209256"/>
                  <a:pt x="981457" y="2941105"/>
                </a:cubicBezTo>
                <a:cubicBezTo>
                  <a:pt x="981457" y="2941105"/>
                  <a:pt x="951024" y="3059967"/>
                  <a:pt x="862579" y="3119873"/>
                </a:cubicBezTo>
                <a:cubicBezTo>
                  <a:pt x="862579" y="3119873"/>
                  <a:pt x="892061" y="3059967"/>
                  <a:pt x="921542" y="3001011"/>
                </a:cubicBezTo>
                <a:cubicBezTo>
                  <a:pt x="921542" y="3001011"/>
                  <a:pt x="743701" y="3238734"/>
                  <a:pt x="416548" y="3297689"/>
                </a:cubicBezTo>
                <a:cubicBezTo>
                  <a:pt x="416548" y="3297689"/>
                  <a:pt x="505945" y="3268212"/>
                  <a:pt x="535427" y="3238734"/>
                </a:cubicBezTo>
                <a:cubicBezTo>
                  <a:pt x="535427" y="3238734"/>
                  <a:pt x="208274" y="3387073"/>
                  <a:pt x="118878" y="3268212"/>
                </a:cubicBezTo>
                <a:cubicBezTo>
                  <a:pt x="118878" y="3268212"/>
                  <a:pt x="178793" y="3238734"/>
                  <a:pt x="237756" y="3178828"/>
                </a:cubicBezTo>
                <a:cubicBezTo>
                  <a:pt x="237756" y="3178828"/>
                  <a:pt x="118878" y="3209256"/>
                  <a:pt x="59914" y="3238734"/>
                </a:cubicBezTo>
                <a:cubicBezTo>
                  <a:pt x="59914" y="3238734"/>
                  <a:pt x="118878" y="3119873"/>
                  <a:pt x="178793" y="3090395"/>
                </a:cubicBezTo>
                <a:cubicBezTo>
                  <a:pt x="178793" y="3090395"/>
                  <a:pt x="118878" y="3119873"/>
                  <a:pt x="0" y="3059967"/>
                </a:cubicBezTo>
                <a:cubicBezTo>
                  <a:pt x="0" y="3059967"/>
                  <a:pt x="208274" y="3090395"/>
                  <a:pt x="327152" y="3059967"/>
                </a:cubicBezTo>
                <a:cubicBezTo>
                  <a:pt x="327152" y="3059967"/>
                  <a:pt x="89396" y="3001011"/>
                  <a:pt x="0" y="2911628"/>
                </a:cubicBezTo>
                <a:cubicBezTo>
                  <a:pt x="0" y="2911628"/>
                  <a:pt x="297671" y="3030489"/>
                  <a:pt x="446030" y="2971534"/>
                </a:cubicBezTo>
                <a:cubicBezTo>
                  <a:pt x="564908" y="2882150"/>
                  <a:pt x="594390" y="2763289"/>
                  <a:pt x="594390" y="2673905"/>
                </a:cubicBezTo>
                <a:cubicBezTo>
                  <a:pt x="624823" y="2614950"/>
                  <a:pt x="683786" y="2436182"/>
                  <a:pt x="683786" y="2436182"/>
                </a:cubicBezTo>
                <a:cubicBezTo>
                  <a:pt x="683786" y="2436182"/>
                  <a:pt x="633501" y="2503042"/>
                  <a:pt x="608358" y="2574180"/>
                </a:cubicBezTo>
                <a:lnTo>
                  <a:pt x="604330" y="2588357"/>
                </a:lnTo>
                <a:lnTo>
                  <a:pt x="607129" y="2573824"/>
                </a:lnTo>
                <a:cubicBezTo>
                  <a:pt x="621227" y="2504958"/>
                  <a:pt x="646934" y="2402663"/>
                  <a:pt x="683786" y="2346799"/>
                </a:cubicBezTo>
                <a:cubicBezTo>
                  <a:pt x="773183" y="2258366"/>
                  <a:pt x="743701" y="2079598"/>
                  <a:pt x="773183" y="2020643"/>
                </a:cubicBezTo>
                <a:cubicBezTo>
                  <a:pt x="802664" y="1931259"/>
                  <a:pt x="862579" y="1782920"/>
                  <a:pt x="1010939" y="1633630"/>
                </a:cubicBezTo>
                <a:cubicBezTo>
                  <a:pt x="1129817" y="1485291"/>
                  <a:pt x="1248694" y="1395907"/>
                  <a:pt x="1397054" y="1395907"/>
                </a:cubicBezTo>
                <a:cubicBezTo>
                  <a:pt x="1575847" y="1395907"/>
                  <a:pt x="1724207" y="1426336"/>
                  <a:pt x="1813603" y="1426336"/>
                </a:cubicBezTo>
                <a:cubicBezTo>
                  <a:pt x="1872567" y="1455814"/>
                  <a:pt x="2020926" y="1514769"/>
                  <a:pt x="2110323" y="1455814"/>
                </a:cubicBezTo>
                <a:cubicBezTo>
                  <a:pt x="2170237" y="1426336"/>
                  <a:pt x="2258682" y="1307475"/>
                  <a:pt x="2258682" y="1307475"/>
                </a:cubicBezTo>
                <a:cubicBezTo>
                  <a:pt x="2258682" y="1307475"/>
                  <a:pt x="2170237" y="1336952"/>
                  <a:pt x="2139804" y="1395907"/>
                </a:cubicBezTo>
                <a:cubicBezTo>
                  <a:pt x="2139804" y="1395907"/>
                  <a:pt x="2170237" y="1336952"/>
                  <a:pt x="2199719" y="1277046"/>
                </a:cubicBezTo>
                <a:cubicBezTo>
                  <a:pt x="2199719" y="1277046"/>
                  <a:pt x="2110323" y="1366430"/>
                  <a:pt x="2080841" y="1426336"/>
                </a:cubicBezTo>
                <a:cubicBezTo>
                  <a:pt x="2080841" y="1426336"/>
                  <a:pt x="2080841" y="1307475"/>
                  <a:pt x="2199719" y="1218091"/>
                </a:cubicBezTo>
                <a:cubicBezTo>
                  <a:pt x="2318597" y="1158185"/>
                  <a:pt x="2348079" y="1188613"/>
                  <a:pt x="2407993" y="1099230"/>
                </a:cubicBezTo>
                <a:cubicBezTo>
                  <a:pt x="2466957" y="1009846"/>
                  <a:pt x="2496438" y="920462"/>
                  <a:pt x="2556353" y="831079"/>
                </a:cubicBezTo>
                <a:cubicBezTo>
                  <a:pt x="2615316" y="772123"/>
                  <a:pt x="2675231" y="742646"/>
                  <a:pt x="2675231" y="742646"/>
                </a:cubicBezTo>
                <a:cubicBezTo>
                  <a:pt x="2675231" y="742646"/>
                  <a:pt x="2526871" y="801601"/>
                  <a:pt x="2466957" y="890985"/>
                </a:cubicBezTo>
                <a:cubicBezTo>
                  <a:pt x="2466957" y="890985"/>
                  <a:pt x="2556353" y="772123"/>
                  <a:pt x="2615316" y="713168"/>
                </a:cubicBezTo>
                <a:cubicBezTo>
                  <a:pt x="2615316" y="713168"/>
                  <a:pt x="2466957" y="682740"/>
                  <a:pt x="2377560" y="1009846"/>
                </a:cubicBezTo>
                <a:cubicBezTo>
                  <a:pt x="2377560" y="1009846"/>
                  <a:pt x="2407993" y="742646"/>
                  <a:pt x="2556353" y="682740"/>
                </a:cubicBezTo>
                <a:cubicBezTo>
                  <a:pt x="2556353" y="682740"/>
                  <a:pt x="2526871" y="623784"/>
                  <a:pt x="2437475" y="653262"/>
                </a:cubicBezTo>
                <a:cubicBezTo>
                  <a:pt x="2437475" y="653262"/>
                  <a:pt x="2496438" y="594307"/>
                  <a:pt x="2585835" y="563878"/>
                </a:cubicBezTo>
                <a:cubicBezTo>
                  <a:pt x="2675231" y="563878"/>
                  <a:pt x="2615316" y="504923"/>
                  <a:pt x="2675231" y="475445"/>
                </a:cubicBezTo>
                <a:cubicBezTo>
                  <a:pt x="2734194" y="445017"/>
                  <a:pt x="2734194" y="445017"/>
                  <a:pt x="2764627" y="415539"/>
                </a:cubicBezTo>
                <a:cubicBezTo>
                  <a:pt x="2823591" y="386062"/>
                  <a:pt x="2882554" y="356584"/>
                  <a:pt x="2971950" y="326155"/>
                </a:cubicBezTo>
                <a:cubicBezTo>
                  <a:pt x="3031865" y="296678"/>
                  <a:pt x="3061347" y="296678"/>
                  <a:pt x="3121261" y="296678"/>
                </a:cubicBezTo>
                <a:cubicBezTo>
                  <a:pt x="3180225" y="296678"/>
                  <a:pt x="3269621" y="326155"/>
                  <a:pt x="3269621" y="326155"/>
                </a:cubicBezTo>
                <a:cubicBezTo>
                  <a:pt x="3269621" y="326155"/>
                  <a:pt x="3269621" y="326155"/>
                  <a:pt x="3240139" y="267200"/>
                </a:cubicBezTo>
                <a:cubicBezTo>
                  <a:pt x="3240139" y="267200"/>
                  <a:pt x="3240139" y="267200"/>
                  <a:pt x="3299103" y="326155"/>
                </a:cubicBezTo>
                <a:cubicBezTo>
                  <a:pt x="3299103" y="326155"/>
                  <a:pt x="3299103" y="326155"/>
                  <a:pt x="3328584" y="267200"/>
                </a:cubicBezTo>
                <a:cubicBezTo>
                  <a:pt x="3328584" y="267200"/>
                  <a:pt x="3328584" y="267200"/>
                  <a:pt x="3359017" y="326155"/>
                </a:cubicBezTo>
                <a:cubicBezTo>
                  <a:pt x="3359017" y="326155"/>
                  <a:pt x="3359017" y="326155"/>
                  <a:pt x="3417981" y="267200"/>
                </a:cubicBezTo>
                <a:cubicBezTo>
                  <a:pt x="3417981" y="267200"/>
                  <a:pt x="3417981" y="267200"/>
                  <a:pt x="3417981" y="296678"/>
                </a:cubicBezTo>
                <a:cubicBezTo>
                  <a:pt x="3417981" y="296678"/>
                  <a:pt x="3447462" y="207294"/>
                  <a:pt x="3476944" y="148339"/>
                </a:cubicBezTo>
                <a:cubicBezTo>
                  <a:pt x="3476944" y="88433"/>
                  <a:pt x="3507377" y="29478"/>
                  <a:pt x="35967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57460" y="506691"/>
            <a:ext cx="4738537" cy="5844618"/>
          </a:xfrm>
          <a:custGeom>
            <a:avLst/>
            <a:gdLst>
              <a:gd name="connsiteX0" fmla="*/ 0 w 4738537"/>
              <a:gd name="connsiteY0" fmla="*/ 0 h 5844618"/>
              <a:gd name="connsiteX1" fmla="*/ 4738537 w 4738537"/>
              <a:gd name="connsiteY1" fmla="*/ 0 h 5844618"/>
              <a:gd name="connsiteX2" fmla="*/ 4738537 w 4738537"/>
              <a:gd name="connsiteY2" fmla="*/ 5844618 h 5844618"/>
              <a:gd name="connsiteX3" fmla="*/ 0 w 4738537"/>
              <a:gd name="connsiteY3" fmla="*/ 5844618 h 584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8537" h="5844618">
                <a:moveTo>
                  <a:pt x="0" y="0"/>
                </a:moveTo>
                <a:lnTo>
                  <a:pt x="4738537" y="0"/>
                </a:lnTo>
                <a:lnTo>
                  <a:pt x="4738537" y="5844618"/>
                </a:lnTo>
                <a:lnTo>
                  <a:pt x="0" y="5844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96003" y="506691"/>
            <a:ext cx="4738537" cy="5844618"/>
          </a:xfrm>
          <a:custGeom>
            <a:avLst/>
            <a:gdLst>
              <a:gd name="connsiteX0" fmla="*/ 0 w 4738537"/>
              <a:gd name="connsiteY0" fmla="*/ 0 h 5844618"/>
              <a:gd name="connsiteX1" fmla="*/ 4738537 w 4738537"/>
              <a:gd name="connsiteY1" fmla="*/ 0 h 5844618"/>
              <a:gd name="connsiteX2" fmla="*/ 4738537 w 4738537"/>
              <a:gd name="connsiteY2" fmla="*/ 5844618 h 5844618"/>
              <a:gd name="connsiteX3" fmla="*/ 0 w 4738537"/>
              <a:gd name="connsiteY3" fmla="*/ 5844618 h 584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8537" h="5844618">
                <a:moveTo>
                  <a:pt x="0" y="0"/>
                </a:moveTo>
                <a:lnTo>
                  <a:pt x="4738537" y="0"/>
                </a:lnTo>
                <a:lnTo>
                  <a:pt x="4738537" y="5844618"/>
                </a:lnTo>
                <a:lnTo>
                  <a:pt x="0" y="5844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5" Type="http://schemas.openxmlformats.org/officeDocument/2006/relationships/theme" Target="../theme/theme1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913E94DB-97DC-E443-998E-7409F90071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F0388505-4ED6-8D46-82FE-98539EDA2AE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microsoft.com/office/2007/relationships/hdphoto" Target="../media/image23.wdp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 t="7990" b="7990"/>
          <a:stretch>
            <a:fillRect/>
          </a:stretch>
        </p:blipFill>
        <p:spPr>
          <a:xfrm>
            <a:off x="-3" y="0"/>
            <a:ext cx="12192000" cy="6858000"/>
          </a:xfrm>
        </p:spPr>
      </p:pic>
      <p:sp>
        <p:nvSpPr>
          <p:cNvPr id="11" name="Rectangle 10"/>
          <p:cNvSpPr/>
          <p:nvPr/>
        </p:nvSpPr>
        <p:spPr>
          <a:xfrm>
            <a:off x="0" y="-8369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01067" y="2144711"/>
            <a:ext cx="7343677" cy="2735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7200" b="1" spc="-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WC Mano Negra Bta" charset="0"/>
              </a:rPr>
              <a:t>简约大气</a:t>
            </a:r>
            <a:endParaRPr lang="en-US" altLang="zh-CN" sz="7200" b="1" spc="-1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WC Mano Negra Bta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7200" b="1" spc="-1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WC Mano Negra Bta" charset="0"/>
              </a:rPr>
              <a:t>自然剪影</a:t>
            </a:r>
            <a:r>
              <a:rPr lang="en-US" sz="7200" b="1" spc="-1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WC Mano Negra Bta" charset="0"/>
              </a:rPr>
              <a:t>PPT模板</a:t>
            </a:r>
            <a:endParaRPr lang="en-US" sz="7200" b="1" spc="-1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WC Mano Negra Bt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0143" y="5038981"/>
            <a:ext cx="30219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ontserrat Ultra Light" charset="0"/>
                <a:ea typeface="Montserrat Ultra Light" charset="0"/>
                <a:cs typeface="Montserrat Ultra Light" charset="0"/>
              </a:rPr>
              <a:t>POWERPOINT TEMPLATE</a:t>
            </a:r>
            <a:endParaRPr lang="en-US" sz="1050" spc="600" dirty="0">
              <a:solidFill>
                <a:schemeClr val="bg1"/>
              </a:solidFill>
              <a:latin typeface="Montserrat Ultra Light" charset="0"/>
              <a:ea typeface="Montserrat Ultra Light" charset="0"/>
              <a:cs typeface="Montserrat Ultra Light" charset="0"/>
            </a:endParaRPr>
          </a:p>
        </p:txBody>
      </p:sp>
      <p:cxnSp>
        <p:nvCxnSpPr>
          <p:cNvPr id="12" name="Straight Connector 6"/>
          <p:cNvCxnSpPr/>
          <p:nvPr/>
        </p:nvCxnSpPr>
        <p:spPr>
          <a:xfrm>
            <a:off x="1487015" y="5481617"/>
            <a:ext cx="160468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8"/>
          <p:cNvCxnSpPr/>
          <p:nvPr/>
        </p:nvCxnSpPr>
        <p:spPr>
          <a:xfrm>
            <a:off x="10152284" y="2497976"/>
            <a:ext cx="860611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2"/>
          <p:cNvGrpSpPr/>
          <p:nvPr/>
        </p:nvGrpSpPr>
        <p:grpSpPr>
          <a:xfrm>
            <a:off x="10372832" y="1240019"/>
            <a:ext cx="419513" cy="904692"/>
            <a:chOff x="4159623" y="797860"/>
            <a:chExt cx="283942" cy="61232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" name="Triangle 13"/>
            <p:cNvSpPr/>
            <p:nvPr/>
          </p:nvSpPr>
          <p:spPr>
            <a:xfrm>
              <a:off x="4159623" y="797860"/>
              <a:ext cx="283942" cy="244778"/>
            </a:xfrm>
            <a:prstGeom prst="triangle">
              <a:avLst/>
            </a:prstGeom>
            <a:grpFill/>
            <a:ln w="698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iangle 14"/>
            <p:cNvSpPr/>
            <p:nvPr/>
          </p:nvSpPr>
          <p:spPr>
            <a:xfrm>
              <a:off x="4159623" y="1165411"/>
              <a:ext cx="283942" cy="244778"/>
            </a:xfrm>
            <a:prstGeom prst="triangle">
              <a:avLst/>
            </a:prstGeom>
            <a:grpFill/>
            <a:ln w="698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6071" y="4881889"/>
            <a:ext cx="9060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Header One</a:t>
            </a:r>
            <a:endParaRPr lang="en-US" sz="1000" i="1" dirty="0">
              <a:solidFill>
                <a:schemeClr val="tx1">
                  <a:lumMod val="75000"/>
                  <a:lumOff val="25000"/>
                </a:schemeClr>
              </a:solidFill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6071" y="5367918"/>
            <a:ext cx="20431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1859" y="4881889"/>
            <a:ext cx="9060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Header One</a:t>
            </a:r>
            <a:endParaRPr lang="en-US" sz="1000" i="1" dirty="0">
              <a:solidFill>
                <a:schemeClr val="tx1">
                  <a:lumMod val="75000"/>
                  <a:lumOff val="25000"/>
                </a:schemeClr>
              </a:solidFill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1859" y="5367918"/>
            <a:ext cx="20431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</a:t>
            </a: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grid.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3366" y="1106671"/>
            <a:ext cx="41376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600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LEFT</a:t>
            </a:r>
            <a:endParaRPr lang="en-US" sz="6000" b="1" spc="600" dirty="0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r>
              <a:rPr lang="en-US" sz="6000" b="1" spc="600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PICTURE</a:t>
            </a:r>
            <a:endParaRPr lang="en-US" sz="6000" b="1" spc="600" dirty="0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r>
              <a:rPr lang="en-US" sz="6000" b="1" spc="600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SLIDE</a:t>
            </a:r>
            <a:endParaRPr lang="en-US" sz="6000" b="1" spc="600" dirty="0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6071" y="3939727"/>
            <a:ext cx="1636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WC Mano Negra Bta" charset="0"/>
                <a:ea typeface="WC Mano Negra Bta" charset="0"/>
                <a:cs typeface="WC Mano Negra Bta" charset="0"/>
              </a:rPr>
              <a:t>Project list</a:t>
            </a:r>
            <a:endParaRPr lang="en-U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WC Mano Negra Bta" charset="0"/>
              <a:ea typeface="WC Mano Negra Bta" charset="0"/>
              <a:cs typeface="WC Mano Negra Bt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11248" y="4344779"/>
            <a:ext cx="30455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b="1" dirty="0">
                <a:solidFill>
                  <a:schemeClr val="bg1"/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bg1"/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</a:t>
            </a:r>
            <a:endParaRPr lang="en-US" sz="1000" b="0" i="0" dirty="0">
              <a:solidFill>
                <a:schemeClr val="bg1"/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333" r="833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97746" y="3767437"/>
            <a:ext cx="34708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WOLF</a:t>
            </a:r>
            <a:endParaRPr lang="en-US" sz="48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r"/>
            <a:r>
              <a:rPr 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MOCKUP</a:t>
            </a:r>
            <a:endParaRPr lang="en-US" sz="48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r"/>
            <a:r>
              <a:rPr 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SLIDE</a:t>
            </a:r>
            <a:endParaRPr lang="en-US" sz="48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66598" y="2080893"/>
            <a:ext cx="24019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10" name="Triangle 9"/>
          <p:cNvSpPr/>
          <p:nvPr/>
        </p:nvSpPr>
        <p:spPr>
          <a:xfrm rot="10800000">
            <a:off x="9684498" y="805315"/>
            <a:ext cx="766169" cy="660492"/>
          </a:xfrm>
          <a:prstGeom prst="triangle">
            <a:avLst/>
          </a:prstGeom>
          <a:noFill/>
          <a:ln w="1270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0887618">
            <a:off x="1979606" y="2342677"/>
            <a:ext cx="28135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this is</a:t>
            </a:r>
            <a:endParaRPr lang="en-US" sz="54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  <a:p>
            <a:pPr algn="ctr"/>
            <a:r>
              <a:rPr lang="en-US" sz="54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Something</a:t>
            </a:r>
            <a:endParaRPr lang="en-US" sz="54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  <a:p>
            <a:pPr algn="ctr"/>
            <a:r>
              <a:rPr lang="en-US" sz="54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you say</a:t>
            </a:r>
            <a:endParaRPr lang="en-US" sz="54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7348" y="805315"/>
            <a:ext cx="5017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pc="1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MOCKUP PICTURE</a:t>
            </a:r>
            <a:endParaRPr lang="en-US" b="1" spc="15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>
              <a:lnSpc>
                <a:spcPct val="150000"/>
              </a:lnSpc>
            </a:pPr>
            <a:r>
              <a:rPr lang="en-US" b="1" spc="1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SLIDE</a:t>
            </a:r>
            <a:endParaRPr lang="en-US" b="1" spc="15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65460" y="1866900"/>
            <a:ext cx="3221651" cy="2431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WC Mano Negra Bta" charset="0"/>
                <a:ea typeface="WC Mano Negra Bta" charset="0"/>
                <a:cs typeface="WC Mano Negra Bta" charset="0"/>
              </a:rPr>
              <a:t>Add</a:t>
            </a:r>
            <a:endParaRPr lang="en-US" sz="6600" spc="-150" dirty="0">
              <a:solidFill>
                <a:schemeClr val="tx1">
                  <a:lumMod val="75000"/>
                  <a:lumOff val="25000"/>
                </a:schemeClr>
              </a:solidFill>
              <a:latin typeface="WC Mano Negra Bta" charset="0"/>
              <a:ea typeface="WC Mano Negra Bta" charset="0"/>
              <a:cs typeface="WC Mano Negra Bta" charset="0"/>
            </a:endParaRPr>
          </a:p>
          <a:p>
            <a:pPr algn="ctr">
              <a:lnSpc>
                <a:spcPts val="6000"/>
              </a:lnSpc>
            </a:pPr>
            <a:r>
              <a:rPr 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WC Mano Negra Bta" charset="0"/>
                <a:ea typeface="WC Mano Negra Bta" charset="0"/>
                <a:cs typeface="WC Mano Negra Bta" charset="0"/>
              </a:rPr>
              <a:t>Your Title</a:t>
            </a:r>
            <a:endParaRPr lang="en-US" sz="6600" spc="-150" dirty="0">
              <a:solidFill>
                <a:schemeClr val="tx1">
                  <a:lumMod val="75000"/>
                  <a:lumOff val="25000"/>
                </a:schemeClr>
              </a:solidFill>
              <a:latin typeface="WC Mano Negra Bta" charset="0"/>
              <a:ea typeface="WC Mano Negra Bta" charset="0"/>
              <a:cs typeface="WC Mano Negra Bta" charset="0"/>
            </a:endParaRPr>
          </a:p>
          <a:p>
            <a:pPr algn="ctr">
              <a:lnSpc>
                <a:spcPts val="6000"/>
              </a:lnSpc>
            </a:pPr>
            <a:r>
              <a:rPr 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WC Mano Negra Bta" charset="0"/>
                <a:ea typeface="WC Mano Negra Bta" charset="0"/>
                <a:cs typeface="WC Mano Negra Bta" charset="0"/>
              </a:rPr>
              <a:t>Here</a:t>
            </a:r>
            <a:endParaRPr lang="en-US" sz="6600" spc="-150" dirty="0">
              <a:solidFill>
                <a:schemeClr val="tx1">
                  <a:lumMod val="75000"/>
                  <a:lumOff val="25000"/>
                </a:schemeClr>
              </a:solidFill>
              <a:latin typeface="WC Mano Negra Bta" charset="0"/>
              <a:ea typeface="WC Mano Negra Bta" charset="0"/>
              <a:cs typeface="WC Mano Negra Bt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468" y="709212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YOUR TITLE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4553" y="1033719"/>
            <a:ext cx="2103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Ultra Light" charset="0"/>
                <a:ea typeface="Montserrat Ultra Light" charset="0"/>
                <a:cs typeface="Montserrat Ultra Light" charset="0"/>
              </a:rPr>
              <a:t>PRESENTATION</a:t>
            </a:r>
            <a:endParaRPr lang="en-US" sz="1000" spc="600" dirty="0">
              <a:solidFill>
                <a:schemeClr val="tx1">
                  <a:lumMod val="75000"/>
                  <a:lumOff val="25000"/>
                </a:schemeClr>
              </a:solidFill>
              <a:latin typeface="Montserrat Ultra Light" charset="0"/>
              <a:ea typeface="Montserrat Ultra Light" charset="0"/>
              <a:cs typeface="Montserrat Ultra Light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2284" y="4712613"/>
            <a:ext cx="30479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05630" y="850169"/>
            <a:ext cx="419513" cy="904692"/>
            <a:chOff x="4159623" y="797860"/>
            <a:chExt cx="283942" cy="61232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4" name="Triangle 13"/>
            <p:cNvSpPr/>
            <p:nvPr/>
          </p:nvSpPr>
          <p:spPr>
            <a:xfrm>
              <a:off x="4159623" y="797860"/>
              <a:ext cx="283942" cy="244778"/>
            </a:xfrm>
            <a:prstGeom prst="triangle">
              <a:avLst/>
            </a:prstGeom>
            <a:grpFill/>
            <a:ln w="698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/>
            <p:cNvSpPr/>
            <p:nvPr/>
          </p:nvSpPr>
          <p:spPr>
            <a:xfrm>
              <a:off x="4159623" y="1165411"/>
              <a:ext cx="283942" cy="244778"/>
            </a:xfrm>
            <a:prstGeom prst="triangle">
              <a:avLst/>
            </a:prstGeom>
            <a:grpFill/>
            <a:ln w="698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51383" y="3989338"/>
            <a:ext cx="49840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pc="100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DNA</a:t>
            </a:r>
            <a:endParaRPr lang="en-US" sz="3200" b="1" spc="100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pc="100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-V-</a:t>
            </a:r>
            <a:endParaRPr lang="en-US" sz="3200" b="1" spc="100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pc="100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LOE</a:t>
            </a:r>
            <a:endParaRPr lang="en-US" sz="3200" b="1" spc="100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471146" y="6167716"/>
            <a:ext cx="971302" cy="0"/>
          </a:xfrm>
          <a:prstGeom prst="line">
            <a:avLst/>
          </a:prstGeom>
          <a:ln>
            <a:solidFill>
              <a:srgbClr val="A2A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占位符 18"/>
          <p:cNvPicPr>
            <a:picLocks noGrp="1" noChangeAspect="1"/>
          </p:cNvPicPr>
          <p:nvPr>
            <p:ph type="pic" sz="quarter" idx="11"/>
          </p:nvPr>
        </p:nvPicPr>
        <p:blipFill>
          <a:blip r:embed="rId1"/>
          <a:srcRect l="21944" r="2194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/>
      <p:bldP spid="11" grpId="0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 t="10777" b="10777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4303336" y="1363564"/>
            <a:ext cx="64629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Add Your Title Here</a:t>
            </a:r>
            <a:endParaRPr lang="en-US" sz="66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7386" y="2471560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PRESENTATION</a:t>
            </a:r>
            <a:endParaRPr lang="en-US" sz="10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53719" y="3454050"/>
            <a:ext cx="23867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dirty="0">
                <a:solidFill>
                  <a:schemeClr val="bg1"/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bg1"/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</a:t>
            </a:r>
            <a:endParaRPr lang="en-US" sz="1000" b="0" i="0" dirty="0">
              <a:solidFill>
                <a:schemeClr val="bg1"/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9928" y="5122750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Montserrat Ultra Light" charset="0"/>
                <a:ea typeface="Montserrat Ultra Light" charset="0"/>
                <a:cs typeface="Montserrat Ultra Light" charset="0"/>
              </a:rPr>
              <a:t>SIGN</a:t>
            </a:r>
            <a:endParaRPr lang="en-US" sz="1000" spc="300" dirty="0">
              <a:solidFill>
                <a:schemeClr val="bg1"/>
              </a:solidFill>
              <a:latin typeface="Montserrat Ultra Light" charset="0"/>
              <a:ea typeface="Montserrat Ultra Light" charset="0"/>
              <a:cs typeface="Montserrat Ultra Light" charset="0"/>
            </a:endParaRPr>
          </a:p>
        </p:txBody>
      </p:sp>
      <p:sp>
        <p:nvSpPr>
          <p:cNvPr id="12" name="Cross 11"/>
          <p:cNvSpPr/>
          <p:nvPr/>
        </p:nvSpPr>
        <p:spPr>
          <a:xfrm>
            <a:off x="1013013" y="1021977"/>
            <a:ext cx="593049" cy="593049"/>
          </a:xfrm>
          <a:prstGeom prst="plus">
            <a:avLst>
              <a:gd name="adj" fmla="val 3833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06688" y="2459504"/>
            <a:ext cx="20826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this is</a:t>
            </a:r>
            <a:endParaRPr lang="en-US" sz="40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  <a:p>
            <a:pPr algn="ctr"/>
            <a:r>
              <a:rPr lang="en-US" sz="40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Something</a:t>
            </a:r>
            <a:endParaRPr lang="en-US" sz="40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  <a:p>
            <a:pPr algn="ctr"/>
            <a:r>
              <a:rPr lang="en-US" sz="40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you say</a:t>
            </a:r>
            <a:endParaRPr lang="en-US" sz="40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757193" y="2225696"/>
            <a:ext cx="1856440" cy="18564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487208" y="705275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YOUR TITLE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HERE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92032" y="4520405"/>
            <a:ext cx="23867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5451" y="6024545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Ultra Light" charset="0"/>
                <a:ea typeface="Montserrat Ultra Light" charset="0"/>
                <a:cs typeface="Montserrat Ultra Light" charset="0"/>
              </a:rPr>
              <a:t>SIGN</a:t>
            </a:r>
            <a:endParaRPr lang="en-US" sz="1000" spc="300" dirty="0">
              <a:solidFill>
                <a:schemeClr val="tx1">
                  <a:lumMod val="75000"/>
                  <a:lumOff val="25000"/>
                </a:schemeClr>
              </a:solidFill>
              <a:latin typeface="Montserrat Ultra Light" charset="0"/>
              <a:ea typeface="Montserrat Ultra Light" charset="0"/>
              <a:cs typeface="Montserrat Ultra Light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88141" y="1869141"/>
            <a:ext cx="3119718" cy="3119718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212291" y="1372710"/>
            <a:ext cx="2103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Ultra Light" charset="0"/>
                <a:ea typeface="Montserrat Ultra Light" charset="0"/>
                <a:cs typeface="Montserrat Ultra Light" charset="0"/>
              </a:rPr>
              <a:t>PRESENTATION</a:t>
            </a:r>
            <a:endParaRPr lang="en-US" sz="1000" spc="600" dirty="0">
              <a:solidFill>
                <a:schemeClr val="tx1">
                  <a:lumMod val="75000"/>
                  <a:lumOff val="25000"/>
                </a:schemeClr>
              </a:solidFill>
              <a:latin typeface="Montserrat Ultra Light" charset="0"/>
              <a:ea typeface="Montserrat Ultra Light" charset="0"/>
              <a:cs typeface="Montserrat Ultra Light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91022" y="2459525"/>
            <a:ext cx="1388782" cy="1388782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129012" y="2500777"/>
            <a:ext cx="1082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01</a:t>
            </a:r>
            <a:endParaRPr lang="en-US" sz="72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</p:txBody>
      </p:sp>
      <p:pic>
        <p:nvPicPr>
          <p:cNvPr id="19" name="图片占位符 18"/>
          <p:cNvPicPr>
            <a:picLocks noGrp="1" noChangeAspect="1"/>
          </p:cNvPicPr>
          <p:nvPr>
            <p:ph type="pic" sz="quarter" idx="1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Oval 14"/>
          <p:cNvSpPr/>
          <p:nvPr/>
        </p:nvSpPr>
        <p:spPr>
          <a:xfrm>
            <a:off x="9529184" y="2241181"/>
            <a:ext cx="1856440" cy="18564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6"/>
          <p:cNvSpPr/>
          <p:nvPr/>
        </p:nvSpPr>
        <p:spPr>
          <a:xfrm>
            <a:off x="9264023" y="4535890"/>
            <a:ext cx="23867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28" name="Oval 11"/>
          <p:cNvSpPr/>
          <p:nvPr/>
        </p:nvSpPr>
        <p:spPr>
          <a:xfrm>
            <a:off x="9763013" y="2475010"/>
            <a:ext cx="1388782" cy="1388782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1"/>
          <p:cNvSpPr txBox="1"/>
          <p:nvPr/>
        </p:nvSpPr>
        <p:spPr>
          <a:xfrm>
            <a:off x="9901003" y="2516262"/>
            <a:ext cx="1082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01</a:t>
            </a:r>
            <a:endParaRPr lang="en-US" sz="72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/>
      <p:bldP spid="17" grpId="0"/>
      <p:bldP spid="18" grpId="0"/>
      <p:bldP spid="20" grpId="0" animBg="1"/>
      <p:bldP spid="23" grpId="0"/>
      <p:bldP spid="12" grpId="0" animBg="1"/>
      <p:bldP spid="22" grpId="0"/>
      <p:bldP spid="26" grpId="0" animBg="1"/>
      <p:bldP spid="27" grpId="0"/>
      <p:bldP spid="28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 t="7816" b="7816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394447" y="392668"/>
            <a:ext cx="11403106" cy="607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2556" y="1021088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spc="750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</a:t>
            </a:r>
            <a:endParaRPr lang="en-US" sz="4800" b="1" spc="750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1374" y="4258235"/>
            <a:ext cx="58400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spc="7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ADER</a:t>
            </a:r>
            <a:endParaRPr lang="en-US" sz="4800" b="1" spc="750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3097" y="2637829"/>
            <a:ext cx="16305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spc="7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H</a:t>
            </a:r>
            <a:endParaRPr lang="en-US" sz="4800" b="1" spc="750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9789" y="2637829"/>
            <a:ext cx="15616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spc="750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E</a:t>
            </a:r>
            <a:endParaRPr lang="en-US" sz="4800" b="1" spc="750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9" name="Right Triangle 18"/>
          <p:cNvSpPr/>
          <p:nvPr/>
        </p:nvSpPr>
        <p:spPr>
          <a:xfrm rot="5400000">
            <a:off x="1122035" y="1021088"/>
            <a:ext cx="518825" cy="518825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40860" y="3702424"/>
            <a:ext cx="304944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When using a baseline grid, the first thing you must decide on is your baseline grid unit. You’ll commonly see baseline grid values of something like 20px, but where does a value like that come from?</a:t>
            </a:r>
            <a:endParaRPr lang="en-US" sz="1000" i="1" dirty="0">
              <a:solidFill>
                <a:schemeClr val="tx1">
                  <a:lumMod val="75000"/>
                  <a:lumOff val="25000"/>
                </a:schemeClr>
              </a:solidFill>
              <a:latin typeface="Libre Baskerville" charset="0"/>
              <a:ea typeface="Libre Baskerville" charset="0"/>
              <a:cs typeface="Libre Baskerville" charset="0"/>
            </a:endParaRPr>
          </a:p>
          <a:p>
            <a:pPr algn="r" fontAlgn="base"/>
            <a:endParaRPr lang="en-US" sz="1000" b="0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  <a:p>
            <a:pPr algn="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- The Quotes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12479" y="1116522"/>
            <a:ext cx="186140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accent1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01</a:t>
            </a:r>
            <a:endParaRPr lang="zh-CN" altLang="en-US" sz="11500" dirty="0">
              <a:solidFill>
                <a:schemeClr val="accent1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10" grpId="0"/>
      <p:bldP spid="19" grpId="0" animBg="1"/>
      <p:bldP spid="2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40975" y="1480042"/>
            <a:ext cx="374653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spc="-150" dirty="0">
                <a:solidFill>
                  <a:schemeClr val="bg1">
                    <a:lumMod val="95000"/>
                  </a:schemeClr>
                </a:solidFill>
                <a:latin typeface="WC Mano Negra Bta" charset="0"/>
                <a:ea typeface="WC Mano Negra Bta" charset="0"/>
                <a:cs typeface="WC Mano Negra Bta" charset="0"/>
              </a:rPr>
              <a:t>this is</a:t>
            </a:r>
            <a:endParaRPr lang="en-US" sz="7200" spc="-150" dirty="0">
              <a:solidFill>
                <a:schemeClr val="bg1">
                  <a:lumMod val="95000"/>
                </a:schemeClr>
              </a:solidFill>
              <a:latin typeface="WC Mano Negra Bta" charset="0"/>
              <a:ea typeface="WC Mano Negra Bta" charset="0"/>
              <a:cs typeface="WC Mano Negra Bta" charset="0"/>
            </a:endParaRPr>
          </a:p>
          <a:p>
            <a:pPr algn="ctr"/>
            <a:r>
              <a:rPr lang="en-US" sz="7200" spc="-150" dirty="0">
                <a:solidFill>
                  <a:schemeClr val="bg1">
                    <a:lumMod val="95000"/>
                  </a:schemeClr>
                </a:solidFill>
                <a:latin typeface="WC Mano Negra Bta" charset="0"/>
                <a:ea typeface="WC Mano Negra Bta" charset="0"/>
                <a:cs typeface="WC Mano Negra Bta" charset="0"/>
              </a:rPr>
              <a:t>Something</a:t>
            </a:r>
            <a:endParaRPr lang="en-US" sz="7200" spc="-150" dirty="0">
              <a:solidFill>
                <a:schemeClr val="bg1">
                  <a:lumMod val="95000"/>
                </a:schemeClr>
              </a:solidFill>
              <a:latin typeface="WC Mano Negra Bta" charset="0"/>
              <a:ea typeface="WC Mano Negra Bta" charset="0"/>
              <a:cs typeface="WC Mano Negra Bta" charset="0"/>
            </a:endParaRPr>
          </a:p>
          <a:p>
            <a:pPr algn="ctr"/>
            <a:r>
              <a:rPr lang="en-US" sz="7200" spc="-150" dirty="0">
                <a:solidFill>
                  <a:schemeClr val="bg1">
                    <a:lumMod val="95000"/>
                  </a:schemeClr>
                </a:solidFill>
                <a:latin typeface="WC Mano Negra Bta" charset="0"/>
                <a:ea typeface="WC Mano Negra Bta" charset="0"/>
                <a:cs typeface="WC Mano Negra Bta" charset="0"/>
              </a:rPr>
              <a:t>you say</a:t>
            </a:r>
            <a:endParaRPr lang="en-US" sz="7200" spc="-150" dirty="0">
              <a:solidFill>
                <a:schemeClr val="bg1">
                  <a:lumMod val="95000"/>
                </a:schemeClr>
              </a:solidFill>
              <a:latin typeface="WC Mano Negra Bta" charset="0"/>
              <a:ea typeface="WC Mano Negra Bta" charset="0"/>
              <a:cs typeface="WC Mano Negra Bt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943" y="1022021"/>
            <a:ext cx="49840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pc="1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DNA</a:t>
            </a:r>
            <a:endParaRPr lang="en-US" sz="3200" b="1" spc="1000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pc="1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-</a:t>
            </a:r>
            <a:r>
              <a:rPr lang="en-US" altLang="zh-CN" sz="3200" b="1" spc="1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v</a:t>
            </a:r>
            <a:r>
              <a:rPr lang="en-US" sz="3200" b="1" spc="1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-</a:t>
            </a:r>
            <a:endParaRPr lang="en-US" sz="3200" b="1" spc="1000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pc="1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LOE</a:t>
            </a:r>
            <a:endParaRPr lang="en-US" sz="3200" b="1" spc="1000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9217" y="4118003"/>
            <a:ext cx="30479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488079" y="5573106"/>
            <a:ext cx="971302" cy="0"/>
          </a:xfrm>
          <a:prstGeom prst="line">
            <a:avLst/>
          </a:prstGeom>
          <a:ln>
            <a:solidFill>
              <a:srgbClr val="A2A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9786" y="646340"/>
            <a:ext cx="4759442" cy="4926766"/>
          </a:xfrm>
          <a:blipFill>
            <a:blip r:embed="rId2"/>
            <a:stretch>
              <a:fillRect/>
            </a:stretch>
          </a:blip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占位符 24"/>
          <p:cNvPicPr>
            <a:picLocks noGrp="1" noChangeAspect="1"/>
          </p:cNvPicPr>
          <p:nvPr>
            <p:ph type="pic" sz="quarter" idx="1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1857008" y="1386412"/>
            <a:ext cx="33954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ADD</a:t>
            </a:r>
            <a:endParaRPr 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r"/>
            <a:r>
              <a:rPr lang="en-US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YOUR TITLE</a:t>
            </a:r>
            <a:endParaRPr 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r"/>
            <a:r>
              <a:rPr lang="en-US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HERE</a:t>
            </a:r>
            <a:endParaRPr 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8327" y="4123764"/>
            <a:ext cx="2410316" cy="2169460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416549" y="2968358"/>
            <a:ext cx="1931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pc="-150" dirty="0" err="1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Dahuloe</a:t>
            </a:r>
            <a:endParaRPr lang="en-US" sz="48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87506" y="896472"/>
            <a:ext cx="283942" cy="612329"/>
            <a:chOff x="4159623" y="797860"/>
            <a:chExt cx="283942" cy="61232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" name="Triangle 17"/>
            <p:cNvSpPr/>
            <p:nvPr/>
          </p:nvSpPr>
          <p:spPr>
            <a:xfrm>
              <a:off x="4159623" y="797860"/>
              <a:ext cx="283942" cy="244778"/>
            </a:xfrm>
            <a:prstGeom prst="triangl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/>
            <p:cNvSpPr/>
            <p:nvPr/>
          </p:nvSpPr>
          <p:spPr>
            <a:xfrm>
              <a:off x="4159623" y="1165411"/>
              <a:ext cx="283942" cy="244778"/>
            </a:xfrm>
            <a:prstGeom prst="triangl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154774" y="3835686"/>
            <a:ext cx="304944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When using a baseline grid, the first thing you must decide on is your baseline grid unit. You’ll commonly see baseline grid values of something like 20px, but where does a value like that come from?</a:t>
            </a:r>
            <a:endParaRPr lang="en-US" sz="1000" i="1" dirty="0">
              <a:solidFill>
                <a:schemeClr val="tx1">
                  <a:lumMod val="75000"/>
                  <a:lumOff val="25000"/>
                </a:schemeClr>
              </a:solidFill>
              <a:latin typeface="Libre Baskerville" charset="0"/>
              <a:ea typeface="Libre Baskerville" charset="0"/>
              <a:cs typeface="Libre Baskerville" charset="0"/>
            </a:endParaRPr>
          </a:p>
          <a:p>
            <a:pPr algn="r" fontAlgn="base"/>
            <a:endParaRPr lang="en-US" sz="1000" b="0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  <a:p>
            <a:pPr algn="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- The Quotes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pic>
        <p:nvPicPr>
          <p:cNvPr id="14" name="图片占位符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图片占位符 2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7571715" y="2486445"/>
            <a:ext cx="34708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DEER</a:t>
            </a:r>
            <a:endParaRPr lang="en-US" sz="48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r"/>
            <a:r>
              <a:rPr 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MOCKUP</a:t>
            </a:r>
            <a:endParaRPr lang="en-US" sz="48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r"/>
            <a:r>
              <a:rPr 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SLIDE</a:t>
            </a:r>
            <a:endParaRPr lang="en-US" sz="48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97022" y="5195266"/>
            <a:ext cx="30455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55" name="Right Triangle 54"/>
          <p:cNvSpPr/>
          <p:nvPr/>
        </p:nvSpPr>
        <p:spPr>
          <a:xfrm rot="10800000">
            <a:off x="10316839" y="998124"/>
            <a:ext cx="518825" cy="518825"/>
          </a:xfrm>
          <a:prstGeom prst="rtTriangle">
            <a:avLst/>
          </a:prstGeom>
          <a:noFill/>
          <a:ln w="635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14" b="7514"/>
          <a:stretch>
            <a:fillRect/>
          </a:stretch>
        </p:blipFill>
        <p:spPr/>
      </p:pic>
      <p:sp>
        <p:nvSpPr>
          <p:cNvPr id="25" name="Freeform 24"/>
          <p:cNvSpPr>
            <a:spLocks noChangeArrowheads="1"/>
          </p:cNvSpPr>
          <p:nvPr/>
        </p:nvSpPr>
        <p:spPr bwMode="auto">
          <a:xfrm>
            <a:off x="394446" y="392668"/>
            <a:ext cx="11403106" cy="6072664"/>
          </a:xfrm>
          <a:custGeom>
            <a:avLst/>
            <a:gdLst>
              <a:gd name="connsiteX0" fmla="*/ 0 w 11403106"/>
              <a:gd name="connsiteY0" fmla="*/ 0 h 6072664"/>
              <a:gd name="connsiteX1" fmla="*/ 11403106 w 11403106"/>
              <a:gd name="connsiteY1" fmla="*/ 0 h 6072664"/>
              <a:gd name="connsiteX2" fmla="*/ 11403106 w 11403106"/>
              <a:gd name="connsiteY2" fmla="*/ 6072664 h 6072664"/>
              <a:gd name="connsiteX3" fmla="*/ 0 w 11403106"/>
              <a:gd name="connsiteY3" fmla="*/ 6072664 h 6072664"/>
              <a:gd name="connsiteX4" fmla="*/ 0 w 11403106"/>
              <a:gd name="connsiteY4" fmla="*/ 0 h 6072664"/>
              <a:gd name="connsiteX5" fmla="*/ 6809200 w 11403106"/>
              <a:gd name="connsiteY5" fmla="*/ 2632926 h 6072664"/>
              <a:gd name="connsiteX6" fmla="*/ 6406320 w 11403106"/>
              <a:gd name="connsiteY6" fmla="*/ 2708889 h 6072664"/>
              <a:gd name="connsiteX7" fmla="*/ 5701178 w 11403106"/>
              <a:gd name="connsiteY7" fmla="*/ 2779511 h 6072664"/>
              <a:gd name="connsiteX8" fmla="*/ 4808849 w 11403106"/>
              <a:gd name="connsiteY8" fmla="*/ 2708889 h 6072664"/>
              <a:gd name="connsiteX9" fmla="*/ 4268340 w 11403106"/>
              <a:gd name="connsiteY9" fmla="*/ 2850132 h 6072664"/>
              <a:gd name="connsiteX10" fmla="*/ 4080402 w 11403106"/>
              <a:gd name="connsiteY10" fmla="*/ 2873422 h 6072664"/>
              <a:gd name="connsiteX11" fmla="*/ 3775191 w 11403106"/>
              <a:gd name="connsiteY11" fmla="*/ 3201738 h 6072664"/>
              <a:gd name="connsiteX12" fmla="*/ 3704527 w 11403106"/>
              <a:gd name="connsiteY12" fmla="*/ 3695339 h 6072664"/>
              <a:gd name="connsiteX13" fmla="*/ 3657166 w 11403106"/>
              <a:gd name="connsiteY13" fmla="*/ 4070986 h 6072664"/>
              <a:gd name="connsiteX14" fmla="*/ 3493285 w 11403106"/>
              <a:gd name="connsiteY14" fmla="*/ 4540545 h 6072664"/>
              <a:gd name="connsiteX15" fmla="*/ 3305347 w 11403106"/>
              <a:gd name="connsiteY15" fmla="*/ 4493214 h 6072664"/>
              <a:gd name="connsiteX16" fmla="*/ 3281291 w 11403106"/>
              <a:gd name="connsiteY16" fmla="*/ 4352721 h 6072664"/>
              <a:gd name="connsiteX17" fmla="*/ 3375260 w 11403106"/>
              <a:gd name="connsiteY17" fmla="*/ 4258810 h 6072664"/>
              <a:gd name="connsiteX18" fmla="*/ 3305347 w 11403106"/>
              <a:gd name="connsiteY18" fmla="*/ 4188188 h 6072664"/>
              <a:gd name="connsiteX19" fmla="*/ 3117409 w 11403106"/>
              <a:gd name="connsiteY19" fmla="*/ 4328680 h 6072664"/>
              <a:gd name="connsiteX20" fmla="*/ 3187322 w 11403106"/>
              <a:gd name="connsiteY20" fmla="*/ 4610415 h 6072664"/>
              <a:gd name="connsiteX21" fmla="*/ 3422620 w 11403106"/>
              <a:gd name="connsiteY21" fmla="*/ 4681037 h 6072664"/>
              <a:gd name="connsiteX22" fmla="*/ 3398564 w 11403106"/>
              <a:gd name="connsiteY22" fmla="*/ 4798239 h 6072664"/>
              <a:gd name="connsiteX23" fmla="*/ 3375260 w 11403106"/>
              <a:gd name="connsiteY23" fmla="*/ 4986063 h 6072664"/>
              <a:gd name="connsiteX24" fmla="*/ 3375260 w 11403106"/>
              <a:gd name="connsiteY24" fmla="*/ 5150596 h 6072664"/>
              <a:gd name="connsiteX25" fmla="*/ 3398564 w 11403106"/>
              <a:gd name="connsiteY25" fmla="*/ 5291840 h 6072664"/>
              <a:gd name="connsiteX26" fmla="*/ 3610558 w 11403106"/>
              <a:gd name="connsiteY26" fmla="*/ 5267798 h 6072664"/>
              <a:gd name="connsiteX27" fmla="*/ 3610558 w 11403106"/>
              <a:gd name="connsiteY27" fmla="*/ 5104016 h 6072664"/>
              <a:gd name="connsiteX28" fmla="*/ 3681223 w 11403106"/>
              <a:gd name="connsiteY28" fmla="*/ 4916192 h 6072664"/>
              <a:gd name="connsiteX29" fmla="*/ 3845104 w 11403106"/>
              <a:gd name="connsiteY29" fmla="*/ 4704327 h 6072664"/>
              <a:gd name="connsiteX30" fmla="*/ 4127011 w 11403106"/>
              <a:gd name="connsiteY30" fmla="*/ 4352721 h 6072664"/>
              <a:gd name="connsiteX31" fmla="*/ 4408918 w 11403106"/>
              <a:gd name="connsiteY31" fmla="*/ 4117566 h 6072664"/>
              <a:gd name="connsiteX32" fmla="*/ 4502887 w 11403106"/>
              <a:gd name="connsiteY32" fmla="*/ 4211478 h 6072664"/>
              <a:gd name="connsiteX33" fmla="*/ 4526943 w 11403106"/>
              <a:gd name="connsiteY33" fmla="*/ 4516504 h 6072664"/>
              <a:gd name="connsiteX34" fmla="*/ 4456278 w 11403106"/>
              <a:gd name="connsiteY34" fmla="*/ 4704327 h 6072664"/>
              <a:gd name="connsiteX35" fmla="*/ 4667520 w 11403106"/>
              <a:gd name="connsiteY35" fmla="*/ 4962773 h 6072664"/>
              <a:gd name="connsiteX36" fmla="*/ 4832154 w 11403106"/>
              <a:gd name="connsiteY36" fmla="*/ 5079975 h 6072664"/>
              <a:gd name="connsiteX37" fmla="*/ 5114060 w 11403106"/>
              <a:gd name="connsiteY37" fmla="*/ 5079975 h 6072664"/>
              <a:gd name="connsiteX38" fmla="*/ 5208029 w 11403106"/>
              <a:gd name="connsiteY38" fmla="*/ 5079975 h 6072664"/>
              <a:gd name="connsiteX39" fmla="*/ 5278694 w 11403106"/>
              <a:gd name="connsiteY39" fmla="*/ 5033394 h 6072664"/>
              <a:gd name="connsiteX40" fmla="*/ 5184725 w 11403106"/>
              <a:gd name="connsiteY40" fmla="*/ 4962773 h 6072664"/>
              <a:gd name="connsiteX41" fmla="*/ 5066700 w 11403106"/>
              <a:gd name="connsiteY41" fmla="*/ 4962773 h 6072664"/>
              <a:gd name="connsiteX42" fmla="*/ 4878762 w 11403106"/>
              <a:gd name="connsiteY42" fmla="*/ 4822280 h 6072664"/>
              <a:gd name="connsiteX43" fmla="*/ 4926122 w 11403106"/>
              <a:gd name="connsiteY43" fmla="*/ 4563835 h 6072664"/>
              <a:gd name="connsiteX44" fmla="*/ 5043396 w 11403106"/>
              <a:gd name="connsiteY44" fmla="*/ 4258810 h 6072664"/>
              <a:gd name="connsiteX45" fmla="*/ 5090756 w 11403106"/>
              <a:gd name="connsiteY45" fmla="*/ 4117566 h 6072664"/>
              <a:gd name="connsiteX46" fmla="*/ 5231333 w 11403106"/>
              <a:gd name="connsiteY46" fmla="*/ 4117566 h 6072664"/>
              <a:gd name="connsiteX47" fmla="*/ 5301998 w 11403106"/>
              <a:gd name="connsiteY47" fmla="*/ 4188188 h 6072664"/>
              <a:gd name="connsiteX48" fmla="*/ 5372663 w 11403106"/>
              <a:gd name="connsiteY48" fmla="*/ 4140856 h 6072664"/>
              <a:gd name="connsiteX49" fmla="*/ 5372663 w 11403106"/>
              <a:gd name="connsiteY49" fmla="*/ 4234768 h 6072664"/>
              <a:gd name="connsiteX50" fmla="*/ 5513240 w 11403106"/>
              <a:gd name="connsiteY50" fmla="*/ 4164898 h 6072664"/>
              <a:gd name="connsiteX51" fmla="*/ 5513240 w 11403106"/>
              <a:gd name="connsiteY51" fmla="*/ 4211478 h 6072664"/>
              <a:gd name="connsiteX52" fmla="*/ 5583905 w 11403106"/>
              <a:gd name="connsiteY52" fmla="*/ 4188188 h 6072664"/>
              <a:gd name="connsiteX53" fmla="*/ 5630513 w 11403106"/>
              <a:gd name="connsiteY53" fmla="*/ 4211478 h 6072664"/>
              <a:gd name="connsiteX54" fmla="*/ 5842507 w 11403106"/>
              <a:gd name="connsiteY54" fmla="*/ 4164898 h 6072664"/>
              <a:gd name="connsiteX55" fmla="*/ 5959780 w 11403106"/>
              <a:gd name="connsiteY55" fmla="*/ 4070986 h 6072664"/>
              <a:gd name="connsiteX56" fmla="*/ 6100358 w 11403106"/>
              <a:gd name="connsiteY56" fmla="*/ 4094276 h 6072664"/>
              <a:gd name="connsiteX57" fmla="*/ 6124414 w 11403106"/>
              <a:gd name="connsiteY57" fmla="*/ 4446633 h 6072664"/>
              <a:gd name="connsiteX58" fmla="*/ 6194326 w 11403106"/>
              <a:gd name="connsiteY58" fmla="*/ 4939482 h 6072664"/>
              <a:gd name="connsiteX59" fmla="*/ 6264991 w 11403106"/>
              <a:gd name="connsiteY59" fmla="*/ 5197928 h 6072664"/>
              <a:gd name="connsiteX60" fmla="*/ 6382264 w 11403106"/>
              <a:gd name="connsiteY60" fmla="*/ 5221218 h 6072664"/>
              <a:gd name="connsiteX61" fmla="*/ 6500289 w 11403106"/>
              <a:gd name="connsiteY61" fmla="*/ 5244508 h 6072664"/>
              <a:gd name="connsiteX62" fmla="*/ 6570202 w 11403106"/>
              <a:gd name="connsiteY62" fmla="*/ 5221218 h 6072664"/>
              <a:gd name="connsiteX63" fmla="*/ 6664171 w 11403106"/>
              <a:gd name="connsiteY63" fmla="*/ 5197928 h 6072664"/>
              <a:gd name="connsiteX64" fmla="*/ 6711531 w 11403106"/>
              <a:gd name="connsiteY64" fmla="*/ 5104016 h 6072664"/>
              <a:gd name="connsiteX65" fmla="*/ 6570202 w 11403106"/>
              <a:gd name="connsiteY65" fmla="*/ 5033394 h 6072664"/>
              <a:gd name="connsiteX66" fmla="*/ 6500289 w 11403106"/>
              <a:gd name="connsiteY66" fmla="*/ 4939482 h 6072664"/>
              <a:gd name="connsiteX67" fmla="*/ 6523593 w 11403106"/>
              <a:gd name="connsiteY67" fmla="*/ 4704327 h 6072664"/>
              <a:gd name="connsiteX68" fmla="*/ 6617562 w 11403106"/>
              <a:gd name="connsiteY68" fmla="*/ 4282100 h 6072664"/>
              <a:gd name="connsiteX69" fmla="*/ 6664171 w 11403106"/>
              <a:gd name="connsiteY69" fmla="*/ 4305390 h 6072664"/>
              <a:gd name="connsiteX70" fmla="*/ 6922773 w 11403106"/>
              <a:gd name="connsiteY70" fmla="*/ 4516504 h 6072664"/>
              <a:gd name="connsiteX71" fmla="*/ 7134015 w 11403106"/>
              <a:gd name="connsiteY71" fmla="*/ 4704327 h 6072664"/>
              <a:gd name="connsiteX72" fmla="*/ 7087407 w 11403106"/>
              <a:gd name="connsiteY72" fmla="*/ 4774949 h 6072664"/>
              <a:gd name="connsiteX73" fmla="*/ 7087407 w 11403106"/>
              <a:gd name="connsiteY73" fmla="*/ 4845571 h 6072664"/>
              <a:gd name="connsiteX74" fmla="*/ 7040046 w 11403106"/>
              <a:gd name="connsiteY74" fmla="*/ 4892151 h 6072664"/>
              <a:gd name="connsiteX75" fmla="*/ 7016742 w 11403106"/>
              <a:gd name="connsiteY75" fmla="*/ 4986063 h 6072664"/>
              <a:gd name="connsiteX76" fmla="*/ 7158071 w 11403106"/>
              <a:gd name="connsiteY76" fmla="*/ 5056684 h 6072664"/>
              <a:gd name="connsiteX77" fmla="*/ 7252040 w 11403106"/>
              <a:gd name="connsiteY77" fmla="*/ 4962773 h 6072664"/>
              <a:gd name="connsiteX78" fmla="*/ 7275345 w 11403106"/>
              <a:gd name="connsiteY78" fmla="*/ 4892151 h 6072664"/>
              <a:gd name="connsiteX79" fmla="*/ 7369314 w 11403106"/>
              <a:gd name="connsiteY79" fmla="*/ 4563835 h 6072664"/>
              <a:gd name="connsiteX80" fmla="*/ 7275345 w 11403106"/>
              <a:gd name="connsiteY80" fmla="*/ 4258810 h 6072664"/>
              <a:gd name="connsiteX81" fmla="*/ 7181376 w 11403106"/>
              <a:gd name="connsiteY81" fmla="*/ 3929743 h 6072664"/>
              <a:gd name="connsiteX82" fmla="*/ 7321953 w 11403106"/>
              <a:gd name="connsiteY82" fmla="*/ 3671297 h 6072664"/>
              <a:gd name="connsiteX83" fmla="*/ 7346009 w 11403106"/>
              <a:gd name="connsiteY83" fmla="*/ 3741919 h 6072664"/>
              <a:gd name="connsiteX84" fmla="*/ 7392618 w 11403106"/>
              <a:gd name="connsiteY84" fmla="*/ 3718629 h 6072664"/>
              <a:gd name="connsiteX85" fmla="*/ 7392618 w 11403106"/>
              <a:gd name="connsiteY85" fmla="*/ 3765209 h 6072664"/>
              <a:gd name="connsiteX86" fmla="*/ 7415922 w 11403106"/>
              <a:gd name="connsiteY86" fmla="*/ 3718629 h 6072664"/>
              <a:gd name="connsiteX87" fmla="*/ 7463282 w 11403106"/>
              <a:gd name="connsiteY87" fmla="*/ 3789251 h 6072664"/>
              <a:gd name="connsiteX88" fmla="*/ 7557251 w 11403106"/>
              <a:gd name="connsiteY88" fmla="*/ 3741919 h 6072664"/>
              <a:gd name="connsiteX89" fmla="*/ 7603860 w 11403106"/>
              <a:gd name="connsiteY89" fmla="*/ 3765209 h 6072664"/>
              <a:gd name="connsiteX90" fmla="*/ 7674525 w 11403106"/>
              <a:gd name="connsiteY90" fmla="*/ 3741919 h 6072664"/>
              <a:gd name="connsiteX91" fmla="*/ 7745189 w 11403106"/>
              <a:gd name="connsiteY91" fmla="*/ 3812541 h 6072664"/>
              <a:gd name="connsiteX92" fmla="*/ 7745189 w 11403106"/>
              <a:gd name="connsiteY92" fmla="*/ 3906453 h 6072664"/>
              <a:gd name="connsiteX93" fmla="*/ 7791798 w 11403106"/>
              <a:gd name="connsiteY93" fmla="*/ 3906453 h 6072664"/>
              <a:gd name="connsiteX94" fmla="*/ 7791798 w 11403106"/>
              <a:gd name="connsiteY94" fmla="*/ 3977074 h 6072664"/>
              <a:gd name="connsiteX95" fmla="*/ 7839158 w 11403106"/>
              <a:gd name="connsiteY95" fmla="*/ 3977074 h 6072664"/>
              <a:gd name="connsiteX96" fmla="*/ 7885767 w 11403106"/>
              <a:gd name="connsiteY96" fmla="*/ 4023654 h 6072664"/>
              <a:gd name="connsiteX97" fmla="*/ 7933127 w 11403106"/>
              <a:gd name="connsiteY97" fmla="*/ 4000364 h 6072664"/>
              <a:gd name="connsiteX98" fmla="*/ 7956431 w 11403106"/>
              <a:gd name="connsiteY98" fmla="*/ 4046945 h 6072664"/>
              <a:gd name="connsiteX99" fmla="*/ 8027095 w 11403106"/>
              <a:gd name="connsiteY99" fmla="*/ 3929743 h 6072664"/>
              <a:gd name="connsiteX100" fmla="*/ 8144369 w 11403106"/>
              <a:gd name="connsiteY100" fmla="*/ 3835831 h 6072664"/>
              <a:gd name="connsiteX101" fmla="*/ 8261642 w 11403106"/>
              <a:gd name="connsiteY101" fmla="*/ 3765209 h 6072664"/>
              <a:gd name="connsiteX102" fmla="*/ 8238337 w 11403106"/>
              <a:gd name="connsiteY102" fmla="*/ 3577385 h 6072664"/>
              <a:gd name="connsiteX103" fmla="*/ 8238337 w 11403106"/>
              <a:gd name="connsiteY103" fmla="*/ 3272360 h 6072664"/>
              <a:gd name="connsiteX104" fmla="*/ 8050400 w 11403106"/>
              <a:gd name="connsiteY104" fmla="*/ 3037956 h 6072664"/>
              <a:gd name="connsiteX105" fmla="*/ 7839158 w 11403106"/>
              <a:gd name="connsiteY105" fmla="*/ 2826091 h 6072664"/>
              <a:gd name="connsiteX106" fmla="*/ 7674525 w 11403106"/>
              <a:gd name="connsiteY106" fmla="*/ 2756221 h 6072664"/>
              <a:gd name="connsiteX107" fmla="*/ 7509891 w 11403106"/>
              <a:gd name="connsiteY107" fmla="*/ 2779511 h 6072664"/>
              <a:gd name="connsiteX108" fmla="*/ 7369314 w 11403106"/>
              <a:gd name="connsiteY108" fmla="*/ 2756221 h 6072664"/>
              <a:gd name="connsiteX109" fmla="*/ 6922773 w 11403106"/>
              <a:gd name="connsiteY109" fmla="*/ 2638267 h 6072664"/>
              <a:gd name="connsiteX110" fmla="*/ 6809200 w 11403106"/>
              <a:gd name="connsiteY110" fmla="*/ 2632926 h 607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1403106" h="6072664">
                <a:moveTo>
                  <a:pt x="0" y="0"/>
                </a:moveTo>
                <a:lnTo>
                  <a:pt x="11403106" y="0"/>
                </a:lnTo>
                <a:lnTo>
                  <a:pt x="11403106" y="6072664"/>
                </a:lnTo>
                <a:lnTo>
                  <a:pt x="0" y="6072664"/>
                </a:lnTo>
                <a:lnTo>
                  <a:pt x="0" y="0"/>
                </a:lnTo>
                <a:close/>
                <a:moveTo>
                  <a:pt x="6809200" y="2632926"/>
                </a:moveTo>
                <a:cubicBezTo>
                  <a:pt x="6688227" y="2638596"/>
                  <a:pt x="6547274" y="2673954"/>
                  <a:pt x="6406320" y="2708889"/>
                </a:cubicBezTo>
                <a:cubicBezTo>
                  <a:pt x="6194326" y="2756221"/>
                  <a:pt x="5889116" y="2779511"/>
                  <a:pt x="5701178" y="2779511"/>
                </a:cubicBezTo>
                <a:cubicBezTo>
                  <a:pt x="5489936" y="2756221"/>
                  <a:pt x="4972731" y="2732179"/>
                  <a:pt x="4808849" y="2708889"/>
                </a:cubicBezTo>
                <a:cubicBezTo>
                  <a:pt x="4644216" y="2708889"/>
                  <a:pt x="4268340" y="2850132"/>
                  <a:pt x="4268340" y="2850132"/>
                </a:cubicBezTo>
                <a:cubicBezTo>
                  <a:pt x="4268340" y="2850132"/>
                  <a:pt x="4197676" y="2873422"/>
                  <a:pt x="4080402" y="2873422"/>
                </a:cubicBezTo>
                <a:cubicBezTo>
                  <a:pt x="3963129" y="2896713"/>
                  <a:pt x="3821800" y="3084536"/>
                  <a:pt x="3775191" y="3201738"/>
                </a:cubicBezTo>
                <a:cubicBezTo>
                  <a:pt x="3727831" y="3319691"/>
                  <a:pt x="3704527" y="3577385"/>
                  <a:pt x="3704527" y="3695339"/>
                </a:cubicBezTo>
                <a:cubicBezTo>
                  <a:pt x="3704527" y="3812541"/>
                  <a:pt x="3681223" y="3953033"/>
                  <a:pt x="3657166" y="4070986"/>
                </a:cubicBezTo>
                <a:cubicBezTo>
                  <a:pt x="3610558" y="4188188"/>
                  <a:pt x="3516589" y="4493214"/>
                  <a:pt x="3493285" y="4540545"/>
                </a:cubicBezTo>
                <a:cubicBezTo>
                  <a:pt x="3445924" y="4563835"/>
                  <a:pt x="3351956" y="4540545"/>
                  <a:pt x="3305347" y="4493214"/>
                </a:cubicBezTo>
                <a:cubicBezTo>
                  <a:pt x="3257987" y="4446633"/>
                  <a:pt x="3281291" y="4422592"/>
                  <a:pt x="3281291" y="4352721"/>
                </a:cubicBezTo>
                <a:cubicBezTo>
                  <a:pt x="3305347" y="4305390"/>
                  <a:pt x="3351956" y="4328680"/>
                  <a:pt x="3375260" y="4258810"/>
                </a:cubicBezTo>
                <a:cubicBezTo>
                  <a:pt x="3422620" y="4211478"/>
                  <a:pt x="3351956" y="4211478"/>
                  <a:pt x="3305347" y="4188188"/>
                </a:cubicBezTo>
                <a:cubicBezTo>
                  <a:pt x="3257987" y="4164898"/>
                  <a:pt x="3140713" y="4282100"/>
                  <a:pt x="3117409" y="4328680"/>
                </a:cubicBezTo>
                <a:cubicBezTo>
                  <a:pt x="3093353" y="4399302"/>
                  <a:pt x="3117409" y="4493214"/>
                  <a:pt x="3187322" y="4610415"/>
                </a:cubicBezTo>
                <a:cubicBezTo>
                  <a:pt x="3257987" y="4704327"/>
                  <a:pt x="3422620" y="4681037"/>
                  <a:pt x="3422620" y="4681037"/>
                </a:cubicBezTo>
                <a:cubicBezTo>
                  <a:pt x="3422620" y="4681037"/>
                  <a:pt x="3398564" y="4728369"/>
                  <a:pt x="3398564" y="4798239"/>
                </a:cubicBezTo>
                <a:cubicBezTo>
                  <a:pt x="3375260" y="4868861"/>
                  <a:pt x="3375260" y="4986063"/>
                  <a:pt x="3375260" y="4986063"/>
                </a:cubicBezTo>
                <a:cubicBezTo>
                  <a:pt x="3375260" y="4986063"/>
                  <a:pt x="3375260" y="5079975"/>
                  <a:pt x="3375260" y="5150596"/>
                </a:cubicBezTo>
                <a:cubicBezTo>
                  <a:pt x="3375260" y="5221218"/>
                  <a:pt x="3375260" y="5244508"/>
                  <a:pt x="3398564" y="5291840"/>
                </a:cubicBezTo>
                <a:cubicBezTo>
                  <a:pt x="3398564" y="5338420"/>
                  <a:pt x="3563198" y="5315130"/>
                  <a:pt x="3610558" y="5267798"/>
                </a:cubicBezTo>
                <a:cubicBezTo>
                  <a:pt x="3657166" y="5244508"/>
                  <a:pt x="3610558" y="5104016"/>
                  <a:pt x="3610558" y="5104016"/>
                </a:cubicBezTo>
                <a:cubicBezTo>
                  <a:pt x="3610558" y="5104016"/>
                  <a:pt x="3610558" y="5104016"/>
                  <a:pt x="3681223" y="4916192"/>
                </a:cubicBezTo>
                <a:cubicBezTo>
                  <a:pt x="3681223" y="4916192"/>
                  <a:pt x="3798496" y="4774949"/>
                  <a:pt x="3845104" y="4704327"/>
                </a:cubicBezTo>
                <a:cubicBezTo>
                  <a:pt x="3915769" y="4610415"/>
                  <a:pt x="4057098" y="4422592"/>
                  <a:pt x="4127011" y="4352721"/>
                </a:cubicBezTo>
                <a:cubicBezTo>
                  <a:pt x="4220980" y="4282100"/>
                  <a:pt x="4408918" y="4117566"/>
                  <a:pt x="4408918" y="4117566"/>
                </a:cubicBezTo>
                <a:cubicBezTo>
                  <a:pt x="4408918" y="4117566"/>
                  <a:pt x="4479582" y="4164898"/>
                  <a:pt x="4502887" y="4211478"/>
                </a:cubicBezTo>
                <a:cubicBezTo>
                  <a:pt x="4502887" y="4258810"/>
                  <a:pt x="4526943" y="4446633"/>
                  <a:pt x="4526943" y="4516504"/>
                </a:cubicBezTo>
                <a:cubicBezTo>
                  <a:pt x="4526943" y="4563835"/>
                  <a:pt x="4456278" y="4657747"/>
                  <a:pt x="4456278" y="4704327"/>
                </a:cubicBezTo>
                <a:cubicBezTo>
                  <a:pt x="4456278" y="4751659"/>
                  <a:pt x="4573551" y="4892151"/>
                  <a:pt x="4667520" y="4962773"/>
                </a:cubicBezTo>
                <a:cubicBezTo>
                  <a:pt x="4738185" y="5033394"/>
                  <a:pt x="4784793" y="5079975"/>
                  <a:pt x="4832154" y="5079975"/>
                </a:cubicBezTo>
                <a:cubicBezTo>
                  <a:pt x="4902818" y="5104016"/>
                  <a:pt x="5090756" y="5079975"/>
                  <a:pt x="5114060" y="5079975"/>
                </a:cubicBezTo>
                <a:cubicBezTo>
                  <a:pt x="5160669" y="5079975"/>
                  <a:pt x="5160669" y="5056684"/>
                  <a:pt x="5208029" y="5079975"/>
                </a:cubicBezTo>
                <a:cubicBezTo>
                  <a:pt x="5231333" y="5079975"/>
                  <a:pt x="5231333" y="5056684"/>
                  <a:pt x="5278694" y="5033394"/>
                </a:cubicBezTo>
                <a:cubicBezTo>
                  <a:pt x="5301998" y="5010104"/>
                  <a:pt x="5254638" y="4986063"/>
                  <a:pt x="5184725" y="4962773"/>
                </a:cubicBezTo>
                <a:cubicBezTo>
                  <a:pt x="5137364" y="4916192"/>
                  <a:pt x="5114060" y="4962773"/>
                  <a:pt x="5066700" y="4962773"/>
                </a:cubicBezTo>
                <a:cubicBezTo>
                  <a:pt x="5020091" y="4986063"/>
                  <a:pt x="4949427" y="4892151"/>
                  <a:pt x="4878762" y="4822280"/>
                </a:cubicBezTo>
                <a:cubicBezTo>
                  <a:pt x="4808849" y="4728369"/>
                  <a:pt x="4855458" y="4634457"/>
                  <a:pt x="4926122" y="4563835"/>
                </a:cubicBezTo>
                <a:cubicBezTo>
                  <a:pt x="4972731" y="4493214"/>
                  <a:pt x="5043396" y="4258810"/>
                  <a:pt x="5043396" y="4258810"/>
                </a:cubicBezTo>
                <a:cubicBezTo>
                  <a:pt x="5043396" y="4258810"/>
                  <a:pt x="5066700" y="4164898"/>
                  <a:pt x="5090756" y="4117566"/>
                </a:cubicBezTo>
                <a:cubicBezTo>
                  <a:pt x="5137364" y="4094276"/>
                  <a:pt x="5231333" y="4117566"/>
                  <a:pt x="5231333" y="4117566"/>
                </a:cubicBezTo>
                <a:cubicBezTo>
                  <a:pt x="5231333" y="4117566"/>
                  <a:pt x="5278694" y="4188188"/>
                  <a:pt x="5301998" y="4188188"/>
                </a:cubicBezTo>
                <a:cubicBezTo>
                  <a:pt x="5325302" y="4211478"/>
                  <a:pt x="5372663" y="4140856"/>
                  <a:pt x="5372663" y="4140856"/>
                </a:cubicBezTo>
                <a:cubicBezTo>
                  <a:pt x="5372663" y="4140856"/>
                  <a:pt x="5372663" y="4140856"/>
                  <a:pt x="5372663" y="4234768"/>
                </a:cubicBezTo>
                <a:cubicBezTo>
                  <a:pt x="5372663" y="4234768"/>
                  <a:pt x="5372663" y="4234768"/>
                  <a:pt x="5513240" y="4164898"/>
                </a:cubicBezTo>
                <a:cubicBezTo>
                  <a:pt x="5513240" y="4164898"/>
                  <a:pt x="5513240" y="4164898"/>
                  <a:pt x="5513240" y="4211478"/>
                </a:cubicBezTo>
                <a:cubicBezTo>
                  <a:pt x="5513240" y="4211478"/>
                  <a:pt x="5513240" y="4211478"/>
                  <a:pt x="5583905" y="4188188"/>
                </a:cubicBezTo>
                <a:cubicBezTo>
                  <a:pt x="5583905" y="4188188"/>
                  <a:pt x="5583905" y="4188188"/>
                  <a:pt x="5630513" y="4211478"/>
                </a:cubicBezTo>
                <a:cubicBezTo>
                  <a:pt x="5630513" y="4211478"/>
                  <a:pt x="5771842" y="4211478"/>
                  <a:pt x="5842507" y="4164898"/>
                </a:cubicBezTo>
                <a:cubicBezTo>
                  <a:pt x="5889116" y="4117566"/>
                  <a:pt x="5959780" y="4070986"/>
                  <a:pt x="5959780" y="4070986"/>
                </a:cubicBezTo>
                <a:cubicBezTo>
                  <a:pt x="5959780" y="4070986"/>
                  <a:pt x="5959780" y="4070986"/>
                  <a:pt x="6100358" y="4094276"/>
                </a:cubicBezTo>
                <a:cubicBezTo>
                  <a:pt x="6100358" y="4094276"/>
                  <a:pt x="6124414" y="4352721"/>
                  <a:pt x="6124414" y="4446633"/>
                </a:cubicBezTo>
                <a:cubicBezTo>
                  <a:pt x="6100358" y="4540545"/>
                  <a:pt x="6147718" y="4868861"/>
                  <a:pt x="6194326" y="4939482"/>
                </a:cubicBezTo>
                <a:cubicBezTo>
                  <a:pt x="6218383" y="4986063"/>
                  <a:pt x="6264991" y="5197928"/>
                  <a:pt x="6264991" y="5197928"/>
                </a:cubicBezTo>
                <a:cubicBezTo>
                  <a:pt x="6264991" y="5197928"/>
                  <a:pt x="6335656" y="5221218"/>
                  <a:pt x="6382264" y="5221218"/>
                </a:cubicBezTo>
                <a:cubicBezTo>
                  <a:pt x="6452929" y="5221218"/>
                  <a:pt x="6500289" y="5244508"/>
                  <a:pt x="6500289" y="5244508"/>
                </a:cubicBezTo>
                <a:cubicBezTo>
                  <a:pt x="6500289" y="5244508"/>
                  <a:pt x="6546898" y="5244508"/>
                  <a:pt x="6570202" y="5221218"/>
                </a:cubicBezTo>
                <a:cubicBezTo>
                  <a:pt x="6617562" y="5221218"/>
                  <a:pt x="6640867" y="5197928"/>
                  <a:pt x="6664171" y="5197928"/>
                </a:cubicBezTo>
                <a:cubicBezTo>
                  <a:pt x="6711531" y="5173886"/>
                  <a:pt x="6711531" y="5127306"/>
                  <a:pt x="6711531" y="5104016"/>
                </a:cubicBezTo>
                <a:cubicBezTo>
                  <a:pt x="6688227" y="5079975"/>
                  <a:pt x="6594258" y="5056684"/>
                  <a:pt x="6570202" y="5033394"/>
                </a:cubicBezTo>
                <a:cubicBezTo>
                  <a:pt x="6523593" y="5010104"/>
                  <a:pt x="6523593" y="4986063"/>
                  <a:pt x="6500289" y="4939482"/>
                </a:cubicBezTo>
                <a:cubicBezTo>
                  <a:pt x="6476233" y="4916192"/>
                  <a:pt x="6523593" y="4822280"/>
                  <a:pt x="6523593" y="4704327"/>
                </a:cubicBezTo>
                <a:cubicBezTo>
                  <a:pt x="6546898" y="4563835"/>
                  <a:pt x="6617562" y="4282100"/>
                  <a:pt x="6617562" y="4282100"/>
                </a:cubicBezTo>
                <a:cubicBezTo>
                  <a:pt x="6617562" y="4282100"/>
                  <a:pt x="6640867" y="4282100"/>
                  <a:pt x="6664171" y="4305390"/>
                </a:cubicBezTo>
                <a:cubicBezTo>
                  <a:pt x="6711531" y="4352721"/>
                  <a:pt x="6875413" y="4469923"/>
                  <a:pt x="6922773" y="4516504"/>
                </a:cubicBezTo>
                <a:cubicBezTo>
                  <a:pt x="6993438" y="4540545"/>
                  <a:pt x="7134015" y="4704327"/>
                  <a:pt x="7134015" y="4704327"/>
                </a:cubicBezTo>
                <a:cubicBezTo>
                  <a:pt x="7134015" y="4704327"/>
                  <a:pt x="7110711" y="4751659"/>
                  <a:pt x="7087407" y="4774949"/>
                </a:cubicBezTo>
                <a:cubicBezTo>
                  <a:pt x="7064103" y="4798239"/>
                  <a:pt x="7087407" y="4822280"/>
                  <a:pt x="7087407" y="4845571"/>
                </a:cubicBezTo>
                <a:lnTo>
                  <a:pt x="7040046" y="4892151"/>
                </a:lnTo>
                <a:cubicBezTo>
                  <a:pt x="7040046" y="4892151"/>
                  <a:pt x="7040046" y="4916192"/>
                  <a:pt x="7016742" y="4986063"/>
                </a:cubicBezTo>
                <a:cubicBezTo>
                  <a:pt x="7016742" y="5056684"/>
                  <a:pt x="7087407" y="5079975"/>
                  <a:pt x="7158071" y="5056684"/>
                </a:cubicBezTo>
                <a:cubicBezTo>
                  <a:pt x="7227984" y="5056684"/>
                  <a:pt x="7204680" y="5010104"/>
                  <a:pt x="7252040" y="4962773"/>
                </a:cubicBezTo>
                <a:cubicBezTo>
                  <a:pt x="7275345" y="4939482"/>
                  <a:pt x="7252040" y="4939482"/>
                  <a:pt x="7275345" y="4892151"/>
                </a:cubicBezTo>
                <a:cubicBezTo>
                  <a:pt x="7275345" y="4822280"/>
                  <a:pt x="7346009" y="4681037"/>
                  <a:pt x="7369314" y="4563835"/>
                </a:cubicBezTo>
                <a:cubicBezTo>
                  <a:pt x="7369314" y="4422592"/>
                  <a:pt x="7321953" y="4328680"/>
                  <a:pt x="7275345" y="4258810"/>
                </a:cubicBezTo>
                <a:cubicBezTo>
                  <a:pt x="7227984" y="4164898"/>
                  <a:pt x="7134015" y="4023654"/>
                  <a:pt x="7181376" y="3929743"/>
                </a:cubicBezTo>
                <a:cubicBezTo>
                  <a:pt x="7204680" y="3835831"/>
                  <a:pt x="7321953" y="3671297"/>
                  <a:pt x="7321953" y="3671297"/>
                </a:cubicBezTo>
                <a:cubicBezTo>
                  <a:pt x="7321953" y="3671297"/>
                  <a:pt x="7321953" y="3671297"/>
                  <a:pt x="7346009" y="3741919"/>
                </a:cubicBezTo>
                <a:cubicBezTo>
                  <a:pt x="7346009" y="3741919"/>
                  <a:pt x="7346009" y="3741919"/>
                  <a:pt x="7392618" y="3718629"/>
                </a:cubicBezTo>
                <a:cubicBezTo>
                  <a:pt x="7392618" y="3718629"/>
                  <a:pt x="7392618" y="3718629"/>
                  <a:pt x="7392618" y="3765209"/>
                </a:cubicBezTo>
                <a:cubicBezTo>
                  <a:pt x="7392618" y="3765209"/>
                  <a:pt x="7392618" y="3765209"/>
                  <a:pt x="7415922" y="3718629"/>
                </a:cubicBezTo>
                <a:cubicBezTo>
                  <a:pt x="7415922" y="3718629"/>
                  <a:pt x="7415922" y="3718629"/>
                  <a:pt x="7463282" y="3789251"/>
                </a:cubicBezTo>
                <a:cubicBezTo>
                  <a:pt x="7463282" y="3789251"/>
                  <a:pt x="7463282" y="3789251"/>
                  <a:pt x="7557251" y="3741919"/>
                </a:cubicBezTo>
                <a:cubicBezTo>
                  <a:pt x="7557251" y="3741919"/>
                  <a:pt x="7557251" y="3741919"/>
                  <a:pt x="7603860" y="3765209"/>
                </a:cubicBezTo>
                <a:cubicBezTo>
                  <a:pt x="7603860" y="3765209"/>
                  <a:pt x="7603860" y="3765209"/>
                  <a:pt x="7674525" y="3741919"/>
                </a:cubicBezTo>
                <a:cubicBezTo>
                  <a:pt x="7674525" y="3741919"/>
                  <a:pt x="7721885" y="3765209"/>
                  <a:pt x="7745189" y="3812541"/>
                </a:cubicBezTo>
                <a:cubicBezTo>
                  <a:pt x="7768493" y="3883162"/>
                  <a:pt x="7745189" y="3906453"/>
                  <a:pt x="7745189" y="3906453"/>
                </a:cubicBezTo>
                <a:cubicBezTo>
                  <a:pt x="7745189" y="3906453"/>
                  <a:pt x="7745189" y="3906453"/>
                  <a:pt x="7791798" y="3906453"/>
                </a:cubicBezTo>
                <a:cubicBezTo>
                  <a:pt x="7791798" y="3906453"/>
                  <a:pt x="7791798" y="3906453"/>
                  <a:pt x="7791798" y="3977074"/>
                </a:cubicBezTo>
                <a:cubicBezTo>
                  <a:pt x="7791798" y="3977074"/>
                  <a:pt x="7791798" y="3977074"/>
                  <a:pt x="7839158" y="3977074"/>
                </a:cubicBezTo>
                <a:cubicBezTo>
                  <a:pt x="7839158" y="3977074"/>
                  <a:pt x="7839158" y="3977074"/>
                  <a:pt x="7885767" y="4023654"/>
                </a:cubicBezTo>
                <a:cubicBezTo>
                  <a:pt x="7885767" y="4023654"/>
                  <a:pt x="7885767" y="4023654"/>
                  <a:pt x="7933127" y="4000364"/>
                </a:cubicBezTo>
                <a:cubicBezTo>
                  <a:pt x="7933127" y="4000364"/>
                  <a:pt x="7933127" y="4000364"/>
                  <a:pt x="7956431" y="4046945"/>
                </a:cubicBezTo>
                <a:cubicBezTo>
                  <a:pt x="7956431" y="4046945"/>
                  <a:pt x="8003791" y="3977074"/>
                  <a:pt x="8027095" y="3929743"/>
                </a:cubicBezTo>
                <a:cubicBezTo>
                  <a:pt x="8050400" y="3859121"/>
                  <a:pt x="8073704" y="3859121"/>
                  <a:pt x="8144369" y="3835831"/>
                </a:cubicBezTo>
                <a:cubicBezTo>
                  <a:pt x="8191729" y="3789251"/>
                  <a:pt x="8238337" y="3789251"/>
                  <a:pt x="8261642" y="3765209"/>
                </a:cubicBezTo>
                <a:cubicBezTo>
                  <a:pt x="8309002" y="3718629"/>
                  <a:pt x="8261642" y="3624717"/>
                  <a:pt x="8238337" y="3577385"/>
                </a:cubicBezTo>
                <a:cubicBezTo>
                  <a:pt x="8238337" y="3507515"/>
                  <a:pt x="8215033" y="3366272"/>
                  <a:pt x="8238337" y="3272360"/>
                </a:cubicBezTo>
                <a:cubicBezTo>
                  <a:pt x="8238337" y="3178448"/>
                  <a:pt x="8121065" y="3107826"/>
                  <a:pt x="8050400" y="3037956"/>
                </a:cubicBezTo>
                <a:cubicBezTo>
                  <a:pt x="8003791" y="2967334"/>
                  <a:pt x="7862462" y="2920003"/>
                  <a:pt x="7839158" y="2826091"/>
                </a:cubicBezTo>
                <a:cubicBezTo>
                  <a:pt x="7791798" y="2732179"/>
                  <a:pt x="7721885" y="2708889"/>
                  <a:pt x="7674525" y="2756221"/>
                </a:cubicBezTo>
                <a:cubicBezTo>
                  <a:pt x="7651220" y="2779511"/>
                  <a:pt x="7509891" y="2779511"/>
                  <a:pt x="7509891" y="2779511"/>
                </a:cubicBezTo>
                <a:cubicBezTo>
                  <a:pt x="7509891" y="2779511"/>
                  <a:pt x="7439978" y="2756221"/>
                  <a:pt x="7369314" y="2756221"/>
                </a:cubicBezTo>
                <a:cubicBezTo>
                  <a:pt x="7298649" y="2756221"/>
                  <a:pt x="7064103" y="2685599"/>
                  <a:pt x="6922773" y="2638267"/>
                </a:cubicBezTo>
                <a:cubicBezTo>
                  <a:pt x="6887629" y="2632445"/>
                  <a:pt x="6849525" y="2631036"/>
                  <a:pt x="6809200" y="26329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37704" y="1316506"/>
            <a:ext cx="109747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7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ADDTITLE</a:t>
            </a:r>
            <a:endParaRPr lang="en-US" sz="6000" b="1" spc="750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41904" y="3256007"/>
            <a:ext cx="1480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482347" y="3256007"/>
            <a:ext cx="1480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42682" y="2557962"/>
            <a:ext cx="160468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0416988" y="1177397"/>
            <a:ext cx="860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141" y="1869141"/>
            <a:ext cx="3119718" cy="3119718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70194" y="2521032"/>
            <a:ext cx="17556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YOUR</a:t>
            </a:r>
            <a:endParaRPr lang="en-US" sz="28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HEADER</a:t>
            </a:r>
            <a:endParaRPr lang="en-US" sz="2800" b="1" dirty="0">
              <a:solidFill>
                <a:schemeClr val="bg1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4" name="Cross 3"/>
          <p:cNvSpPr/>
          <p:nvPr/>
        </p:nvSpPr>
        <p:spPr>
          <a:xfrm>
            <a:off x="10960443" y="555812"/>
            <a:ext cx="242047" cy="242047"/>
          </a:xfrm>
          <a:prstGeom prst="plus">
            <a:avLst>
              <a:gd name="adj" fmla="val 43628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9167" r="29167"/>
          <a:stretch>
            <a:fillRect/>
          </a:stretch>
        </p:blipFill>
        <p:spPr/>
      </p:pic>
      <p:sp>
        <p:nvSpPr>
          <p:cNvPr id="17" name="Right Triangle 18"/>
          <p:cNvSpPr/>
          <p:nvPr/>
        </p:nvSpPr>
        <p:spPr>
          <a:xfrm rot="5400000">
            <a:off x="7016111" y="1314166"/>
            <a:ext cx="263550" cy="263550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18" name="文本框 17"/>
          <p:cNvSpPr txBox="1"/>
          <p:nvPr/>
        </p:nvSpPr>
        <p:spPr>
          <a:xfrm>
            <a:off x="7227126" y="1597167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Right Triangle 18"/>
          <p:cNvSpPr/>
          <p:nvPr/>
        </p:nvSpPr>
        <p:spPr>
          <a:xfrm rot="5400000">
            <a:off x="7016111" y="3084349"/>
            <a:ext cx="263550" cy="263550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20" name="文本框 19"/>
          <p:cNvSpPr txBox="1"/>
          <p:nvPr/>
        </p:nvSpPr>
        <p:spPr>
          <a:xfrm>
            <a:off x="7227126" y="3367350"/>
            <a:ext cx="649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Right Triangle 18"/>
          <p:cNvSpPr/>
          <p:nvPr/>
        </p:nvSpPr>
        <p:spPr>
          <a:xfrm rot="5400000">
            <a:off x="7016111" y="4819363"/>
            <a:ext cx="263550" cy="263550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22" name="文本框 21"/>
          <p:cNvSpPr txBox="1"/>
          <p:nvPr/>
        </p:nvSpPr>
        <p:spPr>
          <a:xfrm>
            <a:off x="7227126" y="5102364"/>
            <a:ext cx="649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468360" y="1705610"/>
            <a:ext cx="349821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AddYourTitleHere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8432800" y="3458210"/>
            <a:ext cx="356933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AddYourTitleHere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8468360" y="5210175"/>
            <a:ext cx="356997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AddYourTitleHere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 t="7816" b="7816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7485" y="3044181"/>
            <a:ext cx="12712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100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ADDTITLE</a:t>
            </a:r>
            <a:endParaRPr lang="en-US" sz="4400" b="1" spc="100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42682" y="4222376"/>
            <a:ext cx="160468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416988" y="2841811"/>
            <a:ext cx="860611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32290" y="787077"/>
            <a:ext cx="29404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>
                <a:solidFill>
                  <a:schemeClr val="bg1"/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200" dirty="0">
                <a:solidFill>
                  <a:schemeClr val="bg1"/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When using a baseline grid, the first thing you must decide on is your baseline grid unit.</a:t>
            </a:r>
            <a:endParaRPr lang="en-US" sz="1200" b="0" i="0" dirty="0">
              <a:solidFill>
                <a:schemeClr val="bg1"/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79231" y="4293215"/>
            <a:ext cx="29404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200" b="1" dirty="0">
                <a:solidFill>
                  <a:schemeClr val="bg1"/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200" dirty="0">
                <a:solidFill>
                  <a:schemeClr val="bg1"/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When using a baseline grid, the first thing you must decide on is your baseline grid unit.</a:t>
            </a:r>
            <a:endParaRPr lang="en-US" sz="1200" b="0" i="0" dirty="0">
              <a:solidFill>
                <a:schemeClr val="bg1"/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grpSp>
        <p:nvGrpSpPr>
          <p:cNvPr id="14" name="Group 12"/>
          <p:cNvGrpSpPr/>
          <p:nvPr/>
        </p:nvGrpSpPr>
        <p:grpSpPr>
          <a:xfrm>
            <a:off x="11067842" y="1428556"/>
            <a:ext cx="419513" cy="904692"/>
            <a:chOff x="4159623" y="797860"/>
            <a:chExt cx="283942" cy="61232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" name="Triangle 13"/>
            <p:cNvSpPr/>
            <p:nvPr/>
          </p:nvSpPr>
          <p:spPr>
            <a:xfrm>
              <a:off x="4159623" y="797860"/>
              <a:ext cx="283942" cy="244778"/>
            </a:xfrm>
            <a:prstGeom prst="triangle">
              <a:avLst/>
            </a:prstGeom>
            <a:grpFill/>
            <a:ln w="698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iangle 14"/>
            <p:cNvSpPr/>
            <p:nvPr/>
          </p:nvSpPr>
          <p:spPr>
            <a:xfrm>
              <a:off x="4159623" y="1165411"/>
              <a:ext cx="283942" cy="244778"/>
            </a:xfrm>
            <a:prstGeom prst="triangle">
              <a:avLst/>
            </a:prstGeom>
            <a:grpFill/>
            <a:ln w="698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 t="7990" b="7990"/>
          <a:stretch>
            <a:fillRect/>
          </a:stretch>
        </p:blipFill>
        <p:spPr>
          <a:xfrm>
            <a:off x="-3" y="0"/>
            <a:ext cx="12192000" cy="6858000"/>
          </a:xfrm>
        </p:spPr>
      </p:pic>
      <p:sp>
        <p:nvSpPr>
          <p:cNvPr id="11" name="Rectangle 10"/>
          <p:cNvSpPr/>
          <p:nvPr/>
        </p:nvSpPr>
        <p:spPr>
          <a:xfrm>
            <a:off x="0" y="-8369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78581" y="2497976"/>
            <a:ext cx="923483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spc="-15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  <a:cs typeface="WC Mano Negra Bta" charset="0"/>
              </a:rPr>
              <a:t>THANK YOU</a:t>
            </a:r>
            <a:endParaRPr lang="en-US" sz="11500" b="1" spc="-15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  <a:cs typeface="WC Mano Negra Bt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1203" y="4358052"/>
            <a:ext cx="36695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ontserrat Ultra Light" charset="0"/>
                <a:ea typeface="Montserrat Ultra Light" charset="0"/>
                <a:cs typeface="Montserrat Ultra Light" charset="0"/>
              </a:rPr>
              <a:t>PRESENTATION TEMPLATE</a:t>
            </a:r>
            <a:endParaRPr lang="en-US" sz="1050" spc="600" dirty="0">
              <a:solidFill>
                <a:schemeClr val="bg1"/>
              </a:solidFill>
              <a:latin typeface="Montserrat Ultra Light" charset="0"/>
              <a:ea typeface="Montserrat Ultra Light" charset="0"/>
              <a:cs typeface="Montserrat Ultra Light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28584" y="4598560"/>
            <a:ext cx="160468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8"/>
          <p:cNvCxnSpPr/>
          <p:nvPr/>
        </p:nvCxnSpPr>
        <p:spPr>
          <a:xfrm>
            <a:off x="10713418" y="2497976"/>
            <a:ext cx="860611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2"/>
          <p:cNvGrpSpPr/>
          <p:nvPr/>
        </p:nvGrpSpPr>
        <p:grpSpPr>
          <a:xfrm>
            <a:off x="10933966" y="1240019"/>
            <a:ext cx="419513" cy="904692"/>
            <a:chOff x="4159623" y="797860"/>
            <a:chExt cx="283942" cy="61232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2" name="Triangle 13"/>
            <p:cNvSpPr/>
            <p:nvPr/>
          </p:nvSpPr>
          <p:spPr>
            <a:xfrm>
              <a:off x="4159623" y="797860"/>
              <a:ext cx="283942" cy="244778"/>
            </a:xfrm>
            <a:prstGeom prst="triangle">
              <a:avLst/>
            </a:prstGeom>
            <a:grpFill/>
            <a:ln w="698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4"/>
            <p:cNvSpPr/>
            <p:nvPr/>
          </p:nvSpPr>
          <p:spPr>
            <a:xfrm>
              <a:off x="4159623" y="1165411"/>
              <a:ext cx="283942" cy="244778"/>
            </a:xfrm>
            <a:prstGeom prst="triangle">
              <a:avLst/>
            </a:prstGeom>
            <a:grpFill/>
            <a:ln w="698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95456" y="5112654"/>
            <a:ext cx="2617197" cy="589503"/>
            <a:chOff x="889627" y="5112654"/>
            <a:chExt cx="2617197" cy="589503"/>
          </a:xfrm>
        </p:grpSpPr>
        <p:sp>
          <p:nvSpPr>
            <p:cNvPr id="8" name="TextBox 7"/>
            <p:cNvSpPr txBox="1"/>
            <p:nvPr/>
          </p:nvSpPr>
          <p:spPr>
            <a:xfrm>
              <a:off x="889627" y="5112654"/>
              <a:ext cx="7521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Photoshop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8194" y="5112654"/>
              <a:ext cx="3722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85%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9627" y="5431735"/>
              <a:ext cx="7104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Illustrator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89627" y="5335445"/>
              <a:ext cx="2617197" cy="47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89627" y="5335445"/>
              <a:ext cx="2108465" cy="4763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89627" y="5654526"/>
              <a:ext cx="2617197" cy="47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89627" y="5654526"/>
              <a:ext cx="1788819" cy="47631"/>
            </a:xfrm>
            <a:prstGeom prst="roundRect">
              <a:avLst>
                <a:gd name="adj" fmla="val 50000"/>
              </a:avLst>
            </a:prstGeom>
            <a:solidFill>
              <a:srgbClr val="2B3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28194" y="5431735"/>
              <a:ext cx="3786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70%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20872" y="3510280"/>
            <a:ext cx="24019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5228" y="1675986"/>
            <a:ext cx="30290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Add Your</a:t>
            </a:r>
            <a:endParaRPr 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r>
              <a:rPr lang="en-US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Title Here</a:t>
            </a:r>
            <a:endParaRPr 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451252" y="1812667"/>
            <a:ext cx="1277914" cy="3232663"/>
            <a:chOff x="10420430" y="2598002"/>
            <a:chExt cx="1277914" cy="3232663"/>
          </a:xfrm>
        </p:grpSpPr>
        <p:sp>
          <p:nvSpPr>
            <p:cNvPr id="24" name="Rectangle 23"/>
            <p:cNvSpPr/>
            <p:nvPr/>
          </p:nvSpPr>
          <p:spPr>
            <a:xfrm>
              <a:off x="10721794" y="2598002"/>
              <a:ext cx="6751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et-line" charset="0"/>
                </a:rPr>
                <a:t></a:t>
              </a:r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420430" y="3152336"/>
              <a:ext cx="12779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YOUR TITLE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72288" y="3798667"/>
              <a:ext cx="57419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et-line" charset="0"/>
                </a:rPr>
                <a:t></a:t>
              </a:r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420430" y="4353001"/>
              <a:ext cx="12779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YOUR TITLE</a:t>
              </a: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36220" y="4999332"/>
              <a:ext cx="6463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t-line" charset="0"/>
                </a:rPr>
                <a:t>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420430" y="5553666"/>
              <a:ext cx="12779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YOUR TITLE</a:t>
              </a: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</p:grpSp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 l="28864" r="28864"/>
          <a:stretch>
            <a:fillRect/>
          </a:stretch>
        </p:blipFill>
        <p:spPr>
          <a:xfrm>
            <a:off x="4509247" y="356338"/>
            <a:ext cx="5538878" cy="6143073"/>
          </a:xfrm>
        </p:spPr>
      </p:pic>
      <p:sp>
        <p:nvSpPr>
          <p:cNvPr id="30" name="Freeform 13"/>
          <p:cNvSpPr>
            <a:spLocks noChangeArrowheads="1"/>
          </p:cNvSpPr>
          <p:nvPr/>
        </p:nvSpPr>
        <p:spPr bwMode="auto">
          <a:xfrm>
            <a:off x="4828893" y="810558"/>
            <a:ext cx="4847466" cy="5399443"/>
          </a:xfrm>
          <a:custGeom>
            <a:avLst/>
            <a:gdLst>
              <a:gd name="connsiteX0" fmla="*/ 0 w 5280916"/>
              <a:gd name="connsiteY0" fmla="*/ 0 h 5941030"/>
              <a:gd name="connsiteX1" fmla="*/ 5280916 w 5280916"/>
              <a:gd name="connsiteY1" fmla="*/ 0 h 5941030"/>
              <a:gd name="connsiteX2" fmla="*/ 5280916 w 5280916"/>
              <a:gd name="connsiteY2" fmla="*/ 5941030 h 5941030"/>
              <a:gd name="connsiteX3" fmla="*/ 0 w 5280916"/>
              <a:gd name="connsiteY3" fmla="*/ 5941030 h 5941030"/>
              <a:gd name="connsiteX4" fmla="*/ 0 w 5280916"/>
              <a:gd name="connsiteY4" fmla="*/ 0 h 5941030"/>
              <a:gd name="connsiteX5" fmla="*/ 1974909 w 5280916"/>
              <a:gd name="connsiteY5" fmla="*/ 1617010 h 5941030"/>
              <a:gd name="connsiteX6" fmla="*/ 1997996 w 5280916"/>
              <a:gd name="connsiteY6" fmla="*/ 1751964 h 5941030"/>
              <a:gd name="connsiteX7" fmla="*/ 1547082 w 5280916"/>
              <a:gd name="connsiteY7" fmla="*/ 1729592 h 5941030"/>
              <a:gd name="connsiteX8" fmla="*/ 1704361 w 5280916"/>
              <a:gd name="connsiteY8" fmla="*/ 1842173 h 5941030"/>
              <a:gd name="connsiteX9" fmla="*/ 1321265 w 5280916"/>
              <a:gd name="connsiteY9" fmla="*/ 2090430 h 5941030"/>
              <a:gd name="connsiteX10" fmla="*/ 1547082 w 5280916"/>
              <a:gd name="connsiteY10" fmla="*/ 2045686 h 5941030"/>
              <a:gd name="connsiteX11" fmla="*/ 1298899 w 5280916"/>
              <a:gd name="connsiteY11" fmla="*/ 2451269 h 5941030"/>
              <a:gd name="connsiteX12" fmla="*/ 1411447 w 5280916"/>
              <a:gd name="connsiteY12" fmla="*/ 2406525 h 5941030"/>
              <a:gd name="connsiteX13" fmla="*/ 1433813 w 5280916"/>
              <a:gd name="connsiteY13" fmla="*/ 2699526 h 5941030"/>
              <a:gd name="connsiteX14" fmla="*/ 1614178 w 5280916"/>
              <a:gd name="connsiteY14" fmla="*/ 2496734 h 5941030"/>
              <a:gd name="connsiteX15" fmla="*/ 1433813 w 5280916"/>
              <a:gd name="connsiteY15" fmla="*/ 2924689 h 5941030"/>
              <a:gd name="connsiteX16" fmla="*/ 1569448 w 5280916"/>
              <a:gd name="connsiteY16" fmla="*/ 3916994 h 5941030"/>
              <a:gd name="connsiteX17" fmla="*/ 2245457 w 5280916"/>
              <a:gd name="connsiteY17" fmla="*/ 4165251 h 5941030"/>
              <a:gd name="connsiteX18" fmla="*/ 2448910 w 5280916"/>
              <a:gd name="connsiteY18" fmla="*/ 4300926 h 5941030"/>
              <a:gd name="connsiteX19" fmla="*/ 2516006 w 5280916"/>
              <a:gd name="connsiteY19" fmla="*/ 4323298 h 5941030"/>
              <a:gd name="connsiteX20" fmla="*/ 2606188 w 5280916"/>
              <a:gd name="connsiteY20" fmla="*/ 4300926 h 5941030"/>
              <a:gd name="connsiteX21" fmla="*/ 2674006 w 5280916"/>
              <a:gd name="connsiteY21" fmla="*/ 4323298 h 5941030"/>
              <a:gd name="connsiteX22" fmla="*/ 2741823 w 5280916"/>
              <a:gd name="connsiteY22" fmla="*/ 4323298 h 5941030"/>
              <a:gd name="connsiteX23" fmla="*/ 2764189 w 5280916"/>
              <a:gd name="connsiteY23" fmla="*/ 4300926 h 5941030"/>
              <a:gd name="connsiteX24" fmla="*/ 2809641 w 5280916"/>
              <a:gd name="connsiteY24" fmla="*/ 4323298 h 5941030"/>
              <a:gd name="connsiteX25" fmla="*/ 2832006 w 5280916"/>
              <a:gd name="connsiteY25" fmla="*/ 4255461 h 5941030"/>
              <a:gd name="connsiteX26" fmla="*/ 2854372 w 5280916"/>
              <a:gd name="connsiteY26" fmla="*/ 4300926 h 5941030"/>
              <a:gd name="connsiteX27" fmla="*/ 2876737 w 5280916"/>
              <a:gd name="connsiteY27" fmla="*/ 4277833 h 5941030"/>
              <a:gd name="connsiteX28" fmla="*/ 2832006 w 5280916"/>
              <a:gd name="connsiteY28" fmla="*/ 4187623 h 5941030"/>
              <a:gd name="connsiteX29" fmla="*/ 2764189 w 5280916"/>
              <a:gd name="connsiteY29" fmla="*/ 4142879 h 5941030"/>
              <a:gd name="connsiteX30" fmla="*/ 2854372 w 5280916"/>
              <a:gd name="connsiteY30" fmla="*/ 4142879 h 5941030"/>
              <a:gd name="connsiteX31" fmla="*/ 3012372 w 5280916"/>
              <a:gd name="connsiteY31" fmla="*/ 4142879 h 5941030"/>
              <a:gd name="connsiteX32" fmla="*/ 3034737 w 5280916"/>
              <a:gd name="connsiteY32" fmla="*/ 4097414 h 5941030"/>
              <a:gd name="connsiteX33" fmla="*/ 3080189 w 5280916"/>
              <a:gd name="connsiteY33" fmla="*/ 4120507 h 5941030"/>
              <a:gd name="connsiteX34" fmla="*/ 3170372 w 5280916"/>
              <a:gd name="connsiteY34" fmla="*/ 4277833 h 5941030"/>
              <a:gd name="connsiteX35" fmla="*/ 3237468 w 5280916"/>
              <a:gd name="connsiteY35" fmla="*/ 4323298 h 5941030"/>
              <a:gd name="connsiteX36" fmla="*/ 3305285 w 5280916"/>
              <a:gd name="connsiteY36" fmla="*/ 4323298 h 5941030"/>
              <a:gd name="connsiteX37" fmla="*/ 3373103 w 5280916"/>
              <a:gd name="connsiteY37" fmla="*/ 4323298 h 5941030"/>
              <a:gd name="connsiteX38" fmla="*/ 3463286 w 5280916"/>
              <a:gd name="connsiteY38" fmla="*/ 4323298 h 5941030"/>
              <a:gd name="connsiteX39" fmla="*/ 3463286 w 5280916"/>
              <a:gd name="connsiteY39" fmla="*/ 4277833 h 5941030"/>
              <a:gd name="connsiteX40" fmla="*/ 3508016 w 5280916"/>
              <a:gd name="connsiteY40" fmla="*/ 4255461 h 5941030"/>
              <a:gd name="connsiteX41" fmla="*/ 3373103 w 5280916"/>
              <a:gd name="connsiteY41" fmla="*/ 4187623 h 5941030"/>
              <a:gd name="connsiteX42" fmla="*/ 3260555 w 5280916"/>
              <a:gd name="connsiteY42" fmla="*/ 4120507 h 5941030"/>
              <a:gd name="connsiteX43" fmla="*/ 3215103 w 5280916"/>
              <a:gd name="connsiteY43" fmla="*/ 3940088 h 5941030"/>
              <a:gd name="connsiteX44" fmla="*/ 3170372 w 5280916"/>
              <a:gd name="connsiteY44" fmla="*/ 3669459 h 5941030"/>
              <a:gd name="connsiteX45" fmla="*/ 3305285 w 5280916"/>
              <a:gd name="connsiteY45" fmla="*/ 3533784 h 5941030"/>
              <a:gd name="connsiteX46" fmla="*/ 3417834 w 5280916"/>
              <a:gd name="connsiteY46" fmla="*/ 3330993 h 5941030"/>
              <a:gd name="connsiteX47" fmla="*/ 3485651 w 5280916"/>
              <a:gd name="connsiteY47" fmla="*/ 3172946 h 5941030"/>
              <a:gd name="connsiteX48" fmla="*/ 3688382 w 5280916"/>
              <a:gd name="connsiteY48" fmla="*/ 3172946 h 5941030"/>
              <a:gd name="connsiteX49" fmla="*/ 3824017 w 5280916"/>
              <a:gd name="connsiteY49" fmla="*/ 3150574 h 5941030"/>
              <a:gd name="connsiteX50" fmla="*/ 3936565 w 5280916"/>
              <a:gd name="connsiteY50" fmla="*/ 3105108 h 5941030"/>
              <a:gd name="connsiteX51" fmla="*/ 4004382 w 5280916"/>
              <a:gd name="connsiteY51" fmla="*/ 3037992 h 5941030"/>
              <a:gd name="connsiteX52" fmla="*/ 3982017 w 5280916"/>
              <a:gd name="connsiteY52" fmla="*/ 2947782 h 5941030"/>
              <a:gd name="connsiteX53" fmla="*/ 3936565 w 5280916"/>
              <a:gd name="connsiteY53" fmla="*/ 2812107 h 5941030"/>
              <a:gd name="connsiteX54" fmla="*/ 3846382 w 5280916"/>
              <a:gd name="connsiteY54" fmla="*/ 2631688 h 5941030"/>
              <a:gd name="connsiteX55" fmla="*/ 3575834 w 5280916"/>
              <a:gd name="connsiteY55" fmla="*/ 2473641 h 5941030"/>
              <a:gd name="connsiteX56" fmla="*/ 3553468 w 5280916"/>
              <a:gd name="connsiteY56" fmla="*/ 2293221 h 5941030"/>
              <a:gd name="connsiteX57" fmla="*/ 3440920 w 5280916"/>
              <a:gd name="connsiteY57" fmla="*/ 2203012 h 5941030"/>
              <a:gd name="connsiteX58" fmla="*/ 3395468 w 5280916"/>
              <a:gd name="connsiteY58" fmla="*/ 2226105 h 5941030"/>
              <a:gd name="connsiteX59" fmla="*/ 3373103 w 5280916"/>
              <a:gd name="connsiteY59" fmla="*/ 2428897 h 5941030"/>
              <a:gd name="connsiteX60" fmla="*/ 3192737 w 5280916"/>
              <a:gd name="connsiteY60" fmla="*/ 2270849 h 5941030"/>
              <a:gd name="connsiteX61" fmla="*/ 3124920 w 5280916"/>
              <a:gd name="connsiteY61" fmla="*/ 2496734 h 5941030"/>
              <a:gd name="connsiteX62" fmla="*/ 3012372 w 5280916"/>
              <a:gd name="connsiteY62" fmla="*/ 2586944 h 5941030"/>
              <a:gd name="connsiteX63" fmla="*/ 2719458 w 5280916"/>
              <a:gd name="connsiteY63" fmla="*/ 2609316 h 5941030"/>
              <a:gd name="connsiteX64" fmla="*/ 2381092 w 5280916"/>
              <a:gd name="connsiteY64" fmla="*/ 2586944 h 5941030"/>
              <a:gd name="connsiteX65" fmla="*/ 2561458 w 5280916"/>
              <a:gd name="connsiteY65" fmla="*/ 2361059 h 5941030"/>
              <a:gd name="connsiteX66" fmla="*/ 2651641 w 5280916"/>
              <a:gd name="connsiteY66" fmla="*/ 2045686 h 5941030"/>
              <a:gd name="connsiteX67" fmla="*/ 2606188 w 5280916"/>
              <a:gd name="connsiteY67" fmla="*/ 2112802 h 5941030"/>
              <a:gd name="connsiteX68" fmla="*/ 2335640 w 5280916"/>
              <a:gd name="connsiteY68" fmla="*/ 1684848 h 5941030"/>
              <a:gd name="connsiteX69" fmla="*/ 2313275 w 5280916"/>
              <a:gd name="connsiteY69" fmla="*/ 1887639 h 5941030"/>
              <a:gd name="connsiteX70" fmla="*/ 1974909 w 5280916"/>
              <a:gd name="connsiteY70" fmla="*/ 1617010 h 5941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280916" h="5941030">
                <a:moveTo>
                  <a:pt x="0" y="0"/>
                </a:moveTo>
                <a:lnTo>
                  <a:pt x="5280916" y="0"/>
                </a:lnTo>
                <a:lnTo>
                  <a:pt x="5280916" y="5941030"/>
                </a:lnTo>
                <a:lnTo>
                  <a:pt x="0" y="5941030"/>
                </a:lnTo>
                <a:lnTo>
                  <a:pt x="0" y="0"/>
                </a:lnTo>
                <a:close/>
                <a:moveTo>
                  <a:pt x="1974909" y="1617010"/>
                </a:moveTo>
                <a:cubicBezTo>
                  <a:pt x="2020361" y="1661754"/>
                  <a:pt x="1997996" y="1751964"/>
                  <a:pt x="1997996" y="1751964"/>
                </a:cubicBezTo>
                <a:cubicBezTo>
                  <a:pt x="1749813" y="1594638"/>
                  <a:pt x="1547082" y="1729592"/>
                  <a:pt x="1547082" y="1729592"/>
                </a:cubicBezTo>
                <a:cubicBezTo>
                  <a:pt x="1659630" y="1707220"/>
                  <a:pt x="1704361" y="1842173"/>
                  <a:pt x="1704361" y="1842173"/>
                </a:cubicBezTo>
                <a:cubicBezTo>
                  <a:pt x="1433813" y="1797429"/>
                  <a:pt x="1321265" y="2090430"/>
                  <a:pt x="1321265" y="2090430"/>
                </a:cubicBezTo>
                <a:cubicBezTo>
                  <a:pt x="1433813" y="2022593"/>
                  <a:pt x="1547082" y="2045686"/>
                  <a:pt x="1547082" y="2045686"/>
                </a:cubicBezTo>
                <a:cubicBezTo>
                  <a:pt x="1253447" y="2248477"/>
                  <a:pt x="1298899" y="2451269"/>
                  <a:pt x="1298899" y="2451269"/>
                </a:cubicBezTo>
                <a:cubicBezTo>
                  <a:pt x="1321265" y="2383431"/>
                  <a:pt x="1411447" y="2406525"/>
                  <a:pt x="1411447" y="2406525"/>
                </a:cubicBezTo>
                <a:cubicBezTo>
                  <a:pt x="1343630" y="2541478"/>
                  <a:pt x="1433813" y="2744269"/>
                  <a:pt x="1433813" y="2699526"/>
                </a:cubicBezTo>
                <a:cubicBezTo>
                  <a:pt x="1456900" y="2654060"/>
                  <a:pt x="1547082" y="2496734"/>
                  <a:pt x="1614178" y="2496734"/>
                </a:cubicBezTo>
                <a:cubicBezTo>
                  <a:pt x="1681996" y="2519106"/>
                  <a:pt x="1569448" y="2721897"/>
                  <a:pt x="1433813" y="2924689"/>
                </a:cubicBezTo>
                <a:cubicBezTo>
                  <a:pt x="1276534" y="3128202"/>
                  <a:pt x="1389082" y="3579250"/>
                  <a:pt x="1569448" y="3916994"/>
                </a:cubicBezTo>
                <a:cubicBezTo>
                  <a:pt x="1749813" y="4233089"/>
                  <a:pt x="2155275" y="4165251"/>
                  <a:pt x="2245457" y="4165251"/>
                </a:cubicBezTo>
                <a:cubicBezTo>
                  <a:pt x="2358727" y="4187623"/>
                  <a:pt x="2425823" y="4277833"/>
                  <a:pt x="2448910" y="4300926"/>
                </a:cubicBezTo>
                <a:cubicBezTo>
                  <a:pt x="2448910" y="4323298"/>
                  <a:pt x="2493640" y="4323298"/>
                  <a:pt x="2516006" y="4323298"/>
                </a:cubicBezTo>
                <a:cubicBezTo>
                  <a:pt x="2561458" y="4300926"/>
                  <a:pt x="2561458" y="4300926"/>
                  <a:pt x="2606188" y="4300926"/>
                </a:cubicBezTo>
                <a:cubicBezTo>
                  <a:pt x="2651641" y="4300926"/>
                  <a:pt x="2651641" y="4300926"/>
                  <a:pt x="2674006" y="4323298"/>
                </a:cubicBezTo>
                <a:cubicBezTo>
                  <a:pt x="2674006" y="4323298"/>
                  <a:pt x="2719458" y="4345670"/>
                  <a:pt x="2741823" y="4323298"/>
                </a:cubicBezTo>
                <a:cubicBezTo>
                  <a:pt x="2764189" y="4323298"/>
                  <a:pt x="2764189" y="4300926"/>
                  <a:pt x="2764189" y="4300926"/>
                </a:cubicBezTo>
                <a:cubicBezTo>
                  <a:pt x="2764189" y="4300926"/>
                  <a:pt x="2786554" y="4323298"/>
                  <a:pt x="2809641" y="4323298"/>
                </a:cubicBezTo>
                <a:cubicBezTo>
                  <a:pt x="2832006" y="4300926"/>
                  <a:pt x="2832006" y="4255461"/>
                  <a:pt x="2832006" y="4255461"/>
                </a:cubicBezTo>
                <a:cubicBezTo>
                  <a:pt x="2854372" y="4300926"/>
                  <a:pt x="2854372" y="4300926"/>
                  <a:pt x="2854372" y="4300926"/>
                </a:cubicBezTo>
                <a:cubicBezTo>
                  <a:pt x="2876737" y="4277833"/>
                  <a:pt x="2876737" y="4277833"/>
                  <a:pt x="2876737" y="4277833"/>
                </a:cubicBezTo>
                <a:cubicBezTo>
                  <a:pt x="2876737" y="4277833"/>
                  <a:pt x="2876737" y="4210717"/>
                  <a:pt x="2832006" y="4187623"/>
                </a:cubicBezTo>
                <a:cubicBezTo>
                  <a:pt x="2764189" y="4165251"/>
                  <a:pt x="2764189" y="4142879"/>
                  <a:pt x="2764189" y="4142879"/>
                </a:cubicBezTo>
                <a:cubicBezTo>
                  <a:pt x="2764189" y="4142879"/>
                  <a:pt x="2786554" y="4142879"/>
                  <a:pt x="2854372" y="4142879"/>
                </a:cubicBezTo>
                <a:cubicBezTo>
                  <a:pt x="2899824" y="4142879"/>
                  <a:pt x="2944554" y="4142879"/>
                  <a:pt x="3012372" y="4142879"/>
                </a:cubicBezTo>
                <a:cubicBezTo>
                  <a:pt x="3057102" y="4142879"/>
                  <a:pt x="3034737" y="4097414"/>
                  <a:pt x="3034737" y="4097414"/>
                </a:cubicBezTo>
                <a:cubicBezTo>
                  <a:pt x="3034737" y="4097414"/>
                  <a:pt x="3057102" y="4120507"/>
                  <a:pt x="3080189" y="4120507"/>
                </a:cubicBezTo>
                <a:cubicBezTo>
                  <a:pt x="3102554" y="4142879"/>
                  <a:pt x="3170372" y="4233089"/>
                  <a:pt x="3170372" y="4277833"/>
                </a:cubicBezTo>
                <a:cubicBezTo>
                  <a:pt x="3170372" y="4300926"/>
                  <a:pt x="3215103" y="4300926"/>
                  <a:pt x="3237468" y="4323298"/>
                </a:cubicBezTo>
                <a:cubicBezTo>
                  <a:pt x="3282920" y="4323298"/>
                  <a:pt x="3282920" y="4323298"/>
                  <a:pt x="3305285" y="4323298"/>
                </a:cubicBezTo>
                <a:cubicBezTo>
                  <a:pt x="3327651" y="4323298"/>
                  <a:pt x="3350738" y="4300926"/>
                  <a:pt x="3373103" y="4323298"/>
                </a:cubicBezTo>
                <a:cubicBezTo>
                  <a:pt x="3395468" y="4323298"/>
                  <a:pt x="3440920" y="4323298"/>
                  <a:pt x="3463286" y="4323298"/>
                </a:cubicBezTo>
                <a:cubicBezTo>
                  <a:pt x="3485651" y="4323298"/>
                  <a:pt x="3463286" y="4277833"/>
                  <a:pt x="3463286" y="4277833"/>
                </a:cubicBezTo>
                <a:cubicBezTo>
                  <a:pt x="3463286" y="4277833"/>
                  <a:pt x="3553468" y="4255461"/>
                  <a:pt x="3508016" y="4255461"/>
                </a:cubicBezTo>
                <a:cubicBezTo>
                  <a:pt x="3463286" y="4255461"/>
                  <a:pt x="3417834" y="4210717"/>
                  <a:pt x="3373103" y="4187623"/>
                </a:cubicBezTo>
                <a:cubicBezTo>
                  <a:pt x="3305285" y="4165251"/>
                  <a:pt x="3282920" y="4165251"/>
                  <a:pt x="3260555" y="4120507"/>
                </a:cubicBezTo>
                <a:cubicBezTo>
                  <a:pt x="3260555" y="4075042"/>
                  <a:pt x="3260555" y="4030298"/>
                  <a:pt x="3215103" y="3940088"/>
                </a:cubicBezTo>
                <a:cubicBezTo>
                  <a:pt x="3192737" y="3849157"/>
                  <a:pt x="3170372" y="3736575"/>
                  <a:pt x="3170372" y="3669459"/>
                </a:cubicBezTo>
                <a:cubicBezTo>
                  <a:pt x="3192737" y="3623994"/>
                  <a:pt x="3237468" y="3601622"/>
                  <a:pt x="3305285" y="3533784"/>
                </a:cubicBezTo>
                <a:cubicBezTo>
                  <a:pt x="3373103" y="3489040"/>
                  <a:pt x="3395468" y="3398830"/>
                  <a:pt x="3417834" y="3330993"/>
                </a:cubicBezTo>
                <a:cubicBezTo>
                  <a:pt x="3417834" y="3240783"/>
                  <a:pt x="3440920" y="3195318"/>
                  <a:pt x="3485651" y="3172946"/>
                </a:cubicBezTo>
                <a:cubicBezTo>
                  <a:pt x="3531103" y="3172946"/>
                  <a:pt x="3620564" y="3172946"/>
                  <a:pt x="3688382" y="3172946"/>
                </a:cubicBezTo>
                <a:cubicBezTo>
                  <a:pt x="3733834" y="3172946"/>
                  <a:pt x="3824017" y="3150574"/>
                  <a:pt x="3824017" y="3150574"/>
                </a:cubicBezTo>
                <a:cubicBezTo>
                  <a:pt x="3824017" y="3150574"/>
                  <a:pt x="3868747" y="3128202"/>
                  <a:pt x="3936565" y="3105108"/>
                </a:cubicBezTo>
                <a:cubicBezTo>
                  <a:pt x="3982017" y="3082736"/>
                  <a:pt x="3982017" y="3082736"/>
                  <a:pt x="4004382" y="3037992"/>
                </a:cubicBezTo>
                <a:cubicBezTo>
                  <a:pt x="4026748" y="3014898"/>
                  <a:pt x="4004382" y="2970154"/>
                  <a:pt x="3982017" y="2947782"/>
                </a:cubicBezTo>
                <a:cubicBezTo>
                  <a:pt x="3958930" y="2902317"/>
                  <a:pt x="3936565" y="2879945"/>
                  <a:pt x="3936565" y="2812107"/>
                </a:cubicBezTo>
                <a:cubicBezTo>
                  <a:pt x="3936565" y="2767363"/>
                  <a:pt x="3891834" y="2721897"/>
                  <a:pt x="3846382" y="2631688"/>
                </a:cubicBezTo>
                <a:cubicBezTo>
                  <a:pt x="3801651" y="2541478"/>
                  <a:pt x="3575834" y="2473641"/>
                  <a:pt x="3575834" y="2473641"/>
                </a:cubicBezTo>
                <a:cubicBezTo>
                  <a:pt x="3575834" y="2473641"/>
                  <a:pt x="3553468" y="2383431"/>
                  <a:pt x="3553468" y="2293221"/>
                </a:cubicBezTo>
                <a:cubicBezTo>
                  <a:pt x="3553468" y="2180640"/>
                  <a:pt x="3440920" y="2203012"/>
                  <a:pt x="3440920" y="2203012"/>
                </a:cubicBezTo>
                <a:cubicBezTo>
                  <a:pt x="3440920" y="2203012"/>
                  <a:pt x="3440920" y="2203012"/>
                  <a:pt x="3395468" y="2226105"/>
                </a:cubicBezTo>
                <a:cubicBezTo>
                  <a:pt x="3373103" y="2270849"/>
                  <a:pt x="3373103" y="2428897"/>
                  <a:pt x="3373103" y="2428897"/>
                </a:cubicBezTo>
                <a:cubicBezTo>
                  <a:pt x="3350738" y="2406525"/>
                  <a:pt x="3260555" y="2248477"/>
                  <a:pt x="3192737" y="2270849"/>
                </a:cubicBezTo>
                <a:cubicBezTo>
                  <a:pt x="3124920" y="2316315"/>
                  <a:pt x="3124920" y="2496734"/>
                  <a:pt x="3124920" y="2496734"/>
                </a:cubicBezTo>
                <a:cubicBezTo>
                  <a:pt x="3124920" y="2496734"/>
                  <a:pt x="3080189" y="2563850"/>
                  <a:pt x="3012372" y="2586944"/>
                </a:cubicBezTo>
                <a:cubicBezTo>
                  <a:pt x="2966920" y="2631688"/>
                  <a:pt x="2876737" y="2654060"/>
                  <a:pt x="2719458" y="2609316"/>
                </a:cubicBezTo>
                <a:cubicBezTo>
                  <a:pt x="2561458" y="2541478"/>
                  <a:pt x="2381092" y="2586944"/>
                  <a:pt x="2381092" y="2586944"/>
                </a:cubicBezTo>
                <a:cubicBezTo>
                  <a:pt x="2358727" y="2563850"/>
                  <a:pt x="2403458" y="2519106"/>
                  <a:pt x="2561458" y="2361059"/>
                </a:cubicBezTo>
                <a:cubicBezTo>
                  <a:pt x="2696371" y="2203012"/>
                  <a:pt x="2651641" y="2045686"/>
                  <a:pt x="2651641" y="2045686"/>
                </a:cubicBezTo>
                <a:cubicBezTo>
                  <a:pt x="2651641" y="2090430"/>
                  <a:pt x="2606188" y="2112802"/>
                  <a:pt x="2606188" y="2112802"/>
                </a:cubicBezTo>
                <a:cubicBezTo>
                  <a:pt x="2628554" y="1955477"/>
                  <a:pt x="2335640" y="1684848"/>
                  <a:pt x="2335640" y="1684848"/>
                </a:cubicBezTo>
                <a:cubicBezTo>
                  <a:pt x="2381092" y="1751964"/>
                  <a:pt x="2313275" y="1887639"/>
                  <a:pt x="2313275" y="1887639"/>
                </a:cubicBezTo>
                <a:cubicBezTo>
                  <a:pt x="2200727" y="1617010"/>
                  <a:pt x="1974909" y="1617010"/>
                  <a:pt x="1974909" y="16170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5530763" y="933855"/>
          <a:ext cx="5363380" cy="471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5607" y="1142530"/>
            <a:ext cx="27153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600" dirty="0">
                <a:solidFill>
                  <a:schemeClr val="accent4"/>
                </a:solidFill>
                <a:latin typeface="Montserrat Semi" charset="0"/>
                <a:ea typeface="Montserrat Semi" charset="0"/>
                <a:cs typeface="Montserrat Semi" charset="0"/>
              </a:rPr>
              <a:t>THREE</a:t>
            </a:r>
            <a:endParaRPr lang="en-US" sz="4400" b="1" spc="600" dirty="0">
              <a:solidFill>
                <a:schemeClr val="accent4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r>
              <a:rPr lang="en-US" sz="4400" b="1" spc="600" dirty="0">
                <a:solidFill>
                  <a:schemeClr val="accent4"/>
                </a:solidFill>
                <a:latin typeface="Montserrat Semi" charset="0"/>
                <a:ea typeface="Montserrat Semi" charset="0"/>
                <a:cs typeface="Montserrat Semi" charset="0"/>
              </a:rPr>
              <a:t>PICTURE</a:t>
            </a:r>
            <a:endParaRPr lang="en-US" sz="4400" b="1" spc="600" dirty="0">
              <a:solidFill>
                <a:schemeClr val="accent4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r>
              <a:rPr lang="en-US" sz="4400" b="1" spc="600" dirty="0">
                <a:solidFill>
                  <a:schemeClr val="accent4"/>
                </a:solidFill>
                <a:latin typeface="Montserrat Semi" charset="0"/>
                <a:ea typeface="Montserrat Semi" charset="0"/>
                <a:cs typeface="Montserrat Semi" charset="0"/>
              </a:rPr>
              <a:t>SLIDE</a:t>
            </a:r>
            <a:endParaRPr lang="en-US" sz="4400" b="1" spc="600" dirty="0">
              <a:solidFill>
                <a:schemeClr val="accent4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49283" y="3523129"/>
            <a:ext cx="160468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45607" y="4635019"/>
            <a:ext cx="3168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</a:t>
            </a:r>
            <a:endParaRPr lang="en-US" sz="1000" i="1" dirty="0">
              <a:solidFill>
                <a:schemeClr val="tx1">
                  <a:lumMod val="75000"/>
                  <a:lumOff val="25000"/>
                </a:schemeClr>
              </a:solidFill>
              <a:latin typeface="Libre Baskerville" charset="0"/>
              <a:ea typeface="Libre Baskerville" charset="0"/>
              <a:cs typeface="Libre Baskerville" charset="0"/>
            </a:endParaRPr>
          </a:p>
          <a:p>
            <a:pPr fontAlgn="base"/>
            <a:endParaRPr lang="en-US" sz="1000" b="0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  <a:p>
            <a:pPr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- The Quotes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1216" y="433777"/>
            <a:ext cx="1984316" cy="2244847"/>
          </a:xfr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771" y="3833635"/>
            <a:ext cx="1798509" cy="1989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48" y="641665"/>
            <a:ext cx="1920389" cy="21541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062" y="3387972"/>
            <a:ext cx="1471354" cy="2761260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3960122" y="3833635"/>
            <a:ext cx="1569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OPPORTU</a:t>
            </a:r>
            <a:endParaRPr lang="en-US" sz="16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ctr"/>
            <a:r>
              <a:rPr lang="en-US" sz="16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NITY</a:t>
            </a:r>
            <a:endParaRPr lang="en-US" sz="16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8" name="Freeform 8"/>
          <p:cNvSpPr/>
          <p:nvPr/>
        </p:nvSpPr>
        <p:spPr>
          <a:xfrm>
            <a:off x="3974234" y="4628698"/>
            <a:ext cx="1480331" cy="139904"/>
          </a:xfrm>
          <a:custGeom>
            <a:avLst/>
            <a:gdLst/>
            <a:ahLst/>
            <a:cxnLst/>
            <a:rect l="l" t="t" r="r" b="b"/>
            <a:pathLst>
              <a:path w="488204" h="139904">
                <a:moveTo>
                  <a:pt x="338099" y="0"/>
                </a:moveTo>
                <a:lnTo>
                  <a:pt x="451771" y="0"/>
                </a:lnTo>
                <a:lnTo>
                  <a:pt x="478003" y="2915"/>
                </a:lnTo>
                <a:lnTo>
                  <a:pt x="488204" y="8744"/>
                </a:lnTo>
                <a:lnTo>
                  <a:pt x="488204" y="16031"/>
                </a:lnTo>
                <a:lnTo>
                  <a:pt x="467801" y="21860"/>
                </a:lnTo>
                <a:lnTo>
                  <a:pt x="466344" y="29147"/>
                </a:lnTo>
                <a:lnTo>
                  <a:pt x="459057" y="30604"/>
                </a:lnTo>
                <a:lnTo>
                  <a:pt x="438655" y="42262"/>
                </a:lnTo>
                <a:lnTo>
                  <a:pt x="435740" y="52464"/>
                </a:lnTo>
                <a:lnTo>
                  <a:pt x="419710" y="59750"/>
                </a:lnTo>
                <a:lnTo>
                  <a:pt x="400764" y="75781"/>
                </a:lnTo>
                <a:lnTo>
                  <a:pt x="362874" y="87440"/>
                </a:lnTo>
                <a:lnTo>
                  <a:pt x="341014" y="94727"/>
                </a:lnTo>
                <a:lnTo>
                  <a:pt x="336642" y="100556"/>
                </a:lnTo>
                <a:lnTo>
                  <a:pt x="314782" y="93269"/>
                </a:lnTo>
                <a:lnTo>
                  <a:pt x="311868" y="99099"/>
                </a:lnTo>
                <a:lnTo>
                  <a:pt x="275434" y="118044"/>
                </a:lnTo>
                <a:lnTo>
                  <a:pt x="222971" y="131160"/>
                </a:lnTo>
                <a:lnTo>
                  <a:pt x="189452" y="138446"/>
                </a:lnTo>
                <a:lnTo>
                  <a:pt x="148647" y="136989"/>
                </a:lnTo>
                <a:lnTo>
                  <a:pt x="112214" y="139904"/>
                </a:lnTo>
                <a:lnTo>
                  <a:pt x="62665" y="134074"/>
                </a:lnTo>
                <a:lnTo>
                  <a:pt x="34976" y="139904"/>
                </a:lnTo>
                <a:lnTo>
                  <a:pt x="18945" y="129702"/>
                </a:lnTo>
                <a:lnTo>
                  <a:pt x="18945" y="122416"/>
                </a:lnTo>
                <a:lnTo>
                  <a:pt x="7286" y="109300"/>
                </a:lnTo>
                <a:lnTo>
                  <a:pt x="1457" y="104928"/>
                </a:lnTo>
                <a:lnTo>
                  <a:pt x="2914" y="80153"/>
                </a:lnTo>
                <a:lnTo>
                  <a:pt x="0" y="69952"/>
                </a:lnTo>
                <a:lnTo>
                  <a:pt x="14573" y="43720"/>
                </a:lnTo>
                <a:lnTo>
                  <a:pt x="20402" y="34976"/>
                </a:lnTo>
                <a:lnTo>
                  <a:pt x="48091" y="26232"/>
                </a:lnTo>
                <a:lnTo>
                  <a:pt x="93269" y="21860"/>
                </a:lnTo>
                <a:lnTo>
                  <a:pt x="183623" y="10201"/>
                </a:lnTo>
                <a:lnTo>
                  <a:pt x="236087" y="4372"/>
                </a:lnTo>
                <a:lnTo>
                  <a:pt x="287093" y="145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9" name="TextBox 5"/>
          <p:cNvSpPr txBox="1"/>
          <p:nvPr/>
        </p:nvSpPr>
        <p:spPr>
          <a:xfrm>
            <a:off x="9198138" y="801738"/>
            <a:ext cx="192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WEAKNESS</a:t>
            </a:r>
            <a:endParaRPr lang="en-US" sz="16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20" name="Freeform 8"/>
          <p:cNvSpPr/>
          <p:nvPr/>
        </p:nvSpPr>
        <p:spPr>
          <a:xfrm>
            <a:off x="9593908" y="1324836"/>
            <a:ext cx="1155870" cy="109240"/>
          </a:xfrm>
          <a:custGeom>
            <a:avLst/>
            <a:gdLst/>
            <a:ahLst/>
            <a:cxnLst/>
            <a:rect l="l" t="t" r="r" b="b"/>
            <a:pathLst>
              <a:path w="488204" h="139904">
                <a:moveTo>
                  <a:pt x="338099" y="0"/>
                </a:moveTo>
                <a:lnTo>
                  <a:pt x="451771" y="0"/>
                </a:lnTo>
                <a:lnTo>
                  <a:pt x="478003" y="2915"/>
                </a:lnTo>
                <a:lnTo>
                  <a:pt x="488204" y="8744"/>
                </a:lnTo>
                <a:lnTo>
                  <a:pt x="488204" y="16031"/>
                </a:lnTo>
                <a:lnTo>
                  <a:pt x="467801" y="21860"/>
                </a:lnTo>
                <a:lnTo>
                  <a:pt x="466344" y="29147"/>
                </a:lnTo>
                <a:lnTo>
                  <a:pt x="459057" y="30604"/>
                </a:lnTo>
                <a:lnTo>
                  <a:pt x="438655" y="42262"/>
                </a:lnTo>
                <a:lnTo>
                  <a:pt x="435740" y="52464"/>
                </a:lnTo>
                <a:lnTo>
                  <a:pt x="419710" y="59750"/>
                </a:lnTo>
                <a:lnTo>
                  <a:pt x="400764" y="75781"/>
                </a:lnTo>
                <a:lnTo>
                  <a:pt x="362874" y="87440"/>
                </a:lnTo>
                <a:lnTo>
                  <a:pt x="341014" y="94727"/>
                </a:lnTo>
                <a:lnTo>
                  <a:pt x="336642" y="100556"/>
                </a:lnTo>
                <a:lnTo>
                  <a:pt x="314782" y="93269"/>
                </a:lnTo>
                <a:lnTo>
                  <a:pt x="311868" y="99099"/>
                </a:lnTo>
                <a:lnTo>
                  <a:pt x="275434" y="118044"/>
                </a:lnTo>
                <a:lnTo>
                  <a:pt x="222971" y="131160"/>
                </a:lnTo>
                <a:lnTo>
                  <a:pt x="189452" y="138446"/>
                </a:lnTo>
                <a:lnTo>
                  <a:pt x="148647" y="136989"/>
                </a:lnTo>
                <a:lnTo>
                  <a:pt x="112214" y="139904"/>
                </a:lnTo>
                <a:lnTo>
                  <a:pt x="62665" y="134074"/>
                </a:lnTo>
                <a:lnTo>
                  <a:pt x="34976" y="139904"/>
                </a:lnTo>
                <a:lnTo>
                  <a:pt x="18945" y="129702"/>
                </a:lnTo>
                <a:lnTo>
                  <a:pt x="18945" y="122416"/>
                </a:lnTo>
                <a:lnTo>
                  <a:pt x="7286" y="109300"/>
                </a:lnTo>
                <a:lnTo>
                  <a:pt x="1457" y="104928"/>
                </a:lnTo>
                <a:lnTo>
                  <a:pt x="2914" y="80153"/>
                </a:lnTo>
                <a:lnTo>
                  <a:pt x="0" y="69952"/>
                </a:lnTo>
                <a:lnTo>
                  <a:pt x="14573" y="43720"/>
                </a:lnTo>
                <a:lnTo>
                  <a:pt x="20402" y="34976"/>
                </a:lnTo>
                <a:lnTo>
                  <a:pt x="48091" y="26232"/>
                </a:lnTo>
                <a:lnTo>
                  <a:pt x="93269" y="21860"/>
                </a:lnTo>
                <a:lnTo>
                  <a:pt x="183623" y="10201"/>
                </a:lnTo>
                <a:lnTo>
                  <a:pt x="236087" y="4372"/>
                </a:lnTo>
                <a:lnTo>
                  <a:pt x="287093" y="145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1" name="TextBox 8"/>
          <p:cNvSpPr txBox="1"/>
          <p:nvPr/>
        </p:nvSpPr>
        <p:spPr>
          <a:xfrm>
            <a:off x="9522114" y="3833635"/>
            <a:ext cx="1299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THREAT</a:t>
            </a:r>
            <a:endParaRPr lang="en-US" sz="16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22" name="Freeform 11"/>
          <p:cNvSpPr/>
          <p:nvPr/>
        </p:nvSpPr>
        <p:spPr>
          <a:xfrm>
            <a:off x="9508602" y="4459515"/>
            <a:ext cx="1299459" cy="122810"/>
          </a:xfrm>
          <a:custGeom>
            <a:avLst/>
            <a:gdLst/>
            <a:ahLst/>
            <a:cxnLst/>
            <a:rect l="l" t="t" r="r" b="b"/>
            <a:pathLst>
              <a:path w="488204" h="139904">
                <a:moveTo>
                  <a:pt x="338099" y="0"/>
                </a:moveTo>
                <a:lnTo>
                  <a:pt x="451771" y="0"/>
                </a:lnTo>
                <a:lnTo>
                  <a:pt x="478003" y="2915"/>
                </a:lnTo>
                <a:lnTo>
                  <a:pt x="488204" y="8744"/>
                </a:lnTo>
                <a:lnTo>
                  <a:pt x="488204" y="16031"/>
                </a:lnTo>
                <a:lnTo>
                  <a:pt x="467801" y="21860"/>
                </a:lnTo>
                <a:lnTo>
                  <a:pt x="466344" y="29147"/>
                </a:lnTo>
                <a:lnTo>
                  <a:pt x="459057" y="30604"/>
                </a:lnTo>
                <a:lnTo>
                  <a:pt x="438655" y="42262"/>
                </a:lnTo>
                <a:lnTo>
                  <a:pt x="435740" y="52464"/>
                </a:lnTo>
                <a:lnTo>
                  <a:pt x="419710" y="59750"/>
                </a:lnTo>
                <a:lnTo>
                  <a:pt x="400764" y="75781"/>
                </a:lnTo>
                <a:lnTo>
                  <a:pt x="362874" y="87440"/>
                </a:lnTo>
                <a:lnTo>
                  <a:pt x="341014" y="94727"/>
                </a:lnTo>
                <a:lnTo>
                  <a:pt x="336642" y="100556"/>
                </a:lnTo>
                <a:lnTo>
                  <a:pt x="314782" y="93269"/>
                </a:lnTo>
                <a:lnTo>
                  <a:pt x="311868" y="99099"/>
                </a:lnTo>
                <a:lnTo>
                  <a:pt x="275434" y="118044"/>
                </a:lnTo>
                <a:lnTo>
                  <a:pt x="222971" y="131160"/>
                </a:lnTo>
                <a:lnTo>
                  <a:pt x="189452" y="138446"/>
                </a:lnTo>
                <a:lnTo>
                  <a:pt x="148647" y="136989"/>
                </a:lnTo>
                <a:lnTo>
                  <a:pt x="112214" y="139904"/>
                </a:lnTo>
                <a:lnTo>
                  <a:pt x="62665" y="134074"/>
                </a:lnTo>
                <a:lnTo>
                  <a:pt x="34976" y="139904"/>
                </a:lnTo>
                <a:lnTo>
                  <a:pt x="18945" y="129702"/>
                </a:lnTo>
                <a:lnTo>
                  <a:pt x="18945" y="122416"/>
                </a:lnTo>
                <a:lnTo>
                  <a:pt x="7286" y="109300"/>
                </a:lnTo>
                <a:lnTo>
                  <a:pt x="1457" y="104928"/>
                </a:lnTo>
                <a:lnTo>
                  <a:pt x="2914" y="80153"/>
                </a:lnTo>
                <a:lnTo>
                  <a:pt x="0" y="69952"/>
                </a:lnTo>
                <a:lnTo>
                  <a:pt x="14573" y="43720"/>
                </a:lnTo>
                <a:lnTo>
                  <a:pt x="20402" y="34976"/>
                </a:lnTo>
                <a:lnTo>
                  <a:pt x="48091" y="26232"/>
                </a:lnTo>
                <a:lnTo>
                  <a:pt x="93269" y="21860"/>
                </a:lnTo>
                <a:lnTo>
                  <a:pt x="183623" y="10201"/>
                </a:lnTo>
                <a:lnTo>
                  <a:pt x="236087" y="4372"/>
                </a:lnTo>
                <a:lnTo>
                  <a:pt x="287093" y="145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6"/>
          <p:cNvSpPr/>
          <p:nvPr/>
        </p:nvSpPr>
        <p:spPr>
          <a:xfrm>
            <a:off x="3721584" y="5087809"/>
            <a:ext cx="2046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24" name="Rectangle 6"/>
          <p:cNvSpPr/>
          <p:nvPr/>
        </p:nvSpPr>
        <p:spPr>
          <a:xfrm>
            <a:off x="9056559" y="5087809"/>
            <a:ext cx="2046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25" name="Rectangle 6"/>
          <p:cNvSpPr/>
          <p:nvPr/>
        </p:nvSpPr>
        <p:spPr>
          <a:xfrm>
            <a:off x="3721584" y="1770191"/>
            <a:ext cx="2046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9056559" y="1770191"/>
            <a:ext cx="2046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27" name="TextBox 5"/>
          <p:cNvSpPr txBox="1"/>
          <p:nvPr/>
        </p:nvSpPr>
        <p:spPr>
          <a:xfrm>
            <a:off x="3977758" y="801738"/>
            <a:ext cx="192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STRENGTH</a:t>
            </a:r>
            <a:endParaRPr lang="en-US" sz="16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28" name="Freeform 8"/>
          <p:cNvSpPr/>
          <p:nvPr/>
        </p:nvSpPr>
        <p:spPr>
          <a:xfrm>
            <a:off x="4373528" y="1324836"/>
            <a:ext cx="1155870" cy="109240"/>
          </a:xfrm>
          <a:custGeom>
            <a:avLst/>
            <a:gdLst/>
            <a:ahLst/>
            <a:cxnLst/>
            <a:rect l="l" t="t" r="r" b="b"/>
            <a:pathLst>
              <a:path w="488204" h="139904">
                <a:moveTo>
                  <a:pt x="338099" y="0"/>
                </a:moveTo>
                <a:lnTo>
                  <a:pt x="451771" y="0"/>
                </a:lnTo>
                <a:lnTo>
                  <a:pt x="478003" y="2915"/>
                </a:lnTo>
                <a:lnTo>
                  <a:pt x="488204" y="8744"/>
                </a:lnTo>
                <a:lnTo>
                  <a:pt x="488204" y="16031"/>
                </a:lnTo>
                <a:lnTo>
                  <a:pt x="467801" y="21860"/>
                </a:lnTo>
                <a:lnTo>
                  <a:pt x="466344" y="29147"/>
                </a:lnTo>
                <a:lnTo>
                  <a:pt x="459057" y="30604"/>
                </a:lnTo>
                <a:lnTo>
                  <a:pt x="438655" y="42262"/>
                </a:lnTo>
                <a:lnTo>
                  <a:pt x="435740" y="52464"/>
                </a:lnTo>
                <a:lnTo>
                  <a:pt x="419710" y="59750"/>
                </a:lnTo>
                <a:lnTo>
                  <a:pt x="400764" y="75781"/>
                </a:lnTo>
                <a:lnTo>
                  <a:pt x="362874" y="87440"/>
                </a:lnTo>
                <a:lnTo>
                  <a:pt x="341014" y="94727"/>
                </a:lnTo>
                <a:lnTo>
                  <a:pt x="336642" y="100556"/>
                </a:lnTo>
                <a:lnTo>
                  <a:pt x="314782" y="93269"/>
                </a:lnTo>
                <a:lnTo>
                  <a:pt x="311868" y="99099"/>
                </a:lnTo>
                <a:lnTo>
                  <a:pt x="275434" y="118044"/>
                </a:lnTo>
                <a:lnTo>
                  <a:pt x="222971" y="131160"/>
                </a:lnTo>
                <a:lnTo>
                  <a:pt x="189452" y="138446"/>
                </a:lnTo>
                <a:lnTo>
                  <a:pt x="148647" y="136989"/>
                </a:lnTo>
                <a:lnTo>
                  <a:pt x="112214" y="139904"/>
                </a:lnTo>
                <a:lnTo>
                  <a:pt x="62665" y="134074"/>
                </a:lnTo>
                <a:lnTo>
                  <a:pt x="34976" y="139904"/>
                </a:lnTo>
                <a:lnTo>
                  <a:pt x="18945" y="129702"/>
                </a:lnTo>
                <a:lnTo>
                  <a:pt x="18945" y="122416"/>
                </a:lnTo>
                <a:lnTo>
                  <a:pt x="7286" y="109300"/>
                </a:lnTo>
                <a:lnTo>
                  <a:pt x="1457" y="104928"/>
                </a:lnTo>
                <a:lnTo>
                  <a:pt x="2914" y="80153"/>
                </a:lnTo>
                <a:lnTo>
                  <a:pt x="0" y="69952"/>
                </a:lnTo>
                <a:lnTo>
                  <a:pt x="14573" y="43720"/>
                </a:lnTo>
                <a:lnTo>
                  <a:pt x="20402" y="34976"/>
                </a:lnTo>
                <a:lnTo>
                  <a:pt x="48091" y="26232"/>
                </a:lnTo>
                <a:lnTo>
                  <a:pt x="93269" y="21860"/>
                </a:lnTo>
                <a:lnTo>
                  <a:pt x="183623" y="10201"/>
                </a:lnTo>
                <a:lnTo>
                  <a:pt x="236087" y="4372"/>
                </a:lnTo>
                <a:lnTo>
                  <a:pt x="287093" y="145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29" name="Group 20"/>
          <p:cNvGrpSpPr/>
          <p:nvPr/>
        </p:nvGrpSpPr>
        <p:grpSpPr>
          <a:xfrm>
            <a:off x="887506" y="896472"/>
            <a:ext cx="283942" cy="612329"/>
            <a:chOff x="4159623" y="797860"/>
            <a:chExt cx="283942" cy="61232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0" name="Triangle 21"/>
            <p:cNvSpPr/>
            <p:nvPr/>
          </p:nvSpPr>
          <p:spPr>
            <a:xfrm>
              <a:off x="4159623" y="797860"/>
              <a:ext cx="283942" cy="244778"/>
            </a:xfrm>
            <a:prstGeom prst="triangl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22"/>
            <p:cNvSpPr/>
            <p:nvPr/>
          </p:nvSpPr>
          <p:spPr>
            <a:xfrm>
              <a:off x="4159623" y="1165411"/>
              <a:ext cx="283942" cy="244778"/>
            </a:xfrm>
            <a:prstGeom prst="triangl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76212" y="1067913"/>
            <a:ext cx="25689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Add </a:t>
            </a:r>
            <a:endParaRPr lang="en-US" sz="32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r>
              <a:rPr 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Your Title</a:t>
            </a:r>
            <a:endParaRPr lang="en-US" sz="32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r>
              <a:rPr lang="en-US" sz="3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Here</a:t>
            </a:r>
            <a:endParaRPr lang="en-US" sz="3200" b="1" spc="600" dirty="0">
              <a:solidFill>
                <a:schemeClr val="tx1">
                  <a:lumMod val="75000"/>
                  <a:lumOff val="25000"/>
                </a:schemeClr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7524" y="3670594"/>
            <a:ext cx="254432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en-US" sz="1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When using a baseline grid, the first thing you must decide on is your baseline grid unit. You’ll commonly see baseline grid values of something like 20px, but where does a value like that come from?</a:t>
            </a:r>
            <a:endParaRPr lang="en-US" sz="1000" i="1" dirty="0">
              <a:solidFill>
                <a:schemeClr val="tx1">
                  <a:lumMod val="75000"/>
                  <a:lumOff val="25000"/>
                </a:schemeClr>
              </a:solidFill>
              <a:latin typeface="Libre Baskerville" charset="0"/>
              <a:ea typeface="Libre Baskerville" charset="0"/>
              <a:cs typeface="Libre Baskerville" charset="0"/>
            </a:endParaRPr>
          </a:p>
          <a:p>
            <a:pPr fontAlgn="base"/>
            <a:endParaRPr lang="en-US" sz="1000" b="0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  <a:p>
            <a:pPr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- The Quotes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50156" y="3670594"/>
            <a:ext cx="254432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 When using a baseline grid, the first thing you must decide on is your baseline grid unit. You’ll commonly see baseline grid values of something like 20px, but where does a value like that come from?</a:t>
            </a:r>
            <a:endParaRPr lang="en-US" sz="1000" i="1" dirty="0">
              <a:solidFill>
                <a:schemeClr val="tx1">
                  <a:lumMod val="75000"/>
                  <a:lumOff val="25000"/>
                </a:schemeClr>
              </a:solidFill>
              <a:latin typeface="Libre Baskerville" charset="0"/>
              <a:ea typeface="Libre Baskerville" charset="0"/>
              <a:cs typeface="Libre Baskerville" charset="0"/>
            </a:endParaRPr>
          </a:p>
          <a:p>
            <a:pPr algn="r" fontAlgn="base"/>
            <a:endParaRPr lang="en-US" sz="1000" b="0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  <a:p>
            <a:pPr algn="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- The Quotes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14" name="Triangle 13"/>
          <p:cNvSpPr/>
          <p:nvPr/>
        </p:nvSpPr>
        <p:spPr>
          <a:xfrm rot="10800000">
            <a:off x="9744294" y="1609479"/>
            <a:ext cx="1192587" cy="1028094"/>
          </a:xfrm>
          <a:prstGeom prst="triangle">
            <a:avLst/>
          </a:prstGeom>
          <a:noFill/>
          <a:ln w="1270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84222" y="3733886"/>
            <a:ext cx="11447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pc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TITLE HERE</a:t>
            </a:r>
            <a:endParaRPr lang="en-US" sz="9600" b="1" spc="4400" dirty="0">
              <a:solidFill>
                <a:schemeClr val="accent4">
                  <a:lumMod val="20000"/>
                  <a:lumOff val="8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9111" y="2007347"/>
            <a:ext cx="2161169" cy="1823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60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bear</a:t>
            </a:r>
            <a:endParaRPr lang="en-US" sz="60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  <a:p>
            <a:pPr algn="ctr">
              <a:lnSpc>
                <a:spcPts val="4500"/>
              </a:lnSpc>
            </a:pPr>
            <a:r>
              <a:rPr lang="en-US" sz="60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mockup</a:t>
            </a:r>
            <a:endParaRPr lang="en-US" sz="60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  <a:p>
            <a:pPr algn="ctr">
              <a:lnSpc>
                <a:spcPts val="4500"/>
              </a:lnSpc>
            </a:pPr>
            <a:r>
              <a:rPr lang="en-US" sz="6000" spc="-150" dirty="0">
                <a:solidFill>
                  <a:schemeClr val="bg1"/>
                </a:solidFill>
                <a:latin typeface="WC Mano Negra Bta" charset="0"/>
                <a:ea typeface="WC Mano Negra Bta" charset="0"/>
                <a:cs typeface="WC Mano Negra Bta" charset="0"/>
              </a:rPr>
              <a:t>slide</a:t>
            </a:r>
            <a:endParaRPr lang="en-US" sz="6000" spc="-150" dirty="0">
              <a:solidFill>
                <a:schemeClr val="bg1"/>
              </a:solidFill>
              <a:latin typeface="WC Mano Negra Bta" charset="0"/>
              <a:ea typeface="WC Mano Negra Bta" charset="0"/>
              <a:cs typeface="WC Mano Negra Bt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50703" y="1009884"/>
            <a:ext cx="13946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</a:t>
            </a: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. 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27556" y="1009884"/>
            <a:ext cx="13946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</a:t>
            </a: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. 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10800000">
            <a:off x="10822231" y="5384331"/>
            <a:ext cx="283942" cy="612329"/>
            <a:chOff x="4159623" y="797860"/>
            <a:chExt cx="283942" cy="61232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9" name="Triangle 18"/>
            <p:cNvSpPr/>
            <p:nvPr/>
          </p:nvSpPr>
          <p:spPr>
            <a:xfrm>
              <a:off x="4159623" y="797860"/>
              <a:ext cx="283942" cy="244778"/>
            </a:xfrm>
            <a:prstGeom prst="triangl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4159623" y="1165411"/>
              <a:ext cx="283942" cy="244778"/>
            </a:xfrm>
            <a:prstGeom prst="triangl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2"/>
            <a:ext cx="12192000" cy="6858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5885742" y="1233836"/>
          <a:ext cx="4429388" cy="4390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08535" y="1736586"/>
            <a:ext cx="19913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600" dirty="0">
                <a:solidFill>
                  <a:schemeClr val="accent4"/>
                </a:solidFill>
                <a:latin typeface="Montserrat Semi" charset="0"/>
                <a:ea typeface="Montserrat Semi" charset="0"/>
                <a:cs typeface="Montserrat Semi" charset="0"/>
              </a:rPr>
              <a:t>THREE</a:t>
            </a:r>
            <a:endParaRPr lang="en-US" sz="2800" b="1" spc="600" dirty="0">
              <a:solidFill>
                <a:schemeClr val="accent4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r"/>
            <a:r>
              <a:rPr lang="en-US" sz="2800" b="1" spc="600" dirty="0">
                <a:solidFill>
                  <a:schemeClr val="accent4"/>
                </a:solidFill>
                <a:latin typeface="Montserrat Semi" charset="0"/>
                <a:ea typeface="Montserrat Semi" charset="0"/>
                <a:cs typeface="Montserrat Semi" charset="0"/>
              </a:rPr>
              <a:t>PICTURE</a:t>
            </a:r>
            <a:endParaRPr lang="en-US" sz="2800" b="1" spc="600" dirty="0">
              <a:solidFill>
                <a:schemeClr val="accent4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r"/>
            <a:r>
              <a:rPr lang="en-US" sz="2800" b="1" spc="600" dirty="0">
                <a:solidFill>
                  <a:schemeClr val="accent4"/>
                </a:solidFill>
                <a:latin typeface="Montserrat Semi" charset="0"/>
                <a:ea typeface="Montserrat Semi" charset="0"/>
                <a:cs typeface="Montserrat Semi" charset="0"/>
              </a:rPr>
              <a:t>SLIDE</a:t>
            </a:r>
            <a:endParaRPr lang="en-US" sz="2800" b="1" spc="600" dirty="0">
              <a:solidFill>
                <a:schemeClr val="accent4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6870" y="3429000"/>
            <a:ext cx="35230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5754848" y="1140968"/>
          <a:ext cx="5316274" cy="450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3589" y="1140968"/>
            <a:ext cx="23525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600" dirty="0">
                <a:solidFill>
                  <a:schemeClr val="accent4"/>
                </a:solidFill>
                <a:latin typeface="Montserrat Semi" charset="0"/>
                <a:ea typeface="Montserrat Semi" charset="0"/>
                <a:cs typeface="Montserrat Semi" charset="0"/>
              </a:rPr>
              <a:t>THREE</a:t>
            </a:r>
            <a:endParaRPr lang="en-US" sz="3600" b="1" spc="600" dirty="0">
              <a:solidFill>
                <a:schemeClr val="accent4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r>
              <a:rPr lang="en-US" sz="3600" b="1" spc="600" dirty="0">
                <a:solidFill>
                  <a:schemeClr val="accent4"/>
                </a:solidFill>
                <a:latin typeface="Montserrat Semi" charset="0"/>
                <a:ea typeface="Montserrat Semi" charset="0"/>
                <a:cs typeface="Montserrat Semi" charset="0"/>
              </a:rPr>
              <a:t>PICTURE</a:t>
            </a:r>
            <a:endParaRPr lang="en-US" sz="3600" b="1" spc="600" dirty="0">
              <a:solidFill>
                <a:schemeClr val="accent4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r>
              <a:rPr lang="en-US" sz="3600" b="1" spc="600" dirty="0">
                <a:solidFill>
                  <a:schemeClr val="accent4"/>
                </a:solidFill>
                <a:latin typeface="Montserrat Semi" charset="0"/>
                <a:ea typeface="Montserrat Semi" charset="0"/>
                <a:cs typeface="Montserrat Semi" charset="0"/>
              </a:rPr>
              <a:t>SLIDE</a:t>
            </a:r>
            <a:endParaRPr lang="en-US" sz="3600" b="1" spc="600" dirty="0">
              <a:solidFill>
                <a:schemeClr val="accent4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3589" y="3548599"/>
            <a:ext cx="35230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Most designers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rPr>
              <a:t>set their type arbitrarily, either by pulling values out of the sky or by adhering to a baseline grid. The former case isn’t worth discussing here, but the latter requires a closer look.</a:t>
            </a:r>
            <a:endParaRPr lang="en-US" sz="1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Libre Baskerville" charset="0"/>
              <a:ea typeface="Libre Baskerville" charset="0"/>
              <a:cs typeface="Libre Baskerville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90946" y="4754194"/>
            <a:ext cx="2617197" cy="589503"/>
            <a:chOff x="889627" y="5112654"/>
            <a:chExt cx="2617197" cy="589503"/>
          </a:xfrm>
        </p:grpSpPr>
        <p:sp>
          <p:nvSpPr>
            <p:cNvPr id="6" name="TextBox 5"/>
            <p:cNvSpPr txBox="1"/>
            <p:nvPr/>
          </p:nvSpPr>
          <p:spPr>
            <a:xfrm>
              <a:off x="889627" y="5112654"/>
              <a:ext cx="7521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Photoshop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28194" y="5112654"/>
              <a:ext cx="3722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85%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9627" y="5431735"/>
              <a:ext cx="7104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Illustrator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89627" y="5335445"/>
              <a:ext cx="2617197" cy="47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89627" y="5335445"/>
              <a:ext cx="2108465" cy="4763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89627" y="5654526"/>
              <a:ext cx="2617197" cy="47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89627" y="5654526"/>
              <a:ext cx="1788819" cy="47631"/>
            </a:xfrm>
            <a:prstGeom prst="roundRect">
              <a:avLst>
                <a:gd name="adj" fmla="val 50000"/>
              </a:avLst>
            </a:prstGeom>
            <a:solidFill>
              <a:srgbClr val="2B3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28194" y="5431735"/>
              <a:ext cx="3786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ibre Baskerville" charset="0"/>
                  <a:ea typeface="Libre Baskerville" charset="0"/>
                  <a:cs typeface="Libre Baskerville" charset="0"/>
                </a:rPr>
                <a:t>70%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Libre Baskerville" charset="0"/>
                <a:ea typeface="Libre Baskerville" charset="0"/>
                <a:cs typeface="Libre Baskerville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</p:bldLst>
  </p:timing>
</p:sld>
</file>

<file path=ppt/tags/tag1.xml><?xml version="1.0" encoding="utf-8"?>
<p:tagLst xmlns:p="http://schemas.openxmlformats.org/presentationml/2006/main">
  <p:tag name="ISPRING_ULTRA_SCORM_COURSE_ID" val="04C628F5-BFA2-4145-8971-DD7BAD546E4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6BD0k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OgQ9J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E6BD0m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ToEPSS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ToEPSW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ToEP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ToEPSX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BOgQ9J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BOgQ9J6U4YSZENAACGLwAAFwAAAHVuaXZlcnNhbC91bml2ZXJzYWwucG5n7ZprVJNXusdjhar1QqtT8ILEttNSq4IcqlyEpN6OdgZkVq0EDBA0QkYxJBBuISGxqFAaJbWeck+iziloA6SIJgRCIiKkEnijwyBiIOGaSCCE8EJCyG2SYHs+nHO+zYf5kKz1rv3uvfZv753nv59nP+9au+gvJ46tf2frOxAIZP2Xx498BYG4V0EgbtjVb9tbnqdeumUvVhC+OnYIUg94T9orbpiDkQchkAb6WvMZd3t9Df54LAEC2V7oeFbQJ3RJEIj/ti+PHPw6J0EzFEnbjRl6NEL+BH4J+qhu+NDg8awPm7/6IP/Oxo1eG1ce+svq56eO3Pi2ckd+7N0jB7+98sW7AQNHVuY/9duKKhPbwqIm7vXyMdUkZVAAJv39uPmq3En1zzPMw7ZqJXMVkNWLxLVm6l+lcBitc127VAm5kx9DHL8c8Qt6zcdRJ+VRWjcV3GaUSq6vcLQPf9hbwpsMCxbpOrdJ3l9u+qy3THoZlOFErXHOBkjxvjrjN1sw6Ifv/k9VYbMaJFeddXzt+R6PWk/n+6N7bhjny8b8QGe5pm2Lo7h0ZXido/ziEN5hRciOD4JXOsrv361yznF8NeDs/kcX7sJduAt34S7chbtwF+7CXbgLd+Eu3IW7cBfuwl24C3fhLtyFu3AX7sJduAt34S7chbvwf1989BuRRYNb7oM/+a+ZoyjFXRWkIIPTAxhWOGm0yBfwIY7faPQnj6zVHgCblLqesSpxS+gG572OCyafpgtpBhrRPFaOYYbc2wI0N/ZwLWqh1gtcxDWWM72rUFTLQqM/1SiRrDJR9tGzfQzqHOf6aK1LarZWRjuBO1sx4i1TlxmSGaa6Qh80sxddbPvad5WqhkXJNUIUWmUap1hVTZn/G5SB3HNgvsOfopv+EZFA7DejLGoERrH0ggfkGVoUef3pqVKav3AR4Nsmo6i50vsW8D+mNKWaHgK3zlAqMk8wk2RmNKuflvBRB6z+tPb5MWjrfDDugu3ms1H4TlGHY108nN+ogNZABP9xMmoPnYR7EYsleXUTkKi7pHS8EJViDZvp0w0+udLikff6sOo93EPzs8sesMV64iY2xvqkR3eDTh436/HhqeIq05oeAgA3DUiFmxi+6lRpx+JLMSxrxGNtcgufgcW0YgcEfp+MAvc1UxbuLnb/8Qa65EUlmmFi9c/tVuAQfI3iWplJj3TI+KxircCHNN0wgdG1nMucJrGxMz8QiyU044kNAHtVpihmuzQz8lblbBBv02z01HRkbVzHI/6dTKhRKSzmw1NTARNMDvS1bipXTbV/egAeV6a6IGRCN16UDnjW8haUC7/E62Arsqn75grh5pGkB/K4+a38GZhyM5fjj8QVE0nhimg8xZ8SOMql0BzbB3ZXyfsOwWrTVvQ1aOu4/BQlP2G7KXM10P9gfTj+4g5mIp9e4JV2FSRhmDfbVamPpwd9rDsShfJ6GPNTgbtiDU8WiiaFR3SHC04TrXkDBNLzlPFmUxlHlZnbl4vMkUvZrV6iLWnblkWBfh3I1apBQ/yDUGtr3/7snowfL4Rh2owF3EXeaW4Q4vsZzt748l/58UclGmR4NhIPu8YBF8482C5bqtTAEFOo9zP8c68PZkDF9dl9Yy1FfSbd/lr9evvIVckFiCbJ2H7oacZlx8jP19U1hFpPrgGCHnSI+u63tg/zgm6kldB6tHV9BINiHcA2QfNBXbTJ4VQnCKW24/Iutfe03QRsJlFZPhESfHWYfBhpRu6Rde9d41UX2EDsBOKvD0k0FWcC9Deo8AKwW1HQs9kUUGVItmCPf9dwnRMGck2v4vYXgEmcG5UzYy8XnC45bFSxUBSlUBKtOoN72BOvf7zWf7e0vcGa0mbEh2YNRNbanaJ4DbDpJi+A5RH5ZNAaI1PudUs/oAyLyhliVhL9uHfDDmYzS43fPNIf/mbPF1KNZ7JB1m2ZPjxzRG7ZX/g8W/tz/6+Z+gCO5KSPxLQn2DaNgSMB0TTp8QWF4+JVWoLddw3j2r2tilqgQ36hsuViwkrwdAyDhl4NBH2uS11L9ArxBhIb1/+U9vpn098CVbkFtZuRifKSyPGhkp5THTKzBbp+8Ow8V27ly0Znu1kyydmZMC3bOGaX2jT4oT6APnH/dd5JtmHsqLLyFdS2KF6rMHn1QNl5jlglLg8gI1g8eoBX8fYluUFoAOYmN5iS4ManUYDQHvhYeWClQjBH6fSgzF7OnkEL5bhApTB5YNDHr6VLHecQpSusJKTTItAEAGndIlWwUrGrkQwoyK1wOnomWxl1eABHeB2qOku4qatyxwy/qJPTd4HXZ+t48iVRtrVF5D+NQyxLXb8fbaiHpUCn7pyn1YPltjuTP5UmNM9RlKMPYoWZl9t3Ndjma+AMqeLszM5oFdou2CnueWie71taFdZrsK46FhZAqQ5RanJ8YdIHDLqkekBRS4jv3y6Nxb+dOqS2NPEvhsbhqC33XwU5gjm/FEUhGkNMfwjEvpcR8Ve5VJYPwvJPeFPGrgcBKtztnGqLxXtJg6OShIBVPTKQVV0EmDLpD0N97aGh/n4kgSwT0PJBLjlJllxMugN6Dnq0L2VR/A9k9wdwrveF8K8Nrxts7jOlEQYe7EEN1S87Q9zMvRrmaQoA64gobCC0qHOECe4qHQ1lHiVbPc9gmndXpCIsM2NznjzEYaw3OvOEPloWlwTHismM4TAu2FRHzdkgxrqriNha4GmS27JBKyXVWKM6K+khzrGp09nSlzUV5x+/viJtuDrO/zC7RHv5tVtvWhOQBWefh8by2Hd4OhZvBym4u7MhWnXOYcjkCjRDvF8chPgj6g9VHjXtfxUc1ZfrERHaoWi8D5uQvqXNuJG62A4FhCBDWyXaoU+W70ZiVwpkTrO+KuGkvhHRj7d0Le9nWrXGQ449mEHrCIz8lqGrrOFptBhlVPCQDNUquKp2hOaKD3y5EzWnGTftIQFRft7HkDVIqPJyV1nSikPqLXmawr+XTZiStrUZ4Rtq0KVDT9Q50Z98IqUtBLKM3QP9IutCoxhKNft4wM2zAzWwhXtg5hVM06v/tRzDrx/Rd8MxrLPVlvcB5NdDFw9mtHxFpHEK0zKr2XcmrfRJbPv5i2dMob8Z4lUxelt2rjW8NyuVS9XykOUx4b2eU4YxBI4LIlf9ZnfVSqplCiWFGfhSxrEJ4u2E8ae+rDAU5gUDG21wN3Ocsmc0ya2/iyINNwzOEfQ7k5t3Z/m8rWpYfzXgYGZlUG/A8wzqT/NH2yO8U96IXa0J1iM+lWb8Cc/c1YKpyDTcztt24hwB2UZM2LYsxaO4NvOzwx57PgK7ag/IamfWLqLs/t2l7+3BvvKXWVt/32yaIl9mDOUF7EVEaQdwCi8vaC87T/slsK7gH8ECraZLWb6B8wOsT012+nGESRy2Pa1yw2XQujlo03+pzN38zeDCxcbthidLGqEY66YiRtYC4lNuKoYXiqwj373Wfpf8YxR5dBMGbtXRpRR7fpDGMo54UHNgGe94VeLwbINkZ7RWTOsO+lVTQ2FP/B52ECSwJ4hjOWbovAJIHmvnr8Zi4J5g2aVQkPduOAp1TjTk9hJr9URzUjJhTpv49I8Yy27vS7ZmZdoP7uKRZ7WBqnNCmPchdAtr8geZQGOWfy7EKR/u5RT1GZu+GxYEUtfhOy/C1nWB49a5UlFYEArqZ3vVL8zS/8ghJ235nGhDHo2eeZgrqjq7QBF0k09W4n5gJ5XmRcVottkXGAxI/EUCsyCvv245LM9c9UqIYdLQ5v58kNquztHDLJNRLFQ8n/4U3HSl/YsQUD/VPTHhiK+Khz6GwlOJEwlv/r7sl+WAI8Cw8rKM5SY/JKPQcQ4O9EbBW8M8xBursn3Is22kQ3Mx7l1pTfJj8KXnE7kCW91buwynW1EnGnLh8oI+oT0nuNQbpn+JlkiHsvveHIiOxDHF46eG96qy3VQe1f/HrBX99vTwP8dCFLhoVaLjkFtQszl+0raddhn7vt8amAyeuRXmLR74fquB9xsup9n+O/mNVDWVjhNCpL3Tp3NkITQm1Wqc0LH+hJcTzTpxKfXzWcfN5ANp6UJYHMxeu13o0+x7Nt0W4/7GvJ3W2FbfPwdtR622j9bUT9IRrZbE5fyq4j67yrtK2y+ZpPOXdA6nJsYdWNeFMI77wol6i5ZK3RJIpJp6cBSwvqmrFWYzSv0V/jVNGlRHuYmZ92aTK8zJNnXjYnwA2pNTvJxNIroJgtCZqdCQYAUHPhDM/Tt18s+oUNLiSGHpGWLSGycVbVn5er/1ZoVpd6fXW/aB5Jp6uoocESiQIHIVnUfJ9vTYpDua1VVE0jzsB8TpVjVC1Lyuu9KXRZ4jM2KzubFDXo7MaVCrPMRp2cygYwuy9zVLA4aW2TQk4jN5wVScJXgFsZPAvO2m1O/dTx3bpgiGXkgsKepxopmGkx5hnfd6Zi9TzDVN0XjrrZwZvgrwyZt/3rgKSp71CcSV1HGdXxOLtzb+P58VHma7qVB+zsoldGQKZdixDdM/cDZ4p5wGV9qsBlHp2uWL4jG9FdBgk3T8s2W6PmUrGKFqI1ZTrSDrt8vkzvvl9gOn1y4Jp5GnoJD47zl7X6z+OOqk1TY5PU2FQEo/kirAWbyj/cujJ47UH0rM/ydQSwMEFAACAAgAToEPSfW4B9ZJAAAAbAAAABsAAAB1bml2ZXJzYWwvdW5pdmVyc2FsLnBuZy54bWyzsa/IzVEoSy0qzszPs1Uy1DNQsrfj5bIpKEoty0wtV6gAigEFIUBJoRLINUJwyzNTSjKAQibIghmpmekZJUBRA1NLuKg+0FAAUEsBAgAAFAACAAgAToEPSRUOrShkBAAABxEAAB0AAAAAAAAAAQAAAAAAAAAAAHVuaXZlcnNhbC9jb21tb25fbWVzc2FnZXMubG5nUEsBAgAAFAACAAgAToEPSQh+CyMpAwAAhgwAACcAAAAAAAAAAQAAAAAAnwQAAHVuaXZlcnNhbC9mbGFzaF9wdWJsaXNoaW5nX3NldHRpbmdzLnhtbFBLAQIAABQAAgAIAE6BD0m1/AlkugIAAFUKAAAhAAAAAAAAAAEAAAAAAA0IAAB1bml2ZXJzYWwvZmxhc2hfc2tpbl9zZXR0aW5ncy54bWxQSwECAAAUAAIACABOgQ9JKpYPZ/4CAACXCwAAJgAAAAAAAAABAAAAAAAGCwAAdW5pdmVyc2FsL2h0bWxfcHVibGlzaGluZ19zZXR0aW5ncy54bWxQSwECAAAUAAIACABOgQ9JaHFSkZoBAAAfBgAAHwAAAAAAAAABAAAAAABIDgAAdW5pdmVyc2FsL2h0bWxfc2tpbl9zZXR0aW5ncy5qc1BLAQIAABQAAgAIAE6BD0k9PC/RwQAAAOUBAAAaAAAAAAAAAAEAAAAAAB8QAAB1bml2ZXJzYWwvaTE4bl9wcmVzZXRzLnhtbFBLAQIAABQAAgAIAE6BD0ly/NGBZwAAAGsAAAAcAAAAAAAAAAEAAAAAABgRAAB1bml2ZXJzYWwvbG9jYWxfc2V0dGluZ3MueG1sUEsBAgAAFAACAAgARJRXRyO0Tvv7AgAAsAgAABQAAAAAAAAAAQAAAAAAuREAAHVuaXZlcnNhbC9wbGF5ZXIueG1sUEsBAgAAFAACAAgAToEPSbCHI/RsAQAA9wIAACkAAAAAAAAAAQAAAAAA5hQAAHVuaXZlcnNhbC9za2luX2N1c3RvbWl6YXRpb25fc2V0dGluZ3MueG1sUEsBAgAAFAACAAgAToEPSelOGEmRDQAAhi8AABcAAAAAAAAAAAAAAAAAmRYAAHVuaXZlcnNhbC91bml2ZXJzYWwucG5nUEsBAgAAFAACAAgAToEPSfW4B9ZJAAAAbAAAABsAAAAAAAAAAQAAAAAAXyQAAHVuaXZlcnNhbC91bml2ZXJzYWwucG5nLnhtbFBLBQYAAAAACwALAEkDAADhJAAAAAA="/>
  <p:tag name="ISPRING_PRESENTATION_TITLE" val="www.33ppt.com"/>
</p:tagLst>
</file>

<file path=ppt/theme/theme1.xml><?xml version="1.0" encoding="utf-8"?>
<a:theme xmlns:a="http://schemas.openxmlformats.org/drawingml/2006/main" name="office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6709</Words>
  <Application>WPS 演示</Application>
  <PresentationFormat>宽屏</PresentationFormat>
  <Paragraphs>238</Paragraphs>
  <Slides>21</Slides>
  <Notes>21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Roboto Thin</vt:lpstr>
      <vt:lpstr>Segoe Print</vt:lpstr>
      <vt:lpstr>Arial</vt:lpstr>
      <vt:lpstr>微软雅黑</vt:lpstr>
      <vt:lpstr>WC Mano Negra Bta</vt:lpstr>
      <vt:lpstr>Montserrat Ultra Light</vt:lpstr>
      <vt:lpstr>Montserrat Light</vt:lpstr>
      <vt:lpstr>Montserrat Semi</vt:lpstr>
      <vt:lpstr>微软雅黑 Light</vt:lpstr>
      <vt:lpstr>Libre Baskerville</vt:lpstr>
      <vt:lpstr>et-line</vt:lpstr>
      <vt:lpstr>Open Sans Light</vt:lpstr>
      <vt:lpstr>Montserrat</vt:lpstr>
      <vt:lpstr>Calibri</vt:lpstr>
      <vt:lpstr>Arial Unicode MS</vt:lpstr>
      <vt:lpstr>等线</vt:lpstr>
      <vt:lpstr>华文琥珀</vt:lpstr>
      <vt:lpstr>字酷堂清楷体</vt:lpstr>
      <vt:lpstr>office主题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588ku</dc:title>
  <dc:creator/>
  <cp:lastModifiedBy>一颗苹果</cp:lastModifiedBy>
  <cp:revision>3</cp:revision>
  <dcterms:created xsi:type="dcterms:W3CDTF">2016-08-16T02:18:00Z</dcterms:created>
  <dcterms:modified xsi:type="dcterms:W3CDTF">2021-09-14T07:57:06Z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0FB6688B8A8A4648AA14813240DC10AB</vt:lpwstr>
  </property>
  <property fmtid="{D5CDD505-2E9C-101B-9397-08002B2CF9AE}" pid="3" name="KSOProductBuildVer">
    <vt:lpwstr>2052-11.1.0.10700</vt:lpwstr>
  </property>
</Properties>
</file>