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97" r:id="rId3"/>
    <p:sldId id="258" r:id="rId5"/>
    <p:sldId id="259" r:id="rId6"/>
    <p:sldId id="260" r:id="rId7"/>
    <p:sldId id="291" r:id="rId8"/>
    <p:sldId id="262" r:id="rId9"/>
    <p:sldId id="263" r:id="rId10"/>
    <p:sldId id="298" r:id="rId11"/>
    <p:sldId id="264" r:id="rId12"/>
    <p:sldId id="265" r:id="rId13"/>
    <p:sldId id="267" r:id="rId14"/>
    <p:sldId id="266" r:id="rId15"/>
    <p:sldId id="268" r:id="rId16"/>
    <p:sldId id="299" r:id="rId17"/>
    <p:sldId id="269" r:id="rId18"/>
    <p:sldId id="270" r:id="rId19"/>
    <p:sldId id="271" r:id="rId20"/>
    <p:sldId id="272" r:id="rId21"/>
    <p:sldId id="300" r:id="rId22"/>
    <p:sldId id="273" r:id="rId23"/>
    <p:sldId id="274" r:id="rId24"/>
    <p:sldId id="275" r:id="rId25"/>
    <p:sldId id="276" r:id="rId26"/>
    <p:sldId id="301" r:id="rId27"/>
    <p:sldId id="278" r:id="rId28"/>
    <p:sldId id="279" r:id="rId29"/>
    <p:sldId id="280" r:id="rId30"/>
    <p:sldId id="281" r:id="rId31"/>
    <p:sldId id="302" r:id="rId32"/>
  </p:sldIdLst>
  <p:sldSz cx="9144000" cy="5143500" type="screen16x9"/>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8D11"/>
    <a:srgbClr val="70BA16"/>
    <a:srgbClr val="82D81A"/>
    <a:srgbClr val="61A113"/>
    <a:srgbClr val="1A74CC"/>
    <a:srgbClr val="E09320"/>
    <a:srgbClr val="4A99E8"/>
    <a:srgbClr val="1E80E2"/>
    <a:srgbClr val="338CE5"/>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67" autoAdjust="0"/>
    <p:restoredTop sz="94660"/>
  </p:normalViewPr>
  <p:slideViewPr>
    <p:cSldViewPr>
      <p:cViewPr varScale="1">
        <p:scale>
          <a:sx n="107" d="100"/>
          <a:sy n="107" d="100"/>
        </p:scale>
        <p:origin x="638" y="72"/>
      </p:cViewPr>
      <p:guideLst>
        <p:guide orient="horz" pos="1620"/>
        <p:guide pos="2880"/>
      </p:guideLst>
    </p:cSldViewPr>
  </p:slideViewPr>
  <p:notesTextViewPr>
    <p:cViewPr>
      <p:scale>
        <a:sx n="1" d="1"/>
        <a:sy n="1" d="1"/>
      </p:scale>
      <p:origin x="0" y="0"/>
    </p:cViewPr>
  </p:notesTextViewPr>
  <p:sorterViewPr>
    <p:cViewPr>
      <p:scale>
        <a:sx n="132" d="100"/>
        <a:sy n="132" d="100"/>
      </p:scale>
      <p:origin x="0" y="516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gs" Target="tags/tag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5C004-A9D4-4858-99EC-F4CCE56E2FE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4E2E4E-2FFD-4B0E-BE9C-FA7BDC09154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5D0C05-D1F4-4D23-BDF0-C1C9ABA03E3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5D0C05-D1F4-4D23-BDF0-C1C9ABA03E3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5D0C05-D1F4-4D23-BDF0-C1C9ABA03E33}"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5D0C05-D1F4-4D23-BDF0-C1C9ABA03E3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5D0C05-D1F4-4D23-BDF0-C1C9ABA03E33}"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5D0C05-D1F4-4D23-BDF0-C1C9ABA03E3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A4E2E4E-2FFD-4B0E-BE9C-FA7BDC09154E}"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5D0C05-D1F4-4D23-BDF0-C1C9ABA03E3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95D0C05-D1F4-4D23-BDF0-C1C9ABA03E3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9_标题幻灯片">
    <p:spTree>
      <p:nvGrpSpPr>
        <p:cNvPr id="1" name=""/>
        <p:cNvGrpSpPr/>
        <p:nvPr/>
      </p:nvGrpSpPr>
      <p:grpSpPr>
        <a:xfrm>
          <a:off x="0" y="0"/>
          <a:ext cx="0" cy="0"/>
          <a:chOff x="0" y="0"/>
          <a:chExt cx="0" cy="0"/>
        </a:xfrm>
      </p:grpSpPr>
      <p:sp>
        <p:nvSpPr>
          <p:cNvPr id="9" name="矩形 8"/>
          <p:cNvSpPr/>
          <p:nvPr userDrawn="1"/>
        </p:nvSpPr>
        <p:spPr>
          <a:xfrm>
            <a:off x="6477501" y="175741"/>
            <a:ext cx="902811" cy="307777"/>
          </a:xfrm>
          <a:prstGeom prst="rect">
            <a:avLst/>
          </a:prstGeom>
        </p:spPr>
        <p:txBody>
          <a:bodyPr wrap="non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课题综述</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userDrawn="1"/>
        </p:nvSpPr>
        <p:spPr>
          <a:xfrm>
            <a:off x="8564755"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1" name="矩形 10"/>
          <p:cNvSpPr/>
          <p:nvPr userDrawn="1"/>
        </p:nvSpPr>
        <p:spPr>
          <a:xfrm>
            <a:off x="832900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2" name="矩形 11"/>
          <p:cNvSpPr/>
          <p:nvPr userDrawn="1"/>
        </p:nvSpPr>
        <p:spPr>
          <a:xfrm>
            <a:off x="809773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3" name="矩形 12"/>
          <p:cNvSpPr/>
          <p:nvPr userDrawn="1"/>
        </p:nvSpPr>
        <p:spPr>
          <a:xfrm>
            <a:off x="7861977"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矩形 13"/>
          <p:cNvSpPr/>
          <p:nvPr userDrawn="1"/>
        </p:nvSpPr>
        <p:spPr>
          <a:xfrm>
            <a:off x="7626222"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5" name="矩形 14"/>
          <p:cNvSpPr/>
          <p:nvPr userDrawn="1"/>
        </p:nvSpPr>
        <p:spPr>
          <a:xfrm>
            <a:off x="7384121" y="258402"/>
            <a:ext cx="183709" cy="137782"/>
          </a:xfrm>
          <a:prstGeom prst="rect">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标题幻灯片">
    <p:spTree>
      <p:nvGrpSpPr>
        <p:cNvPr id="1" name=""/>
        <p:cNvGrpSpPr/>
        <p:nvPr/>
      </p:nvGrpSpPr>
      <p:grpSpPr>
        <a:xfrm>
          <a:off x="0" y="0"/>
          <a:ext cx="0" cy="0"/>
          <a:chOff x="0" y="0"/>
          <a:chExt cx="0" cy="0"/>
        </a:xfrm>
      </p:grpSpPr>
      <p:sp>
        <p:nvSpPr>
          <p:cNvPr id="9" name="矩形 8"/>
          <p:cNvSpPr/>
          <p:nvPr userDrawn="1"/>
        </p:nvSpPr>
        <p:spPr>
          <a:xfrm>
            <a:off x="6477501" y="175741"/>
            <a:ext cx="902811" cy="307777"/>
          </a:xfrm>
          <a:prstGeom prst="rect">
            <a:avLst/>
          </a:prstGeom>
        </p:spPr>
        <p:txBody>
          <a:bodyPr wrap="non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目前现状</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userDrawn="1"/>
        </p:nvSpPr>
        <p:spPr>
          <a:xfrm>
            <a:off x="8564755"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1" name="矩形 10"/>
          <p:cNvSpPr/>
          <p:nvPr userDrawn="1"/>
        </p:nvSpPr>
        <p:spPr>
          <a:xfrm>
            <a:off x="832900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2" name="矩形 11"/>
          <p:cNvSpPr/>
          <p:nvPr userDrawn="1"/>
        </p:nvSpPr>
        <p:spPr>
          <a:xfrm>
            <a:off x="809773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3" name="矩形 12"/>
          <p:cNvSpPr/>
          <p:nvPr userDrawn="1"/>
        </p:nvSpPr>
        <p:spPr>
          <a:xfrm>
            <a:off x="7861977"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矩形 13"/>
          <p:cNvSpPr/>
          <p:nvPr userDrawn="1"/>
        </p:nvSpPr>
        <p:spPr>
          <a:xfrm>
            <a:off x="7626222" y="258402"/>
            <a:ext cx="183709" cy="137782"/>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5" name="矩形 14"/>
          <p:cNvSpPr/>
          <p:nvPr userDrawn="1"/>
        </p:nvSpPr>
        <p:spPr>
          <a:xfrm>
            <a:off x="7384121" y="258402"/>
            <a:ext cx="183709" cy="137782"/>
          </a:xfrm>
          <a:prstGeom prst="rect">
            <a:avLst/>
          </a:prstGeom>
          <a:solidFill>
            <a:schemeClr val="bg1">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0_标题幻灯片">
    <p:spTree>
      <p:nvGrpSpPr>
        <p:cNvPr id="1" name=""/>
        <p:cNvGrpSpPr/>
        <p:nvPr/>
      </p:nvGrpSpPr>
      <p:grpSpPr>
        <a:xfrm>
          <a:off x="0" y="0"/>
          <a:ext cx="0" cy="0"/>
          <a:chOff x="0" y="0"/>
          <a:chExt cx="0" cy="0"/>
        </a:xfrm>
      </p:grpSpPr>
      <p:sp>
        <p:nvSpPr>
          <p:cNvPr id="9" name="矩形 8"/>
          <p:cNvSpPr/>
          <p:nvPr userDrawn="1"/>
        </p:nvSpPr>
        <p:spPr>
          <a:xfrm>
            <a:off x="6156176" y="175741"/>
            <a:ext cx="1261884" cy="307777"/>
          </a:xfrm>
          <a:prstGeom prst="rect">
            <a:avLst/>
          </a:prstGeom>
        </p:spPr>
        <p:txBody>
          <a:bodyPr wrap="non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国外研究现状</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userDrawn="1"/>
        </p:nvSpPr>
        <p:spPr>
          <a:xfrm>
            <a:off x="8564755"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1" name="矩形 10"/>
          <p:cNvSpPr/>
          <p:nvPr userDrawn="1"/>
        </p:nvSpPr>
        <p:spPr>
          <a:xfrm>
            <a:off x="832900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2" name="矩形 11"/>
          <p:cNvSpPr/>
          <p:nvPr userDrawn="1"/>
        </p:nvSpPr>
        <p:spPr>
          <a:xfrm>
            <a:off x="809773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3" name="矩形 12"/>
          <p:cNvSpPr/>
          <p:nvPr userDrawn="1"/>
        </p:nvSpPr>
        <p:spPr>
          <a:xfrm>
            <a:off x="7861977"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矩形 13"/>
          <p:cNvSpPr/>
          <p:nvPr userDrawn="1"/>
        </p:nvSpPr>
        <p:spPr>
          <a:xfrm>
            <a:off x="7626222" y="258402"/>
            <a:ext cx="183709" cy="137782"/>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5" name="矩形 14"/>
          <p:cNvSpPr/>
          <p:nvPr userDrawn="1"/>
        </p:nvSpPr>
        <p:spPr>
          <a:xfrm>
            <a:off x="7384121" y="258402"/>
            <a:ext cx="183709" cy="137782"/>
          </a:xfrm>
          <a:prstGeom prst="rect">
            <a:avLst/>
          </a:prstGeom>
          <a:solidFill>
            <a:schemeClr val="bg1">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1_标题幻灯片">
    <p:spTree>
      <p:nvGrpSpPr>
        <p:cNvPr id="1" name=""/>
        <p:cNvGrpSpPr/>
        <p:nvPr/>
      </p:nvGrpSpPr>
      <p:grpSpPr>
        <a:xfrm>
          <a:off x="0" y="0"/>
          <a:ext cx="0" cy="0"/>
          <a:chOff x="0" y="0"/>
          <a:chExt cx="0" cy="0"/>
        </a:xfrm>
      </p:grpSpPr>
      <p:sp>
        <p:nvSpPr>
          <p:cNvPr id="9" name="矩形 8"/>
          <p:cNvSpPr/>
          <p:nvPr userDrawn="1"/>
        </p:nvSpPr>
        <p:spPr>
          <a:xfrm>
            <a:off x="6156176" y="175741"/>
            <a:ext cx="1261884" cy="307777"/>
          </a:xfrm>
          <a:prstGeom prst="rect">
            <a:avLst/>
          </a:prstGeom>
        </p:spPr>
        <p:txBody>
          <a:bodyPr wrap="non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国内研究现状</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userDrawn="1"/>
        </p:nvSpPr>
        <p:spPr>
          <a:xfrm>
            <a:off x="8564755"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1" name="矩形 10"/>
          <p:cNvSpPr/>
          <p:nvPr userDrawn="1"/>
        </p:nvSpPr>
        <p:spPr>
          <a:xfrm>
            <a:off x="832900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2" name="矩形 11"/>
          <p:cNvSpPr/>
          <p:nvPr userDrawn="1"/>
        </p:nvSpPr>
        <p:spPr>
          <a:xfrm>
            <a:off x="809773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3" name="矩形 12"/>
          <p:cNvSpPr/>
          <p:nvPr userDrawn="1"/>
        </p:nvSpPr>
        <p:spPr>
          <a:xfrm>
            <a:off x="7861977"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矩形 13"/>
          <p:cNvSpPr/>
          <p:nvPr userDrawn="1"/>
        </p:nvSpPr>
        <p:spPr>
          <a:xfrm>
            <a:off x="7626222" y="258402"/>
            <a:ext cx="183709" cy="137782"/>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5" name="矩形 14"/>
          <p:cNvSpPr/>
          <p:nvPr userDrawn="1"/>
        </p:nvSpPr>
        <p:spPr>
          <a:xfrm>
            <a:off x="7384121" y="258402"/>
            <a:ext cx="183709" cy="137782"/>
          </a:xfrm>
          <a:prstGeom prst="rect">
            <a:avLst/>
          </a:prstGeom>
          <a:solidFill>
            <a:schemeClr val="bg1">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200151"/>
            <a:ext cx="8229600" cy="3394472"/>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5_标题幻灯片">
    <p:spTree>
      <p:nvGrpSpPr>
        <p:cNvPr id="1" name=""/>
        <p:cNvGrpSpPr/>
        <p:nvPr/>
      </p:nvGrpSpPr>
      <p:grpSpPr>
        <a:xfrm>
          <a:off x="0" y="0"/>
          <a:ext cx="0" cy="0"/>
          <a:chOff x="0" y="0"/>
          <a:chExt cx="0" cy="0"/>
        </a:xfrm>
      </p:grpSpPr>
      <p:sp>
        <p:nvSpPr>
          <p:cNvPr id="9" name="矩形 8"/>
          <p:cNvSpPr/>
          <p:nvPr userDrawn="1"/>
        </p:nvSpPr>
        <p:spPr>
          <a:xfrm>
            <a:off x="6477501" y="175741"/>
            <a:ext cx="902811" cy="307777"/>
          </a:xfrm>
          <a:prstGeom prst="rect">
            <a:avLst/>
          </a:prstGeom>
        </p:spPr>
        <p:txBody>
          <a:bodyPr wrap="non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研究目标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userDrawn="1"/>
        </p:nvSpPr>
        <p:spPr>
          <a:xfrm>
            <a:off x="8564755"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1" name="矩形 10"/>
          <p:cNvSpPr/>
          <p:nvPr userDrawn="1"/>
        </p:nvSpPr>
        <p:spPr>
          <a:xfrm>
            <a:off x="832900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2" name="矩形 11"/>
          <p:cNvSpPr/>
          <p:nvPr userDrawn="1"/>
        </p:nvSpPr>
        <p:spPr>
          <a:xfrm>
            <a:off x="809773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3" name="矩形 12"/>
          <p:cNvSpPr/>
          <p:nvPr userDrawn="1"/>
        </p:nvSpPr>
        <p:spPr>
          <a:xfrm>
            <a:off x="7861977" y="258402"/>
            <a:ext cx="183709" cy="137782"/>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矩形 13"/>
          <p:cNvSpPr/>
          <p:nvPr userDrawn="1"/>
        </p:nvSpPr>
        <p:spPr>
          <a:xfrm>
            <a:off x="7626222"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5" name="矩形 14"/>
          <p:cNvSpPr/>
          <p:nvPr userDrawn="1"/>
        </p:nvSpPr>
        <p:spPr>
          <a:xfrm>
            <a:off x="7384121" y="258402"/>
            <a:ext cx="183709" cy="137782"/>
          </a:xfrm>
          <a:prstGeom prst="rect">
            <a:avLst/>
          </a:prstGeom>
          <a:solidFill>
            <a:schemeClr val="bg1">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4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6_标题幻灯片">
    <p:spTree>
      <p:nvGrpSpPr>
        <p:cNvPr id="1" name=""/>
        <p:cNvGrpSpPr/>
        <p:nvPr/>
      </p:nvGrpSpPr>
      <p:grpSpPr>
        <a:xfrm>
          <a:off x="0" y="0"/>
          <a:ext cx="0" cy="0"/>
          <a:chOff x="0" y="0"/>
          <a:chExt cx="0" cy="0"/>
        </a:xfrm>
      </p:grpSpPr>
      <p:sp>
        <p:nvSpPr>
          <p:cNvPr id="9" name="矩形 8"/>
          <p:cNvSpPr/>
          <p:nvPr userDrawn="1"/>
        </p:nvSpPr>
        <p:spPr>
          <a:xfrm>
            <a:off x="6477501" y="175741"/>
            <a:ext cx="902811" cy="307777"/>
          </a:xfrm>
          <a:prstGeom prst="rect">
            <a:avLst/>
          </a:prstGeom>
        </p:spPr>
        <p:txBody>
          <a:bodyPr wrap="non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研究过程</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10" name="矩形 9"/>
          <p:cNvSpPr/>
          <p:nvPr userDrawn="1"/>
        </p:nvSpPr>
        <p:spPr>
          <a:xfrm>
            <a:off x="8564755"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1" name="矩形 10"/>
          <p:cNvSpPr/>
          <p:nvPr userDrawn="1"/>
        </p:nvSpPr>
        <p:spPr>
          <a:xfrm>
            <a:off x="8329001"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2" name="矩形 11"/>
          <p:cNvSpPr/>
          <p:nvPr userDrawn="1"/>
        </p:nvSpPr>
        <p:spPr>
          <a:xfrm>
            <a:off x="8097731" y="258402"/>
            <a:ext cx="183709" cy="137782"/>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3" name="矩形 12"/>
          <p:cNvSpPr/>
          <p:nvPr userDrawn="1"/>
        </p:nvSpPr>
        <p:spPr>
          <a:xfrm>
            <a:off x="7861977"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4" name="矩形 13"/>
          <p:cNvSpPr/>
          <p:nvPr userDrawn="1"/>
        </p:nvSpPr>
        <p:spPr>
          <a:xfrm>
            <a:off x="7626222" y="258402"/>
            <a:ext cx="183709" cy="137782"/>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5" name="矩形 14"/>
          <p:cNvSpPr/>
          <p:nvPr userDrawn="1"/>
        </p:nvSpPr>
        <p:spPr>
          <a:xfrm>
            <a:off x="7384121" y="258402"/>
            <a:ext cx="183709" cy="137782"/>
          </a:xfrm>
          <a:prstGeom prst="rect">
            <a:avLst/>
          </a:prstGeom>
          <a:solidFill>
            <a:schemeClr val="bg1">
              <a:alpha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5E137E13-6931-4ECB-BB5B-849FB74182C0}" type="datetimeFigureOut">
              <a:rPr lang="zh-CN" altLang="en-US" smtClean="0"/>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4767263"/>
            <a:ext cx="2133600" cy="273844"/>
          </a:xfrm>
          <a:prstGeom prst="rect">
            <a:avLst/>
          </a:prstGeom>
        </p:spPr>
        <p:txBody>
          <a:bodyPr/>
          <a:lstStyle/>
          <a:p>
            <a:fld id="{23CBF4B4-C160-4F55-AC7D-1C8FF5BA05FA}"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3" Type="http://schemas.openxmlformats.org/officeDocument/2006/relationships/theme" Target="../theme/theme1.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UpDiag">
          <a:fgClr>
            <a:schemeClr val="bg1">
              <a:lumMod val="95000"/>
            </a:schemeClr>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30" name="TextBox 4"/>
          <p:cNvSpPr txBox="1"/>
          <p:nvPr/>
        </p:nvSpPr>
        <p:spPr>
          <a:xfrm>
            <a:off x="3652357" y="771550"/>
            <a:ext cx="1967865" cy="991870"/>
          </a:xfrm>
          <a:prstGeom prst="rect">
            <a:avLst/>
          </a:prstGeom>
          <a:noFill/>
        </p:spPr>
        <p:txBody>
          <a:bodyPr wrap="none" lIns="68580" tIns="34290" rIns="68580" bIns="34290" rtlCol="0">
            <a:spAutoFit/>
          </a:bodyPr>
          <a:lstStyle/>
          <a:p>
            <a:r>
              <a:rPr lang="en-US" altLang="zh-CN" sz="6000" spc="600" dirty="0" smtClean="0">
                <a:solidFill>
                  <a:schemeClr val="tx1">
                    <a:lumMod val="75000"/>
                    <a:lumOff val="25000"/>
                  </a:schemeClr>
                </a:solidFill>
                <a:latin typeface="Impact" panose="020B0806030902050204" pitchFamily="34" charset="0"/>
              </a:rPr>
              <a:t>20XX</a:t>
            </a:r>
            <a:endParaRPr lang="zh-CN" altLang="en-US"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endParaRPr>
          </a:p>
        </p:txBody>
      </p:sp>
      <p:sp>
        <p:nvSpPr>
          <p:cNvPr id="3" name="TextBox 4"/>
          <p:cNvSpPr txBox="1"/>
          <p:nvPr/>
        </p:nvSpPr>
        <p:spPr>
          <a:xfrm>
            <a:off x="1647000" y="2283718"/>
            <a:ext cx="5849999" cy="746358"/>
          </a:xfrm>
          <a:prstGeom prst="rect">
            <a:avLst/>
          </a:prstGeom>
          <a:noFill/>
        </p:spPr>
        <p:txBody>
          <a:bodyPr wrap="none" lIns="68580" tIns="34290" rIns="68580" bIns="34290" rtlCol="0">
            <a:spAutoFit/>
          </a:bodyPr>
          <a:lstStyle/>
          <a:p>
            <a:r>
              <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rPr>
              <a:t>欧式极简工作汇报</a:t>
            </a:r>
            <a:r>
              <a:rPr lang="en-US" altLang="zh-CN" sz="4400" dirty="0">
                <a:solidFill>
                  <a:schemeClr val="tx1">
                    <a:lumMod val="75000"/>
                    <a:lumOff val="25000"/>
                  </a:schemeClr>
                </a:solidFill>
                <a:latin typeface="方正兰亭黑简体" panose="02000000000000000000" pitchFamily="2" charset="-122"/>
                <a:ea typeface="方正兰亭黑简体" panose="02000000000000000000" pitchFamily="2" charset="-122"/>
              </a:rPr>
              <a:t>PPT</a:t>
            </a:r>
            <a:endPar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
        <p:nvSpPr>
          <p:cNvPr id="4" name="TextBox 4"/>
          <p:cNvSpPr txBox="1"/>
          <p:nvPr/>
        </p:nvSpPr>
        <p:spPr>
          <a:xfrm>
            <a:off x="2915816" y="3147814"/>
            <a:ext cx="5022878" cy="252730"/>
          </a:xfrm>
          <a:prstGeom prst="rect">
            <a:avLst/>
          </a:prstGeom>
          <a:noFill/>
        </p:spPr>
        <p:txBody>
          <a:bodyPr wrap="square" lIns="68580" tIns="34290" rIns="68580" bIns="34290" rtlCol="0">
            <a:spAutoFit/>
          </a:bodyPr>
          <a:lstStyle/>
          <a:p>
            <a:r>
              <a:rPr lang="zh-CN" altLang="en-US"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rPr>
              <a:t>汇报人</a:t>
            </a:r>
            <a:r>
              <a:rPr lang="zh-CN" altLang="en-US" sz="1200" spc="600" dirty="0" smtClean="0">
                <a:solidFill>
                  <a:schemeClr val="tx1">
                    <a:lumMod val="75000"/>
                    <a:lumOff val="25000"/>
                  </a:schemeClr>
                </a:solidFill>
                <a:latin typeface="方正兰亭黑简体" panose="02000000000000000000" pitchFamily="2" charset="-122"/>
                <a:ea typeface="方正兰亭黑简体" panose="02000000000000000000" pitchFamily="2" charset="-122"/>
              </a:rPr>
              <a:t>：</a:t>
            </a:r>
            <a:r>
              <a:rPr lang="en-US" altLang="zh-CN" sz="1200" spc="600" dirty="0" smtClean="0">
                <a:solidFill>
                  <a:schemeClr val="tx1">
                    <a:lumMod val="75000"/>
                    <a:lumOff val="25000"/>
                  </a:schemeClr>
                </a:solidFill>
                <a:latin typeface="方正兰亭黑简体" panose="02000000000000000000" pitchFamily="2" charset="-122"/>
                <a:ea typeface="方正兰亭黑简体" panose="02000000000000000000" pitchFamily="2" charset="-122"/>
              </a:rPr>
              <a:t>XXX</a:t>
            </a:r>
            <a:r>
              <a:rPr lang="zh-CN" altLang="en-US" sz="1200" spc="600" dirty="0" smtClean="0">
                <a:solidFill>
                  <a:schemeClr val="tx1">
                    <a:lumMod val="75000"/>
                    <a:lumOff val="25000"/>
                  </a:schemeClr>
                </a:solidFill>
                <a:latin typeface="方正兰亭黑简体" panose="02000000000000000000" pitchFamily="2" charset="-122"/>
                <a:ea typeface="方正兰亭黑简体" panose="02000000000000000000" pitchFamily="2" charset="-122"/>
              </a:rPr>
              <a:t>   </a:t>
            </a:r>
            <a:r>
              <a:rPr lang="zh-CN" altLang="en-US"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rPr>
              <a:t>部门：</a:t>
            </a:r>
            <a:r>
              <a:rPr lang="en-US" altLang="zh-CN"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rPr>
              <a:t>XXX</a:t>
            </a:r>
            <a:endParaRPr lang="zh-CN" altLang="en-US"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type="lt">
                                    <p:tmPct val="0"/>
                                  </p:iterate>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41" presetClass="entr" presetSubtype="0" fill="hold" grpId="1" nodeType="after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3"/>
                                        </p:tgtEl>
                                        <p:attrNameLst>
                                          <p:attrName>ppt_y</p:attrName>
                                        </p:attrNameLst>
                                      </p:cBhvr>
                                      <p:tavLst>
                                        <p:tav tm="0">
                                          <p:val>
                                            <p:strVal val="#ppt_y"/>
                                          </p:val>
                                        </p:tav>
                                        <p:tav tm="100000">
                                          <p:val>
                                            <p:strVal val="#ppt_y"/>
                                          </p:val>
                                        </p:tav>
                                      </p:tavLst>
                                    </p:anim>
                                    <p:anim calcmode="lin" valueType="num">
                                      <p:cBhvr>
                                        <p:cTn id="21"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3"/>
                                        </p:tgtEl>
                                      </p:cBhvr>
                                    </p:animEffect>
                                  </p:childTnLst>
                                </p:cTn>
                              </p:par>
                            </p:childTnLst>
                          </p:cTn>
                        </p:par>
                        <p:par>
                          <p:cTn id="24" fill="hold">
                            <p:stCondLst>
                              <p:cond delay="2500"/>
                            </p:stCondLst>
                            <p:childTnLst>
                              <p:par>
                                <p:cTn id="25" presetID="41" presetClass="entr" presetSubtype="0" fill="hold" grpId="1" nodeType="afterEffect">
                                  <p:stCondLst>
                                    <p:cond delay="0"/>
                                  </p:stCondLst>
                                  <p:iterate type="lt">
                                    <p:tmPct val="10000"/>
                                  </p:iterate>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4"/>
                                        </p:tgtEl>
                                        <p:attrNameLst>
                                          <p:attrName>ppt_y</p:attrName>
                                        </p:attrNameLst>
                                      </p:cBhvr>
                                      <p:tavLst>
                                        <p:tav tm="0">
                                          <p:val>
                                            <p:strVal val="#ppt_y"/>
                                          </p:val>
                                        </p:tav>
                                        <p:tav tm="100000">
                                          <p:val>
                                            <p:strVal val="#ppt_y"/>
                                          </p:val>
                                        </p:tav>
                                      </p:tavLst>
                                    </p:anim>
                                    <p:anim calcmode="lin" valueType="num">
                                      <p:cBhvr>
                                        <p:cTn id="2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 grpId="0"/>
      <p:bldP spid="3" grpId="1"/>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五边形 1"/>
          <p:cNvSpPr/>
          <p:nvPr/>
        </p:nvSpPr>
        <p:spPr>
          <a:xfrm>
            <a:off x="4429140" y="1301114"/>
            <a:ext cx="2880320" cy="936104"/>
          </a:xfrm>
          <a:prstGeom prst="homePlat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 name="五边形 2"/>
          <p:cNvSpPr/>
          <p:nvPr/>
        </p:nvSpPr>
        <p:spPr>
          <a:xfrm flipH="1">
            <a:off x="1548820" y="2230704"/>
            <a:ext cx="2880320" cy="936104"/>
          </a:xfrm>
          <a:prstGeom prst="homePlat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 name="TextBox 3"/>
          <p:cNvSpPr txBox="1"/>
          <p:nvPr/>
        </p:nvSpPr>
        <p:spPr>
          <a:xfrm>
            <a:off x="1980868" y="2557188"/>
            <a:ext cx="2448272" cy="400110"/>
          </a:xfrm>
          <a:prstGeom prst="rect">
            <a:avLst/>
          </a:prstGeom>
          <a:noFill/>
        </p:spPr>
        <p:txBody>
          <a:bodyPr wrap="square" rtlCol="0">
            <a:spAutoFit/>
          </a:bodyPr>
          <a:lstStyle/>
          <a:p>
            <a:pPr algn="r"/>
            <a:r>
              <a:rPr lang="zh-CN" altLang="en-US" sz="2000" dirty="0">
                <a:solidFill>
                  <a:schemeClr val="bg1"/>
                </a:solidFill>
                <a:latin typeface="微软雅黑" panose="020B0503020204020204" pitchFamily="34" charset="-122"/>
                <a:ea typeface="微软雅黑" panose="020B0503020204020204" pitchFamily="34" charset="-122"/>
              </a:rPr>
              <a:t>单击添加标题</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5" name="TextBox 4"/>
          <p:cNvSpPr txBox="1"/>
          <p:nvPr/>
        </p:nvSpPr>
        <p:spPr>
          <a:xfrm>
            <a:off x="4429140" y="1569111"/>
            <a:ext cx="2448272"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单击添加标题</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899592" y="1107446"/>
            <a:ext cx="3240359" cy="923330"/>
          </a:xfrm>
          <a:prstGeom prst="rect">
            <a:avLst/>
          </a:prstGeom>
          <a:noFill/>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zh-CN" altLang="en-US" sz="1200" dirty="0">
              <a:solidFill>
                <a:schemeClr val="bg1">
                  <a:lumMod val="6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 name="TextBox 6"/>
          <p:cNvSpPr txBox="1"/>
          <p:nvPr/>
        </p:nvSpPr>
        <p:spPr>
          <a:xfrm>
            <a:off x="4645166" y="2495634"/>
            <a:ext cx="3240359" cy="923330"/>
          </a:xfrm>
          <a:prstGeom prst="rect">
            <a:avLst/>
          </a:prstGeom>
          <a:noFill/>
        </p:spPr>
        <p:txBody>
          <a:bodyPr wrap="square" rtlCol="0">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zh-CN" altLang="en-US" sz="1200" dirty="0">
              <a:solidFill>
                <a:schemeClr val="bg1">
                  <a:lumMod val="6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矩形 7"/>
          <p:cNvSpPr/>
          <p:nvPr/>
        </p:nvSpPr>
        <p:spPr>
          <a:xfrm>
            <a:off x="2560836" y="3683990"/>
            <a:ext cx="1692188" cy="2269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9" name="矩形 8"/>
          <p:cNvSpPr/>
          <p:nvPr/>
        </p:nvSpPr>
        <p:spPr>
          <a:xfrm>
            <a:off x="1588728" y="4044031"/>
            <a:ext cx="2652199" cy="2269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矩形 9"/>
          <p:cNvSpPr/>
          <p:nvPr/>
        </p:nvSpPr>
        <p:spPr>
          <a:xfrm>
            <a:off x="2092784" y="4465145"/>
            <a:ext cx="2160240" cy="2269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TextBox 10"/>
          <p:cNvSpPr txBox="1"/>
          <p:nvPr/>
        </p:nvSpPr>
        <p:spPr>
          <a:xfrm>
            <a:off x="2769716" y="3683989"/>
            <a:ext cx="1056700" cy="261610"/>
          </a:xfrm>
          <a:prstGeom prst="rect">
            <a:avLst/>
          </a:prstGeom>
          <a:noFill/>
        </p:spPr>
        <p:txBody>
          <a:bodyPr wrap="none" rtlCol="0">
            <a:spAutoFit/>
          </a:bodyPr>
          <a:lstStyle/>
          <a:p>
            <a:r>
              <a:rPr lang="zh-CN" altLang="en-US" sz="1100" dirty="0">
                <a:solidFill>
                  <a:schemeClr val="bg1"/>
                </a:solidFill>
                <a:latin typeface="微软雅黑" panose="020B0503020204020204" pitchFamily="34" charset="-122"/>
                <a:ea typeface="微软雅黑" panose="020B0503020204020204" pitchFamily="34" charset="-122"/>
              </a:rPr>
              <a:t>对比一：</a:t>
            </a:r>
            <a:r>
              <a:rPr lang="en-US" altLang="zh-CN" sz="1100" dirty="0">
                <a:solidFill>
                  <a:schemeClr val="bg1"/>
                </a:solidFill>
                <a:latin typeface="微软雅黑" panose="020B0503020204020204" pitchFamily="34" charset="-122"/>
                <a:ea typeface="微软雅黑" panose="020B0503020204020204" pitchFamily="34" charset="-122"/>
              </a:rPr>
              <a:t>56</a:t>
            </a:r>
            <a:r>
              <a:rPr lang="zh-CN" altLang="en-US" sz="1100" dirty="0">
                <a:solidFill>
                  <a:schemeClr val="bg1"/>
                </a:solidFill>
                <a:latin typeface="微软雅黑" panose="020B0503020204020204" pitchFamily="34" charset="-122"/>
                <a:ea typeface="微软雅黑" panose="020B0503020204020204" pitchFamily="34" charset="-122"/>
              </a:rPr>
              <a:t>％</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2769716" y="4044029"/>
            <a:ext cx="1140056" cy="261610"/>
          </a:xfrm>
          <a:prstGeom prst="rect">
            <a:avLst/>
          </a:prstGeom>
          <a:noFill/>
        </p:spPr>
        <p:txBody>
          <a:bodyPr wrap="none" rtlCol="0">
            <a:spAutoFit/>
          </a:bodyPr>
          <a:lstStyle/>
          <a:p>
            <a:r>
              <a:rPr lang="zh-CN" altLang="en-US" sz="1100" dirty="0">
                <a:solidFill>
                  <a:schemeClr val="bg1"/>
                </a:solidFill>
                <a:latin typeface="微软雅黑" panose="020B0503020204020204" pitchFamily="34" charset="-122"/>
                <a:ea typeface="微软雅黑" panose="020B0503020204020204" pitchFamily="34" charset="-122"/>
              </a:rPr>
              <a:t>对比二：</a:t>
            </a:r>
            <a:r>
              <a:rPr lang="en-US" altLang="zh-CN" sz="1100" dirty="0">
                <a:solidFill>
                  <a:schemeClr val="bg1"/>
                </a:solidFill>
                <a:latin typeface="微软雅黑" panose="020B0503020204020204" pitchFamily="34" charset="-122"/>
                <a:ea typeface="微软雅黑" panose="020B0503020204020204" pitchFamily="34" charset="-122"/>
              </a:rPr>
              <a:t>820</a:t>
            </a:r>
            <a:r>
              <a:rPr lang="zh-CN" altLang="en-US" sz="1100" dirty="0">
                <a:solidFill>
                  <a:schemeClr val="bg1"/>
                </a:solidFill>
                <a:latin typeface="微软雅黑" panose="020B0503020204020204" pitchFamily="34" charset="-122"/>
                <a:ea typeface="微软雅黑" panose="020B0503020204020204" pitchFamily="34" charset="-122"/>
              </a:rPr>
              <a:t>万</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2769716" y="4470380"/>
            <a:ext cx="1140056" cy="261610"/>
          </a:xfrm>
          <a:prstGeom prst="rect">
            <a:avLst/>
          </a:prstGeom>
          <a:noFill/>
        </p:spPr>
        <p:txBody>
          <a:bodyPr wrap="none" rtlCol="0">
            <a:spAutoFit/>
          </a:bodyPr>
          <a:lstStyle/>
          <a:p>
            <a:r>
              <a:rPr lang="zh-CN" altLang="en-US" sz="1100" dirty="0">
                <a:solidFill>
                  <a:schemeClr val="bg1"/>
                </a:solidFill>
                <a:latin typeface="微软雅黑" panose="020B0503020204020204" pitchFamily="34" charset="-122"/>
                <a:ea typeface="微软雅黑" panose="020B0503020204020204" pitchFamily="34" charset="-122"/>
              </a:rPr>
              <a:t>对比三：</a:t>
            </a:r>
            <a:r>
              <a:rPr lang="en-US" altLang="zh-CN" sz="1100" dirty="0">
                <a:solidFill>
                  <a:schemeClr val="bg1"/>
                </a:solidFill>
                <a:latin typeface="微软雅黑" panose="020B0503020204020204" pitchFamily="34" charset="-122"/>
                <a:ea typeface="微软雅黑" panose="020B0503020204020204" pitchFamily="34" charset="-122"/>
              </a:rPr>
              <a:t>640</a:t>
            </a:r>
            <a:r>
              <a:rPr lang="zh-CN" altLang="en-US" sz="1100" dirty="0">
                <a:solidFill>
                  <a:schemeClr val="bg1"/>
                </a:solidFill>
                <a:latin typeface="微软雅黑" panose="020B0503020204020204" pitchFamily="34" charset="-122"/>
                <a:ea typeface="微软雅黑" panose="020B0503020204020204" pitchFamily="34" charset="-122"/>
              </a:rPr>
              <a:t>万</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14" name="矩形 13"/>
          <p:cNvSpPr/>
          <p:nvPr/>
        </p:nvSpPr>
        <p:spPr>
          <a:xfrm>
            <a:off x="4571998" y="3659846"/>
            <a:ext cx="1692188" cy="2269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矩形 14"/>
          <p:cNvSpPr/>
          <p:nvPr/>
        </p:nvSpPr>
        <p:spPr>
          <a:xfrm>
            <a:off x="4584097" y="4019886"/>
            <a:ext cx="2652199" cy="2269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6" name="矩形 15"/>
          <p:cNvSpPr/>
          <p:nvPr/>
        </p:nvSpPr>
        <p:spPr>
          <a:xfrm>
            <a:off x="4571998" y="4441001"/>
            <a:ext cx="2160240" cy="2269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7" name="TextBox 16"/>
          <p:cNvSpPr txBox="1"/>
          <p:nvPr/>
        </p:nvSpPr>
        <p:spPr>
          <a:xfrm>
            <a:off x="4780878" y="3659845"/>
            <a:ext cx="1056700" cy="261610"/>
          </a:xfrm>
          <a:prstGeom prst="rect">
            <a:avLst/>
          </a:prstGeom>
          <a:noFill/>
        </p:spPr>
        <p:txBody>
          <a:bodyPr wrap="none" rtlCol="0">
            <a:spAutoFit/>
          </a:bodyPr>
          <a:lstStyle/>
          <a:p>
            <a:r>
              <a:rPr lang="zh-CN" altLang="en-US" sz="1100" dirty="0">
                <a:solidFill>
                  <a:schemeClr val="bg1"/>
                </a:solidFill>
                <a:latin typeface="微软雅黑" panose="020B0503020204020204" pitchFamily="34" charset="-122"/>
                <a:ea typeface="微软雅黑" panose="020B0503020204020204" pitchFamily="34" charset="-122"/>
              </a:rPr>
              <a:t>对比一：</a:t>
            </a:r>
            <a:r>
              <a:rPr lang="en-US" altLang="zh-CN" sz="1100" dirty="0">
                <a:solidFill>
                  <a:schemeClr val="bg1"/>
                </a:solidFill>
                <a:latin typeface="微软雅黑" panose="020B0503020204020204" pitchFamily="34" charset="-122"/>
                <a:ea typeface="微软雅黑" panose="020B0503020204020204" pitchFamily="34" charset="-122"/>
              </a:rPr>
              <a:t>56</a:t>
            </a:r>
            <a:r>
              <a:rPr lang="zh-CN" altLang="en-US" sz="1100" dirty="0">
                <a:solidFill>
                  <a:schemeClr val="bg1"/>
                </a:solidFill>
                <a:latin typeface="微软雅黑" panose="020B0503020204020204" pitchFamily="34" charset="-122"/>
                <a:ea typeface="微软雅黑" panose="020B0503020204020204" pitchFamily="34" charset="-122"/>
              </a:rPr>
              <a:t>％</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4788022" y="4019885"/>
            <a:ext cx="1140056" cy="261610"/>
          </a:xfrm>
          <a:prstGeom prst="rect">
            <a:avLst/>
          </a:prstGeom>
          <a:noFill/>
        </p:spPr>
        <p:txBody>
          <a:bodyPr wrap="none" rtlCol="0">
            <a:spAutoFit/>
          </a:bodyPr>
          <a:lstStyle/>
          <a:p>
            <a:r>
              <a:rPr lang="zh-CN" altLang="en-US" sz="1100" dirty="0">
                <a:solidFill>
                  <a:schemeClr val="bg1"/>
                </a:solidFill>
                <a:latin typeface="微软雅黑" panose="020B0503020204020204" pitchFamily="34" charset="-122"/>
                <a:ea typeface="微软雅黑" panose="020B0503020204020204" pitchFamily="34" charset="-122"/>
              </a:rPr>
              <a:t>对比二：</a:t>
            </a:r>
            <a:r>
              <a:rPr lang="en-US" altLang="zh-CN" sz="1100" dirty="0">
                <a:solidFill>
                  <a:schemeClr val="bg1"/>
                </a:solidFill>
                <a:latin typeface="微软雅黑" panose="020B0503020204020204" pitchFamily="34" charset="-122"/>
                <a:ea typeface="微软雅黑" panose="020B0503020204020204" pitchFamily="34" charset="-122"/>
              </a:rPr>
              <a:t>820</a:t>
            </a:r>
            <a:r>
              <a:rPr lang="zh-CN" altLang="en-US" sz="1100" dirty="0">
                <a:solidFill>
                  <a:schemeClr val="bg1"/>
                </a:solidFill>
                <a:latin typeface="微软雅黑" panose="020B0503020204020204" pitchFamily="34" charset="-122"/>
                <a:ea typeface="微软雅黑" panose="020B0503020204020204" pitchFamily="34" charset="-122"/>
              </a:rPr>
              <a:t>万</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4800095" y="4446236"/>
            <a:ext cx="1140056" cy="261610"/>
          </a:xfrm>
          <a:prstGeom prst="rect">
            <a:avLst/>
          </a:prstGeom>
          <a:noFill/>
        </p:spPr>
        <p:txBody>
          <a:bodyPr wrap="none" rtlCol="0">
            <a:spAutoFit/>
          </a:bodyPr>
          <a:lstStyle/>
          <a:p>
            <a:r>
              <a:rPr lang="zh-CN" altLang="en-US" sz="1100" dirty="0">
                <a:solidFill>
                  <a:schemeClr val="bg1"/>
                </a:solidFill>
                <a:latin typeface="微软雅黑" panose="020B0503020204020204" pitchFamily="34" charset="-122"/>
                <a:ea typeface="微软雅黑" panose="020B0503020204020204" pitchFamily="34" charset="-122"/>
              </a:rPr>
              <a:t>对比三：</a:t>
            </a:r>
            <a:r>
              <a:rPr lang="en-US" altLang="zh-CN" sz="1100" dirty="0">
                <a:solidFill>
                  <a:schemeClr val="bg1"/>
                </a:solidFill>
                <a:latin typeface="微软雅黑" panose="020B0503020204020204" pitchFamily="34" charset="-122"/>
                <a:ea typeface="微软雅黑" panose="020B0503020204020204" pitchFamily="34" charset="-122"/>
              </a:rPr>
              <a:t>640</a:t>
            </a:r>
            <a:r>
              <a:rPr lang="zh-CN" altLang="en-US" sz="1100" dirty="0">
                <a:solidFill>
                  <a:schemeClr val="bg1"/>
                </a:solidFill>
                <a:latin typeface="微软雅黑" panose="020B0503020204020204" pitchFamily="34" charset="-122"/>
                <a:ea typeface="微软雅黑" panose="020B0503020204020204" pitchFamily="34" charset="-122"/>
              </a:rPr>
              <a:t>万</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20"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0">
        <p14:pan dir="u"/>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400"/>
                                        <p:tgtEl>
                                          <p:spTgt spid="8"/>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right)">
                                      <p:cBhvr>
                                        <p:cTn id="28" dur="500"/>
                                        <p:tgtEl>
                                          <p:spTgt spid="9"/>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right)">
                                      <p:cBhvr>
                                        <p:cTn id="34" dur="500"/>
                                        <p:tgtEl>
                                          <p:spTgt spid="13"/>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right)">
                                      <p:cBhvr>
                                        <p:cTn id="37" dur="500"/>
                                        <p:tgtEl>
                                          <p:spTgt spid="10"/>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500"/>
                                        <p:tgtEl>
                                          <p:spTgt spid="16"/>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left)">
                                      <p:cBhvr>
                                        <p:cTn id="5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p:bldP spid="7" grpId="0"/>
      <p:bldP spid="8" grpId="0" animBg="1"/>
      <p:bldP spid="9" grpId="0" animBg="1"/>
      <p:bldP spid="10" grpId="0" animBg="1"/>
      <p:bldP spid="11" grpId="0"/>
      <p:bldP spid="12" grpId="0"/>
      <p:bldP spid="13" grpId="0"/>
      <p:bldP spid="14" grpId="0" animBg="1"/>
      <p:bldP spid="15" grpId="0" animBg="1"/>
      <p:bldP spid="16" grpId="0" animBg="1"/>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6" name="Group 33"/>
          <p:cNvGrpSpPr/>
          <p:nvPr/>
        </p:nvGrpSpPr>
        <p:grpSpPr>
          <a:xfrm>
            <a:off x="2065142" y="1044116"/>
            <a:ext cx="4869255" cy="3796553"/>
            <a:chOff x="2783373" y="1420656"/>
            <a:chExt cx="6625254" cy="5165704"/>
          </a:xfrm>
        </p:grpSpPr>
        <p:grpSp>
          <p:nvGrpSpPr>
            <p:cNvPr id="107" name="组合 38"/>
            <p:cNvGrpSpPr/>
            <p:nvPr/>
          </p:nvGrpSpPr>
          <p:grpSpPr>
            <a:xfrm>
              <a:off x="2783373" y="1420656"/>
              <a:ext cx="6625254" cy="5165704"/>
              <a:chOff x="1532693" y="733389"/>
              <a:chExt cx="7287779" cy="5682274"/>
            </a:xfrm>
            <a:effectLst>
              <a:outerShdw blurRad="50800" dist="38100" dir="5400000" algn="t" rotWithShape="0">
                <a:prstClr val="black">
                  <a:alpha val="40000"/>
                </a:prstClr>
              </a:outerShdw>
            </a:effectLst>
          </p:grpSpPr>
          <p:sp>
            <p:nvSpPr>
              <p:cNvPr id="114" name="矩形 1"/>
              <p:cNvSpPr/>
              <p:nvPr/>
            </p:nvSpPr>
            <p:spPr>
              <a:xfrm rot="293950">
                <a:off x="4004111" y="5285336"/>
                <a:ext cx="4099479" cy="424200"/>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tx1">
                  <a:lumMod val="20000"/>
                  <a:lumOff val="80000"/>
                </a:schemeClr>
              </a:solidFill>
              <a:ln w="25400" cap="flat" cmpd="sng" algn="ctr">
                <a:noFill/>
                <a:prstDash val="solid"/>
              </a:ln>
              <a:effectLst/>
            </p:spPr>
            <p:txBody>
              <a:bodyPr rtlCol="0" anchor="ctr"/>
              <a:lstStyle/>
              <a:p>
                <a:pPr algn="ctr" defTabSz="671830">
                  <a:defRPr/>
                </a:pPr>
                <a:endParaRPr lang="en-US" sz="1325" kern="0">
                  <a:solidFill>
                    <a:schemeClr val="accent3"/>
                  </a:solidFill>
                  <a:latin typeface="Calibri" panose="020F0502020204030204"/>
                </a:endParaRPr>
              </a:p>
            </p:txBody>
          </p:sp>
          <p:sp>
            <p:nvSpPr>
              <p:cNvPr id="115" name="矩形 1"/>
              <p:cNvSpPr/>
              <p:nvPr/>
            </p:nvSpPr>
            <p:spPr>
              <a:xfrm rot="19913209">
                <a:off x="3595212" y="4400519"/>
                <a:ext cx="2482159" cy="413973"/>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tx1">
                  <a:lumMod val="20000"/>
                  <a:lumOff val="80000"/>
                </a:schemeClr>
              </a:solidFill>
              <a:ln w="25400" cap="flat" cmpd="sng" algn="ctr">
                <a:noFill/>
                <a:prstDash val="solid"/>
              </a:ln>
              <a:effectLst/>
            </p:spPr>
            <p:txBody>
              <a:bodyPr rtlCol="0" anchor="ctr"/>
              <a:lstStyle/>
              <a:p>
                <a:pPr algn="ctr" defTabSz="671830">
                  <a:defRPr/>
                </a:pPr>
                <a:endParaRPr lang="en-US" sz="1325" kern="0">
                  <a:solidFill>
                    <a:schemeClr val="accent3"/>
                  </a:solidFill>
                  <a:latin typeface="Calibri" panose="020F0502020204030204"/>
                </a:endParaRPr>
              </a:p>
            </p:txBody>
          </p:sp>
          <p:sp>
            <p:nvSpPr>
              <p:cNvPr id="116" name="矩形 1"/>
              <p:cNvSpPr/>
              <p:nvPr/>
            </p:nvSpPr>
            <p:spPr>
              <a:xfrm rot="708470">
                <a:off x="3109799" y="3398140"/>
                <a:ext cx="3076959" cy="413973"/>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tx1">
                  <a:lumMod val="20000"/>
                  <a:lumOff val="80000"/>
                </a:schemeClr>
              </a:solidFill>
              <a:ln w="25400" cap="flat" cmpd="sng" algn="ctr">
                <a:noFill/>
                <a:prstDash val="solid"/>
              </a:ln>
              <a:effectLst/>
            </p:spPr>
            <p:txBody>
              <a:bodyPr rtlCol="0" anchor="ctr"/>
              <a:lstStyle/>
              <a:p>
                <a:pPr algn="ctr" defTabSz="671830">
                  <a:defRPr/>
                </a:pPr>
                <a:endParaRPr lang="en-US" sz="1325" kern="0">
                  <a:solidFill>
                    <a:schemeClr val="accent3"/>
                  </a:solidFill>
                  <a:latin typeface="Calibri" panose="020F0502020204030204"/>
                </a:endParaRPr>
              </a:p>
            </p:txBody>
          </p:sp>
          <p:sp>
            <p:nvSpPr>
              <p:cNvPr id="117" name="矩形 1"/>
              <p:cNvSpPr/>
              <p:nvPr/>
            </p:nvSpPr>
            <p:spPr>
              <a:xfrm rot="293950">
                <a:off x="3208806" y="1267157"/>
                <a:ext cx="4099479" cy="424200"/>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tx1">
                  <a:lumMod val="20000"/>
                  <a:lumOff val="80000"/>
                </a:schemeClr>
              </a:solidFill>
              <a:ln w="25400" cap="flat" cmpd="sng" algn="ctr">
                <a:noFill/>
                <a:prstDash val="solid"/>
              </a:ln>
              <a:effectLst/>
            </p:spPr>
            <p:txBody>
              <a:bodyPr rtlCol="0" anchor="ctr"/>
              <a:lstStyle/>
              <a:p>
                <a:pPr algn="ctr" defTabSz="671830">
                  <a:defRPr/>
                </a:pPr>
                <a:endParaRPr lang="en-US" sz="1325" kern="0">
                  <a:solidFill>
                    <a:schemeClr val="accent3"/>
                  </a:solidFill>
                  <a:latin typeface="Calibri" panose="020F0502020204030204"/>
                </a:endParaRPr>
              </a:p>
            </p:txBody>
          </p:sp>
          <p:sp>
            <p:nvSpPr>
              <p:cNvPr id="135" name="椭圆 60"/>
              <p:cNvSpPr/>
              <p:nvPr/>
            </p:nvSpPr>
            <p:spPr>
              <a:xfrm>
                <a:off x="2361514" y="742974"/>
                <a:ext cx="978921" cy="978921"/>
              </a:xfrm>
              <a:prstGeom prst="ellipse">
                <a:avLst/>
              </a:prstGeom>
              <a:solidFill>
                <a:schemeClr val="tx1">
                  <a:lumMod val="50000"/>
                  <a:lumOff val="50000"/>
                </a:schemeClr>
              </a:solidFill>
              <a:ln w="25400" cap="flat" cmpd="sng" algn="ctr">
                <a:solidFill>
                  <a:sysClr val="window" lastClr="FFFFFF">
                    <a:lumMod val="95000"/>
                  </a:sysClr>
                </a:solidFill>
                <a:prstDash val="solid"/>
              </a:ln>
              <a:effectLst>
                <a:innerShdw blurRad="76200">
                  <a:sysClr val="windowText" lastClr="000000">
                    <a:lumMod val="65000"/>
                    <a:lumOff val="35000"/>
                  </a:sysClr>
                </a:inn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119" name="矩形 1"/>
              <p:cNvSpPr/>
              <p:nvPr/>
            </p:nvSpPr>
            <p:spPr>
              <a:xfrm rot="20453418">
                <a:off x="2338642" y="2336237"/>
                <a:ext cx="4918912" cy="541306"/>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chemeClr val="tx1">
                  <a:lumMod val="20000"/>
                  <a:lumOff val="80000"/>
                </a:schemeClr>
              </a:solidFill>
              <a:ln w="25400" cap="flat" cmpd="sng" algn="ctr">
                <a:noFill/>
                <a:prstDash val="solid"/>
              </a:ln>
              <a:effectLst/>
            </p:spPr>
            <p:txBody>
              <a:bodyPr rtlCol="0" anchor="ctr"/>
              <a:lstStyle/>
              <a:p>
                <a:pPr algn="ctr" defTabSz="671830">
                  <a:defRPr/>
                </a:pPr>
                <a:endParaRPr lang="en-US" sz="1325" kern="0">
                  <a:solidFill>
                    <a:schemeClr val="accent3"/>
                  </a:solidFill>
                  <a:latin typeface="Calibri" panose="020F0502020204030204"/>
                </a:endParaRPr>
              </a:p>
            </p:txBody>
          </p:sp>
          <p:sp>
            <p:nvSpPr>
              <p:cNvPr id="133" name="椭圆 58"/>
              <p:cNvSpPr/>
              <p:nvPr/>
            </p:nvSpPr>
            <p:spPr>
              <a:xfrm>
                <a:off x="1532693" y="2532246"/>
                <a:ext cx="1657643" cy="1657641"/>
              </a:xfrm>
              <a:prstGeom prst="ellipse">
                <a:avLst/>
              </a:prstGeom>
              <a:solidFill>
                <a:schemeClr val="tx1">
                  <a:lumMod val="50000"/>
                  <a:lumOff val="50000"/>
                </a:schemeClr>
              </a:solidFill>
              <a:ln w="25400" cap="flat" cmpd="sng" algn="ctr">
                <a:solidFill>
                  <a:sysClr val="window" lastClr="FFFFFF">
                    <a:lumMod val="95000"/>
                  </a:sysClr>
                </a:solidFill>
                <a:prstDash val="solid"/>
              </a:ln>
              <a:effectLst>
                <a:innerShdw blurRad="76200">
                  <a:sysClr val="windowText" lastClr="000000">
                    <a:lumMod val="65000"/>
                    <a:lumOff val="35000"/>
                  </a:sysClr>
                </a:inn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131" name="椭圆 56"/>
              <p:cNvSpPr/>
              <p:nvPr/>
            </p:nvSpPr>
            <p:spPr>
              <a:xfrm>
                <a:off x="6951007" y="733389"/>
                <a:ext cx="1657643" cy="1657641"/>
              </a:xfrm>
              <a:prstGeom prst="ellipse">
                <a:avLst/>
              </a:prstGeom>
              <a:solidFill>
                <a:schemeClr val="tx1">
                  <a:lumMod val="50000"/>
                  <a:lumOff val="50000"/>
                </a:schemeClr>
              </a:solidFill>
              <a:ln w="25400" cap="flat" cmpd="sng" algn="ctr">
                <a:solidFill>
                  <a:sysClr val="window" lastClr="FFFFFF">
                    <a:lumMod val="95000"/>
                  </a:sysClr>
                </a:solidFill>
                <a:prstDash val="solid"/>
              </a:ln>
              <a:effectLst>
                <a:innerShdw blurRad="76200">
                  <a:sysClr val="windowText" lastClr="000000">
                    <a:lumMod val="65000"/>
                    <a:lumOff val="35000"/>
                  </a:sysClr>
                </a:inn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129" name="椭圆 54"/>
              <p:cNvSpPr/>
              <p:nvPr/>
            </p:nvSpPr>
            <p:spPr>
              <a:xfrm>
                <a:off x="5760264" y="3416477"/>
                <a:ext cx="978921" cy="978921"/>
              </a:xfrm>
              <a:prstGeom prst="ellipse">
                <a:avLst/>
              </a:prstGeom>
              <a:solidFill>
                <a:schemeClr val="tx1">
                  <a:lumMod val="50000"/>
                  <a:lumOff val="50000"/>
                </a:schemeClr>
              </a:solidFill>
              <a:ln w="25400" cap="flat" cmpd="sng" algn="ctr">
                <a:solidFill>
                  <a:sysClr val="window" lastClr="FFFFFF">
                    <a:lumMod val="95000"/>
                  </a:sysClr>
                </a:solidFill>
                <a:prstDash val="solid"/>
              </a:ln>
              <a:effectLst>
                <a:innerShdw blurRad="76200">
                  <a:sysClr val="windowText" lastClr="000000">
                    <a:lumMod val="65000"/>
                    <a:lumOff val="35000"/>
                  </a:sysClr>
                </a:inn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127" name="椭圆 52"/>
              <p:cNvSpPr/>
              <p:nvPr/>
            </p:nvSpPr>
            <p:spPr>
              <a:xfrm>
                <a:off x="3079824" y="4742392"/>
                <a:ext cx="978921" cy="978921"/>
              </a:xfrm>
              <a:prstGeom prst="ellipse">
                <a:avLst/>
              </a:prstGeom>
              <a:solidFill>
                <a:schemeClr val="tx1">
                  <a:lumMod val="50000"/>
                  <a:lumOff val="50000"/>
                </a:schemeClr>
              </a:solidFill>
              <a:ln w="25400" cap="flat" cmpd="sng" algn="ctr">
                <a:solidFill>
                  <a:sysClr val="window" lastClr="FFFFFF">
                    <a:lumMod val="95000"/>
                  </a:sysClr>
                </a:solidFill>
                <a:prstDash val="solid"/>
              </a:ln>
              <a:effectLst>
                <a:innerShdw blurRad="76200">
                  <a:sysClr val="windowText" lastClr="000000">
                    <a:lumMod val="65000"/>
                    <a:lumOff val="35000"/>
                  </a:sysClr>
                </a:inn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125" name="椭圆 50"/>
              <p:cNvSpPr/>
              <p:nvPr/>
            </p:nvSpPr>
            <p:spPr>
              <a:xfrm>
                <a:off x="7162829" y="4758022"/>
                <a:ext cx="1657643" cy="1657641"/>
              </a:xfrm>
              <a:prstGeom prst="ellipse">
                <a:avLst/>
              </a:prstGeom>
              <a:solidFill>
                <a:schemeClr val="tx1">
                  <a:lumMod val="50000"/>
                  <a:lumOff val="50000"/>
                </a:schemeClr>
              </a:solidFill>
              <a:ln w="25400" cap="flat" cmpd="sng" algn="ctr">
                <a:solidFill>
                  <a:sysClr val="window" lastClr="FFFFFF">
                    <a:lumMod val="95000"/>
                  </a:sysClr>
                </a:solidFill>
                <a:prstDash val="solid"/>
              </a:ln>
              <a:effectLst>
                <a:innerShdw blurRad="76200">
                  <a:sysClr val="windowText" lastClr="000000">
                    <a:lumMod val="65000"/>
                    <a:lumOff val="35000"/>
                  </a:sysClr>
                </a:inn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grpSp>
        <p:sp>
          <p:nvSpPr>
            <p:cNvPr id="108" name="TextBox 27"/>
            <p:cNvSpPr txBox="1"/>
            <p:nvPr/>
          </p:nvSpPr>
          <p:spPr>
            <a:xfrm flipH="1">
              <a:off x="3581192" y="1589918"/>
              <a:ext cx="786255" cy="568829"/>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671830">
                <a:defRPr/>
              </a:pPr>
              <a:r>
                <a:rPr lang="en-US" altLang="zh-CN" sz="2645" dirty="0">
                  <a:solidFill>
                    <a:schemeClr val="bg2"/>
                  </a:solidFill>
                  <a:latin typeface="+mn-lt"/>
                  <a:cs typeface="Times New Roman" panose="02020603050405020304" pitchFamily="18" charset="0"/>
                </a:rPr>
                <a:t>01</a:t>
              </a:r>
              <a:endParaRPr lang="zh-CN" altLang="en-US" sz="2645" dirty="0">
                <a:solidFill>
                  <a:schemeClr val="bg2"/>
                </a:solidFill>
                <a:latin typeface="+mn-lt"/>
                <a:cs typeface="Times New Roman" panose="02020603050405020304" pitchFamily="18" charset="0"/>
              </a:endParaRPr>
            </a:p>
          </p:txBody>
        </p:sp>
        <p:sp>
          <p:nvSpPr>
            <p:cNvPr id="109" name="TextBox 28"/>
            <p:cNvSpPr txBox="1"/>
            <p:nvPr/>
          </p:nvSpPr>
          <p:spPr>
            <a:xfrm flipH="1">
              <a:off x="3002447" y="3501646"/>
              <a:ext cx="1064477" cy="79051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671830">
                <a:defRPr/>
              </a:pPr>
              <a:r>
                <a:rPr lang="en-US" altLang="zh-CN" sz="3970" dirty="0">
                  <a:solidFill>
                    <a:schemeClr val="bg2"/>
                  </a:solidFill>
                  <a:latin typeface="+mn-lt"/>
                  <a:cs typeface="Times New Roman" panose="02020603050405020304" pitchFamily="18" charset="0"/>
                </a:rPr>
                <a:t>03</a:t>
              </a:r>
              <a:endParaRPr lang="zh-CN" altLang="en-US" sz="3970" dirty="0">
                <a:solidFill>
                  <a:schemeClr val="bg2"/>
                </a:solidFill>
                <a:latin typeface="+mn-lt"/>
                <a:cs typeface="Times New Roman" panose="02020603050405020304" pitchFamily="18" charset="0"/>
              </a:endParaRPr>
            </a:p>
          </p:txBody>
        </p:sp>
        <p:sp>
          <p:nvSpPr>
            <p:cNvPr id="110" name="TextBox 29"/>
            <p:cNvSpPr txBox="1"/>
            <p:nvPr/>
          </p:nvSpPr>
          <p:spPr>
            <a:xfrm flipH="1">
              <a:off x="7944618" y="1882940"/>
              <a:ext cx="1064477" cy="79051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671830">
                <a:defRPr/>
              </a:pPr>
              <a:r>
                <a:rPr lang="en-US" altLang="zh-CN" sz="3970" dirty="0">
                  <a:solidFill>
                    <a:schemeClr val="bg2"/>
                  </a:solidFill>
                  <a:latin typeface="+mn-lt"/>
                  <a:cs typeface="Times New Roman" panose="02020603050405020304" pitchFamily="18" charset="0"/>
                </a:rPr>
                <a:t>02</a:t>
              </a:r>
              <a:endParaRPr lang="zh-CN" altLang="en-US" sz="3970" dirty="0">
                <a:solidFill>
                  <a:schemeClr val="bg2"/>
                </a:solidFill>
                <a:latin typeface="+mn-lt"/>
                <a:cs typeface="Times New Roman" panose="02020603050405020304" pitchFamily="18" charset="0"/>
              </a:endParaRPr>
            </a:p>
          </p:txBody>
        </p:sp>
        <p:sp>
          <p:nvSpPr>
            <p:cNvPr id="111" name="TextBox 30"/>
            <p:cNvSpPr txBox="1"/>
            <p:nvPr/>
          </p:nvSpPr>
          <p:spPr>
            <a:xfrm flipH="1">
              <a:off x="8122913" y="5547937"/>
              <a:ext cx="1064477" cy="79051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671830">
                <a:defRPr/>
              </a:pPr>
              <a:r>
                <a:rPr lang="en-US" altLang="zh-CN" sz="3970" dirty="0">
                  <a:solidFill>
                    <a:schemeClr val="bg2"/>
                  </a:solidFill>
                  <a:latin typeface="+mn-lt"/>
                  <a:cs typeface="Times New Roman" panose="02020603050405020304" pitchFamily="18" charset="0"/>
                </a:rPr>
                <a:t>06</a:t>
              </a:r>
              <a:endParaRPr lang="zh-CN" altLang="en-US" sz="3970" dirty="0">
                <a:solidFill>
                  <a:schemeClr val="bg2"/>
                </a:solidFill>
                <a:latin typeface="+mn-lt"/>
                <a:cs typeface="Times New Roman" panose="02020603050405020304" pitchFamily="18" charset="0"/>
              </a:endParaRPr>
            </a:p>
          </p:txBody>
        </p:sp>
        <p:sp>
          <p:nvSpPr>
            <p:cNvPr id="112" name="TextBox 31"/>
            <p:cNvSpPr txBox="1"/>
            <p:nvPr/>
          </p:nvSpPr>
          <p:spPr>
            <a:xfrm flipH="1">
              <a:off x="6678373" y="4091426"/>
              <a:ext cx="786255" cy="568829"/>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671830">
                <a:defRPr/>
              </a:pPr>
              <a:r>
                <a:rPr lang="en-US" altLang="zh-CN" sz="2645" dirty="0">
                  <a:solidFill>
                    <a:schemeClr val="bg2"/>
                  </a:solidFill>
                  <a:latin typeface="+mn-lt"/>
                  <a:cs typeface="Times New Roman" panose="02020603050405020304" pitchFamily="18" charset="0"/>
                </a:rPr>
                <a:t>04</a:t>
              </a:r>
              <a:endParaRPr lang="zh-CN" altLang="en-US" sz="2645" dirty="0">
                <a:solidFill>
                  <a:schemeClr val="bg2"/>
                </a:solidFill>
                <a:latin typeface="+mn-lt"/>
                <a:cs typeface="Times New Roman" panose="02020603050405020304" pitchFamily="18" charset="0"/>
              </a:endParaRPr>
            </a:p>
          </p:txBody>
        </p:sp>
        <p:sp>
          <p:nvSpPr>
            <p:cNvPr id="113" name="TextBox 32"/>
            <p:cNvSpPr txBox="1"/>
            <p:nvPr/>
          </p:nvSpPr>
          <p:spPr>
            <a:xfrm flipH="1">
              <a:off x="4234202" y="5290243"/>
              <a:ext cx="786255" cy="568829"/>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671830">
                <a:defRPr/>
              </a:pPr>
              <a:r>
                <a:rPr lang="en-US" altLang="zh-CN" sz="2645" dirty="0">
                  <a:solidFill>
                    <a:schemeClr val="bg2"/>
                  </a:solidFill>
                  <a:latin typeface="+mn-lt"/>
                  <a:cs typeface="Times New Roman" panose="02020603050405020304" pitchFamily="18" charset="0"/>
                </a:rPr>
                <a:t>05</a:t>
              </a:r>
              <a:endParaRPr lang="zh-CN" altLang="en-US" sz="2645" dirty="0">
                <a:solidFill>
                  <a:schemeClr val="bg2"/>
                </a:solidFill>
                <a:latin typeface="+mn-lt"/>
                <a:cs typeface="Times New Roman" panose="02020603050405020304" pitchFamily="18" charset="0"/>
              </a:endParaRPr>
            </a:p>
          </p:txBody>
        </p:sp>
      </p:grpSp>
      <p:grpSp>
        <p:nvGrpSpPr>
          <p:cNvPr id="137" name="Group 40"/>
          <p:cNvGrpSpPr/>
          <p:nvPr/>
        </p:nvGrpSpPr>
        <p:grpSpPr>
          <a:xfrm>
            <a:off x="6860561" y="1056404"/>
            <a:ext cx="1719167" cy="679972"/>
            <a:chOff x="9250639" y="1556355"/>
            <a:chExt cx="2339150" cy="925191"/>
          </a:xfrm>
        </p:grpSpPr>
        <p:sp>
          <p:nvSpPr>
            <p:cNvPr id="138" name="Rectangle 36"/>
            <p:cNvSpPr/>
            <p:nvPr/>
          </p:nvSpPr>
          <p:spPr>
            <a:xfrm>
              <a:off x="9250639" y="1924931"/>
              <a:ext cx="2339150" cy="556615"/>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a:t>
              </a:r>
              <a:endParaRPr lang="en-GB" sz="1030" dirty="0">
                <a:solidFill>
                  <a:schemeClr val="bg1">
                    <a:lumMod val="65000"/>
                  </a:schemeClr>
                </a:solidFill>
              </a:endParaRPr>
            </a:p>
          </p:txBody>
        </p:sp>
        <p:sp>
          <p:nvSpPr>
            <p:cNvPr id="139" name="TextBox 37"/>
            <p:cNvSpPr txBox="1"/>
            <p:nvPr/>
          </p:nvSpPr>
          <p:spPr>
            <a:xfrm>
              <a:off x="9250639" y="1556355"/>
              <a:ext cx="1795476" cy="433428"/>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grpSp>
      <p:grpSp>
        <p:nvGrpSpPr>
          <p:cNvPr id="140" name="Group 39"/>
          <p:cNvGrpSpPr/>
          <p:nvPr/>
        </p:nvGrpSpPr>
        <p:grpSpPr>
          <a:xfrm>
            <a:off x="541042" y="889994"/>
            <a:ext cx="1950126" cy="682971"/>
            <a:chOff x="613323" y="1116043"/>
            <a:chExt cx="2653400" cy="929271"/>
          </a:xfrm>
        </p:grpSpPr>
        <p:sp>
          <p:nvSpPr>
            <p:cNvPr id="141" name="Rectangle 34"/>
            <p:cNvSpPr/>
            <p:nvPr/>
          </p:nvSpPr>
          <p:spPr>
            <a:xfrm>
              <a:off x="613323" y="1488699"/>
              <a:ext cx="2653400" cy="556615"/>
            </a:xfrm>
            <a:prstGeom prst="rect">
              <a:avLst/>
            </a:prstGeom>
          </p:spPr>
          <p:txBody>
            <a:bodyPr wrap="square">
              <a:spAutoFit/>
            </a:bodyPr>
            <a:lstStyle/>
            <a:p>
              <a:pPr algn="r"/>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sp>
          <p:nvSpPr>
            <p:cNvPr id="142" name="TextBox 38"/>
            <p:cNvSpPr txBox="1"/>
            <p:nvPr/>
          </p:nvSpPr>
          <p:spPr>
            <a:xfrm>
              <a:off x="1471246" y="1116043"/>
              <a:ext cx="1795477" cy="433427"/>
            </a:xfrm>
            <a:prstGeom prst="rect">
              <a:avLst/>
            </a:prstGeom>
            <a:noFill/>
          </p:spPr>
          <p:txBody>
            <a:bodyPr wrap="none" rtlCol="0">
              <a:spAutoFit/>
            </a:bodyPr>
            <a:lstStyle/>
            <a:p>
              <a:pPr algn="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grpSp>
      <p:sp>
        <p:nvSpPr>
          <p:cNvPr id="143" name="Rectangle 41"/>
          <p:cNvSpPr/>
          <p:nvPr/>
        </p:nvSpPr>
        <p:spPr>
          <a:xfrm>
            <a:off x="7008232" y="3936289"/>
            <a:ext cx="1950126" cy="409086"/>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sp>
        <p:nvSpPr>
          <p:cNvPr id="144" name="Rectangle 43"/>
          <p:cNvSpPr/>
          <p:nvPr/>
        </p:nvSpPr>
        <p:spPr>
          <a:xfrm>
            <a:off x="1058365" y="3738343"/>
            <a:ext cx="1950126" cy="409086"/>
          </a:xfrm>
          <a:prstGeom prst="rect">
            <a:avLst/>
          </a:prstGeom>
        </p:spPr>
        <p:txBody>
          <a:bodyPr wrap="square">
            <a:spAutoFit/>
          </a:bodyPr>
          <a:lstStyle/>
          <a:p>
            <a:pPr algn="r"/>
            <a:r>
              <a:rPr lang="zh-CN" altLang="en-US" sz="1030" dirty="0">
                <a:solidFill>
                  <a:schemeClr val="bg1">
                    <a:lumMod val="65000"/>
                  </a:schemeClr>
                </a:solidFill>
              </a:rPr>
              <a:t>单击添加内容单击添加内容单单击添加内容击添加内容</a:t>
            </a:r>
            <a:endParaRPr lang="en-GB" sz="1030" dirty="0">
              <a:solidFill>
                <a:schemeClr val="bg1">
                  <a:lumMod val="65000"/>
                </a:schemeClr>
              </a:solidFill>
            </a:endParaRPr>
          </a:p>
        </p:txBody>
      </p:sp>
      <p:grpSp>
        <p:nvGrpSpPr>
          <p:cNvPr id="145" name="Group 45"/>
          <p:cNvGrpSpPr/>
          <p:nvPr/>
        </p:nvGrpSpPr>
        <p:grpSpPr>
          <a:xfrm>
            <a:off x="317649" y="2310986"/>
            <a:ext cx="1669739" cy="685437"/>
            <a:chOff x="447074" y="2956389"/>
            <a:chExt cx="2271897" cy="932625"/>
          </a:xfrm>
        </p:grpSpPr>
        <p:sp>
          <p:nvSpPr>
            <p:cNvPr id="146" name="Rectangle 42"/>
            <p:cNvSpPr/>
            <p:nvPr/>
          </p:nvSpPr>
          <p:spPr>
            <a:xfrm>
              <a:off x="447074" y="3332400"/>
              <a:ext cx="2271897" cy="556614"/>
            </a:xfrm>
            <a:prstGeom prst="rect">
              <a:avLst/>
            </a:prstGeom>
          </p:spPr>
          <p:txBody>
            <a:bodyPr wrap="square">
              <a:spAutoFit/>
            </a:bodyPr>
            <a:lstStyle/>
            <a:p>
              <a:pPr algn="r"/>
              <a:r>
                <a:rPr lang="zh-CN" altLang="en-US" sz="1030" dirty="0">
                  <a:solidFill>
                    <a:schemeClr val="bg1">
                      <a:lumMod val="65000"/>
                    </a:schemeClr>
                  </a:solidFill>
                </a:rPr>
                <a:t>单击添加内容单击添加内容单击添加内容</a:t>
              </a:r>
              <a:endParaRPr lang="en-GB" sz="1030" dirty="0">
                <a:solidFill>
                  <a:schemeClr val="bg1">
                    <a:lumMod val="65000"/>
                  </a:schemeClr>
                </a:solidFill>
              </a:endParaRPr>
            </a:p>
          </p:txBody>
        </p:sp>
        <p:sp>
          <p:nvSpPr>
            <p:cNvPr id="147" name="TextBox 44"/>
            <p:cNvSpPr txBox="1"/>
            <p:nvPr/>
          </p:nvSpPr>
          <p:spPr>
            <a:xfrm>
              <a:off x="923495" y="2956389"/>
              <a:ext cx="1795476" cy="433427"/>
            </a:xfrm>
            <a:prstGeom prst="rect">
              <a:avLst/>
            </a:prstGeom>
            <a:noFill/>
          </p:spPr>
          <p:txBody>
            <a:bodyPr wrap="none" rtlCol="0">
              <a:spAutoFit/>
            </a:bodyPr>
            <a:lstStyle/>
            <a:p>
              <a:pPr algn="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grpSp>
      <p:grpSp>
        <p:nvGrpSpPr>
          <p:cNvPr id="148" name="Group 47"/>
          <p:cNvGrpSpPr/>
          <p:nvPr/>
        </p:nvGrpSpPr>
        <p:grpSpPr>
          <a:xfrm>
            <a:off x="5590743" y="2697893"/>
            <a:ext cx="1950126" cy="635805"/>
            <a:chOff x="7590950" y="3555720"/>
            <a:chExt cx="2653400" cy="865096"/>
          </a:xfrm>
        </p:grpSpPr>
        <p:sp>
          <p:nvSpPr>
            <p:cNvPr id="149" name="Rectangle 35"/>
            <p:cNvSpPr/>
            <p:nvPr/>
          </p:nvSpPr>
          <p:spPr>
            <a:xfrm>
              <a:off x="7590950" y="3864201"/>
              <a:ext cx="2653400" cy="556615"/>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sp>
          <p:nvSpPr>
            <p:cNvPr id="150" name="TextBox 46"/>
            <p:cNvSpPr txBox="1"/>
            <p:nvPr/>
          </p:nvSpPr>
          <p:spPr>
            <a:xfrm>
              <a:off x="7595352" y="3555720"/>
              <a:ext cx="1795477" cy="433428"/>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grpSp>
      <p:sp>
        <p:nvSpPr>
          <p:cNvPr id="35"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0">
        <p14:pan dir="u"/>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 calcmode="lin" valueType="num">
                                      <p:cBhvr>
                                        <p:cTn id="7" dur="1000" fill="hold"/>
                                        <p:tgtEl>
                                          <p:spTgt spid="106"/>
                                        </p:tgtEl>
                                        <p:attrNameLst>
                                          <p:attrName>ppt_w</p:attrName>
                                        </p:attrNameLst>
                                      </p:cBhvr>
                                      <p:tavLst>
                                        <p:tav tm="0">
                                          <p:val>
                                            <p:strVal val="#ppt_w+.3"/>
                                          </p:val>
                                        </p:tav>
                                        <p:tav tm="100000">
                                          <p:val>
                                            <p:strVal val="#ppt_w"/>
                                          </p:val>
                                        </p:tav>
                                      </p:tavLst>
                                    </p:anim>
                                    <p:anim calcmode="lin" valueType="num">
                                      <p:cBhvr>
                                        <p:cTn id="8" dur="1000" fill="hold"/>
                                        <p:tgtEl>
                                          <p:spTgt spid="106"/>
                                        </p:tgtEl>
                                        <p:attrNameLst>
                                          <p:attrName>ppt_h</p:attrName>
                                        </p:attrNameLst>
                                      </p:cBhvr>
                                      <p:tavLst>
                                        <p:tav tm="0">
                                          <p:val>
                                            <p:strVal val="#ppt_h"/>
                                          </p:val>
                                        </p:tav>
                                        <p:tav tm="100000">
                                          <p:val>
                                            <p:strVal val="#ppt_h"/>
                                          </p:val>
                                        </p:tav>
                                      </p:tavLst>
                                    </p:anim>
                                    <p:animEffect transition="in" filter="fade">
                                      <p:cBhvr>
                                        <p:cTn id="9" dur="1000"/>
                                        <p:tgtEl>
                                          <p:spTgt spid="106"/>
                                        </p:tgtEl>
                                      </p:cBhvr>
                                    </p:animEffect>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140"/>
                                        </p:tgtEl>
                                        <p:attrNameLst>
                                          <p:attrName>style.visibility</p:attrName>
                                        </p:attrNameLst>
                                      </p:cBhvr>
                                      <p:to>
                                        <p:strVal val="visible"/>
                                      </p:to>
                                    </p:set>
                                    <p:animEffect transition="in" filter="wipe(right)">
                                      <p:cBhvr>
                                        <p:cTn id="13" dur="500"/>
                                        <p:tgtEl>
                                          <p:spTgt spid="140"/>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145"/>
                                        </p:tgtEl>
                                        <p:attrNameLst>
                                          <p:attrName>style.visibility</p:attrName>
                                        </p:attrNameLst>
                                      </p:cBhvr>
                                      <p:to>
                                        <p:strVal val="visible"/>
                                      </p:to>
                                    </p:set>
                                    <p:animEffect transition="in" filter="wipe(right)">
                                      <p:cBhvr>
                                        <p:cTn id="17" dur="500"/>
                                        <p:tgtEl>
                                          <p:spTgt spid="145"/>
                                        </p:tgtEl>
                                      </p:cBhvr>
                                    </p:animEffect>
                                  </p:childTnLst>
                                </p:cTn>
                              </p:par>
                            </p:childTnLst>
                          </p:cTn>
                        </p:par>
                        <p:par>
                          <p:cTn id="18" fill="hold">
                            <p:stCondLst>
                              <p:cond delay="2000"/>
                            </p:stCondLst>
                            <p:childTnLst>
                              <p:par>
                                <p:cTn id="19" presetID="22" presetClass="entr" presetSubtype="2" fill="hold" grpId="0" nodeType="afterEffect">
                                  <p:stCondLst>
                                    <p:cond delay="0"/>
                                  </p:stCondLst>
                                  <p:childTnLst>
                                    <p:set>
                                      <p:cBhvr>
                                        <p:cTn id="20" dur="1" fill="hold">
                                          <p:stCondLst>
                                            <p:cond delay="0"/>
                                          </p:stCondLst>
                                        </p:cTn>
                                        <p:tgtEl>
                                          <p:spTgt spid="144"/>
                                        </p:tgtEl>
                                        <p:attrNameLst>
                                          <p:attrName>style.visibility</p:attrName>
                                        </p:attrNameLst>
                                      </p:cBhvr>
                                      <p:to>
                                        <p:strVal val="visible"/>
                                      </p:to>
                                    </p:set>
                                    <p:animEffect transition="in" filter="wipe(right)">
                                      <p:cBhvr>
                                        <p:cTn id="21" dur="500"/>
                                        <p:tgtEl>
                                          <p:spTgt spid="144"/>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37"/>
                                        </p:tgtEl>
                                        <p:attrNameLst>
                                          <p:attrName>style.visibility</p:attrName>
                                        </p:attrNameLst>
                                      </p:cBhvr>
                                      <p:to>
                                        <p:strVal val="visible"/>
                                      </p:to>
                                    </p:set>
                                    <p:animEffect transition="in" filter="wipe(left)">
                                      <p:cBhvr>
                                        <p:cTn id="25" dur="500"/>
                                        <p:tgtEl>
                                          <p:spTgt spid="137"/>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148"/>
                                        </p:tgtEl>
                                        <p:attrNameLst>
                                          <p:attrName>style.visibility</p:attrName>
                                        </p:attrNameLst>
                                      </p:cBhvr>
                                      <p:to>
                                        <p:strVal val="visible"/>
                                      </p:to>
                                    </p:set>
                                    <p:animEffect transition="in" filter="wipe(left)">
                                      <p:cBhvr>
                                        <p:cTn id="29" dur="500"/>
                                        <p:tgtEl>
                                          <p:spTgt spid="148"/>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43"/>
                                        </p:tgtEl>
                                        <p:attrNameLst>
                                          <p:attrName>style.visibility</p:attrName>
                                        </p:attrNameLst>
                                      </p:cBhvr>
                                      <p:to>
                                        <p:strVal val="visible"/>
                                      </p:to>
                                    </p:set>
                                    <p:animEffect transition="in" filter="wipe(left)">
                                      <p:cBhvr>
                                        <p:cTn id="33"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p:bldP spid="14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1"/>
          <p:cNvGrpSpPr/>
          <p:nvPr/>
        </p:nvGrpSpPr>
        <p:grpSpPr>
          <a:xfrm>
            <a:off x="892249" y="1251312"/>
            <a:ext cx="7214746" cy="2770112"/>
            <a:chOff x="892249" y="1251312"/>
            <a:chExt cx="7214746" cy="2770112"/>
          </a:xfrm>
        </p:grpSpPr>
        <p:grpSp>
          <p:nvGrpSpPr>
            <p:cNvPr id="343" name="Group 3"/>
            <p:cNvGrpSpPr/>
            <p:nvPr/>
          </p:nvGrpSpPr>
          <p:grpSpPr>
            <a:xfrm>
              <a:off x="1066576" y="2526122"/>
              <a:ext cx="1102268" cy="291285"/>
              <a:chOff x="1424694" y="3437117"/>
              <a:chExt cx="1499779" cy="396331"/>
            </a:xfrm>
          </p:grpSpPr>
          <p:sp>
            <p:nvSpPr>
              <p:cNvPr id="344" name="Round Same Side Corner Rectangle 4"/>
              <p:cNvSpPr/>
              <p:nvPr/>
            </p:nvSpPr>
            <p:spPr>
              <a:xfrm rot="16200000">
                <a:off x="2049734" y="2958708"/>
                <a:ext cx="249700" cy="1499779"/>
              </a:xfrm>
              <a:prstGeom prst="round2SameRect">
                <a:avLst>
                  <a:gd name="adj1" fmla="val 50000"/>
                  <a:gd name="adj2" fmla="val 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345" name="Oval 13"/>
              <p:cNvSpPr/>
              <p:nvPr/>
            </p:nvSpPr>
            <p:spPr>
              <a:xfrm>
                <a:off x="2014338" y="3437117"/>
                <a:ext cx="320492" cy="32049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346" name="Group 10"/>
            <p:cNvGrpSpPr/>
            <p:nvPr/>
          </p:nvGrpSpPr>
          <p:grpSpPr>
            <a:xfrm>
              <a:off x="2219400" y="2633888"/>
              <a:ext cx="1102268" cy="283198"/>
              <a:chOff x="2993261" y="3583747"/>
              <a:chExt cx="1499779" cy="385328"/>
            </a:xfrm>
          </p:grpSpPr>
          <p:sp>
            <p:nvSpPr>
              <p:cNvPr id="347" name="Round Same Side Corner Rectangle 6"/>
              <p:cNvSpPr/>
              <p:nvPr/>
            </p:nvSpPr>
            <p:spPr>
              <a:xfrm rot="5400000" flipH="1">
                <a:off x="3618301" y="2958707"/>
                <a:ext cx="249700" cy="1499779"/>
              </a:xfrm>
              <a:prstGeom prst="round2SameRect">
                <a:avLst>
                  <a:gd name="adj1" fmla="val 0"/>
                  <a:gd name="adj2" fmla="val 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348" name="Oval 14"/>
              <p:cNvSpPr/>
              <p:nvPr/>
            </p:nvSpPr>
            <p:spPr>
              <a:xfrm>
                <a:off x="3582905" y="3648583"/>
                <a:ext cx="320492" cy="32049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349" name="Group 11"/>
            <p:cNvGrpSpPr/>
            <p:nvPr/>
          </p:nvGrpSpPr>
          <p:grpSpPr>
            <a:xfrm>
              <a:off x="3372223" y="2526122"/>
              <a:ext cx="1102268" cy="291284"/>
              <a:chOff x="4561827" y="3437117"/>
              <a:chExt cx="1499779" cy="396330"/>
            </a:xfrm>
          </p:grpSpPr>
          <p:sp>
            <p:nvSpPr>
              <p:cNvPr id="350" name="Round Same Side Corner Rectangle 7"/>
              <p:cNvSpPr/>
              <p:nvPr/>
            </p:nvSpPr>
            <p:spPr>
              <a:xfrm rot="5400000" flipH="1">
                <a:off x="5186867" y="2958707"/>
                <a:ext cx="249700" cy="1499779"/>
              </a:xfrm>
              <a:prstGeom prst="round2SameRect">
                <a:avLst>
                  <a:gd name="adj1" fmla="val 0"/>
                  <a:gd name="adj2" fmla="val 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351" name="Oval 15"/>
              <p:cNvSpPr/>
              <p:nvPr/>
            </p:nvSpPr>
            <p:spPr>
              <a:xfrm>
                <a:off x="5220257" y="3437117"/>
                <a:ext cx="320492" cy="32049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352" name="Group 12"/>
            <p:cNvGrpSpPr/>
            <p:nvPr/>
          </p:nvGrpSpPr>
          <p:grpSpPr>
            <a:xfrm>
              <a:off x="4525047" y="2633888"/>
              <a:ext cx="1102268" cy="283198"/>
              <a:chOff x="6130393" y="3583747"/>
              <a:chExt cx="1499779" cy="385328"/>
            </a:xfrm>
          </p:grpSpPr>
          <p:sp>
            <p:nvSpPr>
              <p:cNvPr id="353" name="Round Same Side Corner Rectangle 8"/>
              <p:cNvSpPr/>
              <p:nvPr/>
            </p:nvSpPr>
            <p:spPr>
              <a:xfrm rot="5400000" flipH="1">
                <a:off x="6755433" y="2958707"/>
                <a:ext cx="249700" cy="1499779"/>
              </a:xfrm>
              <a:prstGeom prst="round2SameRect">
                <a:avLst>
                  <a:gd name="adj1" fmla="val 0"/>
                  <a:gd name="adj2" fmla="val 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354" name="Oval 16"/>
              <p:cNvSpPr/>
              <p:nvPr/>
            </p:nvSpPr>
            <p:spPr>
              <a:xfrm>
                <a:off x="6720037" y="3648583"/>
                <a:ext cx="320492" cy="32049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355" name="Group 35"/>
            <p:cNvGrpSpPr/>
            <p:nvPr/>
          </p:nvGrpSpPr>
          <p:grpSpPr>
            <a:xfrm>
              <a:off x="6830694" y="2633889"/>
              <a:ext cx="1102268" cy="283198"/>
              <a:chOff x="9267526" y="3583748"/>
              <a:chExt cx="1499779" cy="385327"/>
            </a:xfrm>
          </p:grpSpPr>
          <p:sp>
            <p:nvSpPr>
              <p:cNvPr id="356" name="Round Same Side Corner Rectangle 5"/>
              <p:cNvSpPr/>
              <p:nvPr/>
            </p:nvSpPr>
            <p:spPr>
              <a:xfrm rot="5400000" flipH="1">
                <a:off x="9892566" y="2958708"/>
                <a:ext cx="249700" cy="1499779"/>
              </a:xfrm>
              <a:prstGeom prst="round2SameRect">
                <a:avLst>
                  <a:gd name="adj1" fmla="val 50000"/>
                  <a:gd name="adj2" fmla="val 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357" name="Oval 17"/>
              <p:cNvSpPr/>
              <p:nvPr/>
            </p:nvSpPr>
            <p:spPr>
              <a:xfrm>
                <a:off x="9857169" y="3648583"/>
                <a:ext cx="320492" cy="32049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358" name="Group 19"/>
            <p:cNvGrpSpPr/>
            <p:nvPr/>
          </p:nvGrpSpPr>
          <p:grpSpPr>
            <a:xfrm>
              <a:off x="5677871" y="2526122"/>
              <a:ext cx="1102268" cy="291285"/>
              <a:chOff x="7698960" y="3437117"/>
              <a:chExt cx="1499779" cy="396331"/>
            </a:xfrm>
          </p:grpSpPr>
          <p:sp>
            <p:nvSpPr>
              <p:cNvPr id="359" name="Round Same Side Corner Rectangle 9"/>
              <p:cNvSpPr/>
              <p:nvPr/>
            </p:nvSpPr>
            <p:spPr>
              <a:xfrm rot="5400000" flipH="1">
                <a:off x="8324000" y="2958708"/>
                <a:ext cx="249700" cy="1499779"/>
              </a:xfrm>
              <a:prstGeom prst="round2SameRect">
                <a:avLst>
                  <a:gd name="adj1" fmla="val 0"/>
                  <a:gd name="adj2" fmla="val 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360" name="Oval 18"/>
              <p:cNvSpPr/>
              <p:nvPr/>
            </p:nvSpPr>
            <p:spPr>
              <a:xfrm>
                <a:off x="8357389" y="3437117"/>
                <a:ext cx="320492" cy="32049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361" name="Group 20"/>
            <p:cNvGrpSpPr/>
            <p:nvPr/>
          </p:nvGrpSpPr>
          <p:grpSpPr>
            <a:xfrm>
              <a:off x="7211192" y="2980050"/>
              <a:ext cx="341271" cy="341855"/>
              <a:chOff x="9145588" y="4435475"/>
              <a:chExt cx="464344" cy="465138"/>
            </a:xfrm>
            <a:solidFill>
              <a:schemeClr val="accent6"/>
            </a:solidFill>
          </p:grpSpPr>
          <p:sp>
            <p:nvSpPr>
              <p:cNvPr id="362"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63"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64"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65"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66"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lumMod val="95000"/>
                </a:schemeClr>
              </a:solid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67"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lumMod val="95000"/>
                </a:schemeClr>
              </a:solid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68"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lumMod val="95000"/>
                </a:schemeClr>
              </a:solid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69"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lumMod val="95000"/>
                </a:schemeClr>
              </a:solid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70"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grpSp>
        <p:grpSp>
          <p:nvGrpSpPr>
            <p:cNvPr id="371" name="Group 30"/>
            <p:cNvGrpSpPr/>
            <p:nvPr/>
          </p:nvGrpSpPr>
          <p:grpSpPr>
            <a:xfrm>
              <a:off x="6108923" y="2133013"/>
              <a:ext cx="341271" cy="341271"/>
              <a:chOff x="7287419" y="2577307"/>
              <a:chExt cx="464344" cy="464344"/>
            </a:xfrm>
            <a:solidFill>
              <a:schemeClr val="accent5"/>
            </a:solidFill>
          </p:grpSpPr>
          <p:sp>
            <p:nvSpPr>
              <p:cNvPr id="372"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73"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74"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sp>
          <p:nvSpPr>
            <p:cNvPr id="375" name="AutoShape 59"/>
            <p:cNvSpPr/>
            <p:nvPr/>
          </p:nvSpPr>
          <p:spPr bwMode="auto">
            <a:xfrm>
              <a:off x="2546452" y="2973122"/>
              <a:ext cx="341855" cy="341271"/>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grpSp>
          <p:nvGrpSpPr>
            <p:cNvPr id="376" name="Group 38"/>
            <p:cNvGrpSpPr/>
            <p:nvPr/>
          </p:nvGrpSpPr>
          <p:grpSpPr>
            <a:xfrm>
              <a:off x="3802984" y="2128287"/>
              <a:ext cx="341855" cy="287601"/>
              <a:chOff x="5368132" y="2625725"/>
              <a:chExt cx="465138" cy="391319"/>
            </a:xfrm>
            <a:solidFill>
              <a:schemeClr val="accent3"/>
            </a:solidFill>
          </p:grpSpPr>
          <p:sp>
            <p:nvSpPr>
              <p:cNvPr id="377"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78"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79"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nvGrpSpPr>
            <p:cNvPr id="380" name="Group 42"/>
            <p:cNvGrpSpPr/>
            <p:nvPr/>
          </p:nvGrpSpPr>
          <p:grpSpPr>
            <a:xfrm>
              <a:off x="1447074" y="2132722"/>
              <a:ext cx="341271" cy="266600"/>
              <a:chOff x="2581275" y="1710532"/>
              <a:chExt cx="464344" cy="362744"/>
            </a:xfrm>
            <a:solidFill>
              <a:schemeClr val="accent1"/>
            </a:solidFill>
          </p:grpSpPr>
          <p:sp>
            <p:nvSpPr>
              <p:cNvPr id="381"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lumMod val="95000"/>
                </a:schemeClr>
              </a:solid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82"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83"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84"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85"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86"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87"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nvGrpSpPr>
            <p:cNvPr id="388" name="Group 52"/>
            <p:cNvGrpSpPr/>
            <p:nvPr/>
          </p:nvGrpSpPr>
          <p:grpSpPr>
            <a:xfrm>
              <a:off x="4959439" y="2973122"/>
              <a:ext cx="234515" cy="341855"/>
              <a:chOff x="5441157" y="4440238"/>
              <a:chExt cx="319088" cy="465138"/>
            </a:xfrm>
            <a:solidFill>
              <a:schemeClr val="accent4"/>
            </a:solidFill>
          </p:grpSpPr>
          <p:sp>
            <p:nvSpPr>
              <p:cNvPr id="389"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90"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391"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nvGrpSpPr>
            <p:cNvPr id="392" name="Group 56"/>
            <p:cNvGrpSpPr/>
            <p:nvPr/>
          </p:nvGrpSpPr>
          <p:grpSpPr>
            <a:xfrm>
              <a:off x="3248451" y="1251312"/>
              <a:ext cx="1450921" cy="659846"/>
              <a:chOff x="5108913" y="2443649"/>
              <a:chExt cx="1974166" cy="897805"/>
            </a:xfrm>
          </p:grpSpPr>
          <p:sp>
            <p:nvSpPr>
              <p:cNvPr id="393" name="TextBox 57"/>
              <p:cNvSpPr txBox="1"/>
              <p:nvPr/>
            </p:nvSpPr>
            <p:spPr>
              <a:xfrm>
                <a:off x="5198259" y="2443649"/>
                <a:ext cx="1795476" cy="433427"/>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394" name="Rectangle 58"/>
              <p:cNvSpPr/>
              <p:nvPr/>
            </p:nvSpPr>
            <p:spPr>
              <a:xfrm>
                <a:off x="5108913" y="2784840"/>
                <a:ext cx="1974166" cy="556614"/>
              </a:xfrm>
              <a:prstGeom prst="rect">
                <a:avLst/>
              </a:prstGeom>
            </p:spPr>
            <p:txBody>
              <a:bodyPr wrap="square">
                <a:spAutoFit/>
              </a:bodyPr>
              <a:lstStyle/>
              <a:p>
                <a:pPr algn="ctr"/>
                <a:r>
                  <a:rPr lang="zh-CN" altLang="en-US" sz="1030" dirty="0">
                    <a:solidFill>
                      <a:schemeClr val="bg1">
                        <a:lumMod val="65000"/>
                      </a:schemeClr>
                    </a:solidFill>
                  </a:rPr>
                  <a:t>单击添加内容单击添加内容</a:t>
                </a:r>
                <a:endParaRPr lang="en-GB" sz="1030" dirty="0">
                  <a:solidFill>
                    <a:schemeClr val="bg1">
                      <a:lumMod val="65000"/>
                    </a:schemeClr>
                  </a:solidFill>
                </a:endParaRPr>
              </a:p>
            </p:txBody>
          </p:sp>
        </p:grpSp>
        <p:grpSp>
          <p:nvGrpSpPr>
            <p:cNvPr id="395" name="Group 59"/>
            <p:cNvGrpSpPr/>
            <p:nvPr/>
          </p:nvGrpSpPr>
          <p:grpSpPr>
            <a:xfrm>
              <a:off x="892249" y="1254704"/>
              <a:ext cx="1450921" cy="659846"/>
              <a:chOff x="5108913" y="2443649"/>
              <a:chExt cx="1974166" cy="897805"/>
            </a:xfrm>
          </p:grpSpPr>
          <p:sp>
            <p:nvSpPr>
              <p:cNvPr id="396" name="TextBox 60"/>
              <p:cNvSpPr txBox="1"/>
              <p:nvPr/>
            </p:nvSpPr>
            <p:spPr>
              <a:xfrm>
                <a:off x="5198260" y="2443649"/>
                <a:ext cx="1795476" cy="433427"/>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397" name="Rectangle 61"/>
              <p:cNvSpPr/>
              <p:nvPr/>
            </p:nvSpPr>
            <p:spPr>
              <a:xfrm>
                <a:off x="5108913" y="2784840"/>
                <a:ext cx="1974166" cy="556614"/>
              </a:xfrm>
              <a:prstGeom prst="rect">
                <a:avLst/>
              </a:prstGeom>
            </p:spPr>
            <p:txBody>
              <a:bodyPr wrap="square">
                <a:spAutoFit/>
              </a:bodyPr>
              <a:lstStyle/>
              <a:p>
                <a:pPr algn="ctr"/>
                <a:r>
                  <a:rPr lang="zh-CN" altLang="en-US" sz="1030" dirty="0">
                    <a:solidFill>
                      <a:schemeClr val="bg1">
                        <a:lumMod val="65000"/>
                      </a:schemeClr>
                    </a:solidFill>
                  </a:rPr>
                  <a:t>单击添加内容单击添加内容</a:t>
                </a:r>
                <a:endParaRPr lang="en-GB" sz="1030" dirty="0">
                  <a:solidFill>
                    <a:schemeClr val="bg1">
                      <a:lumMod val="65000"/>
                    </a:schemeClr>
                  </a:solidFill>
                </a:endParaRPr>
              </a:p>
            </p:txBody>
          </p:sp>
        </p:grpSp>
        <p:grpSp>
          <p:nvGrpSpPr>
            <p:cNvPr id="398" name="Group 62"/>
            <p:cNvGrpSpPr/>
            <p:nvPr/>
          </p:nvGrpSpPr>
          <p:grpSpPr>
            <a:xfrm>
              <a:off x="6656074" y="3361578"/>
              <a:ext cx="1450921" cy="659846"/>
              <a:chOff x="5108913" y="2443649"/>
              <a:chExt cx="1974166" cy="897805"/>
            </a:xfrm>
          </p:grpSpPr>
          <p:sp>
            <p:nvSpPr>
              <p:cNvPr id="399" name="TextBox 63"/>
              <p:cNvSpPr txBox="1"/>
              <p:nvPr/>
            </p:nvSpPr>
            <p:spPr>
              <a:xfrm>
                <a:off x="5198260" y="2443649"/>
                <a:ext cx="1795477" cy="433427"/>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400" name="Rectangle 64"/>
              <p:cNvSpPr/>
              <p:nvPr/>
            </p:nvSpPr>
            <p:spPr>
              <a:xfrm>
                <a:off x="5108913" y="2784840"/>
                <a:ext cx="1974166" cy="556614"/>
              </a:xfrm>
              <a:prstGeom prst="rect">
                <a:avLst/>
              </a:prstGeom>
            </p:spPr>
            <p:txBody>
              <a:bodyPr wrap="square">
                <a:spAutoFit/>
              </a:bodyPr>
              <a:lstStyle/>
              <a:p>
                <a:pPr algn="ctr"/>
                <a:r>
                  <a:rPr lang="zh-CN" altLang="en-US" sz="1030" dirty="0">
                    <a:solidFill>
                      <a:schemeClr val="bg1">
                        <a:lumMod val="65000"/>
                      </a:schemeClr>
                    </a:solidFill>
                  </a:rPr>
                  <a:t>单击添加内容单击添加内容</a:t>
                </a:r>
                <a:endParaRPr lang="en-GB" sz="1030" dirty="0">
                  <a:solidFill>
                    <a:schemeClr val="bg1">
                      <a:lumMod val="65000"/>
                    </a:schemeClr>
                  </a:solidFill>
                </a:endParaRPr>
              </a:p>
            </p:txBody>
          </p:sp>
        </p:grpSp>
        <p:grpSp>
          <p:nvGrpSpPr>
            <p:cNvPr id="401" name="Group 65"/>
            <p:cNvGrpSpPr/>
            <p:nvPr/>
          </p:nvGrpSpPr>
          <p:grpSpPr>
            <a:xfrm>
              <a:off x="5554098" y="1255566"/>
              <a:ext cx="1450921" cy="659846"/>
              <a:chOff x="5108913" y="2443649"/>
              <a:chExt cx="1974166" cy="897805"/>
            </a:xfrm>
          </p:grpSpPr>
          <p:sp>
            <p:nvSpPr>
              <p:cNvPr id="402" name="TextBox 66"/>
              <p:cNvSpPr txBox="1"/>
              <p:nvPr/>
            </p:nvSpPr>
            <p:spPr>
              <a:xfrm>
                <a:off x="5198261" y="2443649"/>
                <a:ext cx="1795477" cy="433427"/>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403" name="Rectangle 67"/>
              <p:cNvSpPr/>
              <p:nvPr/>
            </p:nvSpPr>
            <p:spPr>
              <a:xfrm>
                <a:off x="5108913" y="2784840"/>
                <a:ext cx="1974166" cy="556614"/>
              </a:xfrm>
              <a:prstGeom prst="rect">
                <a:avLst/>
              </a:prstGeom>
            </p:spPr>
            <p:txBody>
              <a:bodyPr wrap="square">
                <a:spAutoFit/>
              </a:bodyPr>
              <a:lstStyle/>
              <a:p>
                <a:pPr algn="ctr"/>
                <a:r>
                  <a:rPr lang="zh-CN" altLang="en-US" sz="1030" dirty="0">
                    <a:solidFill>
                      <a:schemeClr val="bg1">
                        <a:lumMod val="65000"/>
                      </a:schemeClr>
                    </a:solidFill>
                  </a:rPr>
                  <a:t>单击添加内容单击添加内容</a:t>
                </a:r>
                <a:endParaRPr lang="en-GB" sz="1030" dirty="0">
                  <a:solidFill>
                    <a:schemeClr val="bg1">
                      <a:lumMod val="65000"/>
                    </a:schemeClr>
                  </a:solidFill>
                </a:endParaRPr>
              </a:p>
            </p:txBody>
          </p:sp>
        </p:grpSp>
        <p:grpSp>
          <p:nvGrpSpPr>
            <p:cNvPr id="404" name="Group 68"/>
            <p:cNvGrpSpPr/>
            <p:nvPr/>
          </p:nvGrpSpPr>
          <p:grpSpPr>
            <a:xfrm>
              <a:off x="2045073" y="3361578"/>
              <a:ext cx="1450921" cy="659846"/>
              <a:chOff x="5108913" y="2443649"/>
              <a:chExt cx="1974166" cy="897805"/>
            </a:xfrm>
          </p:grpSpPr>
          <p:sp>
            <p:nvSpPr>
              <p:cNvPr id="405" name="TextBox 69"/>
              <p:cNvSpPr txBox="1"/>
              <p:nvPr/>
            </p:nvSpPr>
            <p:spPr>
              <a:xfrm>
                <a:off x="5198261" y="2443649"/>
                <a:ext cx="1795476" cy="433427"/>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406" name="Rectangle 70"/>
              <p:cNvSpPr/>
              <p:nvPr/>
            </p:nvSpPr>
            <p:spPr>
              <a:xfrm>
                <a:off x="5108913" y="2784840"/>
                <a:ext cx="1974166" cy="556614"/>
              </a:xfrm>
              <a:prstGeom prst="rect">
                <a:avLst/>
              </a:prstGeom>
            </p:spPr>
            <p:txBody>
              <a:bodyPr wrap="square">
                <a:spAutoFit/>
              </a:bodyPr>
              <a:lstStyle/>
              <a:p>
                <a:pPr algn="ctr"/>
                <a:r>
                  <a:rPr lang="zh-CN" altLang="en-US" sz="1030" dirty="0">
                    <a:solidFill>
                      <a:schemeClr val="bg1">
                        <a:lumMod val="65000"/>
                      </a:schemeClr>
                    </a:solidFill>
                  </a:rPr>
                  <a:t>单击添加内容单击添加内容</a:t>
                </a:r>
                <a:endParaRPr lang="en-GB" sz="1030" dirty="0">
                  <a:solidFill>
                    <a:schemeClr val="bg1">
                      <a:lumMod val="65000"/>
                    </a:schemeClr>
                  </a:solidFill>
                </a:endParaRPr>
              </a:p>
            </p:txBody>
          </p:sp>
        </p:grpSp>
        <p:grpSp>
          <p:nvGrpSpPr>
            <p:cNvPr id="407" name="Group 71"/>
            <p:cNvGrpSpPr/>
            <p:nvPr/>
          </p:nvGrpSpPr>
          <p:grpSpPr>
            <a:xfrm>
              <a:off x="4350720" y="3361578"/>
              <a:ext cx="1450921" cy="659846"/>
              <a:chOff x="5108913" y="2443649"/>
              <a:chExt cx="1974166" cy="897805"/>
            </a:xfrm>
          </p:grpSpPr>
          <p:sp>
            <p:nvSpPr>
              <p:cNvPr id="408" name="TextBox 72"/>
              <p:cNvSpPr txBox="1"/>
              <p:nvPr/>
            </p:nvSpPr>
            <p:spPr>
              <a:xfrm>
                <a:off x="5198261" y="2443649"/>
                <a:ext cx="1795477" cy="433427"/>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409" name="Rectangle 73"/>
              <p:cNvSpPr/>
              <p:nvPr/>
            </p:nvSpPr>
            <p:spPr>
              <a:xfrm>
                <a:off x="5108913" y="2784840"/>
                <a:ext cx="1974166" cy="556614"/>
              </a:xfrm>
              <a:prstGeom prst="rect">
                <a:avLst/>
              </a:prstGeom>
            </p:spPr>
            <p:txBody>
              <a:bodyPr wrap="square">
                <a:spAutoFit/>
              </a:bodyPr>
              <a:lstStyle/>
              <a:p>
                <a:pPr algn="ctr"/>
                <a:r>
                  <a:rPr lang="zh-CN" altLang="en-US" sz="1030" dirty="0">
                    <a:solidFill>
                      <a:schemeClr val="bg1">
                        <a:lumMod val="65000"/>
                      </a:schemeClr>
                    </a:solidFill>
                  </a:rPr>
                  <a:t>单击添加内容单击添加内容</a:t>
                </a:r>
                <a:endParaRPr lang="en-GB" sz="1030" dirty="0">
                  <a:solidFill>
                    <a:schemeClr val="bg1">
                      <a:lumMod val="65000"/>
                    </a:schemeClr>
                  </a:solidFill>
                </a:endParaRPr>
              </a:p>
            </p:txBody>
          </p:sp>
        </p:grpSp>
      </p:grpSp>
      <p:sp>
        <p:nvSpPr>
          <p:cNvPr id="70"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prism isInverted="1"/>
      </p:transition>
    </mc:Choice>
    <mc:Fallback>
      <p:transition spd="slow"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3" name="Group 12"/>
          <p:cNvGrpSpPr/>
          <p:nvPr/>
        </p:nvGrpSpPr>
        <p:grpSpPr>
          <a:xfrm>
            <a:off x="1653069" y="1329323"/>
            <a:ext cx="2846700" cy="650879"/>
            <a:chOff x="3094892" y="1926635"/>
            <a:chExt cx="3873305" cy="885604"/>
          </a:xfrm>
        </p:grpSpPr>
        <p:sp>
          <p:nvSpPr>
            <p:cNvPr id="14" name="TextBox 10"/>
            <p:cNvSpPr txBox="1"/>
            <p:nvPr/>
          </p:nvSpPr>
          <p:spPr>
            <a:xfrm>
              <a:off x="3094892" y="1926635"/>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15" name="Rectangle 11"/>
            <p:cNvSpPr/>
            <p:nvPr/>
          </p:nvSpPr>
          <p:spPr>
            <a:xfrm>
              <a:off x="3094892" y="2255625"/>
              <a:ext cx="387330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16" name="Group 13"/>
          <p:cNvGrpSpPr/>
          <p:nvPr/>
        </p:nvGrpSpPr>
        <p:grpSpPr>
          <a:xfrm>
            <a:off x="1653070" y="2355593"/>
            <a:ext cx="2846700" cy="650879"/>
            <a:chOff x="3094892" y="1926635"/>
            <a:chExt cx="3873305" cy="885604"/>
          </a:xfrm>
        </p:grpSpPr>
        <p:sp>
          <p:nvSpPr>
            <p:cNvPr id="17" name="TextBox 14"/>
            <p:cNvSpPr txBox="1"/>
            <p:nvPr/>
          </p:nvSpPr>
          <p:spPr>
            <a:xfrm>
              <a:off x="3094892" y="1926635"/>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18" name="Rectangle 15"/>
            <p:cNvSpPr/>
            <p:nvPr/>
          </p:nvSpPr>
          <p:spPr>
            <a:xfrm>
              <a:off x="3094892" y="2255625"/>
              <a:ext cx="387330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19" name="Group 16"/>
          <p:cNvGrpSpPr/>
          <p:nvPr/>
        </p:nvGrpSpPr>
        <p:grpSpPr>
          <a:xfrm>
            <a:off x="5489434" y="1329124"/>
            <a:ext cx="2846700" cy="650879"/>
            <a:chOff x="3094892" y="1926635"/>
            <a:chExt cx="3873305" cy="885604"/>
          </a:xfrm>
        </p:grpSpPr>
        <p:sp>
          <p:nvSpPr>
            <p:cNvPr id="20" name="TextBox 17"/>
            <p:cNvSpPr txBox="1"/>
            <p:nvPr/>
          </p:nvSpPr>
          <p:spPr>
            <a:xfrm>
              <a:off x="3094892" y="1926635"/>
              <a:ext cx="1801234"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21" name="Rectangle 18"/>
            <p:cNvSpPr/>
            <p:nvPr/>
          </p:nvSpPr>
          <p:spPr>
            <a:xfrm>
              <a:off x="3094892" y="2255625"/>
              <a:ext cx="387330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22" name="Group 19"/>
          <p:cNvGrpSpPr/>
          <p:nvPr/>
        </p:nvGrpSpPr>
        <p:grpSpPr>
          <a:xfrm>
            <a:off x="5489436" y="2357932"/>
            <a:ext cx="2846700" cy="650879"/>
            <a:chOff x="3094892" y="1926635"/>
            <a:chExt cx="3873305" cy="885604"/>
          </a:xfrm>
        </p:grpSpPr>
        <p:sp>
          <p:nvSpPr>
            <p:cNvPr id="23" name="TextBox 20"/>
            <p:cNvSpPr txBox="1"/>
            <p:nvPr/>
          </p:nvSpPr>
          <p:spPr>
            <a:xfrm>
              <a:off x="3094892" y="1926635"/>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24" name="Rectangle 21"/>
            <p:cNvSpPr/>
            <p:nvPr/>
          </p:nvSpPr>
          <p:spPr>
            <a:xfrm>
              <a:off x="3094892" y="2255625"/>
              <a:ext cx="387330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25" name="Group 22"/>
          <p:cNvGrpSpPr/>
          <p:nvPr/>
        </p:nvGrpSpPr>
        <p:grpSpPr>
          <a:xfrm>
            <a:off x="5492862" y="3382062"/>
            <a:ext cx="2846700" cy="650879"/>
            <a:chOff x="3094892" y="1926635"/>
            <a:chExt cx="3873305" cy="885604"/>
          </a:xfrm>
        </p:grpSpPr>
        <p:sp>
          <p:nvSpPr>
            <p:cNvPr id="26" name="TextBox 23"/>
            <p:cNvSpPr txBox="1"/>
            <p:nvPr/>
          </p:nvSpPr>
          <p:spPr>
            <a:xfrm>
              <a:off x="3094892" y="1926635"/>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27" name="Rectangle 24"/>
            <p:cNvSpPr/>
            <p:nvPr/>
          </p:nvSpPr>
          <p:spPr>
            <a:xfrm>
              <a:off x="3094892" y="2255625"/>
              <a:ext cx="387330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28" name="Group 25"/>
          <p:cNvGrpSpPr/>
          <p:nvPr/>
        </p:nvGrpSpPr>
        <p:grpSpPr>
          <a:xfrm>
            <a:off x="1613005" y="3386370"/>
            <a:ext cx="2846700" cy="650879"/>
            <a:chOff x="3094892" y="1926635"/>
            <a:chExt cx="3873305" cy="885604"/>
          </a:xfrm>
        </p:grpSpPr>
        <p:sp>
          <p:nvSpPr>
            <p:cNvPr id="29" name="TextBox 26"/>
            <p:cNvSpPr txBox="1"/>
            <p:nvPr/>
          </p:nvSpPr>
          <p:spPr>
            <a:xfrm>
              <a:off x="3094892" y="1926635"/>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30" name="Rectangle 27"/>
            <p:cNvSpPr/>
            <p:nvPr/>
          </p:nvSpPr>
          <p:spPr>
            <a:xfrm>
              <a:off x="3094892" y="2255625"/>
              <a:ext cx="387330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31" name="Group 29"/>
          <p:cNvGrpSpPr/>
          <p:nvPr/>
        </p:nvGrpSpPr>
        <p:grpSpPr>
          <a:xfrm>
            <a:off x="940963" y="2411908"/>
            <a:ext cx="672042" cy="672042"/>
            <a:chOff x="1253782" y="3281715"/>
            <a:chExt cx="914400" cy="914400"/>
          </a:xfrm>
        </p:grpSpPr>
        <p:sp>
          <p:nvSpPr>
            <p:cNvPr id="32" name="Rounded Rectangle 5"/>
            <p:cNvSpPr/>
            <p:nvPr/>
          </p:nvSpPr>
          <p:spPr>
            <a:xfrm>
              <a:off x="1253782" y="3281715"/>
              <a:ext cx="914400" cy="9144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33" name="Group 59"/>
            <p:cNvGrpSpPr/>
            <p:nvPr/>
          </p:nvGrpSpPr>
          <p:grpSpPr>
            <a:xfrm>
              <a:off x="1478810" y="3521030"/>
              <a:ext cx="464344" cy="465138"/>
              <a:chOff x="9145588" y="4435475"/>
              <a:chExt cx="464344" cy="465138"/>
            </a:xfrm>
            <a:solidFill>
              <a:schemeClr val="bg2"/>
            </a:solidFill>
          </p:grpSpPr>
          <p:sp>
            <p:nvSpPr>
              <p:cNvPr id="34"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5"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6"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7"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8"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39"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40"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41"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42"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grpSp>
      </p:grpSp>
      <p:grpSp>
        <p:nvGrpSpPr>
          <p:cNvPr id="43" name="Group 32"/>
          <p:cNvGrpSpPr/>
          <p:nvPr/>
        </p:nvGrpSpPr>
        <p:grpSpPr>
          <a:xfrm>
            <a:off x="4817394" y="2411908"/>
            <a:ext cx="672042" cy="672042"/>
            <a:chOff x="6528170" y="3281715"/>
            <a:chExt cx="914400" cy="914400"/>
          </a:xfrm>
        </p:grpSpPr>
        <p:sp>
          <p:nvSpPr>
            <p:cNvPr id="44" name="Rounded Rectangle 8"/>
            <p:cNvSpPr/>
            <p:nvPr/>
          </p:nvSpPr>
          <p:spPr>
            <a:xfrm>
              <a:off x="6528170" y="3281715"/>
              <a:ext cx="914400" cy="9144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45" name="Group 69"/>
            <p:cNvGrpSpPr/>
            <p:nvPr/>
          </p:nvGrpSpPr>
          <p:grpSpPr>
            <a:xfrm>
              <a:off x="6759757" y="3506346"/>
              <a:ext cx="464344" cy="465138"/>
              <a:chOff x="7287419" y="3505994"/>
              <a:chExt cx="464344" cy="465138"/>
            </a:xfrm>
            <a:solidFill>
              <a:schemeClr val="bg2"/>
            </a:solidFill>
          </p:grpSpPr>
          <p:sp>
            <p:nvSpPr>
              <p:cNvPr id="46"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47"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48"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49"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50"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51"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grpSp>
      </p:grpSp>
      <p:grpSp>
        <p:nvGrpSpPr>
          <p:cNvPr id="52" name="Group 33"/>
          <p:cNvGrpSpPr/>
          <p:nvPr/>
        </p:nvGrpSpPr>
        <p:grpSpPr>
          <a:xfrm>
            <a:off x="4817394" y="3442685"/>
            <a:ext cx="672042" cy="672042"/>
            <a:chOff x="6528170" y="4684221"/>
            <a:chExt cx="914400" cy="914400"/>
          </a:xfrm>
        </p:grpSpPr>
        <p:sp>
          <p:nvSpPr>
            <p:cNvPr id="53" name="Rounded Rectangle 9"/>
            <p:cNvSpPr/>
            <p:nvPr/>
          </p:nvSpPr>
          <p:spPr>
            <a:xfrm>
              <a:off x="6528170" y="4684221"/>
              <a:ext cx="914400" cy="9144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54" name="Group 76"/>
            <p:cNvGrpSpPr/>
            <p:nvPr/>
          </p:nvGrpSpPr>
          <p:grpSpPr>
            <a:xfrm>
              <a:off x="6748385" y="4909249"/>
              <a:ext cx="464344" cy="464344"/>
              <a:chOff x="7287419" y="2577307"/>
              <a:chExt cx="464344" cy="464344"/>
            </a:xfrm>
            <a:solidFill>
              <a:schemeClr val="bg2"/>
            </a:solidFill>
          </p:grpSpPr>
          <p:sp>
            <p:nvSpPr>
              <p:cNvPr id="55"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56"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57"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grpSp>
        <p:nvGrpSpPr>
          <p:cNvPr id="58" name="Group 28"/>
          <p:cNvGrpSpPr/>
          <p:nvPr/>
        </p:nvGrpSpPr>
        <p:grpSpPr>
          <a:xfrm>
            <a:off x="940963" y="1385439"/>
            <a:ext cx="672042" cy="672042"/>
            <a:chOff x="1253782" y="1885071"/>
            <a:chExt cx="914400" cy="914400"/>
          </a:xfrm>
        </p:grpSpPr>
        <p:sp>
          <p:nvSpPr>
            <p:cNvPr id="59" name="Rounded Rectangle 4"/>
            <p:cNvSpPr/>
            <p:nvPr/>
          </p:nvSpPr>
          <p:spPr>
            <a:xfrm>
              <a:off x="1253782" y="1885071"/>
              <a:ext cx="914400" cy="9144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60" name="Group 80"/>
            <p:cNvGrpSpPr/>
            <p:nvPr/>
          </p:nvGrpSpPr>
          <p:grpSpPr>
            <a:xfrm>
              <a:off x="1551438" y="2110099"/>
              <a:ext cx="319088" cy="465138"/>
              <a:chOff x="3582988" y="3510757"/>
              <a:chExt cx="319088" cy="465138"/>
            </a:xfrm>
            <a:solidFill>
              <a:schemeClr val="bg2"/>
            </a:solidFill>
          </p:grpSpPr>
          <p:sp>
            <p:nvSpPr>
              <p:cNvPr id="61"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62"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grpSp>
      </p:grpSp>
      <p:grpSp>
        <p:nvGrpSpPr>
          <p:cNvPr id="63" name="Group 31"/>
          <p:cNvGrpSpPr/>
          <p:nvPr/>
        </p:nvGrpSpPr>
        <p:grpSpPr>
          <a:xfrm>
            <a:off x="4817394" y="1385439"/>
            <a:ext cx="672042" cy="672042"/>
            <a:chOff x="6528170" y="1885071"/>
            <a:chExt cx="914400" cy="914400"/>
          </a:xfrm>
        </p:grpSpPr>
        <p:sp>
          <p:nvSpPr>
            <p:cNvPr id="64" name="Rounded Rectangle 7"/>
            <p:cNvSpPr/>
            <p:nvPr/>
          </p:nvSpPr>
          <p:spPr>
            <a:xfrm>
              <a:off x="6528170" y="1885071"/>
              <a:ext cx="914400" cy="9144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65" name="Group 83"/>
            <p:cNvGrpSpPr/>
            <p:nvPr/>
          </p:nvGrpSpPr>
          <p:grpSpPr>
            <a:xfrm>
              <a:off x="6758963" y="2110099"/>
              <a:ext cx="465138" cy="464344"/>
              <a:chOff x="2581275" y="2582069"/>
              <a:chExt cx="465138" cy="464344"/>
            </a:xfrm>
            <a:solidFill>
              <a:schemeClr val="bg2"/>
            </a:solidFill>
          </p:grpSpPr>
          <p:sp>
            <p:nvSpPr>
              <p:cNvPr id="66"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67"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grpSp>
        <p:nvGrpSpPr>
          <p:cNvPr id="68" name="Group 30"/>
          <p:cNvGrpSpPr/>
          <p:nvPr/>
        </p:nvGrpSpPr>
        <p:grpSpPr>
          <a:xfrm>
            <a:off x="940963" y="3442685"/>
            <a:ext cx="672042" cy="672042"/>
            <a:chOff x="1253782" y="4684221"/>
            <a:chExt cx="914400" cy="914400"/>
          </a:xfrm>
        </p:grpSpPr>
        <p:sp>
          <p:nvSpPr>
            <p:cNvPr id="69" name="Rounded Rectangle 6"/>
            <p:cNvSpPr/>
            <p:nvPr/>
          </p:nvSpPr>
          <p:spPr>
            <a:xfrm>
              <a:off x="1253782" y="4684221"/>
              <a:ext cx="914400" cy="9144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70" name="Group 86"/>
            <p:cNvGrpSpPr/>
            <p:nvPr/>
          </p:nvGrpSpPr>
          <p:grpSpPr>
            <a:xfrm>
              <a:off x="1485953" y="4909249"/>
              <a:ext cx="464344" cy="464344"/>
              <a:chOff x="4439444" y="1652588"/>
              <a:chExt cx="464344" cy="464344"/>
            </a:xfrm>
            <a:solidFill>
              <a:schemeClr val="bg2"/>
            </a:solidFill>
          </p:grpSpPr>
          <p:sp>
            <p:nvSpPr>
              <p:cNvPr id="7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7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sp>
            <p:nvSpPr>
              <p:cNvPr id="7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olidFill>
                    <a:schemeClr val="bg1">
                      <a:lumMod val="65000"/>
                    </a:schemeClr>
                  </a:solidFill>
                  <a:sym typeface="Gill Sans" charset="0"/>
                </a:endParaRPr>
              </a:p>
            </p:txBody>
          </p:sp>
        </p:grpSp>
      </p:grpSp>
      <p:sp>
        <p:nvSpPr>
          <p:cNvPr id="74"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p:tgtEl>
                                          <p:spTgt spid="13"/>
                                        </p:tgtEl>
                                        <p:attrNameLst>
                                          <p:attrName>ppt_x</p:attrName>
                                        </p:attrNameLst>
                                      </p:cBhvr>
                                      <p:tavLst>
                                        <p:tav tm="0">
                                          <p:val>
                                            <p:strVal val="#ppt_x-#ppt_w*1.125000"/>
                                          </p:val>
                                        </p:tav>
                                        <p:tav tm="100000">
                                          <p:val>
                                            <p:strVal val="#ppt_x"/>
                                          </p:val>
                                        </p:tav>
                                      </p:tavLst>
                                    </p:anim>
                                    <p:animEffect transition="in" filter="wipe(right)">
                                      <p:cBhvr>
                                        <p:cTn id="14" dur="500"/>
                                        <p:tgtEl>
                                          <p:spTgt spid="13"/>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fltVal val="0"/>
                                          </p:val>
                                        </p:tav>
                                        <p:tav tm="100000">
                                          <p:val>
                                            <p:strVal val="#ppt_w"/>
                                          </p:val>
                                        </p:tav>
                                      </p:tavLst>
                                    </p:anim>
                                    <p:anim calcmode="lin" valueType="num">
                                      <p:cBhvr>
                                        <p:cTn id="19" dur="500" fill="hold"/>
                                        <p:tgtEl>
                                          <p:spTgt spid="31"/>
                                        </p:tgtEl>
                                        <p:attrNameLst>
                                          <p:attrName>ppt_h</p:attrName>
                                        </p:attrNameLst>
                                      </p:cBhvr>
                                      <p:tavLst>
                                        <p:tav tm="0">
                                          <p:val>
                                            <p:fltVal val="0"/>
                                          </p:val>
                                        </p:tav>
                                        <p:tav tm="100000">
                                          <p:val>
                                            <p:strVal val="#ppt_h"/>
                                          </p:val>
                                        </p:tav>
                                      </p:tavLst>
                                    </p:anim>
                                    <p:animEffect transition="in" filter="fade">
                                      <p:cBhvr>
                                        <p:cTn id="20" dur="500"/>
                                        <p:tgtEl>
                                          <p:spTgt spid="31"/>
                                        </p:tgtEl>
                                      </p:cBhvr>
                                    </p:animEffect>
                                  </p:childTnLst>
                                </p:cTn>
                              </p:par>
                            </p:childTnLst>
                          </p:cTn>
                        </p:par>
                        <p:par>
                          <p:cTn id="21" fill="hold">
                            <p:stCondLst>
                              <p:cond delay="1500"/>
                            </p:stCondLst>
                            <p:childTnLst>
                              <p:par>
                                <p:cTn id="22" presetID="12" presetClass="entr" presetSubtype="8"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p:tgtEl>
                                          <p:spTgt spid="16"/>
                                        </p:tgtEl>
                                        <p:attrNameLst>
                                          <p:attrName>ppt_x</p:attrName>
                                        </p:attrNameLst>
                                      </p:cBhvr>
                                      <p:tavLst>
                                        <p:tav tm="0">
                                          <p:val>
                                            <p:strVal val="#ppt_x-#ppt_w*1.125000"/>
                                          </p:val>
                                        </p:tav>
                                        <p:tav tm="100000">
                                          <p:val>
                                            <p:strVal val="#ppt_x"/>
                                          </p:val>
                                        </p:tav>
                                      </p:tavLst>
                                    </p:anim>
                                    <p:animEffect transition="in" filter="wipe(right)">
                                      <p:cBhvr>
                                        <p:cTn id="25" dur="500"/>
                                        <p:tgtEl>
                                          <p:spTgt spid="16"/>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68"/>
                                        </p:tgtEl>
                                        <p:attrNameLst>
                                          <p:attrName>style.visibility</p:attrName>
                                        </p:attrNameLst>
                                      </p:cBhvr>
                                      <p:to>
                                        <p:strVal val="visible"/>
                                      </p:to>
                                    </p:set>
                                    <p:anim calcmode="lin" valueType="num">
                                      <p:cBhvr>
                                        <p:cTn id="29" dur="500" fill="hold"/>
                                        <p:tgtEl>
                                          <p:spTgt spid="68"/>
                                        </p:tgtEl>
                                        <p:attrNameLst>
                                          <p:attrName>ppt_w</p:attrName>
                                        </p:attrNameLst>
                                      </p:cBhvr>
                                      <p:tavLst>
                                        <p:tav tm="0">
                                          <p:val>
                                            <p:fltVal val="0"/>
                                          </p:val>
                                        </p:tav>
                                        <p:tav tm="100000">
                                          <p:val>
                                            <p:strVal val="#ppt_w"/>
                                          </p:val>
                                        </p:tav>
                                      </p:tavLst>
                                    </p:anim>
                                    <p:anim calcmode="lin" valueType="num">
                                      <p:cBhvr>
                                        <p:cTn id="30" dur="500" fill="hold"/>
                                        <p:tgtEl>
                                          <p:spTgt spid="68"/>
                                        </p:tgtEl>
                                        <p:attrNameLst>
                                          <p:attrName>ppt_h</p:attrName>
                                        </p:attrNameLst>
                                      </p:cBhvr>
                                      <p:tavLst>
                                        <p:tav tm="0">
                                          <p:val>
                                            <p:fltVal val="0"/>
                                          </p:val>
                                        </p:tav>
                                        <p:tav tm="100000">
                                          <p:val>
                                            <p:strVal val="#ppt_h"/>
                                          </p:val>
                                        </p:tav>
                                      </p:tavLst>
                                    </p:anim>
                                    <p:animEffect transition="in" filter="fade">
                                      <p:cBhvr>
                                        <p:cTn id="31" dur="500"/>
                                        <p:tgtEl>
                                          <p:spTgt spid="68"/>
                                        </p:tgtEl>
                                      </p:cBhvr>
                                    </p:animEffect>
                                  </p:childTnLst>
                                </p:cTn>
                              </p:par>
                            </p:childTnLst>
                          </p:cTn>
                        </p:par>
                        <p:par>
                          <p:cTn id="32" fill="hold">
                            <p:stCondLst>
                              <p:cond delay="2500"/>
                            </p:stCondLst>
                            <p:childTnLst>
                              <p:par>
                                <p:cTn id="33" presetID="12" presetClass="entr" presetSubtype="8"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p:tgtEl>
                                          <p:spTgt spid="28"/>
                                        </p:tgtEl>
                                        <p:attrNameLst>
                                          <p:attrName>ppt_x</p:attrName>
                                        </p:attrNameLst>
                                      </p:cBhvr>
                                      <p:tavLst>
                                        <p:tav tm="0">
                                          <p:val>
                                            <p:strVal val="#ppt_x-#ppt_w*1.125000"/>
                                          </p:val>
                                        </p:tav>
                                        <p:tav tm="100000">
                                          <p:val>
                                            <p:strVal val="#ppt_x"/>
                                          </p:val>
                                        </p:tav>
                                      </p:tavLst>
                                    </p:anim>
                                    <p:animEffect transition="in" filter="wipe(right)">
                                      <p:cBhvr>
                                        <p:cTn id="36" dur="500"/>
                                        <p:tgtEl>
                                          <p:spTgt spid="28"/>
                                        </p:tgtEl>
                                      </p:cBhvr>
                                    </p:animEffect>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63"/>
                                        </p:tgtEl>
                                        <p:attrNameLst>
                                          <p:attrName>style.visibility</p:attrName>
                                        </p:attrNameLst>
                                      </p:cBhvr>
                                      <p:to>
                                        <p:strVal val="visible"/>
                                      </p:to>
                                    </p:set>
                                    <p:anim calcmode="lin" valueType="num">
                                      <p:cBhvr>
                                        <p:cTn id="40" dur="500" fill="hold"/>
                                        <p:tgtEl>
                                          <p:spTgt spid="63"/>
                                        </p:tgtEl>
                                        <p:attrNameLst>
                                          <p:attrName>ppt_w</p:attrName>
                                        </p:attrNameLst>
                                      </p:cBhvr>
                                      <p:tavLst>
                                        <p:tav tm="0">
                                          <p:val>
                                            <p:fltVal val="0"/>
                                          </p:val>
                                        </p:tav>
                                        <p:tav tm="100000">
                                          <p:val>
                                            <p:strVal val="#ppt_w"/>
                                          </p:val>
                                        </p:tav>
                                      </p:tavLst>
                                    </p:anim>
                                    <p:anim calcmode="lin" valueType="num">
                                      <p:cBhvr>
                                        <p:cTn id="41" dur="500" fill="hold"/>
                                        <p:tgtEl>
                                          <p:spTgt spid="63"/>
                                        </p:tgtEl>
                                        <p:attrNameLst>
                                          <p:attrName>ppt_h</p:attrName>
                                        </p:attrNameLst>
                                      </p:cBhvr>
                                      <p:tavLst>
                                        <p:tav tm="0">
                                          <p:val>
                                            <p:fltVal val="0"/>
                                          </p:val>
                                        </p:tav>
                                        <p:tav tm="100000">
                                          <p:val>
                                            <p:strVal val="#ppt_h"/>
                                          </p:val>
                                        </p:tav>
                                      </p:tavLst>
                                    </p:anim>
                                    <p:animEffect transition="in" filter="fade">
                                      <p:cBhvr>
                                        <p:cTn id="42" dur="500"/>
                                        <p:tgtEl>
                                          <p:spTgt spid="63"/>
                                        </p:tgtEl>
                                      </p:cBhvr>
                                    </p:animEffect>
                                  </p:childTnLst>
                                </p:cTn>
                              </p:par>
                            </p:childTnLst>
                          </p:cTn>
                        </p:par>
                        <p:par>
                          <p:cTn id="43" fill="hold">
                            <p:stCondLst>
                              <p:cond delay="3500"/>
                            </p:stCondLst>
                            <p:childTnLst>
                              <p:par>
                                <p:cTn id="44" presetID="1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500"/>
                                        <p:tgtEl>
                                          <p:spTgt spid="19"/>
                                        </p:tgtEl>
                                        <p:attrNameLst>
                                          <p:attrName>ppt_x</p:attrName>
                                        </p:attrNameLst>
                                      </p:cBhvr>
                                      <p:tavLst>
                                        <p:tav tm="0">
                                          <p:val>
                                            <p:strVal val="#ppt_x-#ppt_w*1.125000"/>
                                          </p:val>
                                        </p:tav>
                                        <p:tav tm="100000">
                                          <p:val>
                                            <p:strVal val="#ppt_x"/>
                                          </p:val>
                                        </p:tav>
                                      </p:tavLst>
                                    </p:anim>
                                    <p:animEffect transition="in" filter="wipe(right)">
                                      <p:cBhvr>
                                        <p:cTn id="47" dur="500"/>
                                        <p:tgtEl>
                                          <p:spTgt spid="19"/>
                                        </p:tgtEl>
                                      </p:cBhvr>
                                    </p:animEffect>
                                  </p:childTnLst>
                                </p:cTn>
                              </p:par>
                            </p:childTnLst>
                          </p:cTn>
                        </p:par>
                        <p:par>
                          <p:cTn id="48" fill="hold">
                            <p:stCondLst>
                              <p:cond delay="4000"/>
                            </p:stCondLst>
                            <p:childTnLst>
                              <p:par>
                                <p:cTn id="49" presetID="53" presetClass="entr" presetSubtype="16" fill="hold" nodeType="after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animEffect transition="in" filter="fade">
                                      <p:cBhvr>
                                        <p:cTn id="53" dur="500"/>
                                        <p:tgtEl>
                                          <p:spTgt spid="43"/>
                                        </p:tgtEl>
                                      </p:cBhvr>
                                    </p:animEffect>
                                  </p:childTnLst>
                                </p:cTn>
                              </p:par>
                            </p:childTnLst>
                          </p:cTn>
                        </p:par>
                        <p:par>
                          <p:cTn id="54" fill="hold">
                            <p:stCondLst>
                              <p:cond delay="4500"/>
                            </p:stCondLst>
                            <p:childTnLst>
                              <p:par>
                                <p:cTn id="55" presetID="12" presetClass="entr" presetSubtype="8"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p:tgtEl>
                                          <p:spTgt spid="22"/>
                                        </p:tgtEl>
                                        <p:attrNameLst>
                                          <p:attrName>ppt_x</p:attrName>
                                        </p:attrNameLst>
                                      </p:cBhvr>
                                      <p:tavLst>
                                        <p:tav tm="0">
                                          <p:val>
                                            <p:strVal val="#ppt_x-#ppt_w*1.125000"/>
                                          </p:val>
                                        </p:tav>
                                        <p:tav tm="100000">
                                          <p:val>
                                            <p:strVal val="#ppt_x"/>
                                          </p:val>
                                        </p:tav>
                                      </p:tavLst>
                                    </p:anim>
                                    <p:animEffect transition="in" filter="wipe(right)">
                                      <p:cBhvr>
                                        <p:cTn id="58" dur="500"/>
                                        <p:tgtEl>
                                          <p:spTgt spid="22"/>
                                        </p:tgtEl>
                                      </p:cBhvr>
                                    </p:animEffect>
                                  </p:childTnLst>
                                </p:cTn>
                              </p:par>
                            </p:childTnLst>
                          </p:cTn>
                        </p:par>
                        <p:par>
                          <p:cTn id="59" fill="hold">
                            <p:stCondLst>
                              <p:cond delay="5000"/>
                            </p:stCondLst>
                            <p:childTnLst>
                              <p:par>
                                <p:cTn id="60" presetID="53" presetClass="entr" presetSubtype="16" fill="hold" nodeType="afterEffect">
                                  <p:stCondLst>
                                    <p:cond delay="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Effect transition="in" filter="fade">
                                      <p:cBhvr>
                                        <p:cTn id="64" dur="500"/>
                                        <p:tgtEl>
                                          <p:spTgt spid="52"/>
                                        </p:tgtEl>
                                      </p:cBhvr>
                                    </p:animEffect>
                                  </p:childTnLst>
                                </p:cTn>
                              </p:par>
                            </p:childTnLst>
                          </p:cTn>
                        </p:par>
                        <p:par>
                          <p:cTn id="65" fill="hold">
                            <p:stCondLst>
                              <p:cond delay="5500"/>
                            </p:stCondLst>
                            <p:childTnLst>
                              <p:par>
                                <p:cTn id="66" presetID="12" presetClass="entr" presetSubtype="8"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500"/>
                                        <p:tgtEl>
                                          <p:spTgt spid="25"/>
                                        </p:tgtEl>
                                        <p:attrNameLst>
                                          <p:attrName>ppt_x</p:attrName>
                                        </p:attrNameLst>
                                      </p:cBhvr>
                                      <p:tavLst>
                                        <p:tav tm="0">
                                          <p:val>
                                            <p:strVal val="#ppt_x-#ppt_w*1.125000"/>
                                          </p:val>
                                        </p:tav>
                                        <p:tav tm="100000">
                                          <p:val>
                                            <p:strVal val="#ppt_x"/>
                                          </p:val>
                                        </p:tav>
                                      </p:tavLst>
                                    </p:anim>
                                    <p:animEffect transition="in" filter="wipe(right)">
                                      <p:cBhvr>
                                        <p:cTn id="6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3" name="TextBox 4"/>
          <p:cNvSpPr txBox="1"/>
          <p:nvPr/>
        </p:nvSpPr>
        <p:spPr>
          <a:xfrm>
            <a:off x="4317603" y="771550"/>
            <a:ext cx="624210" cy="992579"/>
          </a:xfrm>
          <a:prstGeom prst="rect">
            <a:avLst/>
          </a:prstGeom>
          <a:noFill/>
        </p:spPr>
        <p:txBody>
          <a:bodyPr wrap="none" lIns="68580" tIns="34290" rIns="68580" bIns="34290" rtlCol="0">
            <a:spAutoFit/>
          </a:bodyPr>
          <a:lstStyle/>
          <a:p>
            <a:r>
              <a:rPr lang="en-US" altLang="zh-CN"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rPr>
              <a:t>3</a:t>
            </a:r>
            <a:endParaRPr lang="zh-CN" altLang="en-US"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endParaRPr>
          </a:p>
        </p:txBody>
      </p:sp>
      <p:sp>
        <p:nvSpPr>
          <p:cNvPr id="14" name="TextBox 4"/>
          <p:cNvSpPr txBox="1"/>
          <p:nvPr/>
        </p:nvSpPr>
        <p:spPr>
          <a:xfrm>
            <a:off x="2339752" y="2427734"/>
            <a:ext cx="4652556" cy="746358"/>
          </a:xfrm>
          <a:prstGeom prst="rect">
            <a:avLst/>
          </a:prstGeom>
          <a:noFill/>
        </p:spPr>
        <p:txBody>
          <a:bodyPr wrap="none" lIns="68580" tIns="34290" rIns="68580" bIns="34290" rtlCol="0">
            <a:spAutoFit/>
          </a:bodyPr>
          <a:lstStyle/>
          <a:p>
            <a:r>
              <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0"/>
                                  </p:iterate>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41" presetClass="entr" presetSubtype="0" fill="hold" grpId="1" nodeType="afterEffect">
                                  <p:stCondLst>
                                    <p:cond delay="0"/>
                                  </p:stCondLst>
                                  <p:iterate type="lt">
                                    <p:tmPct val="10000"/>
                                  </p:iterate>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4"/>
                                        </p:tgtEl>
                                        <p:attrNameLst>
                                          <p:attrName>ppt_y</p:attrName>
                                        </p:attrNameLst>
                                      </p:cBhvr>
                                      <p:tavLst>
                                        <p:tav tm="0">
                                          <p:val>
                                            <p:strVal val="#ppt_y"/>
                                          </p:val>
                                        </p:tav>
                                        <p:tav tm="100000">
                                          <p:val>
                                            <p:strVal val="#ppt_y"/>
                                          </p:val>
                                        </p:tav>
                                      </p:tavLst>
                                    </p:anim>
                                    <p:anim calcmode="lin" valueType="num">
                                      <p:cBhvr>
                                        <p:cTn id="17"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45" name="Straight Connector 8"/>
          <p:cNvCxnSpPr>
            <a:stCxn id="54" idx="5"/>
            <a:endCxn id="52" idx="1"/>
          </p:cNvCxnSpPr>
          <p:nvPr/>
        </p:nvCxnSpPr>
        <p:spPr>
          <a:xfrm>
            <a:off x="1731643" y="1820942"/>
            <a:ext cx="832014" cy="202383"/>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9"/>
          <p:cNvCxnSpPr>
            <a:stCxn id="52" idx="3"/>
            <a:endCxn id="56" idx="7"/>
          </p:cNvCxnSpPr>
          <p:nvPr/>
        </p:nvCxnSpPr>
        <p:spPr>
          <a:xfrm flipH="1">
            <a:off x="1731643" y="2705827"/>
            <a:ext cx="832014" cy="662356"/>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10"/>
          <p:cNvCxnSpPr>
            <a:stCxn id="52" idx="5"/>
            <a:endCxn id="53" idx="1"/>
          </p:cNvCxnSpPr>
          <p:nvPr/>
        </p:nvCxnSpPr>
        <p:spPr>
          <a:xfrm>
            <a:off x="3245985" y="2705827"/>
            <a:ext cx="489984" cy="687646"/>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11"/>
          <p:cNvCxnSpPr>
            <a:stCxn id="52" idx="7"/>
            <a:endCxn id="55" idx="2"/>
          </p:cNvCxnSpPr>
          <p:nvPr/>
        </p:nvCxnSpPr>
        <p:spPr>
          <a:xfrm flipV="1">
            <a:off x="3245985" y="1518510"/>
            <a:ext cx="489984" cy="504814"/>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12"/>
          <p:cNvCxnSpPr>
            <a:stCxn id="55" idx="6"/>
            <a:endCxn id="59" idx="1"/>
          </p:cNvCxnSpPr>
          <p:nvPr/>
        </p:nvCxnSpPr>
        <p:spPr>
          <a:xfrm>
            <a:off x="4184258" y="1518507"/>
            <a:ext cx="1659911" cy="483042"/>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13"/>
          <p:cNvCxnSpPr>
            <a:stCxn id="53" idx="6"/>
            <a:endCxn id="51" idx="3"/>
          </p:cNvCxnSpPr>
          <p:nvPr/>
        </p:nvCxnSpPr>
        <p:spPr>
          <a:xfrm flipV="1">
            <a:off x="4324840" y="3475554"/>
            <a:ext cx="1001791" cy="161904"/>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Oval 14"/>
          <p:cNvSpPr/>
          <p:nvPr/>
        </p:nvSpPr>
        <p:spPr>
          <a:xfrm>
            <a:off x="5276340" y="3182339"/>
            <a:ext cx="343433" cy="343523"/>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sp>
        <p:nvSpPr>
          <p:cNvPr id="52" name="Oval 15"/>
          <p:cNvSpPr/>
          <p:nvPr/>
        </p:nvSpPr>
        <p:spPr bwMode="auto">
          <a:xfrm>
            <a:off x="2422343" y="1881973"/>
            <a:ext cx="964958" cy="965208"/>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sp>
        <p:nvSpPr>
          <p:cNvPr id="53" name="Oval 16"/>
          <p:cNvSpPr/>
          <p:nvPr/>
        </p:nvSpPr>
        <p:spPr bwMode="auto">
          <a:xfrm>
            <a:off x="3634938" y="3292415"/>
            <a:ext cx="689906" cy="690086"/>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sp>
        <p:nvSpPr>
          <p:cNvPr id="54" name="Oval 17"/>
          <p:cNvSpPr/>
          <p:nvPr/>
        </p:nvSpPr>
        <p:spPr bwMode="auto">
          <a:xfrm>
            <a:off x="1260805" y="1351278"/>
            <a:ext cx="551622" cy="550245"/>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sp>
        <p:nvSpPr>
          <p:cNvPr id="55" name="Oval 18"/>
          <p:cNvSpPr/>
          <p:nvPr/>
        </p:nvSpPr>
        <p:spPr bwMode="auto">
          <a:xfrm>
            <a:off x="3735977" y="1294312"/>
            <a:ext cx="448287" cy="448404"/>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sp>
        <p:nvSpPr>
          <p:cNvPr id="56" name="Oval 19"/>
          <p:cNvSpPr/>
          <p:nvPr/>
        </p:nvSpPr>
        <p:spPr bwMode="auto">
          <a:xfrm>
            <a:off x="1260805" y="3287381"/>
            <a:ext cx="551622" cy="551764"/>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cxnSp>
        <p:nvCxnSpPr>
          <p:cNvPr id="57" name="Straight Connector 20"/>
          <p:cNvCxnSpPr>
            <a:stCxn id="51" idx="6"/>
            <a:endCxn id="59" idx="3"/>
          </p:cNvCxnSpPr>
          <p:nvPr/>
        </p:nvCxnSpPr>
        <p:spPr>
          <a:xfrm flipV="1">
            <a:off x="5619769" y="2684055"/>
            <a:ext cx="224396" cy="670043"/>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8" name="Oval 21"/>
          <p:cNvSpPr/>
          <p:nvPr/>
        </p:nvSpPr>
        <p:spPr bwMode="auto">
          <a:xfrm>
            <a:off x="4017745" y="1859689"/>
            <a:ext cx="964958" cy="965208"/>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sp>
        <p:nvSpPr>
          <p:cNvPr id="59" name="Oval 22"/>
          <p:cNvSpPr/>
          <p:nvPr/>
        </p:nvSpPr>
        <p:spPr bwMode="auto">
          <a:xfrm>
            <a:off x="5702852" y="1860201"/>
            <a:ext cx="964958" cy="965208"/>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sp>
        <p:nvSpPr>
          <p:cNvPr id="60" name="Oval 23"/>
          <p:cNvSpPr/>
          <p:nvPr/>
        </p:nvSpPr>
        <p:spPr bwMode="auto">
          <a:xfrm>
            <a:off x="7232335" y="1351278"/>
            <a:ext cx="551622" cy="550245"/>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sp>
        <p:nvSpPr>
          <p:cNvPr id="61" name="Oval 24"/>
          <p:cNvSpPr/>
          <p:nvPr/>
        </p:nvSpPr>
        <p:spPr bwMode="auto">
          <a:xfrm>
            <a:off x="7258228" y="3273297"/>
            <a:ext cx="551622" cy="551764"/>
          </a:xfrm>
          <a:prstGeom prst="ellipse">
            <a:avLst/>
          </a:prstGeom>
          <a:solidFill>
            <a:schemeClr val="tx1">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lIns="87533" tIns="43766" rIns="87533" bIns="43766" anchor="ctr"/>
          <a:lstStyle/>
          <a:p>
            <a:pPr algn="ctr">
              <a:defRPr/>
            </a:pPr>
            <a:endParaRPr lang="en-US" sz="1075" b="1" dirty="0"/>
          </a:p>
        </p:txBody>
      </p:sp>
      <p:cxnSp>
        <p:nvCxnSpPr>
          <p:cNvPr id="62" name="Straight Connector 25"/>
          <p:cNvCxnSpPr>
            <a:stCxn id="59" idx="5"/>
            <a:endCxn id="61" idx="1"/>
          </p:cNvCxnSpPr>
          <p:nvPr/>
        </p:nvCxnSpPr>
        <p:spPr>
          <a:xfrm>
            <a:off x="6526495" y="2684055"/>
            <a:ext cx="812515" cy="670043"/>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26"/>
          <p:cNvCxnSpPr>
            <a:stCxn id="59" idx="7"/>
            <a:endCxn id="60" idx="2"/>
          </p:cNvCxnSpPr>
          <p:nvPr/>
        </p:nvCxnSpPr>
        <p:spPr>
          <a:xfrm flipV="1">
            <a:off x="6526498" y="1626400"/>
            <a:ext cx="705839" cy="375152"/>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27"/>
          <p:cNvCxnSpPr>
            <a:stCxn id="52" idx="6"/>
            <a:endCxn id="58" idx="2"/>
          </p:cNvCxnSpPr>
          <p:nvPr/>
        </p:nvCxnSpPr>
        <p:spPr>
          <a:xfrm flipV="1">
            <a:off x="3387299" y="2342289"/>
            <a:ext cx="630448" cy="22285"/>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28"/>
          <p:cNvCxnSpPr>
            <a:stCxn id="58" idx="6"/>
            <a:endCxn id="59" idx="2"/>
          </p:cNvCxnSpPr>
          <p:nvPr/>
        </p:nvCxnSpPr>
        <p:spPr>
          <a:xfrm>
            <a:off x="4982706" y="2342293"/>
            <a:ext cx="720149" cy="512"/>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29"/>
          <p:cNvCxnSpPr>
            <a:stCxn id="58" idx="4"/>
            <a:endCxn id="53" idx="7"/>
          </p:cNvCxnSpPr>
          <p:nvPr/>
        </p:nvCxnSpPr>
        <p:spPr>
          <a:xfrm flipH="1">
            <a:off x="4223804" y="2824896"/>
            <a:ext cx="276420" cy="568579"/>
          </a:xfrm>
          <a:prstGeom prst="line">
            <a:avLst/>
          </a:prstGeom>
          <a:ln w="95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7" name="Group 4689"/>
          <p:cNvGrpSpPr/>
          <p:nvPr/>
        </p:nvGrpSpPr>
        <p:grpSpPr bwMode="auto">
          <a:xfrm rot="10800000">
            <a:off x="3803021" y="3494068"/>
            <a:ext cx="343481" cy="292967"/>
            <a:chOff x="6337300" y="2947987"/>
            <a:chExt cx="614363" cy="523875"/>
          </a:xfrm>
          <a:solidFill>
            <a:schemeClr val="bg1"/>
          </a:solidFill>
        </p:grpSpPr>
        <p:sp>
          <p:nvSpPr>
            <p:cNvPr id="68" name="Freeform 302"/>
            <p:cNvSpPr>
              <a:spLocks noChangeArrowheads="1"/>
            </p:cNvSpPr>
            <p:nvPr/>
          </p:nvSpPr>
          <p:spPr bwMode="auto">
            <a:xfrm>
              <a:off x="6515100" y="3128962"/>
              <a:ext cx="77788" cy="76200"/>
            </a:xfrm>
            <a:custGeom>
              <a:avLst/>
              <a:gdLst>
                <a:gd name="T0" fmla="*/ 109 w 218"/>
                <a:gd name="T1" fmla="*/ 209 h 210"/>
                <a:gd name="T2" fmla="*/ 217 w 218"/>
                <a:gd name="T3" fmla="*/ 100 h 210"/>
                <a:gd name="T4" fmla="*/ 109 w 218"/>
                <a:gd name="T5" fmla="*/ 0 h 210"/>
                <a:gd name="T6" fmla="*/ 0 w 218"/>
                <a:gd name="T7" fmla="*/ 100 h 210"/>
                <a:gd name="T8" fmla="*/ 109 w 218"/>
                <a:gd name="T9" fmla="*/ 209 h 210"/>
                <a:gd name="T10" fmla="*/ 109 w 218"/>
                <a:gd name="T11" fmla="*/ 209 h 210"/>
                <a:gd name="T12" fmla="*/ 109 w 218"/>
                <a:gd name="T13" fmla="*/ 209 h 210"/>
              </a:gdLst>
              <a:ahLst/>
              <a:cxnLst>
                <a:cxn ang="0">
                  <a:pos x="T0" y="T1"/>
                </a:cxn>
                <a:cxn ang="0">
                  <a:pos x="T2" y="T3"/>
                </a:cxn>
                <a:cxn ang="0">
                  <a:pos x="T4" y="T5"/>
                </a:cxn>
                <a:cxn ang="0">
                  <a:pos x="T6" y="T7"/>
                </a:cxn>
                <a:cxn ang="0">
                  <a:pos x="T8" y="T9"/>
                </a:cxn>
                <a:cxn ang="0">
                  <a:pos x="T10" y="T11"/>
                </a:cxn>
                <a:cxn ang="0">
                  <a:pos x="T12" y="T13"/>
                </a:cxn>
              </a:cxnLst>
              <a:rect l="0" t="0" r="r" b="b"/>
              <a:pathLst>
                <a:path w="218" h="210">
                  <a:moveTo>
                    <a:pt x="109" y="209"/>
                  </a:moveTo>
                  <a:cubicBezTo>
                    <a:pt x="167" y="209"/>
                    <a:pt x="217" y="167"/>
                    <a:pt x="217" y="100"/>
                  </a:cubicBezTo>
                  <a:cubicBezTo>
                    <a:pt x="217" y="41"/>
                    <a:pt x="167" y="0"/>
                    <a:pt x="109" y="0"/>
                  </a:cubicBezTo>
                  <a:cubicBezTo>
                    <a:pt x="50" y="0"/>
                    <a:pt x="0" y="41"/>
                    <a:pt x="0" y="100"/>
                  </a:cubicBezTo>
                  <a:cubicBezTo>
                    <a:pt x="0" y="167"/>
                    <a:pt x="50" y="209"/>
                    <a:pt x="109" y="209"/>
                  </a:cubicBezTo>
                  <a:close/>
                  <a:moveTo>
                    <a:pt x="109" y="209"/>
                  </a:moveTo>
                  <a:lnTo>
                    <a:pt x="109" y="2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69" name="Freeform 303"/>
            <p:cNvSpPr>
              <a:spLocks noChangeArrowheads="1"/>
            </p:cNvSpPr>
            <p:nvPr/>
          </p:nvSpPr>
          <p:spPr bwMode="auto">
            <a:xfrm>
              <a:off x="6605588" y="3395662"/>
              <a:ext cx="77787" cy="76200"/>
            </a:xfrm>
            <a:custGeom>
              <a:avLst/>
              <a:gdLst>
                <a:gd name="T0" fmla="*/ 108 w 218"/>
                <a:gd name="T1" fmla="*/ 209 h 210"/>
                <a:gd name="T2" fmla="*/ 217 w 218"/>
                <a:gd name="T3" fmla="*/ 108 h 210"/>
                <a:gd name="T4" fmla="*/ 108 w 218"/>
                <a:gd name="T5" fmla="*/ 0 h 210"/>
                <a:gd name="T6" fmla="*/ 0 w 218"/>
                <a:gd name="T7" fmla="*/ 108 h 210"/>
                <a:gd name="T8" fmla="*/ 108 w 218"/>
                <a:gd name="T9" fmla="*/ 209 h 210"/>
                <a:gd name="T10" fmla="*/ 108 w 218"/>
                <a:gd name="T11" fmla="*/ 209 h 210"/>
                <a:gd name="T12" fmla="*/ 108 w 218"/>
                <a:gd name="T13" fmla="*/ 209 h 210"/>
              </a:gdLst>
              <a:ahLst/>
              <a:cxnLst>
                <a:cxn ang="0">
                  <a:pos x="T0" y="T1"/>
                </a:cxn>
                <a:cxn ang="0">
                  <a:pos x="T2" y="T3"/>
                </a:cxn>
                <a:cxn ang="0">
                  <a:pos x="T4" y="T5"/>
                </a:cxn>
                <a:cxn ang="0">
                  <a:pos x="T6" y="T7"/>
                </a:cxn>
                <a:cxn ang="0">
                  <a:pos x="T8" y="T9"/>
                </a:cxn>
                <a:cxn ang="0">
                  <a:pos x="T10" y="T11"/>
                </a:cxn>
                <a:cxn ang="0">
                  <a:pos x="T12" y="T13"/>
                </a:cxn>
              </a:cxnLst>
              <a:rect l="0" t="0" r="r" b="b"/>
              <a:pathLst>
                <a:path w="218" h="210">
                  <a:moveTo>
                    <a:pt x="108" y="209"/>
                  </a:moveTo>
                  <a:cubicBezTo>
                    <a:pt x="167" y="209"/>
                    <a:pt x="217" y="167"/>
                    <a:pt x="217" y="108"/>
                  </a:cubicBezTo>
                  <a:cubicBezTo>
                    <a:pt x="217" y="50"/>
                    <a:pt x="167" y="0"/>
                    <a:pt x="108" y="0"/>
                  </a:cubicBezTo>
                  <a:cubicBezTo>
                    <a:pt x="50" y="0"/>
                    <a:pt x="0" y="50"/>
                    <a:pt x="0" y="108"/>
                  </a:cubicBezTo>
                  <a:cubicBezTo>
                    <a:pt x="0" y="167"/>
                    <a:pt x="50" y="209"/>
                    <a:pt x="108" y="209"/>
                  </a:cubicBezTo>
                  <a:close/>
                  <a:moveTo>
                    <a:pt x="108" y="209"/>
                  </a:moveTo>
                  <a:lnTo>
                    <a:pt x="108" y="2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0" name="Freeform 304"/>
            <p:cNvSpPr>
              <a:spLocks noChangeArrowheads="1"/>
            </p:cNvSpPr>
            <p:nvPr/>
          </p:nvSpPr>
          <p:spPr bwMode="auto">
            <a:xfrm>
              <a:off x="6515100" y="3038474"/>
              <a:ext cx="77788" cy="77788"/>
            </a:xfrm>
            <a:custGeom>
              <a:avLst/>
              <a:gdLst>
                <a:gd name="T0" fmla="*/ 109 w 218"/>
                <a:gd name="T1" fmla="*/ 217 h 218"/>
                <a:gd name="T2" fmla="*/ 217 w 218"/>
                <a:gd name="T3" fmla="*/ 108 h 218"/>
                <a:gd name="T4" fmla="*/ 109 w 218"/>
                <a:gd name="T5" fmla="*/ 0 h 218"/>
                <a:gd name="T6" fmla="*/ 0 w 218"/>
                <a:gd name="T7" fmla="*/ 108 h 218"/>
                <a:gd name="T8" fmla="*/ 109 w 218"/>
                <a:gd name="T9" fmla="*/ 217 h 218"/>
                <a:gd name="T10" fmla="*/ 109 w 218"/>
                <a:gd name="T11" fmla="*/ 217 h 218"/>
                <a:gd name="T12" fmla="*/ 109 w 218"/>
                <a:gd name="T13" fmla="*/ 217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109" y="217"/>
                  </a:moveTo>
                  <a:cubicBezTo>
                    <a:pt x="167" y="217"/>
                    <a:pt x="217" y="167"/>
                    <a:pt x="217" y="108"/>
                  </a:cubicBezTo>
                  <a:cubicBezTo>
                    <a:pt x="217" y="50"/>
                    <a:pt x="167" y="0"/>
                    <a:pt x="109" y="0"/>
                  </a:cubicBezTo>
                  <a:cubicBezTo>
                    <a:pt x="50" y="0"/>
                    <a:pt x="0" y="50"/>
                    <a:pt x="0" y="108"/>
                  </a:cubicBezTo>
                  <a:cubicBezTo>
                    <a:pt x="0" y="167"/>
                    <a:pt x="50" y="217"/>
                    <a:pt x="109" y="217"/>
                  </a:cubicBezTo>
                  <a:close/>
                  <a:moveTo>
                    <a:pt x="109" y="217"/>
                  </a:moveTo>
                  <a:lnTo>
                    <a:pt x="109" y="21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1" name="Freeform 305"/>
            <p:cNvSpPr>
              <a:spLocks noChangeArrowheads="1"/>
            </p:cNvSpPr>
            <p:nvPr/>
          </p:nvSpPr>
          <p:spPr bwMode="auto">
            <a:xfrm>
              <a:off x="6515100" y="3216274"/>
              <a:ext cx="77788" cy="77788"/>
            </a:xfrm>
            <a:custGeom>
              <a:avLst/>
              <a:gdLst>
                <a:gd name="T0" fmla="*/ 109 w 218"/>
                <a:gd name="T1" fmla="*/ 217 h 218"/>
                <a:gd name="T2" fmla="*/ 217 w 218"/>
                <a:gd name="T3" fmla="*/ 109 h 218"/>
                <a:gd name="T4" fmla="*/ 109 w 218"/>
                <a:gd name="T5" fmla="*/ 0 h 218"/>
                <a:gd name="T6" fmla="*/ 0 w 218"/>
                <a:gd name="T7" fmla="*/ 109 h 218"/>
                <a:gd name="T8" fmla="*/ 109 w 218"/>
                <a:gd name="T9" fmla="*/ 217 h 218"/>
                <a:gd name="T10" fmla="*/ 109 w 218"/>
                <a:gd name="T11" fmla="*/ 217 h 218"/>
                <a:gd name="T12" fmla="*/ 109 w 218"/>
                <a:gd name="T13" fmla="*/ 217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109" y="217"/>
                  </a:moveTo>
                  <a:cubicBezTo>
                    <a:pt x="167" y="217"/>
                    <a:pt x="217" y="167"/>
                    <a:pt x="217" y="109"/>
                  </a:cubicBezTo>
                  <a:cubicBezTo>
                    <a:pt x="217" y="50"/>
                    <a:pt x="167" y="0"/>
                    <a:pt x="109" y="0"/>
                  </a:cubicBezTo>
                  <a:cubicBezTo>
                    <a:pt x="50" y="0"/>
                    <a:pt x="0" y="50"/>
                    <a:pt x="0" y="109"/>
                  </a:cubicBezTo>
                  <a:cubicBezTo>
                    <a:pt x="0" y="167"/>
                    <a:pt x="50" y="217"/>
                    <a:pt x="109" y="217"/>
                  </a:cubicBezTo>
                  <a:close/>
                  <a:moveTo>
                    <a:pt x="109" y="217"/>
                  </a:moveTo>
                  <a:lnTo>
                    <a:pt x="109" y="21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2" name="Freeform 306"/>
            <p:cNvSpPr>
              <a:spLocks noChangeArrowheads="1"/>
            </p:cNvSpPr>
            <p:nvPr/>
          </p:nvSpPr>
          <p:spPr bwMode="auto">
            <a:xfrm>
              <a:off x="6515100" y="3305174"/>
              <a:ext cx="77788" cy="77788"/>
            </a:xfrm>
            <a:custGeom>
              <a:avLst/>
              <a:gdLst>
                <a:gd name="T0" fmla="*/ 109 w 218"/>
                <a:gd name="T1" fmla="*/ 217 h 218"/>
                <a:gd name="T2" fmla="*/ 217 w 218"/>
                <a:gd name="T3" fmla="*/ 109 h 218"/>
                <a:gd name="T4" fmla="*/ 109 w 218"/>
                <a:gd name="T5" fmla="*/ 0 h 218"/>
                <a:gd name="T6" fmla="*/ 0 w 218"/>
                <a:gd name="T7" fmla="*/ 109 h 218"/>
                <a:gd name="T8" fmla="*/ 109 w 218"/>
                <a:gd name="T9" fmla="*/ 217 h 218"/>
                <a:gd name="T10" fmla="*/ 109 w 218"/>
                <a:gd name="T11" fmla="*/ 217 h 218"/>
                <a:gd name="T12" fmla="*/ 109 w 218"/>
                <a:gd name="T13" fmla="*/ 217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109" y="217"/>
                  </a:moveTo>
                  <a:cubicBezTo>
                    <a:pt x="167" y="217"/>
                    <a:pt x="217" y="167"/>
                    <a:pt x="217" y="109"/>
                  </a:cubicBezTo>
                  <a:cubicBezTo>
                    <a:pt x="217" y="50"/>
                    <a:pt x="167" y="0"/>
                    <a:pt x="109" y="0"/>
                  </a:cubicBezTo>
                  <a:cubicBezTo>
                    <a:pt x="50" y="0"/>
                    <a:pt x="0" y="50"/>
                    <a:pt x="0" y="109"/>
                  </a:cubicBezTo>
                  <a:cubicBezTo>
                    <a:pt x="0" y="167"/>
                    <a:pt x="50" y="217"/>
                    <a:pt x="109" y="217"/>
                  </a:cubicBezTo>
                  <a:close/>
                  <a:moveTo>
                    <a:pt x="109" y="217"/>
                  </a:moveTo>
                  <a:lnTo>
                    <a:pt x="109" y="21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3" name="Freeform 307"/>
            <p:cNvSpPr>
              <a:spLocks noChangeArrowheads="1"/>
            </p:cNvSpPr>
            <p:nvPr/>
          </p:nvSpPr>
          <p:spPr bwMode="auto">
            <a:xfrm>
              <a:off x="6873875" y="3128962"/>
              <a:ext cx="77788" cy="76200"/>
            </a:xfrm>
            <a:custGeom>
              <a:avLst/>
              <a:gdLst>
                <a:gd name="T0" fmla="*/ 0 w 218"/>
                <a:gd name="T1" fmla="*/ 100 h 210"/>
                <a:gd name="T2" fmla="*/ 109 w 218"/>
                <a:gd name="T3" fmla="*/ 209 h 210"/>
                <a:gd name="T4" fmla="*/ 217 w 218"/>
                <a:gd name="T5" fmla="*/ 100 h 210"/>
                <a:gd name="T6" fmla="*/ 109 w 218"/>
                <a:gd name="T7" fmla="*/ 0 h 210"/>
                <a:gd name="T8" fmla="*/ 0 w 218"/>
                <a:gd name="T9" fmla="*/ 100 h 210"/>
                <a:gd name="T10" fmla="*/ 0 w 218"/>
                <a:gd name="T11" fmla="*/ 100 h 210"/>
                <a:gd name="T12" fmla="*/ 0 w 218"/>
                <a:gd name="T13" fmla="*/ 100 h 210"/>
              </a:gdLst>
              <a:ahLst/>
              <a:cxnLst>
                <a:cxn ang="0">
                  <a:pos x="T0" y="T1"/>
                </a:cxn>
                <a:cxn ang="0">
                  <a:pos x="T2" y="T3"/>
                </a:cxn>
                <a:cxn ang="0">
                  <a:pos x="T4" y="T5"/>
                </a:cxn>
                <a:cxn ang="0">
                  <a:pos x="T6" y="T7"/>
                </a:cxn>
                <a:cxn ang="0">
                  <a:pos x="T8" y="T9"/>
                </a:cxn>
                <a:cxn ang="0">
                  <a:pos x="T10" y="T11"/>
                </a:cxn>
                <a:cxn ang="0">
                  <a:pos x="T12" y="T13"/>
                </a:cxn>
              </a:cxnLst>
              <a:rect l="0" t="0" r="r" b="b"/>
              <a:pathLst>
                <a:path w="218" h="210">
                  <a:moveTo>
                    <a:pt x="0" y="100"/>
                  </a:moveTo>
                  <a:cubicBezTo>
                    <a:pt x="0" y="167"/>
                    <a:pt x="50" y="209"/>
                    <a:pt x="109" y="209"/>
                  </a:cubicBezTo>
                  <a:cubicBezTo>
                    <a:pt x="167" y="209"/>
                    <a:pt x="217" y="167"/>
                    <a:pt x="217" y="100"/>
                  </a:cubicBezTo>
                  <a:cubicBezTo>
                    <a:pt x="217" y="41"/>
                    <a:pt x="167" y="0"/>
                    <a:pt x="109" y="0"/>
                  </a:cubicBezTo>
                  <a:cubicBezTo>
                    <a:pt x="50" y="0"/>
                    <a:pt x="0" y="41"/>
                    <a:pt x="0" y="100"/>
                  </a:cubicBezTo>
                  <a:close/>
                  <a:moveTo>
                    <a:pt x="0" y="100"/>
                  </a:moveTo>
                  <a:lnTo>
                    <a:pt x="0" y="10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4" name="Freeform 308"/>
            <p:cNvSpPr>
              <a:spLocks noChangeArrowheads="1"/>
            </p:cNvSpPr>
            <p:nvPr/>
          </p:nvSpPr>
          <p:spPr bwMode="auto">
            <a:xfrm>
              <a:off x="6605588" y="3305174"/>
              <a:ext cx="77787" cy="77788"/>
            </a:xfrm>
            <a:custGeom>
              <a:avLst/>
              <a:gdLst>
                <a:gd name="T0" fmla="*/ 108 w 218"/>
                <a:gd name="T1" fmla="*/ 217 h 218"/>
                <a:gd name="T2" fmla="*/ 217 w 218"/>
                <a:gd name="T3" fmla="*/ 109 h 218"/>
                <a:gd name="T4" fmla="*/ 108 w 218"/>
                <a:gd name="T5" fmla="*/ 0 h 218"/>
                <a:gd name="T6" fmla="*/ 0 w 218"/>
                <a:gd name="T7" fmla="*/ 109 h 218"/>
                <a:gd name="T8" fmla="*/ 108 w 218"/>
                <a:gd name="T9" fmla="*/ 217 h 218"/>
                <a:gd name="T10" fmla="*/ 108 w 218"/>
                <a:gd name="T11" fmla="*/ 217 h 218"/>
                <a:gd name="T12" fmla="*/ 108 w 218"/>
                <a:gd name="T13" fmla="*/ 217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108" y="217"/>
                  </a:moveTo>
                  <a:cubicBezTo>
                    <a:pt x="167" y="217"/>
                    <a:pt x="217" y="167"/>
                    <a:pt x="217" y="109"/>
                  </a:cubicBezTo>
                  <a:cubicBezTo>
                    <a:pt x="217" y="50"/>
                    <a:pt x="167" y="0"/>
                    <a:pt x="108" y="0"/>
                  </a:cubicBezTo>
                  <a:cubicBezTo>
                    <a:pt x="50" y="0"/>
                    <a:pt x="0" y="50"/>
                    <a:pt x="0" y="109"/>
                  </a:cubicBezTo>
                  <a:cubicBezTo>
                    <a:pt x="0" y="167"/>
                    <a:pt x="50" y="217"/>
                    <a:pt x="108" y="217"/>
                  </a:cubicBezTo>
                  <a:close/>
                  <a:moveTo>
                    <a:pt x="108" y="217"/>
                  </a:moveTo>
                  <a:lnTo>
                    <a:pt x="108" y="21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5" name="Freeform 309"/>
            <p:cNvSpPr>
              <a:spLocks noChangeArrowheads="1"/>
            </p:cNvSpPr>
            <p:nvPr/>
          </p:nvSpPr>
          <p:spPr bwMode="auto">
            <a:xfrm>
              <a:off x="6337300" y="3173412"/>
              <a:ext cx="76200" cy="76200"/>
            </a:xfrm>
            <a:custGeom>
              <a:avLst/>
              <a:gdLst>
                <a:gd name="T0" fmla="*/ 108 w 210"/>
                <a:gd name="T1" fmla="*/ 209 h 210"/>
                <a:gd name="T2" fmla="*/ 209 w 210"/>
                <a:gd name="T3" fmla="*/ 100 h 210"/>
                <a:gd name="T4" fmla="*/ 108 w 210"/>
                <a:gd name="T5" fmla="*/ 0 h 210"/>
                <a:gd name="T6" fmla="*/ 0 w 210"/>
                <a:gd name="T7" fmla="*/ 100 h 210"/>
                <a:gd name="T8" fmla="*/ 108 w 210"/>
                <a:gd name="T9" fmla="*/ 209 h 210"/>
                <a:gd name="T10" fmla="*/ 108 w 210"/>
                <a:gd name="T11" fmla="*/ 209 h 210"/>
                <a:gd name="T12" fmla="*/ 108 w 210"/>
                <a:gd name="T13" fmla="*/ 209 h 210"/>
              </a:gdLst>
              <a:ahLst/>
              <a:cxnLst>
                <a:cxn ang="0">
                  <a:pos x="T0" y="T1"/>
                </a:cxn>
                <a:cxn ang="0">
                  <a:pos x="T2" y="T3"/>
                </a:cxn>
                <a:cxn ang="0">
                  <a:pos x="T4" y="T5"/>
                </a:cxn>
                <a:cxn ang="0">
                  <a:pos x="T6" y="T7"/>
                </a:cxn>
                <a:cxn ang="0">
                  <a:pos x="T8" y="T9"/>
                </a:cxn>
                <a:cxn ang="0">
                  <a:pos x="T10" y="T11"/>
                </a:cxn>
                <a:cxn ang="0">
                  <a:pos x="T12" y="T13"/>
                </a:cxn>
              </a:cxnLst>
              <a:rect l="0" t="0" r="r" b="b"/>
              <a:pathLst>
                <a:path w="210" h="210">
                  <a:moveTo>
                    <a:pt x="108" y="209"/>
                  </a:moveTo>
                  <a:cubicBezTo>
                    <a:pt x="167" y="209"/>
                    <a:pt x="209" y="159"/>
                    <a:pt x="209" y="100"/>
                  </a:cubicBezTo>
                  <a:cubicBezTo>
                    <a:pt x="209" y="42"/>
                    <a:pt x="167" y="0"/>
                    <a:pt x="108" y="0"/>
                  </a:cubicBezTo>
                  <a:cubicBezTo>
                    <a:pt x="50" y="0"/>
                    <a:pt x="0" y="42"/>
                    <a:pt x="0" y="100"/>
                  </a:cubicBezTo>
                  <a:cubicBezTo>
                    <a:pt x="0" y="159"/>
                    <a:pt x="50" y="209"/>
                    <a:pt x="108" y="209"/>
                  </a:cubicBezTo>
                  <a:close/>
                  <a:moveTo>
                    <a:pt x="108" y="209"/>
                  </a:moveTo>
                  <a:lnTo>
                    <a:pt x="108" y="2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6" name="Freeform 310"/>
            <p:cNvSpPr>
              <a:spLocks noChangeArrowheads="1"/>
            </p:cNvSpPr>
            <p:nvPr/>
          </p:nvSpPr>
          <p:spPr bwMode="auto">
            <a:xfrm>
              <a:off x="6427788" y="3128962"/>
              <a:ext cx="76200" cy="76200"/>
            </a:xfrm>
            <a:custGeom>
              <a:avLst/>
              <a:gdLst>
                <a:gd name="T0" fmla="*/ 101 w 210"/>
                <a:gd name="T1" fmla="*/ 209 h 210"/>
                <a:gd name="T2" fmla="*/ 209 w 210"/>
                <a:gd name="T3" fmla="*/ 100 h 210"/>
                <a:gd name="T4" fmla="*/ 101 w 210"/>
                <a:gd name="T5" fmla="*/ 0 h 210"/>
                <a:gd name="T6" fmla="*/ 0 w 210"/>
                <a:gd name="T7" fmla="*/ 100 h 210"/>
                <a:gd name="T8" fmla="*/ 101 w 210"/>
                <a:gd name="T9" fmla="*/ 209 h 210"/>
                <a:gd name="T10" fmla="*/ 101 w 210"/>
                <a:gd name="T11" fmla="*/ 209 h 210"/>
                <a:gd name="T12" fmla="*/ 101 w 210"/>
                <a:gd name="T13" fmla="*/ 209 h 210"/>
              </a:gdLst>
              <a:ahLst/>
              <a:cxnLst>
                <a:cxn ang="0">
                  <a:pos x="T0" y="T1"/>
                </a:cxn>
                <a:cxn ang="0">
                  <a:pos x="T2" y="T3"/>
                </a:cxn>
                <a:cxn ang="0">
                  <a:pos x="T4" y="T5"/>
                </a:cxn>
                <a:cxn ang="0">
                  <a:pos x="T6" y="T7"/>
                </a:cxn>
                <a:cxn ang="0">
                  <a:pos x="T8" y="T9"/>
                </a:cxn>
                <a:cxn ang="0">
                  <a:pos x="T10" y="T11"/>
                </a:cxn>
                <a:cxn ang="0">
                  <a:pos x="T12" y="T13"/>
                </a:cxn>
              </a:cxnLst>
              <a:rect l="0" t="0" r="r" b="b"/>
              <a:pathLst>
                <a:path w="210" h="210">
                  <a:moveTo>
                    <a:pt x="101" y="209"/>
                  </a:moveTo>
                  <a:cubicBezTo>
                    <a:pt x="159" y="209"/>
                    <a:pt x="209" y="167"/>
                    <a:pt x="209" y="100"/>
                  </a:cubicBezTo>
                  <a:cubicBezTo>
                    <a:pt x="209" y="41"/>
                    <a:pt x="159" y="0"/>
                    <a:pt x="101" y="0"/>
                  </a:cubicBezTo>
                  <a:cubicBezTo>
                    <a:pt x="42" y="0"/>
                    <a:pt x="0" y="41"/>
                    <a:pt x="0" y="100"/>
                  </a:cubicBezTo>
                  <a:cubicBezTo>
                    <a:pt x="0" y="167"/>
                    <a:pt x="42" y="209"/>
                    <a:pt x="101" y="209"/>
                  </a:cubicBezTo>
                  <a:close/>
                  <a:moveTo>
                    <a:pt x="101" y="209"/>
                  </a:moveTo>
                  <a:lnTo>
                    <a:pt x="101" y="2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7" name="Freeform 311"/>
            <p:cNvSpPr>
              <a:spLocks noChangeArrowheads="1"/>
            </p:cNvSpPr>
            <p:nvPr/>
          </p:nvSpPr>
          <p:spPr bwMode="auto">
            <a:xfrm>
              <a:off x="6427788" y="3216274"/>
              <a:ext cx="76200" cy="77788"/>
            </a:xfrm>
            <a:custGeom>
              <a:avLst/>
              <a:gdLst>
                <a:gd name="T0" fmla="*/ 101 w 210"/>
                <a:gd name="T1" fmla="*/ 217 h 218"/>
                <a:gd name="T2" fmla="*/ 209 w 210"/>
                <a:gd name="T3" fmla="*/ 109 h 218"/>
                <a:gd name="T4" fmla="*/ 101 w 210"/>
                <a:gd name="T5" fmla="*/ 0 h 218"/>
                <a:gd name="T6" fmla="*/ 0 w 210"/>
                <a:gd name="T7" fmla="*/ 109 h 218"/>
                <a:gd name="T8" fmla="*/ 101 w 210"/>
                <a:gd name="T9" fmla="*/ 217 h 218"/>
                <a:gd name="T10" fmla="*/ 101 w 210"/>
                <a:gd name="T11" fmla="*/ 217 h 218"/>
                <a:gd name="T12" fmla="*/ 101 w 210"/>
                <a:gd name="T13" fmla="*/ 217 h 218"/>
              </a:gdLst>
              <a:ahLst/>
              <a:cxnLst>
                <a:cxn ang="0">
                  <a:pos x="T0" y="T1"/>
                </a:cxn>
                <a:cxn ang="0">
                  <a:pos x="T2" y="T3"/>
                </a:cxn>
                <a:cxn ang="0">
                  <a:pos x="T4" y="T5"/>
                </a:cxn>
                <a:cxn ang="0">
                  <a:pos x="T6" y="T7"/>
                </a:cxn>
                <a:cxn ang="0">
                  <a:pos x="T8" y="T9"/>
                </a:cxn>
                <a:cxn ang="0">
                  <a:pos x="T10" y="T11"/>
                </a:cxn>
                <a:cxn ang="0">
                  <a:pos x="T12" y="T13"/>
                </a:cxn>
              </a:cxnLst>
              <a:rect l="0" t="0" r="r" b="b"/>
              <a:pathLst>
                <a:path w="210" h="218">
                  <a:moveTo>
                    <a:pt x="101" y="217"/>
                  </a:moveTo>
                  <a:cubicBezTo>
                    <a:pt x="159" y="217"/>
                    <a:pt x="209" y="167"/>
                    <a:pt x="209" y="109"/>
                  </a:cubicBezTo>
                  <a:cubicBezTo>
                    <a:pt x="209" y="50"/>
                    <a:pt x="159" y="0"/>
                    <a:pt x="101" y="0"/>
                  </a:cubicBezTo>
                  <a:cubicBezTo>
                    <a:pt x="42" y="0"/>
                    <a:pt x="0" y="50"/>
                    <a:pt x="0" y="109"/>
                  </a:cubicBezTo>
                  <a:cubicBezTo>
                    <a:pt x="0" y="167"/>
                    <a:pt x="42" y="217"/>
                    <a:pt x="101" y="217"/>
                  </a:cubicBezTo>
                  <a:close/>
                  <a:moveTo>
                    <a:pt x="101" y="217"/>
                  </a:moveTo>
                  <a:lnTo>
                    <a:pt x="101" y="21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8" name="Freeform 312"/>
            <p:cNvSpPr>
              <a:spLocks noChangeArrowheads="1"/>
            </p:cNvSpPr>
            <p:nvPr/>
          </p:nvSpPr>
          <p:spPr bwMode="auto">
            <a:xfrm>
              <a:off x="6783388" y="3128962"/>
              <a:ext cx="77787" cy="76200"/>
            </a:xfrm>
            <a:custGeom>
              <a:avLst/>
              <a:gdLst>
                <a:gd name="T0" fmla="*/ 109 w 218"/>
                <a:gd name="T1" fmla="*/ 209 h 210"/>
                <a:gd name="T2" fmla="*/ 217 w 218"/>
                <a:gd name="T3" fmla="*/ 100 h 210"/>
                <a:gd name="T4" fmla="*/ 109 w 218"/>
                <a:gd name="T5" fmla="*/ 0 h 210"/>
                <a:gd name="T6" fmla="*/ 0 w 218"/>
                <a:gd name="T7" fmla="*/ 100 h 210"/>
                <a:gd name="T8" fmla="*/ 109 w 218"/>
                <a:gd name="T9" fmla="*/ 209 h 210"/>
                <a:gd name="T10" fmla="*/ 109 w 218"/>
                <a:gd name="T11" fmla="*/ 209 h 210"/>
                <a:gd name="T12" fmla="*/ 109 w 218"/>
                <a:gd name="T13" fmla="*/ 209 h 210"/>
              </a:gdLst>
              <a:ahLst/>
              <a:cxnLst>
                <a:cxn ang="0">
                  <a:pos x="T0" y="T1"/>
                </a:cxn>
                <a:cxn ang="0">
                  <a:pos x="T2" y="T3"/>
                </a:cxn>
                <a:cxn ang="0">
                  <a:pos x="T4" y="T5"/>
                </a:cxn>
                <a:cxn ang="0">
                  <a:pos x="T6" y="T7"/>
                </a:cxn>
                <a:cxn ang="0">
                  <a:pos x="T8" y="T9"/>
                </a:cxn>
                <a:cxn ang="0">
                  <a:pos x="T10" y="T11"/>
                </a:cxn>
                <a:cxn ang="0">
                  <a:pos x="T12" y="T13"/>
                </a:cxn>
              </a:cxnLst>
              <a:rect l="0" t="0" r="r" b="b"/>
              <a:pathLst>
                <a:path w="218" h="210">
                  <a:moveTo>
                    <a:pt x="109" y="209"/>
                  </a:moveTo>
                  <a:cubicBezTo>
                    <a:pt x="167" y="209"/>
                    <a:pt x="217" y="167"/>
                    <a:pt x="217" y="100"/>
                  </a:cubicBezTo>
                  <a:cubicBezTo>
                    <a:pt x="217" y="41"/>
                    <a:pt x="167" y="0"/>
                    <a:pt x="109" y="0"/>
                  </a:cubicBezTo>
                  <a:cubicBezTo>
                    <a:pt x="50" y="0"/>
                    <a:pt x="0" y="41"/>
                    <a:pt x="0" y="100"/>
                  </a:cubicBezTo>
                  <a:cubicBezTo>
                    <a:pt x="0" y="167"/>
                    <a:pt x="50" y="209"/>
                    <a:pt x="109" y="209"/>
                  </a:cubicBezTo>
                  <a:close/>
                  <a:moveTo>
                    <a:pt x="109" y="209"/>
                  </a:moveTo>
                  <a:lnTo>
                    <a:pt x="109" y="2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79" name="Freeform 313"/>
            <p:cNvSpPr>
              <a:spLocks noChangeArrowheads="1"/>
            </p:cNvSpPr>
            <p:nvPr/>
          </p:nvSpPr>
          <p:spPr bwMode="auto">
            <a:xfrm>
              <a:off x="6696075" y="3128962"/>
              <a:ext cx="74613" cy="76200"/>
            </a:xfrm>
            <a:custGeom>
              <a:avLst/>
              <a:gdLst>
                <a:gd name="T0" fmla="*/ 100 w 209"/>
                <a:gd name="T1" fmla="*/ 209 h 210"/>
                <a:gd name="T2" fmla="*/ 208 w 209"/>
                <a:gd name="T3" fmla="*/ 100 h 210"/>
                <a:gd name="T4" fmla="*/ 100 w 209"/>
                <a:gd name="T5" fmla="*/ 0 h 210"/>
                <a:gd name="T6" fmla="*/ 0 w 209"/>
                <a:gd name="T7" fmla="*/ 100 h 210"/>
                <a:gd name="T8" fmla="*/ 100 w 209"/>
                <a:gd name="T9" fmla="*/ 209 h 210"/>
                <a:gd name="T10" fmla="*/ 100 w 209"/>
                <a:gd name="T11" fmla="*/ 209 h 210"/>
                <a:gd name="T12" fmla="*/ 100 w 209"/>
                <a:gd name="T13" fmla="*/ 209 h 210"/>
              </a:gdLst>
              <a:ahLst/>
              <a:cxnLst>
                <a:cxn ang="0">
                  <a:pos x="T0" y="T1"/>
                </a:cxn>
                <a:cxn ang="0">
                  <a:pos x="T2" y="T3"/>
                </a:cxn>
                <a:cxn ang="0">
                  <a:pos x="T4" y="T5"/>
                </a:cxn>
                <a:cxn ang="0">
                  <a:pos x="T6" y="T7"/>
                </a:cxn>
                <a:cxn ang="0">
                  <a:pos x="T8" y="T9"/>
                </a:cxn>
                <a:cxn ang="0">
                  <a:pos x="T10" y="T11"/>
                </a:cxn>
                <a:cxn ang="0">
                  <a:pos x="T12" y="T13"/>
                </a:cxn>
              </a:cxnLst>
              <a:rect l="0" t="0" r="r" b="b"/>
              <a:pathLst>
                <a:path w="209" h="210">
                  <a:moveTo>
                    <a:pt x="100" y="209"/>
                  </a:moveTo>
                  <a:cubicBezTo>
                    <a:pt x="167" y="209"/>
                    <a:pt x="208" y="167"/>
                    <a:pt x="208" y="100"/>
                  </a:cubicBezTo>
                  <a:cubicBezTo>
                    <a:pt x="208" y="41"/>
                    <a:pt x="167" y="0"/>
                    <a:pt x="100" y="0"/>
                  </a:cubicBezTo>
                  <a:cubicBezTo>
                    <a:pt x="41" y="0"/>
                    <a:pt x="0" y="41"/>
                    <a:pt x="0" y="100"/>
                  </a:cubicBezTo>
                  <a:cubicBezTo>
                    <a:pt x="0" y="167"/>
                    <a:pt x="41" y="209"/>
                    <a:pt x="100" y="209"/>
                  </a:cubicBezTo>
                  <a:close/>
                  <a:moveTo>
                    <a:pt x="100" y="209"/>
                  </a:moveTo>
                  <a:lnTo>
                    <a:pt x="100" y="2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80" name="Freeform 314"/>
            <p:cNvSpPr>
              <a:spLocks noChangeArrowheads="1"/>
            </p:cNvSpPr>
            <p:nvPr/>
          </p:nvSpPr>
          <p:spPr bwMode="auto">
            <a:xfrm>
              <a:off x="6783388" y="3216274"/>
              <a:ext cx="77787" cy="77788"/>
            </a:xfrm>
            <a:custGeom>
              <a:avLst/>
              <a:gdLst>
                <a:gd name="T0" fmla="*/ 217 w 218"/>
                <a:gd name="T1" fmla="*/ 109 h 218"/>
                <a:gd name="T2" fmla="*/ 109 w 218"/>
                <a:gd name="T3" fmla="*/ 0 h 218"/>
                <a:gd name="T4" fmla="*/ 0 w 218"/>
                <a:gd name="T5" fmla="*/ 109 h 218"/>
                <a:gd name="T6" fmla="*/ 109 w 218"/>
                <a:gd name="T7" fmla="*/ 217 h 218"/>
                <a:gd name="T8" fmla="*/ 217 w 218"/>
                <a:gd name="T9" fmla="*/ 109 h 218"/>
                <a:gd name="T10" fmla="*/ 217 w 218"/>
                <a:gd name="T11" fmla="*/ 109 h 218"/>
                <a:gd name="T12" fmla="*/ 217 w 218"/>
                <a:gd name="T13" fmla="*/ 109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217" y="109"/>
                  </a:moveTo>
                  <a:cubicBezTo>
                    <a:pt x="217" y="50"/>
                    <a:pt x="167" y="0"/>
                    <a:pt x="109" y="0"/>
                  </a:cubicBezTo>
                  <a:cubicBezTo>
                    <a:pt x="50" y="0"/>
                    <a:pt x="0" y="50"/>
                    <a:pt x="0" y="109"/>
                  </a:cubicBezTo>
                  <a:cubicBezTo>
                    <a:pt x="0" y="167"/>
                    <a:pt x="50" y="217"/>
                    <a:pt x="109" y="217"/>
                  </a:cubicBezTo>
                  <a:cubicBezTo>
                    <a:pt x="167" y="217"/>
                    <a:pt x="217" y="167"/>
                    <a:pt x="217" y="109"/>
                  </a:cubicBezTo>
                  <a:close/>
                  <a:moveTo>
                    <a:pt x="217" y="109"/>
                  </a:moveTo>
                  <a:lnTo>
                    <a:pt x="217" y="1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81" name="Freeform 315"/>
            <p:cNvSpPr>
              <a:spLocks noChangeArrowheads="1"/>
            </p:cNvSpPr>
            <p:nvPr/>
          </p:nvSpPr>
          <p:spPr bwMode="auto">
            <a:xfrm>
              <a:off x="6605588" y="3216274"/>
              <a:ext cx="77787" cy="77788"/>
            </a:xfrm>
            <a:custGeom>
              <a:avLst/>
              <a:gdLst>
                <a:gd name="T0" fmla="*/ 108 w 218"/>
                <a:gd name="T1" fmla="*/ 217 h 218"/>
                <a:gd name="T2" fmla="*/ 217 w 218"/>
                <a:gd name="T3" fmla="*/ 109 h 218"/>
                <a:gd name="T4" fmla="*/ 108 w 218"/>
                <a:gd name="T5" fmla="*/ 0 h 218"/>
                <a:gd name="T6" fmla="*/ 0 w 218"/>
                <a:gd name="T7" fmla="*/ 109 h 218"/>
                <a:gd name="T8" fmla="*/ 108 w 218"/>
                <a:gd name="T9" fmla="*/ 217 h 218"/>
                <a:gd name="T10" fmla="*/ 108 w 218"/>
                <a:gd name="T11" fmla="*/ 217 h 218"/>
                <a:gd name="T12" fmla="*/ 108 w 218"/>
                <a:gd name="T13" fmla="*/ 217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108" y="217"/>
                  </a:moveTo>
                  <a:cubicBezTo>
                    <a:pt x="167" y="217"/>
                    <a:pt x="217" y="167"/>
                    <a:pt x="217" y="109"/>
                  </a:cubicBezTo>
                  <a:cubicBezTo>
                    <a:pt x="217" y="50"/>
                    <a:pt x="167" y="0"/>
                    <a:pt x="108" y="0"/>
                  </a:cubicBezTo>
                  <a:cubicBezTo>
                    <a:pt x="50" y="0"/>
                    <a:pt x="0" y="50"/>
                    <a:pt x="0" y="109"/>
                  </a:cubicBezTo>
                  <a:cubicBezTo>
                    <a:pt x="0" y="167"/>
                    <a:pt x="50" y="217"/>
                    <a:pt x="108" y="217"/>
                  </a:cubicBezTo>
                  <a:close/>
                  <a:moveTo>
                    <a:pt x="108" y="217"/>
                  </a:moveTo>
                  <a:lnTo>
                    <a:pt x="108" y="21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82" name="Freeform 316"/>
            <p:cNvSpPr>
              <a:spLocks noChangeArrowheads="1"/>
            </p:cNvSpPr>
            <p:nvPr/>
          </p:nvSpPr>
          <p:spPr bwMode="auto">
            <a:xfrm>
              <a:off x="6873875" y="3216274"/>
              <a:ext cx="77788" cy="77788"/>
            </a:xfrm>
            <a:custGeom>
              <a:avLst/>
              <a:gdLst>
                <a:gd name="T0" fmla="*/ 109 w 218"/>
                <a:gd name="T1" fmla="*/ 0 h 218"/>
                <a:gd name="T2" fmla="*/ 0 w 218"/>
                <a:gd name="T3" fmla="*/ 109 h 218"/>
                <a:gd name="T4" fmla="*/ 109 w 218"/>
                <a:gd name="T5" fmla="*/ 217 h 218"/>
                <a:gd name="T6" fmla="*/ 217 w 218"/>
                <a:gd name="T7" fmla="*/ 109 h 218"/>
                <a:gd name="T8" fmla="*/ 109 w 218"/>
                <a:gd name="T9" fmla="*/ 0 h 218"/>
                <a:gd name="T10" fmla="*/ 109 w 218"/>
                <a:gd name="T11" fmla="*/ 0 h 218"/>
                <a:gd name="T12" fmla="*/ 109 w 218"/>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109" y="0"/>
                  </a:moveTo>
                  <a:cubicBezTo>
                    <a:pt x="50" y="0"/>
                    <a:pt x="0" y="50"/>
                    <a:pt x="0" y="109"/>
                  </a:cubicBezTo>
                  <a:cubicBezTo>
                    <a:pt x="0" y="167"/>
                    <a:pt x="50" y="217"/>
                    <a:pt x="109" y="217"/>
                  </a:cubicBezTo>
                  <a:cubicBezTo>
                    <a:pt x="167" y="217"/>
                    <a:pt x="217" y="167"/>
                    <a:pt x="217" y="109"/>
                  </a:cubicBezTo>
                  <a:cubicBezTo>
                    <a:pt x="217" y="50"/>
                    <a:pt x="167" y="0"/>
                    <a:pt x="109" y="0"/>
                  </a:cubicBezTo>
                  <a:close/>
                  <a:moveTo>
                    <a:pt x="109" y="0"/>
                  </a:moveTo>
                  <a:lnTo>
                    <a:pt x="109"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83" name="Freeform 317"/>
            <p:cNvSpPr>
              <a:spLocks noChangeArrowheads="1"/>
            </p:cNvSpPr>
            <p:nvPr/>
          </p:nvSpPr>
          <p:spPr bwMode="auto">
            <a:xfrm>
              <a:off x="6605588" y="3128962"/>
              <a:ext cx="77787" cy="76200"/>
            </a:xfrm>
            <a:custGeom>
              <a:avLst/>
              <a:gdLst>
                <a:gd name="T0" fmla="*/ 108 w 218"/>
                <a:gd name="T1" fmla="*/ 209 h 210"/>
                <a:gd name="T2" fmla="*/ 217 w 218"/>
                <a:gd name="T3" fmla="*/ 100 h 210"/>
                <a:gd name="T4" fmla="*/ 108 w 218"/>
                <a:gd name="T5" fmla="*/ 0 h 210"/>
                <a:gd name="T6" fmla="*/ 0 w 218"/>
                <a:gd name="T7" fmla="*/ 100 h 210"/>
                <a:gd name="T8" fmla="*/ 108 w 218"/>
                <a:gd name="T9" fmla="*/ 209 h 210"/>
                <a:gd name="T10" fmla="*/ 108 w 218"/>
                <a:gd name="T11" fmla="*/ 209 h 210"/>
                <a:gd name="T12" fmla="*/ 108 w 218"/>
                <a:gd name="T13" fmla="*/ 209 h 210"/>
              </a:gdLst>
              <a:ahLst/>
              <a:cxnLst>
                <a:cxn ang="0">
                  <a:pos x="T0" y="T1"/>
                </a:cxn>
                <a:cxn ang="0">
                  <a:pos x="T2" y="T3"/>
                </a:cxn>
                <a:cxn ang="0">
                  <a:pos x="T4" y="T5"/>
                </a:cxn>
                <a:cxn ang="0">
                  <a:pos x="T6" y="T7"/>
                </a:cxn>
                <a:cxn ang="0">
                  <a:pos x="T8" y="T9"/>
                </a:cxn>
                <a:cxn ang="0">
                  <a:pos x="T10" y="T11"/>
                </a:cxn>
                <a:cxn ang="0">
                  <a:pos x="T12" y="T13"/>
                </a:cxn>
              </a:cxnLst>
              <a:rect l="0" t="0" r="r" b="b"/>
              <a:pathLst>
                <a:path w="218" h="210">
                  <a:moveTo>
                    <a:pt x="108" y="209"/>
                  </a:moveTo>
                  <a:cubicBezTo>
                    <a:pt x="167" y="209"/>
                    <a:pt x="217" y="167"/>
                    <a:pt x="217" y="100"/>
                  </a:cubicBezTo>
                  <a:cubicBezTo>
                    <a:pt x="217" y="41"/>
                    <a:pt x="167" y="0"/>
                    <a:pt x="108" y="0"/>
                  </a:cubicBezTo>
                  <a:cubicBezTo>
                    <a:pt x="50" y="0"/>
                    <a:pt x="0" y="41"/>
                    <a:pt x="0" y="100"/>
                  </a:cubicBezTo>
                  <a:cubicBezTo>
                    <a:pt x="0" y="167"/>
                    <a:pt x="50" y="209"/>
                    <a:pt x="108" y="209"/>
                  </a:cubicBezTo>
                  <a:close/>
                  <a:moveTo>
                    <a:pt x="108" y="209"/>
                  </a:moveTo>
                  <a:lnTo>
                    <a:pt x="108" y="2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84" name="Freeform 318"/>
            <p:cNvSpPr>
              <a:spLocks noChangeArrowheads="1"/>
            </p:cNvSpPr>
            <p:nvPr/>
          </p:nvSpPr>
          <p:spPr bwMode="auto">
            <a:xfrm>
              <a:off x="6605588" y="3038474"/>
              <a:ext cx="77787" cy="77788"/>
            </a:xfrm>
            <a:custGeom>
              <a:avLst/>
              <a:gdLst>
                <a:gd name="T0" fmla="*/ 108 w 218"/>
                <a:gd name="T1" fmla="*/ 217 h 218"/>
                <a:gd name="T2" fmla="*/ 217 w 218"/>
                <a:gd name="T3" fmla="*/ 108 h 218"/>
                <a:gd name="T4" fmla="*/ 108 w 218"/>
                <a:gd name="T5" fmla="*/ 0 h 218"/>
                <a:gd name="T6" fmla="*/ 0 w 218"/>
                <a:gd name="T7" fmla="*/ 108 h 218"/>
                <a:gd name="T8" fmla="*/ 108 w 218"/>
                <a:gd name="T9" fmla="*/ 217 h 218"/>
                <a:gd name="T10" fmla="*/ 108 w 218"/>
                <a:gd name="T11" fmla="*/ 217 h 218"/>
                <a:gd name="T12" fmla="*/ 108 w 218"/>
                <a:gd name="T13" fmla="*/ 217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108" y="217"/>
                  </a:moveTo>
                  <a:cubicBezTo>
                    <a:pt x="167" y="217"/>
                    <a:pt x="217" y="167"/>
                    <a:pt x="217" y="108"/>
                  </a:cubicBezTo>
                  <a:cubicBezTo>
                    <a:pt x="217" y="50"/>
                    <a:pt x="167" y="0"/>
                    <a:pt x="108" y="0"/>
                  </a:cubicBezTo>
                  <a:cubicBezTo>
                    <a:pt x="50" y="0"/>
                    <a:pt x="0" y="50"/>
                    <a:pt x="0" y="108"/>
                  </a:cubicBezTo>
                  <a:cubicBezTo>
                    <a:pt x="0" y="167"/>
                    <a:pt x="50" y="217"/>
                    <a:pt x="108" y="217"/>
                  </a:cubicBezTo>
                  <a:close/>
                  <a:moveTo>
                    <a:pt x="108" y="217"/>
                  </a:moveTo>
                  <a:lnTo>
                    <a:pt x="108" y="21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85" name="Freeform 319"/>
            <p:cNvSpPr>
              <a:spLocks noChangeArrowheads="1"/>
            </p:cNvSpPr>
            <p:nvPr/>
          </p:nvSpPr>
          <p:spPr bwMode="auto">
            <a:xfrm>
              <a:off x="6605588" y="2947987"/>
              <a:ext cx="77787" cy="77787"/>
            </a:xfrm>
            <a:custGeom>
              <a:avLst/>
              <a:gdLst>
                <a:gd name="T0" fmla="*/ 108 w 218"/>
                <a:gd name="T1" fmla="*/ 217 h 218"/>
                <a:gd name="T2" fmla="*/ 217 w 218"/>
                <a:gd name="T3" fmla="*/ 109 h 218"/>
                <a:gd name="T4" fmla="*/ 108 w 218"/>
                <a:gd name="T5" fmla="*/ 0 h 218"/>
                <a:gd name="T6" fmla="*/ 0 w 218"/>
                <a:gd name="T7" fmla="*/ 109 h 218"/>
                <a:gd name="T8" fmla="*/ 108 w 218"/>
                <a:gd name="T9" fmla="*/ 217 h 218"/>
                <a:gd name="T10" fmla="*/ 108 w 218"/>
                <a:gd name="T11" fmla="*/ 217 h 218"/>
                <a:gd name="T12" fmla="*/ 108 w 218"/>
                <a:gd name="T13" fmla="*/ 217 h 218"/>
              </a:gdLst>
              <a:ahLst/>
              <a:cxnLst>
                <a:cxn ang="0">
                  <a:pos x="T0" y="T1"/>
                </a:cxn>
                <a:cxn ang="0">
                  <a:pos x="T2" y="T3"/>
                </a:cxn>
                <a:cxn ang="0">
                  <a:pos x="T4" y="T5"/>
                </a:cxn>
                <a:cxn ang="0">
                  <a:pos x="T6" y="T7"/>
                </a:cxn>
                <a:cxn ang="0">
                  <a:pos x="T8" y="T9"/>
                </a:cxn>
                <a:cxn ang="0">
                  <a:pos x="T10" y="T11"/>
                </a:cxn>
                <a:cxn ang="0">
                  <a:pos x="T12" y="T13"/>
                </a:cxn>
              </a:cxnLst>
              <a:rect l="0" t="0" r="r" b="b"/>
              <a:pathLst>
                <a:path w="218" h="218">
                  <a:moveTo>
                    <a:pt x="108" y="217"/>
                  </a:moveTo>
                  <a:cubicBezTo>
                    <a:pt x="167" y="217"/>
                    <a:pt x="217" y="167"/>
                    <a:pt x="217" y="109"/>
                  </a:cubicBezTo>
                  <a:cubicBezTo>
                    <a:pt x="217" y="50"/>
                    <a:pt x="167" y="0"/>
                    <a:pt x="108" y="0"/>
                  </a:cubicBezTo>
                  <a:cubicBezTo>
                    <a:pt x="50" y="0"/>
                    <a:pt x="0" y="50"/>
                    <a:pt x="0" y="109"/>
                  </a:cubicBezTo>
                  <a:cubicBezTo>
                    <a:pt x="0" y="167"/>
                    <a:pt x="50" y="217"/>
                    <a:pt x="108" y="217"/>
                  </a:cubicBezTo>
                  <a:close/>
                  <a:moveTo>
                    <a:pt x="108" y="217"/>
                  </a:moveTo>
                  <a:lnTo>
                    <a:pt x="108" y="21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86" name="Freeform 320"/>
            <p:cNvSpPr>
              <a:spLocks noChangeArrowheads="1"/>
            </p:cNvSpPr>
            <p:nvPr/>
          </p:nvSpPr>
          <p:spPr bwMode="auto">
            <a:xfrm>
              <a:off x="6696075" y="3216274"/>
              <a:ext cx="74613" cy="77788"/>
            </a:xfrm>
            <a:custGeom>
              <a:avLst/>
              <a:gdLst>
                <a:gd name="T0" fmla="*/ 208 w 209"/>
                <a:gd name="T1" fmla="*/ 109 h 218"/>
                <a:gd name="T2" fmla="*/ 100 w 209"/>
                <a:gd name="T3" fmla="*/ 0 h 218"/>
                <a:gd name="T4" fmla="*/ 0 w 209"/>
                <a:gd name="T5" fmla="*/ 109 h 218"/>
                <a:gd name="T6" fmla="*/ 100 w 209"/>
                <a:gd name="T7" fmla="*/ 217 h 218"/>
                <a:gd name="T8" fmla="*/ 208 w 209"/>
                <a:gd name="T9" fmla="*/ 109 h 218"/>
                <a:gd name="T10" fmla="*/ 208 w 209"/>
                <a:gd name="T11" fmla="*/ 109 h 218"/>
                <a:gd name="T12" fmla="*/ 208 w 209"/>
                <a:gd name="T13" fmla="*/ 109 h 218"/>
              </a:gdLst>
              <a:ahLst/>
              <a:cxnLst>
                <a:cxn ang="0">
                  <a:pos x="T0" y="T1"/>
                </a:cxn>
                <a:cxn ang="0">
                  <a:pos x="T2" y="T3"/>
                </a:cxn>
                <a:cxn ang="0">
                  <a:pos x="T4" y="T5"/>
                </a:cxn>
                <a:cxn ang="0">
                  <a:pos x="T6" y="T7"/>
                </a:cxn>
                <a:cxn ang="0">
                  <a:pos x="T8" y="T9"/>
                </a:cxn>
                <a:cxn ang="0">
                  <a:pos x="T10" y="T11"/>
                </a:cxn>
                <a:cxn ang="0">
                  <a:pos x="T12" y="T13"/>
                </a:cxn>
              </a:cxnLst>
              <a:rect l="0" t="0" r="r" b="b"/>
              <a:pathLst>
                <a:path w="209" h="218">
                  <a:moveTo>
                    <a:pt x="208" y="109"/>
                  </a:moveTo>
                  <a:cubicBezTo>
                    <a:pt x="208" y="50"/>
                    <a:pt x="167" y="0"/>
                    <a:pt x="100" y="0"/>
                  </a:cubicBezTo>
                  <a:cubicBezTo>
                    <a:pt x="41" y="0"/>
                    <a:pt x="0" y="50"/>
                    <a:pt x="0" y="109"/>
                  </a:cubicBezTo>
                  <a:cubicBezTo>
                    <a:pt x="0" y="167"/>
                    <a:pt x="41" y="217"/>
                    <a:pt x="100" y="217"/>
                  </a:cubicBezTo>
                  <a:cubicBezTo>
                    <a:pt x="167" y="217"/>
                    <a:pt x="208" y="167"/>
                    <a:pt x="208" y="109"/>
                  </a:cubicBezTo>
                  <a:close/>
                  <a:moveTo>
                    <a:pt x="208" y="109"/>
                  </a:moveTo>
                  <a:lnTo>
                    <a:pt x="208" y="10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grpSp>
      <p:sp>
        <p:nvSpPr>
          <p:cNvPr id="87" name="Freeform 328"/>
          <p:cNvSpPr>
            <a:spLocks noChangeArrowheads="1"/>
          </p:cNvSpPr>
          <p:nvPr/>
        </p:nvSpPr>
        <p:spPr bwMode="auto">
          <a:xfrm>
            <a:off x="5906645" y="2194129"/>
            <a:ext cx="550387" cy="307056"/>
          </a:xfrm>
          <a:custGeom>
            <a:avLst/>
            <a:gdLst>
              <a:gd name="T0" fmla="*/ 585 w 1564"/>
              <a:gd name="T1" fmla="*/ 610 h 871"/>
              <a:gd name="T2" fmla="*/ 451 w 1564"/>
              <a:gd name="T3" fmla="*/ 744 h 871"/>
              <a:gd name="T4" fmla="*/ 585 w 1564"/>
              <a:gd name="T5" fmla="*/ 870 h 871"/>
              <a:gd name="T6" fmla="*/ 710 w 1564"/>
              <a:gd name="T7" fmla="*/ 744 h 871"/>
              <a:gd name="T8" fmla="*/ 585 w 1564"/>
              <a:gd name="T9" fmla="*/ 610 h 871"/>
              <a:gd name="T10" fmla="*/ 585 w 1564"/>
              <a:gd name="T11" fmla="*/ 811 h 871"/>
              <a:gd name="T12" fmla="*/ 518 w 1564"/>
              <a:gd name="T13" fmla="*/ 744 h 871"/>
              <a:gd name="T14" fmla="*/ 585 w 1564"/>
              <a:gd name="T15" fmla="*/ 677 h 871"/>
              <a:gd name="T16" fmla="*/ 643 w 1564"/>
              <a:gd name="T17" fmla="*/ 744 h 871"/>
              <a:gd name="T18" fmla="*/ 585 w 1564"/>
              <a:gd name="T19" fmla="*/ 811 h 871"/>
              <a:gd name="T20" fmla="*/ 1563 w 1564"/>
              <a:gd name="T21" fmla="*/ 519 h 871"/>
              <a:gd name="T22" fmla="*/ 1563 w 1564"/>
              <a:gd name="T23" fmla="*/ 652 h 871"/>
              <a:gd name="T24" fmla="*/ 1505 w 1564"/>
              <a:gd name="T25" fmla="*/ 719 h 871"/>
              <a:gd name="T26" fmla="*/ 1429 w 1564"/>
              <a:gd name="T27" fmla="*/ 719 h 871"/>
              <a:gd name="T28" fmla="*/ 1262 w 1564"/>
              <a:gd name="T29" fmla="*/ 569 h 871"/>
              <a:gd name="T30" fmla="*/ 1095 w 1564"/>
              <a:gd name="T31" fmla="*/ 719 h 871"/>
              <a:gd name="T32" fmla="*/ 752 w 1564"/>
              <a:gd name="T33" fmla="*/ 719 h 871"/>
              <a:gd name="T34" fmla="*/ 585 w 1564"/>
              <a:gd name="T35" fmla="*/ 569 h 871"/>
              <a:gd name="T36" fmla="*/ 409 w 1564"/>
              <a:gd name="T37" fmla="*/ 719 h 871"/>
              <a:gd name="T38" fmla="*/ 326 w 1564"/>
              <a:gd name="T39" fmla="*/ 719 h 871"/>
              <a:gd name="T40" fmla="*/ 267 w 1564"/>
              <a:gd name="T41" fmla="*/ 652 h 871"/>
              <a:gd name="T42" fmla="*/ 267 w 1564"/>
              <a:gd name="T43" fmla="*/ 519 h 871"/>
              <a:gd name="T44" fmla="*/ 1563 w 1564"/>
              <a:gd name="T45" fmla="*/ 519 h 871"/>
              <a:gd name="T46" fmla="*/ 1262 w 1564"/>
              <a:gd name="T47" fmla="*/ 610 h 871"/>
              <a:gd name="T48" fmla="*/ 1128 w 1564"/>
              <a:gd name="T49" fmla="*/ 744 h 871"/>
              <a:gd name="T50" fmla="*/ 1262 w 1564"/>
              <a:gd name="T51" fmla="*/ 870 h 871"/>
              <a:gd name="T52" fmla="*/ 1396 w 1564"/>
              <a:gd name="T53" fmla="*/ 744 h 871"/>
              <a:gd name="T54" fmla="*/ 1262 w 1564"/>
              <a:gd name="T55" fmla="*/ 610 h 871"/>
              <a:gd name="T56" fmla="*/ 1262 w 1564"/>
              <a:gd name="T57" fmla="*/ 811 h 871"/>
              <a:gd name="T58" fmla="*/ 1195 w 1564"/>
              <a:gd name="T59" fmla="*/ 744 h 871"/>
              <a:gd name="T60" fmla="*/ 1262 w 1564"/>
              <a:gd name="T61" fmla="*/ 677 h 871"/>
              <a:gd name="T62" fmla="*/ 1329 w 1564"/>
              <a:gd name="T63" fmla="*/ 744 h 871"/>
              <a:gd name="T64" fmla="*/ 1262 w 1564"/>
              <a:gd name="T65" fmla="*/ 811 h 871"/>
              <a:gd name="T66" fmla="*/ 1538 w 1564"/>
              <a:gd name="T67" fmla="*/ 376 h 871"/>
              <a:gd name="T68" fmla="*/ 1295 w 1564"/>
              <a:gd name="T69" fmla="*/ 134 h 871"/>
              <a:gd name="T70" fmla="*/ 1229 w 1564"/>
              <a:gd name="T71" fmla="*/ 109 h 871"/>
              <a:gd name="T72" fmla="*/ 1112 w 1564"/>
              <a:gd name="T73" fmla="*/ 109 h 871"/>
              <a:gd name="T74" fmla="*/ 1112 w 1564"/>
              <a:gd name="T75" fmla="*/ 59 h 871"/>
              <a:gd name="T76" fmla="*/ 1045 w 1564"/>
              <a:gd name="T77" fmla="*/ 0 h 871"/>
              <a:gd name="T78" fmla="*/ 326 w 1564"/>
              <a:gd name="T79" fmla="*/ 0 h 871"/>
              <a:gd name="T80" fmla="*/ 267 w 1564"/>
              <a:gd name="T81" fmla="*/ 59 h 871"/>
              <a:gd name="T82" fmla="*/ 267 w 1564"/>
              <a:gd name="T83" fmla="*/ 75 h 871"/>
              <a:gd name="T84" fmla="*/ 8 w 1564"/>
              <a:gd name="T85" fmla="*/ 101 h 871"/>
              <a:gd name="T86" fmla="*/ 459 w 1564"/>
              <a:gd name="T87" fmla="*/ 159 h 871"/>
              <a:gd name="T88" fmla="*/ 0 w 1564"/>
              <a:gd name="T89" fmla="*/ 209 h 871"/>
              <a:gd name="T90" fmla="*/ 459 w 1564"/>
              <a:gd name="T91" fmla="*/ 268 h 871"/>
              <a:gd name="T92" fmla="*/ 0 w 1564"/>
              <a:gd name="T93" fmla="*/ 309 h 871"/>
              <a:gd name="T94" fmla="*/ 267 w 1564"/>
              <a:gd name="T95" fmla="*/ 360 h 871"/>
              <a:gd name="T96" fmla="*/ 267 w 1564"/>
              <a:gd name="T97" fmla="*/ 485 h 871"/>
              <a:gd name="T98" fmla="*/ 1563 w 1564"/>
              <a:gd name="T99" fmla="*/ 485 h 871"/>
              <a:gd name="T100" fmla="*/ 1563 w 1564"/>
              <a:gd name="T101" fmla="*/ 435 h 871"/>
              <a:gd name="T102" fmla="*/ 1538 w 1564"/>
              <a:gd name="T103" fmla="*/ 376 h 871"/>
              <a:gd name="T104" fmla="*/ 1429 w 1564"/>
              <a:gd name="T105" fmla="*/ 385 h 871"/>
              <a:gd name="T106" fmla="*/ 1195 w 1564"/>
              <a:gd name="T107" fmla="*/ 385 h 871"/>
              <a:gd name="T108" fmla="*/ 1178 w 1564"/>
              <a:gd name="T109" fmla="*/ 376 h 871"/>
              <a:gd name="T110" fmla="*/ 1178 w 1564"/>
              <a:gd name="T111" fmla="*/ 193 h 871"/>
              <a:gd name="T112" fmla="*/ 1195 w 1564"/>
              <a:gd name="T113" fmla="*/ 184 h 871"/>
              <a:gd name="T114" fmla="*/ 1237 w 1564"/>
              <a:gd name="T115" fmla="*/ 184 h 871"/>
              <a:gd name="T116" fmla="*/ 1245 w 1564"/>
              <a:gd name="T117" fmla="*/ 184 h 871"/>
              <a:gd name="T118" fmla="*/ 1438 w 1564"/>
              <a:gd name="T119" fmla="*/ 368 h 871"/>
              <a:gd name="T120" fmla="*/ 1429 w 1564"/>
              <a:gd name="T121" fmla="*/ 385 h 871"/>
              <a:gd name="T122" fmla="*/ 1429 w 1564"/>
              <a:gd name="T123" fmla="*/ 385 h 871"/>
              <a:gd name="T124" fmla="*/ 1429 w 1564"/>
              <a:gd name="T125" fmla="*/ 385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64" h="871">
                <a:moveTo>
                  <a:pt x="585" y="610"/>
                </a:moveTo>
                <a:cubicBezTo>
                  <a:pt x="510" y="610"/>
                  <a:pt x="451" y="669"/>
                  <a:pt x="451" y="744"/>
                </a:cubicBezTo>
                <a:cubicBezTo>
                  <a:pt x="451" y="820"/>
                  <a:pt x="510" y="870"/>
                  <a:pt x="585" y="870"/>
                </a:cubicBezTo>
                <a:cubicBezTo>
                  <a:pt x="652" y="870"/>
                  <a:pt x="710" y="820"/>
                  <a:pt x="710" y="744"/>
                </a:cubicBezTo>
                <a:cubicBezTo>
                  <a:pt x="710" y="669"/>
                  <a:pt x="652" y="610"/>
                  <a:pt x="585" y="610"/>
                </a:cubicBezTo>
                <a:close/>
                <a:moveTo>
                  <a:pt x="585" y="811"/>
                </a:moveTo>
                <a:cubicBezTo>
                  <a:pt x="543" y="811"/>
                  <a:pt x="518" y="778"/>
                  <a:pt x="518" y="744"/>
                </a:cubicBezTo>
                <a:cubicBezTo>
                  <a:pt x="518" y="711"/>
                  <a:pt x="543" y="677"/>
                  <a:pt x="585" y="677"/>
                </a:cubicBezTo>
                <a:cubicBezTo>
                  <a:pt x="618" y="677"/>
                  <a:pt x="643" y="711"/>
                  <a:pt x="643" y="744"/>
                </a:cubicBezTo>
                <a:cubicBezTo>
                  <a:pt x="643" y="778"/>
                  <a:pt x="618" y="811"/>
                  <a:pt x="585" y="811"/>
                </a:cubicBezTo>
                <a:close/>
                <a:moveTo>
                  <a:pt x="1563" y="519"/>
                </a:moveTo>
                <a:cubicBezTo>
                  <a:pt x="1563" y="652"/>
                  <a:pt x="1563" y="652"/>
                  <a:pt x="1563" y="652"/>
                </a:cubicBezTo>
                <a:cubicBezTo>
                  <a:pt x="1563" y="694"/>
                  <a:pt x="1538" y="719"/>
                  <a:pt x="1505" y="719"/>
                </a:cubicBezTo>
                <a:cubicBezTo>
                  <a:pt x="1429" y="719"/>
                  <a:pt x="1429" y="719"/>
                  <a:pt x="1429" y="719"/>
                </a:cubicBezTo>
                <a:cubicBezTo>
                  <a:pt x="1421" y="636"/>
                  <a:pt x="1346" y="569"/>
                  <a:pt x="1262" y="569"/>
                </a:cubicBezTo>
                <a:cubicBezTo>
                  <a:pt x="1178" y="569"/>
                  <a:pt x="1103" y="636"/>
                  <a:pt x="1095" y="719"/>
                </a:cubicBezTo>
                <a:cubicBezTo>
                  <a:pt x="752" y="719"/>
                  <a:pt x="752" y="719"/>
                  <a:pt x="752" y="719"/>
                </a:cubicBezTo>
                <a:cubicBezTo>
                  <a:pt x="735" y="636"/>
                  <a:pt x="669" y="569"/>
                  <a:pt x="585" y="569"/>
                </a:cubicBezTo>
                <a:cubicBezTo>
                  <a:pt x="493" y="569"/>
                  <a:pt x="426" y="636"/>
                  <a:pt x="409" y="719"/>
                </a:cubicBezTo>
                <a:cubicBezTo>
                  <a:pt x="326" y="719"/>
                  <a:pt x="326" y="719"/>
                  <a:pt x="326" y="719"/>
                </a:cubicBezTo>
                <a:cubicBezTo>
                  <a:pt x="292" y="719"/>
                  <a:pt x="267" y="694"/>
                  <a:pt x="267" y="652"/>
                </a:cubicBezTo>
                <a:cubicBezTo>
                  <a:pt x="267" y="519"/>
                  <a:pt x="267" y="519"/>
                  <a:pt x="267" y="519"/>
                </a:cubicBezTo>
                <a:lnTo>
                  <a:pt x="1563" y="519"/>
                </a:lnTo>
                <a:close/>
                <a:moveTo>
                  <a:pt x="1262" y="610"/>
                </a:moveTo>
                <a:cubicBezTo>
                  <a:pt x="1187" y="610"/>
                  <a:pt x="1128" y="669"/>
                  <a:pt x="1128" y="744"/>
                </a:cubicBezTo>
                <a:cubicBezTo>
                  <a:pt x="1128" y="820"/>
                  <a:pt x="1187" y="870"/>
                  <a:pt x="1262" y="870"/>
                </a:cubicBezTo>
                <a:cubicBezTo>
                  <a:pt x="1337" y="870"/>
                  <a:pt x="1396" y="820"/>
                  <a:pt x="1396" y="744"/>
                </a:cubicBezTo>
                <a:cubicBezTo>
                  <a:pt x="1396" y="669"/>
                  <a:pt x="1337" y="610"/>
                  <a:pt x="1262" y="610"/>
                </a:cubicBezTo>
                <a:close/>
                <a:moveTo>
                  <a:pt x="1262" y="811"/>
                </a:moveTo>
                <a:cubicBezTo>
                  <a:pt x="1229" y="811"/>
                  <a:pt x="1195" y="778"/>
                  <a:pt x="1195" y="744"/>
                </a:cubicBezTo>
                <a:cubicBezTo>
                  <a:pt x="1195" y="711"/>
                  <a:pt x="1229" y="677"/>
                  <a:pt x="1262" y="677"/>
                </a:cubicBezTo>
                <a:cubicBezTo>
                  <a:pt x="1295" y="677"/>
                  <a:pt x="1329" y="711"/>
                  <a:pt x="1329" y="744"/>
                </a:cubicBezTo>
                <a:cubicBezTo>
                  <a:pt x="1329" y="778"/>
                  <a:pt x="1295" y="811"/>
                  <a:pt x="1262" y="811"/>
                </a:cubicBezTo>
                <a:close/>
                <a:moveTo>
                  <a:pt x="1538" y="376"/>
                </a:moveTo>
                <a:cubicBezTo>
                  <a:pt x="1295" y="134"/>
                  <a:pt x="1295" y="134"/>
                  <a:pt x="1295" y="134"/>
                </a:cubicBezTo>
                <a:cubicBezTo>
                  <a:pt x="1279" y="117"/>
                  <a:pt x="1254" y="109"/>
                  <a:pt x="1229" y="109"/>
                </a:cubicBezTo>
                <a:cubicBezTo>
                  <a:pt x="1112" y="109"/>
                  <a:pt x="1112" y="109"/>
                  <a:pt x="1112" y="109"/>
                </a:cubicBezTo>
                <a:cubicBezTo>
                  <a:pt x="1112" y="59"/>
                  <a:pt x="1112" y="59"/>
                  <a:pt x="1112" y="59"/>
                </a:cubicBezTo>
                <a:cubicBezTo>
                  <a:pt x="1112" y="25"/>
                  <a:pt x="1078" y="0"/>
                  <a:pt x="1045" y="0"/>
                </a:cubicBezTo>
                <a:cubicBezTo>
                  <a:pt x="326" y="0"/>
                  <a:pt x="326" y="0"/>
                  <a:pt x="326" y="0"/>
                </a:cubicBezTo>
                <a:cubicBezTo>
                  <a:pt x="292" y="0"/>
                  <a:pt x="267" y="25"/>
                  <a:pt x="267" y="59"/>
                </a:cubicBezTo>
                <a:cubicBezTo>
                  <a:pt x="267" y="75"/>
                  <a:pt x="267" y="75"/>
                  <a:pt x="267" y="75"/>
                </a:cubicBezTo>
                <a:cubicBezTo>
                  <a:pt x="8" y="101"/>
                  <a:pt x="8" y="101"/>
                  <a:pt x="8" y="101"/>
                </a:cubicBezTo>
                <a:cubicBezTo>
                  <a:pt x="459" y="159"/>
                  <a:pt x="459" y="159"/>
                  <a:pt x="459" y="159"/>
                </a:cubicBezTo>
                <a:cubicBezTo>
                  <a:pt x="0" y="209"/>
                  <a:pt x="0" y="209"/>
                  <a:pt x="0" y="209"/>
                </a:cubicBezTo>
                <a:cubicBezTo>
                  <a:pt x="459" y="268"/>
                  <a:pt x="459" y="268"/>
                  <a:pt x="459" y="268"/>
                </a:cubicBezTo>
                <a:cubicBezTo>
                  <a:pt x="0" y="309"/>
                  <a:pt x="0" y="309"/>
                  <a:pt x="0" y="309"/>
                </a:cubicBezTo>
                <a:cubicBezTo>
                  <a:pt x="267" y="360"/>
                  <a:pt x="267" y="360"/>
                  <a:pt x="267" y="360"/>
                </a:cubicBezTo>
                <a:cubicBezTo>
                  <a:pt x="267" y="485"/>
                  <a:pt x="267" y="485"/>
                  <a:pt x="267" y="485"/>
                </a:cubicBezTo>
                <a:cubicBezTo>
                  <a:pt x="1563" y="485"/>
                  <a:pt x="1563" y="485"/>
                  <a:pt x="1563" y="485"/>
                </a:cubicBezTo>
                <a:cubicBezTo>
                  <a:pt x="1563" y="435"/>
                  <a:pt x="1563" y="435"/>
                  <a:pt x="1563" y="435"/>
                </a:cubicBezTo>
                <a:cubicBezTo>
                  <a:pt x="1563" y="410"/>
                  <a:pt x="1555" y="393"/>
                  <a:pt x="1538" y="376"/>
                </a:cubicBezTo>
                <a:close/>
                <a:moveTo>
                  <a:pt x="1429" y="385"/>
                </a:moveTo>
                <a:cubicBezTo>
                  <a:pt x="1195" y="385"/>
                  <a:pt x="1195" y="385"/>
                  <a:pt x="1195" y="385"/>
                </a:cubicBezTo>
                <a:cubicBezTo>
                  <a:pt x="1187" y="385"/>
                  <a:pt x="1178" y="376"/>
                  <a:pt x="1178" y="376"/>
                </a:cubicBezTo>
                <a:cubicBezTo>
                  <a:pt x="1178" y="193"/>
                  <a:pt x="1178" y="193"/>
                  <a:pt x="1178" y="193"/>
                </a:cubicBezTo>
                <a:cubicBezTo>
                  <a:pt x="1178" y="184"/>
                  <a:pt x="1187" y="184"/>
                  <a:pt x="1195" y="184"/>
                </a:cubicBezTo>
                <a:cubicBezTo>
                  <a:pt x="1237" y="184"/>
                  <a:pt x="1237" y="184"/>
                  <a:pt x="1237" y="184"/>
                </a:cubicBezTo>
                <a:lnTo>
                  <a:pt x="1245" y="184"/>
                </a:lnTo>
                <a:cubicBezTo>
                  <a:pt x="1438" y="368"/>
                  <a:pt x="1438" y="368"/>
                  <a:pt x="1438" y="368"/>
                </a:cubicBezTo>
                <a:cubicBezTo>
                  <a:pt x="1446" y="376"/>
                  <a:pt x="1438" y="385"/>
                  <a:pt x="1429" y="385"/>
                </a:cubicBezTo>
                <a:close/>
                <a:moveTo>
                  <a:pt x="1429" y="385"/>
                </a:moveTo>
                <a:lnTo>
                  <a:pt x="1429" y="385"/>
                </a:lnTo>
                <a:close/>
              </a:path>
            </a:pathLst>
          </a:custGeom>
          <a:solidFill>
            <a:schemeClr val="bg1"/>
          </a:solidFill>
          <a:ln>
            <a:noFill/>
          </a:ln>
          <a:effectLst/>
        </p:spPr>
        <p:txBody>
          <a:bodyPr wrap="none" lIns="87533" tIns="43766" rIns="87533" bIns="43766" anchor="ctr"/>
          <a:lstStyle/>
          <a:p>
            <a:pPr>
              <a:defRPr/>
            </a:pPr>
            <a:endParaRPr lang="en-US" sz="635" dirty="0">
              <a:ea typeface="宋体" panose="02010600030101010101" pitchFamily="2" charset="-122"/>
            </a:endParaRPr>
          </a:p>
        </p:txBody>
      </p:sp>
      <p:sp>
        <p:nvSpPr>
          <p:cNvPr id="88" name="Freeform 544"/>
          <p:cNvSpPr>
            <a:spLocks noChangeArrowheads="1"/>
          </p:cNvSpPr>
          <p:nvPr/>
        </p:nvSpPr>
        <p:spPr bwMode="auto">
          <a:xfrm>
            <a:off x="4280983" y="2093969"/>
            <a:ext cx="438486" cy="464185"/>
          </a:xfrm>
          <a:custGeom>
            <a:avLst/>
            <a:gdLst>
              <a:gd name="T0" fmla="*/ 995 w 1588"/>
              <a:gd name="T1" fmla="*/ 870 h 1682"/>
              <a:gd name="T2" fmla="*/ 1078 w 1588"/>
              <a:gd name="T3" fmla="*/ 753 h 1682"/>
              <a:gd name="T4" fmla="*/ 1463 w 1588"/>
              <a:gd name="T5" fmla="*/ 661 h 1682"/>
              <a:gd name="T6" fmla="*/ 1546 w 1588"/>
              <a:gd name="T7" fmla="*/ 352 h 1682"/>
              <a:gd name="T8" fmla="*/ 1346 w 1588"/>
              <a:gd name="T9" fmla="*/ 527 h 1682"/>
              <a:gd name="T10" fmla="*/ 1120 w 1588"/>
              <a:gd name="T11" fmla="*/ 310 h 1682"/>
              <a:gd name="T12" fmla="*/ 1296 w 1588"/>
              <a:gd name="T13" fmla="*/ 101 h 1682"/>
              <a:gd name="T14" fmla="*/ 995 w 1588"/>
              <a:gd name="T15" fmla="*/ 184 h 1682"/>
              <a:gd name="T16" fmla="*/ 894 w 1588"/>
              <a:gd name="T17" fmla="*/ 577 h 1682"/>
              <a:gd name="T18" fmla="*/ 501 w 1588"/>
              <a:gd name="T19" fmla="*/ 452 h 1682"/>
              <a:gd name="T20" fmla="*/ 501 w 1588"/>
              <a:gd name="T21" fmla="*/ 427 h 1682"/>
              <a:gd name="T22" fmla="*/ 493 w 1588"/>
              <a:gd name="T23" fmla="*/ 0 h 1682"/>
              <a:gd name="T24" fmla="*/ 250 w 1588"/>
              <a:gd name="T25" fmla="*/ 285 h 1682"/>
              <a:gd name="T26" fmla="*/ 175 w 1588"/>
              <a:gd name="T27" fmla="*/ 393 h 1682"/>
              <a:gd name="T28" fmla="*/ 150 w 1588"/>
              <a:gd name="T29" fmla="*/ 427 h 1682"/>
              <a:gd name="T30" fmla="*/ 117 w 1588"/>
              <a:gd name="T31" fmla="*/ 477 h 1682"/>
              <a:gd name="T32" fmla="*/ 100 w 1588"/>
              <a:gd name="T33" fmla="*/ 502 h 1682"/>
              <a:gd name="T34" fmla="*/ 66 w 1588"/>
              <a:gd name="T35" fmla="*/ 586 h 1682"/>
              <a:gd name="T36" fmla="*/ 58 w 1588"/>
              <a:gd name="T37" fmla="*/ 611 h 1682"/>
              <a:gd name="T38" fmla="*/ 50 w 1588"/>
              <a:gd name="T39" fmla="*/ 678 h 1682"/>
              <a:gd name="T40" fmla="*/ 41 w 1588"/>
              <a:gd name="T41" fmla="*/ 728 h 1682"/>
              <a:gd name="T42" fmla="*/ 41 w 1588"/>
              <a:gd name="T43" fmla="*/ 744 h 1682"/>
              <a:gd name="T44" fmla="*/ 50 w 1588"/>
              <a:gd name="T45" fmla="*/ 778 h 1682"/>
              <a:gd name="T46" fmla="*/ 58 w 1588"/>
              <a:gd name="T47" fmla="*/ 811 h 1682"/>
              <a:gd name="T48" fmla="*/ 100 w 1588"/>
              <a:gd name="T49" fmla="*/ 878 h 1682"/>
              <a:gd name="T50" fmla="*/ 125 w 1588"/>
              <a:gd name="T51" fmla="*/ 853 h 1682"/>
              <a:gd name="T52" fmla="*/ 133 w 1588"/>
              <a:gd name="T53" fmla="*/ 795 h 1682"/>
              <a:gd name="T54" fmla="*/ 142 w 1588"/>
              <a:gd name="T55" fmla="*/ 770 h 1682"/>
              <a:gd name="T56" fmla="*/ 150 w 1588"/>
              <a:gd name="T57" fmla="*/ 753 h 1682"/>
              <a:gd name="T58" fmla="*/ 167 w 1588"/>
              <a:gd name="T59" fmla="*/ 720 h 1682"/>
              <a:gd name="T60" fmla="*/ 183 w 1588"/>
              <a:gd name="T61" fmla="*/ 694 h 1682"/>
              <a:gd name="T62" fmla="*/ 200 w 1588"/>
              <a:gd name="T63" fmla="*/ 669 h 1682"/>
              <a:gd name="T64" fmla="*/ 225 w 1588"/>
              <a:gd name="T65" fmla="*/ 644 h 1682"/>
              <a:gd name="T66" fmla="*/ 250 w 1588"/>
              <a:gd name="T67" fmla="*/ 619 h 1682"/>
              <a:gd name="T68" fmla="*/ 267 w 1588"/>
              <a:gd name="T69" fmla="*/ 611 h 1682"/>
              <a:gd name="T70" fmla="*/ 301 w 1588"/>
              <a:gd name="T71" fmla="*/ 594 h 1682"/>
              <a:gd name="T72" fmla="*/ 326 w 1588"/>
              <a:gd name="T73" fmla="*/ 577 h 1682"/>
              <a:gd name="T74" fmla="*/ 342 w 1588"/>
              <a:gd name="T75" fmla="*/ 569 h 1682"/>
              <a:gd name="T76" fmla="*/ 359 w 1588"/>
              <a:gd name="T77" fmla="*/ 586 h 1682"/>
              <a:gd name="T78" fmla="*/ 75 w 1588"/>
              <a:gd name="T79" fmla="*/ 1363 h 1682"/>
              <a:gd name="T80" fmla="*/ 292 w 1588"/>
              <a:gd name="T81" fmla="*/ 1581 h 1682"/>
              <a:gd name="T82" fmla="*/ 777 w 1588"/>
              <a:gd name="T83" fmla="*/ 1087 h 1682"/>
              <a:gd name="T84" fmla="*/ 1530 w 1588"/>
              <a:gd name="T85" fmla="*/ 1623 h 1682"/>
              <a:gd name="T86" fmla="*/ 217 w 1588"/>
              <a:gd name="T87" fmla="*/ 1522 h 1682"/>
              <a:gd name="T88" fmla="*/ 133 w 1588"/>
              <a:gd name="T89" fmla="*/ 1438 h 1682"/>
              <a:gd name="T90" fmla="*/ 217 w 1588"/>
              <a:gd name="T91" fmla="*/ 1522 h 1682"/>
              <a:gd name="T92" fmla="*/ 217 w 1588"/>
              <a:gd name="T93" fmla="*/ 152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88" h="1682">
                <a:moveTo>
                  <a:pt x="1530" y="1405"/>
                </a:moveTo>
                <a:cubicBezTo>
                  <a:pt x="995" y="870"/>
                  <a:pt x="995" y="870"/>
                  <a:pt x="995" y="870"/>
                </a:cubicBezTo>
                <a:cubicBezTo>
                  <a:pt x="995" y="862"/>
                  <a:pt x="986" y="862"/>
                  <a:pt x="978" y="853"/>
                </a:cubicBezTo>
                <a:cubicBezTo>
                  <a:pt x="1078" y="753"/>
                  <a:pt x="1078" y="753"/>
                  <a:pt x="1078" y="753"/>
                </a:cubicBezTo>
                <a:cubicBezTo>
                  <a:pt x="1078" y="753"/>
                  <a:pt x="1086" y="744"/>
                  <a:pt x="1086" y="736"/>
                </a:cubicBezTo>
                <a:cubicBezTo>
                  <a:pt x="1212" y="786"/>
                  <a:pt x="1362" y="761"/>
                  <a:pt x="1463" y="661"/>
                </a:cubicBezTo>
                <a:cubicBezTo>
                  <a:pt x="1538" y="586"/>
                  <a:pt x="1570" y="485"/>
                  <a:pt x="1562" y="377"/>
                </a:cubicBezTo>
                <a:cubicBezTo>
                  <a:pt x="1562" y="368"/>
                  <a:pt x="1554" y="352"/>
                  <a:pt x="1546" y="352"/>
                </a:cubicBezTo>
                <a:cubicBezTo>
                  <a:pt x="1538" y="352"/>
                  <a:pt x="1521" y="352"/>
                  <a:pt x="1513" y="360"/>
                </a:cubicBezTo>
                <a:cubicBezTo>
                  <a:pt x="1346" y="527"/>
                  <a:pt x="1346" y="527"/>
                  <a:pt x="1346" y="527"/>
                </a:cubicBezTo>
                <a:cubicBezTo>
                  <a:pt x="1170" y="485"/>
                  <a:pt x="1170" y="485"/>
                  <a:pt x="1170" y="485"/>
                </a:cubicBezTo>
                <a:cubicBezTo>
                  <a:pt x="1120" y="310"/>
                  <a:pt x="1120" y="310"/>
                  <a:pt x="1120" y="310"/>
                </a:cubicBezTo>
                <a:cubicBezTo>
                  <a:pt x="1287" y="134"/>
                  <a:pt x="1287" y="134"/>
                  <a:pt x="1287" y="134"/>
                </a:cubicBezTo>
                <a:cubicBezTo>
                  <a:pt x="1296" y="126"/>
                  <a:pt x="1304" y="118"/>
                  <a:pt x="1296" y="101"/>
                </a:cubicBezTo>
                <a:cubicBezTo>
                  <a:pt x="1296" y="92"/>
                  <a:pt x="1287" y="84"/>
                  <a:pt x="1270" y="84"/>
                </a:cubicBezTo>
                <a:cubicBezTo>
                  <a:pt x="1170" y="76"/>
                  <a:pt x="1061" y="109"/>
                  <a:pt x="995" y="184"/>
                </a:cubicBezTo>
                <a:cubicBezTo>
                  <a:pt x="886" y="285"/>
                  <a:pt x="861" y="435"/>
                  <a:pt x="911" y="561"/>
                </a:cubicBezTo>
                <a:cubicBezTo>
                  <a:pt x="903" y="569"/>
                  <a:pt x="903" y="569"/>
                  <a:pt x="894" y="577"/>
                </a:cubicBezTo>
                <a:cubicBezTo>
                  <a:pt x="752" y="711"/>
                  <a:pt x="752" y="711"/>
                  <a:pt x="752" y="711"/>
                </a:cubicBezTo>
                <a:cubicBezTo>
                  <a:pt x="501" y="452"/>
                  <a:pt x="501" y="452"/>
                  <a:pt x="501" y="452"/>
                </a:cubicBezTo>
                <a:cubicBezTo>
                  <a:pt x="493" y="452"/>
                  <a:pt x="493" y="443"/>
                  <a:pt x="484" y="443"/>
                </a:cubicBezTo>
                <a:cubicBezTo>
                  <a:pt x="493" y="435"/>
                  <a:pt x="493" y="435"/>
                  <a:pt x="501" y="427"/>
                </a:cubicBezTo>
                <a:cubicBezTo>
                  <a:pt x="551" y="435"/>
                  <a:pt x="652" y="335"/>
                  <a:pt x="735" y="251"/>
                </a:cubicBezTo>
                <a:cubicBezTo>
                  <a:pt x="493" y="0"/>
                  <a:pt x="493" y="0"/>
                  <a:pt x="493" y="0"/>
                </a:cubicBezTo>
                <a:cubicBezTo>
                  <a:pt x="376" y="109"/>
                  <a:pt x="301" y="184"/>
                  <a:pt x="309" y="243"/>
                </a:cubicBezTo>
                <a:cubicBezTo>
                  <a:pt x="284" y="251"/>
                  <a:pt x="259" y="268"/>
                  <a:pt x="250" y="285"/>
                </a:cubicBezTo>
                <a:cubicBezTo>
                  <a:pt x="209" y="318"/>
                  <a:pt x="209" y="318"/>
                  <a:pt x="209" y="318"/>
                </a:cubicBezTo>
                <a:cubicBezTo>
                  <a:pt x="192" y="343"/>
                  <a:pt x="175" y="368"/>
                  <a:pt x="175" y="393"/>
                </a:cubicBezTo>
                <a:cubicBezTo>
                  <a:pt x="167" y="402"/>
                  <a:pt x="167" y="402"/>
                  <a:pt x="159" y="410"/>
                </a:cubicBezTo>
                <a:cubicBezTo>
                  <a:pt x="150" y="427"/>
                  <a:pt x="150" y="427"/>
                  <a:pt x="150" y="427"/>
                </a:cubicBezTo>
                <a:cubicBezTo>
                  <a:pt x="133" y="443"/>
                  <a:pt x="133" y="443"/>
                  <a:pt x="133" y="443"/>
                </a:cubicBezTo>
                <a:cubicBezTo>
                  <a:pt x="125" y="452"/>
                  <a:pt x="125" y="469"/>
                  <a:pt x="117" y="477"/>
                </a:cubicBezTo>
                <a:lnTo>
                  <a:pt x="108" y="485"/>
                </a:lnTo>
                <a:cubicBezTo>
                  <a:pt x="100" y="502"/>
                  <a:pt x="100" y="502"/>
                  <a:pt x="100" y="502"/>
                </a:cubicBezTo>
                <a:cubicBezTo>
                  <a:pt x="100" y="510"/>
                  <a:pt x="91" y="519"/>
                  <a:pt x="83" y="536"/>
                </a:cubicBezTo>
                <a:cubicBezTo>
                  <a:pt x="75" y="552"/>
                  <a:pt x="66" y="569"/>
                  <a:pt x="66" y="586"/>
                </a:cubicBezTo>
                <a:cubicBezTo>
                  <a:pt x="66" y="594"/>
                  <a:pt x="66" y="594"/>
                  <a:pt x="66" y="594"/>
                </a:cubicBezTo>
                <a:cubicBezTo>
                  <a:pt x="58" y="602"/>
                  <a:pt x="58" y="602"/>
                  <a:pt x="58" y="611"/>
                </a:cubicBezTo>
                <a:cubicBezTo>
                  <a:pt x="50" y="636"/>
                  <a:pt x="50" y="636"/>
                  <a:pt x="50" y="636"/>
                </a:cubicBezTo>
                <a:cubicBezTo>
                  <a:pt x="50" y="653"/>
                  <a:pt x="50" y="669"/>
                  <a:pt x="50" y="678"/>
                </a:cubicBezTo>
                <a:cubicBezTo>
                  <a:pt x="50" y="686"/>
                  <a:pt x="50" y="686"/>
                  <a:pt x="50" y="686"/>
                </a:cubicBezTo>
                <a:cubicBezTo>
                  <a:pt x="41" y="703"/>
                  <a:pt x="41" y="711"/>
                  <a:pt x="41" y="728"/>
                </a:cubicBezTo>
                <a:lnTo>
                  <a:pt x="41" y="736"/>
                </a:lnTo>
                <a:lnTo>
                  <a:pt x="41" y="744"/>
                </a:lnTo>
                <a:cubicBezTo>
                  <a:pt x="50" y="744"/>
                  <a:pt x="50" y="753"/>
                  <a:pt x="50" y="761"/>
                </a:cubicBezTo>
                <a:cubicBezTo>
                  <a:pt x="50" y="778"/>
                  <a:pt x="50" y="778"/>
                  <a:pt x="50" y="778"/>
                </a:cubicBezTo>
                <a:cubicBezTo>
                  <a:pt x="50" y="786"/>
                  <a:pt x="50" y="786"/>
                  <a:pt x="50" y="786"/>
                </a:cubicBezTo>
                <a:cubicBezTo>
                  <a:pt x="50" y="795"/>
                  <a:pt x="50" y="803"/>
                  <a:pt x="58" y="811"/>
                </a:cubicBezTo>
                <a:cubicBezTo>
                  <a:pt x="66" y="853"/>
                  <a:pt x="66" y="853"/>
                  <a:pt x="66" y="853"/>
                </a:cubicBezTo>
                <a:cubicBezTo>
                  <a:pt x="75" y="870"/>
                  <a:pt x="83" y="878"/>
                  <a:pt x="100" y="878"/>
                </a:cubicBezTo>
                <a:cubicBezTo>
                  <a:pt x="108" y="878"/>
                  <a:pt x="117" y="870"/>
                  <a:pt x="117" y="870"/>
                </a:cubicBezTo>
                <a:cubicBezTo>
                  <a:pt x="125" y="862"/>
                  <a:pt x="125" y="862"/>
                  <a:pt x="125" y="853"/>
                </a:cubicBezTo>
                <a:cubicBezTo>
                  <a:pt x="133" y="811"/>
                  <a:pt x="133" y="811"/>
                  <a:pt x="133" y="811"/>
                </a:cubicBezTo>
                <a:cubicBezTo>
                  <a:pt x="133" y="803"/>
                  <a:pt x="133" y="803"/>
                  <a:pt x="133" y="795"/>
                </a:cubicBezTo>
                <a:cubicBezTo>
                  <a:pt x="133" y="786"/>
                  <a:pt x="142" y="786"/>
                  <a:pt x="142" y="786"/>
                </a:cubicBezTo>
                <a:cubicBezTo>
                  <a:pt x="142" y="770"/>
                  <a:pt x="142" y="770"/>
                  <a:pt x="142" y="770"/>
                </a:cubicBezTo>
                <a:cubicBezTo>
                  <a:pt x="142" y="761"/>
                  <a:pt x="142" y="761"/>
                  <a:pt x="150" y="761"/>
                </a:cubicBezTo>
                <a:lnTo>
                  <a:pt x="150" y="753"/>
                </a:lnTo>
                <a:lnTo>
                  <a:pt x="150" y="744"/>
                </a:lnTo>
                <a:cubicBezTo>
                  <a:pt x="159" y="736"/>
                  <a:pt x="159" y="728"/>
                  <a:pt x="167" y="720"/>
                </a:cubicBezTo>
                <a:lnTo>
                  <a:pt x="167" y="711"/>
                </a:lnTo>
                <a:cubicBezTo>
                  <a:pt x="175" y="703"/>
                  <a:pt x="175" y="703"/>
                  <a:pt x="183" y="694"/>
                </a:cubicBezTo>
                <a:cubicBezTo>
                  <a:pt x="192" y="678"/>
                  <a:pt x="192" y="678"/>
                  <a:pt x="192" y="678"/>
                </a:cubicBezTo>
                <a:lnTo>
                  <a:pt x="200" y="669"/>
                </a:lnTo>
                <a:cubicBezTo>
                  <a:pt x="200" y="669"/>
                  <a:pt x="200" y="661"/>
                  <a:pt x="209" y="661"/>
                </a:cubicBezTo>
                <a:cubicBezTo>
                  <a:pt x="209" y="653"/>
                  <a:pt x="217" y="644"/>
                  <a:pt x="225" y="644"/>
                </a:cubicBezTo>
                <a:cubicBezTo>
                  <a:pt x="234" y="636"/>
                  <a:pt x="234" y="636"/>
                  <a:pt x="234" y="636"/>
                </a:cubicBezTo>
                <a:cubicBezTo>
                  <a:pt x="234" y="636"/>
                  <a:pt x="242" y="628"/>
                  <a:pt x="250" y="619"/>
                </a:cubicBezTo>
                <a:lnTo>
                  <a:pt x="259" y="619"/>
                </a:lnTo>
                <a:cubicBezTo>
                  <a:pt x="259" y="611"/>
                  <a:pt x="267" y="611"/>
                  <a:pt x="267" y="611"/>
                </a:cubicBezTo>
                <a:cubicBezTo>
                  <a:pt x="275" y="602"/>
                  <a:pt x="275" y="602"/>
                  <a:pt x="284" y="602"/>
                </a:cubicBezTo>
                <a:cubicBezTo>
                  <a:pt x="301" y="594"/>
                  <a:pt x="301" y="594"/>
                  <a:pt x="301" y="594"/>
                </a:cubicBezTo>
                <a:cubicBezTo>
                  <a:pt x="309" y="586"/>
                  <a:pt x="309" y="586"/>
                  <a:pt x="309" y="586"/>
                </a:cubicBezTo>
                <a:cubicBezTo>
                  <a:pt x="317" y="586"/>
                  <a:pt x="317" y="586"/>
                  <a:pt x="326" y="577"/>
                </a:cubicBezTo>
                <a:lnTo>
                  <a:pt x="334" y="577"/>
                </a:lnTo>
                <a:cubicBezTo>
                  <a:pt x="342" y="577"/>
                  <a:pt x="342" y="569"/>
                  <a:pt x="342" y="569"/>
                </a:cubicBezTo>
                <a:cubicBezTo>
                  <a:pt x="351" y="569"/>
                  <a:pt x="351" y="569"/>
                  <a:pt x="351" y="569"/>
                </a:cubicBezTo>
                <a:cubicBezTo>
                  <a:pt x="351" y="577"/>
                  <a:pt x="359" y="586"/>
                  <a:pt x="359" y="586"/>
                </a:cubicBezTo>
                <a:cubicBezTo>
                  <a:pt x="618" y="845"/>
                  <a:pt x="618" y="845"/>
                  <a:pt x="618" y="845"/>
                </a:cubicBezTo>
                <a:cubicBezTo>
                  <a:pt x="75" y="1363"/>
                  <a:pt x="75" y="1363"/>
                  <a:pt x="75" y="1363"/>
                </a:cubicBezTo>
                <a:cubicBezTo>
                  <a:pt x="8" y="1430"/>
                  <a:pt x="0" y="1531"/>
                  <a:pt x="66" y="1597"/>
                </a:cubicBezTo>
                <a:cubicBezTo>
                  <a:pt x="133" y="1664"/>
                  <a:pt x="225" y="1647"/>
                  <a:pt x="292" y="1581"/>
                </a:cubicBezTo>
                <a:cubicBezTo>
                  <a:pt x="769" y="1079"/>
                  <a:pt x="769" y="1079"/>
                  <a:pt x="769" y="1079"/>
                </a:cubicBezTo>
                <a:cubicBezTo>
                  <a:pt x="769" y="1079"/>
                  <a:pt x="777" y="1079"/>
                  <a:pt x="777" y="1087"/>
                </a:cubicBezTo>
                <a:cubicBezTo>
                  <a:pt x="1312" y="1623"/>
                  <a:pt x="1312" y="1623"/>
                  <a:pt x="1312" y="1623"/>
                </a:cubicBezTo>
                <a:cubicBezTo>
                  <a:pt x="1371" y="1681"/>
                  <a:pt x="1471" y="1681"/>
                  <a:pt x="1530" y="1623"/>
                </a:cubicBezTo>
                <a:cubicBezTo>
                  <a:pt x="1587" y="1564"/>
                  <a:pt x="1587" y="1464"/>
                  <a:pt x="1530" y="1405"/>
                </a:cubicBezTo>
                <a:close/>
                <a:moveTo>
                  <a:pt x="217" y="1522"/>
                </a:moveTo>
                <a:cubicBezTo>
                  <a:pt x="192" y="1547"/>
                  <a:pt x="159" y="1547"/>
                  <a:pt x="133" y="1522"/>
                </a:cubicBezTo>
                <a:cubicBezTo>
                  <a:pt x="108" y="1497"/>
                  <a:pt x="108" y="1455"/>
                  <a:pt x="133" y="1438"/>
                </a:cubicBezTo>
                <a:cubicBezTo>
                  <a:pt x="159" y="1413"/>
                  <a:pt x="192" y="1413"/>
                  <a:pt x="217" y="1438"/>
                </a:cubicBezTo>
                <a:cubicBezTo>
                  <a:pt x="242" y="1455"/>
                  <a:pt x="242" y="1497"/>
                  <a:pt x="217" y="1522"/>
                </a:cubicBezTo>
                <a:close/>
                <a:moveTo>
                  <a:pt x="217" y="1522"/>
                </a:moveTo>
                <a:lnTo>
                  <a:pt x="217" y="1522"/>
                </a:lnTo>
                <a:close/>
              </a:path>
            </a:pathLst>
          </a:custGeom>
          <a:solidFill>
            <a:schemeClr val="bg1"/>
          </a:solidFill>
          <a:ln>
            <a:noFill/>
          </a:ln>
          <a:effectLst/>
        </p:spPr>
        <p:txBody>
          <a:bodyPr wrap="none" lIns="87533" tIns="43766" rIns="87533" bIns="43766" anchor="ctr"/>
          <a:lstStyle/>
          <a:p>
            <a:pPr>
              <a:defRPr/>
            </a:pPr>
            <a:endParaRPr lang="en-US" sz="635" dirty="0">
              <a:ea typeface="宋体" panose="02010600030101010101" pitchFamily="2" charset="-122"/>
            </a:endParaRPr>
          </a:p>
        </p:txBody>
      </p:sp>
      <p:sp>
        <p:nvSpPr>
          <p:cNvPr id="89" name="Freeform 325"/>
          <p:cNvSpPr>
            <a:spLocks noChangeArrowheads="1"/>
          </p:cNvSpPr>
          <p:nvPr/>
        </p:nvSpPr>
        <p:spPr bwMode="auto">
          <a:xfrm>
            <a:off x="2707875" y="2092288"/>
            <a:ext cx="378449" cy="509522"/>
          </a:xfrm>
          <a:custGeom>
            <a:avLst/>
            <a:gdLst>
              <a:gd name="T0" fmla="*/ 694 w 1046"/>
              <a:gd name="T1" fmla="*/ 1053 h 1405"/>
              <a:gd name="T2" fmla="*/ 176 w 1046"/>
              <a:gd name="T3" fmla="*/ 526 h 1405"/>
              <a:gd name="T4" fmla="*/ 870 w 1046"/>
              <a:gd name="T5" fmla="*/ 526 h 1405"/>
              <a:gd name="T6" fmla="*/ 393 w 1046"/>
              <a:gd name="T7" fmla="*/ 1229 h 1405"/>
              <a:gd name="T8" fmla="*/ 393 w 1046"/>
              <a:gd name="T9" fmla="*/ 1321 h 1405"/>
              <a:gd name="T10" fmla="*/ 519 w 1046"/>
              <a:gd name="T11" fmla="*/ 1404 h 1405"/>
              <a:gd name="T12" fmla="*/ 652 w 1046"/>
              <a:gd name="T13" fmla="*/ 1321 h 1405"/>
              <a:gd name="T14" fmla="*/ 652 w 1046"/>
              <a:gd name="T15" fmla="*/ 1229 h 1405"/>
              <a:gd name="T16" fmla="*/ 393 w 1046"/>
              <a:gd name="T17" fmla="*/ 1095 h 1405"/>
              <a:gd name="T18" fmla="*/ 393 w 1046"/>
              <a:gd name="T19" fmla="*/ 1187 h 1405"/>
              <a:gd name="T20" fmla="*/ 694 w 1046"/>
              <a:gd name="T21" fmla="*/ 1145 h 1405"/>
              <a:gd name="T22" fmla="*/ 42 w 1046"/>
              <a:gd name="T23" fmla="*/ 301 h 1405"/>
              <a:gd name="T24" fmla="*/ 168 w 1046"/>
              <a:gd name="T25" fmla="*/ 275 h 1405"/>
              <a:gd name="T26" fmla="*/ 42 w 1046"/>
              <a:gd name="T27" fmla="*/ 301 h 1405"/>
              <a:gd name="T28" fmla="*/ 569 w 1046"/>
              <a:gd name="T29" fmla="*/ 0 h 1405"/>
              <a:gd name="T30" fmla="*/ 477 w 1046"/>
              <a:gd name="T31" fmla="*/ 92 h 1405"/>
              <a:gd name="T32" fmla="*/ 569 w 1046"/>
              <a:gd name="T33" fmla="*/ 92 h 1405"/>
              <a:gd name="T34" fmla="*/ 301 w 1046"/>
              <a:gd name="T35" fmla="*/ 50 h 1405"/>
              <a:gd name="T36" fmla="*/ 268 w 1046"/>
              <a:gd name="T37" fmla="*/ 175 h 1405"/>
              <a:gd name="T38" fmla="*/ 1004 w 1046"/>
              <a:gd name="T39" fmla="*/ 301 h 1405"/>
              <a:gd name="T40" fmla="*/ 878 w 1046"/>
              <a:gd name="T41" fmla="*/ 275 h 1405"/>
              <a:gd name="T42" fmla="*/ 1004 w 1046"/>
              <a:gd name="T43" fmla="*/ 301 h 1405"/>
              <a:gd name="T44" fmla="*/ 744 w 1046"/>
              <a:gd name="T45" fmla="*/ 50 h 1405"/>
              <a:gd name="T46" fmla="*/ 778 w 1046"/>
              <a:gd name="T47" fmla="*/ 175 h 1405"/>
              <a:gd name="T48" fmla="*/ 84 w 1046"/>
              <a:gd name="T49" fmla="*/ 526 h 1405"/>
              <a:gd name="T50" fmla="*/ 0 w 1046"/>
              <a:gd name="T51" fmla="*/ 485 h 1405"/>
              <a:gd name="T52" fmla="*/ 92 w 1046"/>
              <a:gd name="T53" fmla="*/ 568 h 1405"/>
              <a:gd name="T54" fmla="*/ 953 w 1046"/>
              <a:gd name="T55" fmla="*/ 485 h 1405"/>
              <a:gd name="T56" fmla="*/ 953 w 1046"/>
              <a:gd name="T57" fmla="*/ 568 h 1405"/>
              <a:gd name="T58" fmla="*/ 1045 w 1046"/>
              <a:gd name="T59" fmla="*/ 485 h 1405"/>
              <a:gd name="T60" fmla="*/ 886 w 1046"/>
              <a:gd name="T61" fmla="*/ 786 h 1405"/>
              <a:gd name="T62" fmla="*/ 1004 w 1046"/>
              <a:gd name="T63" fmla="*/ 752 h 1405"/>
              <a:gd name="T64" fmla="*/ 886 w 1046"/>
              <a:gd name="T65" fmla="*/ 786 h 1405"/>
              <a:gd name="T66" fmla="*/ 92 w 1046"/>
              <a:gd name="T67" fmla="*/ 827 h 1405"/>
              <a:gd name="T68" fmla="*/ 126 w 1046"/>
              <a:gd name="T69" fmla="*/ 710 h 1405"/>
              <a:gd name="T70" fmla="*/ 42 w 1046"/>
              <a:gd name="T71" fmla="*/ 752 h 1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46" h="1405">
                <a:moveTo>
                  <a:pt x="870" y="526"/>
                </a:moveTo>
                <a:cubicBezTo>
                  <a:pt x="870" y="702"/>
                  <a:pt x="694" y="877"/>
                  <a:pt x="694" y="1053"/>
                </a:cubicBezTo>
                <a:cubicBezTo>
                  <a:pt x="343" y="1053"/>
                  <a:pt x="343" y="1053"/>
                  <a:pt x="343" y="1053"/>
                </a:cubicBezTo>
                <a:cubicBezTo>
                  <a:pt x="343" y="877"/>
                  <a:pt x="176" y="702"/>
                  <a:pt x="176" y="526"/>
                </a:cubicBezTo>
                <a:cubicBezTo>
                  <a:pt x="176" y="334"/>
                  <a:pt x="326" y="175"/>
                  <a:pt x="519" y="175"/>
                </a:cubicBezTo>
                <a:cubicBezTo>
                  <a:pt x="719" y="175"/>
                  <a:pt x="870" y="334"/>
                  <a:pt x="870" y="526"/>
                </a:cubicBezTo>
                <a:close/>
                <a:moveTo>
                  <a:pt x="652" y="1229"/>
                </a:moveTo>
                <a:cubicBezTo>
                  <a:pt x="393" y="1229"/>
                  <a:pt x="393" y="1229"/>
                  <a:pt x="393" y="1229"/>
                </a:cubicBezTo>
                <a:cubicBezTo>
                  <a:pt x="368" y="1229"/>
                  <a:pt x="343" y="1245"/>
                  <a:pt x="343" y="1270"/>
                </a:cubicBezTo>
                <a:cubicBezTo>
                  <a:pt x="343" y="1296"/>
                  <a:pt x="368" y="1321"/>
                  <a:pt x="393" y="1321"/>
                </a:cubicBezTo>
                <a:cubicBezTo>
                  <a:pt x="402" y="1321"/>
                  <a:pt x="402" y="1321"/>
                  <a:pt x="402" y="1321"/>
                </a:cubicBezTo>
                <a:cubicBezTo>
                  <a:pt x="418" y="1371"/>
                  <a:pt x="469" y="1404"/>
                  <a:pt x="519" y="1404"/>
                </a:cubicBezTo>
                <a:cubicBezTo>
                  <a:pt x="577" y="1404"/>
                  <a:pt x="627" y="1371"/>
                  <a:pt x="644" y="1321"/>
                </a:cubicBezTo>
                <a:cubicBezTo>
                  <a:pt x="652" y="1321"/>
                  <a:pt x="652" y="1321"/>
                  <a:pt x="652" y="1321"/>
                </a:cubicBezTo>
                <a:cubicBezTo>
                  <a:pt x="677" y="1321"/>
                  <a:pt x="694" y="1296"/>
                  <a:pt x="694" y="1270"/>
                </a:cubicBezTo>
                <a:cubicBezTo>
                  <a:pt x="694" y="1245"/>
                  <a:pt x="677" y="1229"/>
                  <a:pt x="652" y="1229"/>
                </a:cubicBezTo>
                <a:close/>
                <a:moveTo>
                  <a:pt x="652" y="1095"/>
                </a:moveTo>
                <a:cubicBezTo>
                  <a:pt x="393" y="1095"/>
                  <a:pt x="393" y="1095"/>
                  <a:pt x="393" y="1095"/>
                </a:cubicBezTo>
                <a:cubicBezTo>
                  <a:pt x="368" y="1095"/>
                  <a:pt x="343" y="1120"/>
                  <a:pt x="343" y="1145"/>
                </a:cubicBezTo>
                <a:cubicBezTo>
                  <a:pt x="343" y="1162"/>
                  <a:pt x="368" y="1187"/>
                  <a:pt x="393" y="1187"/>
                </a:cubicBezTo>
                <a:cubicBezTo>
                  <a:pt x="652" y="1187"/>
                  <a:pt x="652" y="1187"/>
                  <a:pt x="652" y="1187"/>
                </a:cubicBezTo>
                <a:cubicBezTo>
                  <a:pt x="677" y="1187"/>
                  <a:pt x="694" y="1162"/>
                  <a:pt x="694" y="1145"/>
                </a:cubicBezTo>
                <a:cubicBezTo>
                  <a:pt x="694" y="1120"/>
                  <a:pt x="677" y="1095"/>
                  <a:pt x="652" y="1095"/>
                </a:cubicBezTo>
                <a:close/>
                <a:moveTo>
                  <a:pt x="42" y="301"/>
                </a:moveTo>
                <a:cubicBezTo>
                  <a:pt x="126" y="351"/>
                  <a:pt x="126" y="351"/>
                  <a:pt x="126" y="351"/>
                </a:cubicBezTo>
                <a:cubicBezTo>
                  <a:pt x="134" y="326"/>
                  <a:pt x="151" y="301"/>
                  <a:pt x="168" y="275"/>
                </a:cubicBezTo>
                <a:cubicBezTo>
                  <a:pt x="92" y="225"/>
                  <a:pt x="92" y="225"/>
                  <a:pt x="92" y="225"/>
                </a:cubicBezTo>
                <a:lnTo>
                  <a:pt x="42" y="301"/>
                </a:lnTo>
                <a:close/>
                <a:moveTo>
                  <a:pt x="569" y="92"/>
                </a:moveTo>
                <a:cubicBezTo>
                  <a:pt x="569" y="0"/>
                  <a:pt x="569" y="0"/>
                  <a:pt x="569" y="0"/>
                </a:cubicBezTo>
                <a:cubicBezTo>
                  <a:pt x="477" y="0"/>
                  <a:pt x="477" y="0"/>
                  <a:pt x="477" y="0"/>
                </a:cubicBezTo>
                <a:cubicBezTo>
                  <a:pt x="477" y="92"/>
                  <a:pt x="477" y="92"/>
                  <a:pt x="477" y="92"/>
                </a:cubicBezTo>
                <a:cubicBezTo>
                  <a:pt x="493" y="92"/>
                  <a:pt x="510" y="92"/>
                  <a:pt x="519" y="92"/>
                </a:cubicBezTo>
                <a:cubicBezTo>
                  <a:pt x="535" y="92"/>
                  <a:pt x="552" y="92"/>
                  <a:pt x="569" y="92"/>
                </a:cubicBezTo>
                <a:close/>
                <a:moveTo>
                  <a:pt x="343" y="133"/>
                </a:moveTo>
                <a:cubicBezTo>
                  <a:pt x="301" y="50"/>
                  <a:pt x="301" y="50"/>
                  <a:pt x="301" y="50"/>
                </a:cubicBezTo>
                <a:cubicBezTo>
                  <a:pt x="218" y="92"/>
                  <a:pt x="218" y="92"/>
                  <a:pt x="218" y="92"/>
                </a:cubicBezTo>
                <a:cubicBezTo>
                  <a:pt x="268" y="175"/>
                  <a:pt x="268" y="175"/>
                  <a:pt x="268" y="175"/>
                </a:cubicBezTo>
                <a:cubicBezTo>
                  <a:pt x="293" y="159"/>
                  <a:pt x="318" y="142"/>
                  <a:pt x="343" y="133"/>
                </a:cubicBezTo>
                <a:close/>
                <a:moveTo>
                  <a:pt x="1004" y="301"/>
                </a:moveTo>
                <a:cubicBezTo>
                  <a:pt x="953" y="225"/>
                  <a:pt x="953" y="225"/>
                  <a:pt x="953" y="225"/>
                </a:cubicBezTo>
                <a:cubicBezTo>
                  <a:pt x="878" y="275"/>
                  <a:pt x="878" y="275"/>
                  <a:pt x="878" y="275"/>
                </a:cubicBezTo>
                <a:cubicBezTo>
                  <a:pt x="895" y="301"/>
                  <a:pt x="912" y="326"/>
                  <a:pt x="920" y="351"/>
                </a:cubicBezTo>
                <a:lnTo>
                  <a:pt x="1004" y="301"/>
                </a:lnTo>
                <a:close/>
                <a:moveTo>
                  <a:pt x="820" y="92"/>
                </a:moveTo>
                <a:cubicBezTo>
                  <a:pt x="744" y="50"/>
                  <a:pt x="744" y="50"/>
                  <a:pt x="744" y="50"/>
                </a:cubicBezTo>
                <a:cubicBezTo>
                  <a:pt x="702" y="133"/>
                  <a:pt x="702" y="133"/>
                  <a:pt x="702" y="133"/>
                </a:cubicBezTo>
                <a:cubicBezTo>
                  <a:pt x="727" y="142"/>
                  <a:pt x="753" y="159"/>
                  <a:pt x="778" y="175"/>
                </a:cubicBezTo>
                <a:lnTo>
                  <a:pt x="820" y="92"/>
                </a:lnTo>
                <a:close/>
                <a:moveTo>
                  <a:pt x="84" y="526"/>
                </a:moveTo>
                <a:cubicBezTo>
                  <a:pt x="84" y="510"/>
                  <a:pt x="84" y="501"/>
                  <a:pt x="92" y="485"/>
                </a:cubicBezTo>
                <a:cubicBezTo>
                  <a:pt x="0" y="485"/>
                  <a:pt x="0" y="485"/>
                  <a:pt x="0" y="485"/>
                </a:cubicBezTo>
                <a:cubicBezTo>
                  <a:pt x="0" y="568"/>
                  <a:pt x="0" y="568"/>
                  <a:pt x="0" y="568"/>
                </a:cubicBezTo>
                <a:cubicBezTo>
                  <a:pt x="92" y="568"/>
                  <a:pt x="92" y="568"/>
                  <a:pt x="92" y="568"/>
                </a:cubicBezTo>
                <a:cubicBezTo>
                  <a:pt x="84" y="560"/>
                  <a:pt x="84" y="543"/>
                  <a:pt x="84" y="526"/>
                </a:cubicBezTo>
                <a:close/>
                <a:moveTo>
                  <a:pt x="953" y="485"/>
                </a:moveTo>
                <a:cubicBezTo>
                  <a:pt x="953" y="501"/>
                  <a:pt x="962" y="510"/>
                  <a:pt x="962" y="526"/>
                </a:cubicBezTo>
                <a:cubicBezTo>
                  <a:pt x="962" y="543"/>
                  <a:pt x="953" y="560"/>
                  <a:pt x="953" y="568"/>
                </a:cubicBezTo>
                <a:cubicBezTo>
                  <a:pt x="1045" y="568"/>
                  <a:pt x="1045" y="568"/>
                  <a:pt x="1045" y="568"/>
                </a:cubicBezTo>
                <a:cubicBezTo>
                  <a:pt x="1045" y="485"/>
                  <a:pt x="1045" y="485"/>
                  <a:pt x="1045" y="485"/>
                </a:cubicBezTo>
                <a:lnTo>
                  <a:pt x="953" y="485"/>
                </a:lnTo>
                <a:close/>
                <a:moveTo>
                  <a:pt x="886" y="786"/>
                </a:moveTo>
                <a:cubicBezTo>
                  <a:pt x="953" y="827"/>
                  <a:pt x="953" y="827"/>
                  <a:pt x="953" y="827"/>
                </a:cubicBezTo>
                <a:cubicBezTo>
                  <a:pt x="1004" y="752"/>
                  <a:pt x="1004" y="752"/>
                  <a:pt x="1004" y="752"/>
                </a:cubicBezTo>
                <a:cubicBezTo>
                  <a:pt x="920" y="710"/>
                  <a:pt x="920" y="710"/>
                  <a:pt x="920" y="710"/>
                </a:cubicBezTo>
                <a:cubicBezTo>
                  <a:pt x="912" y="735"/>
                  <a:pt x="895" y="761"/>
                  <a:pt x="886" y="786"/>
                </a:cubicBezTo>
                <a:close/>
                <a:moveTo>
                  <a:pt x="42" y="752"/>
                </a:moveTo>
                <a:cubicBezTo>
                  <a:pt x="92" y="827"/>
                  <a:pt x="92" y="827"/>
                  <a:pt x="92" y="827"/>
                </a:cubicBezTo>
                <a:cubicBezTo>
                  <a:pt x="159" y="786"/>
                  <a:pt x="159" y="786"/>
                  <a:pt x="159" y="786"/>
                </a:cubicBezTo>
                <a:cubicBezTo>
                  <a:pt x="151" y="761"/>
                  <a:pt x="134" y="735"/>
                  <a:pt x="126" y="710"/>
                </a:cubicBezTo>
                <a:lnTo>
                  <a:pt x="42" y="752"/>
                </a:lnTo>
                <a:close/>
                <a:moveTo>
                  <a:pt x="42" y="752"/>
                </a:moveTo>
                <a:lnTo>
                  <a:pt x="42" y="752"/>
                </a:lnTo>
                <a:close/>
              </a:path>
            </a:pathLst>
          </a:custGeom>
          <a:solidFill>
            <a:schemeClr val="bg1"/>
          </a:solidFill>
          <a:ln>
            <a:noFill/>
          </a:ln>
          <a:effectLst/>
        </p:spPr>
        <p:txBody>
          <a:bodyPr wrap="none" lIns="87533" tIns="43766" rIns="87533" bIns="43766" anchor="ctr"/>
          <a:lstStyle/>
          <a:p>
            <a:pPr>
              <a:defRPr/>
            </a:pPr>
            <a:endParaRPr lang="en-US" sz="635" dirty="0">
              <a:ea typeface="宋体" panose="02010600030101010101" pitchFamily="2" charset="-122"/>
            </a:endParaRPr>
          </a:p>
        </p:txBody>
      </p:sp>
      <p:grpSp>
        <p:nvGrpSpPr>
          <p:cNvPr id="90" name="Group 581"/>
          <p:cNvGrpSpPr/>
          <p:nvPr/>
        </p:nvGrpSpPr>
        <p:grpSpPr bwMode="auto">
          <a:xfrm>
            <a:off x="3809787" y="1390308"/>
            <a:ext cx="299361" cy="197589"/>
            <a:chOff x="3763963" y="5216524"/>
            <a:chExt cx="466725" cy="307975"/>
          </a:xfrm>
          <a:solidFill>
            <a:schemeClr val="bg1"/>
          </a:solidFill>
        </p:grpSpPr>
        <p:sp>
          <p:nvSpPr>
            <p:cNvPr id="91" name="Freeform 496"/>
            <p:cNvSpPr>
              <a:spLocks noChangeArrowheads="1"/>
            </p:cNvSpPr>
            <p:nvPr/>
          </p:nvSpPr>
          <p:spPr bwMode="auto">
            <a:xfrm>
              <a:off x="4130675" y="5421312"/>
              <a:ext cx="100013" cy="103187"/>
            </a:xfrm>
            <a:custGeom>
              <a:avLst/>
              <a:gdLst>
                <a:gd name="T0" fmla="*/ 276 w 277"/>
                <a:gd name="T1" fmla="*/ 218 h 286"/>
                <a:gd name="T2" fmla="*/ 276 w 277"/>
                <a:gd name="T3" fmla="*/ 209 h 286"/>
                <a:gd name="T4" fmla="*/ 276 w 277"/>
                <a:gd name="T5" fmla="*/ 201 h 286"/>
                <a:gd name="T6" fmla="*/ 276 w 277"/>
                <a:gd name="T7" fmla="*/ 193 h 286"/>
                <a:gd name="T8" fmla="*/ 268 w 277"/>
                <a:gd name="T9" fmla="*/ 176 h 286"/>
                <a:gd name="T10" fmla="*/ 268 w 277"/>
                <a:gd name="T11" fmla="*/ 168 h 286"/>
                <a:gd name="T12" fmla="*/ 268 w 277"/>
                <a:gd name="T13" fmla="*/ 159 h 286"/>
                <a:gd name="T14" fmla="*/ 268 w 277"/>
                <a:gd name="T15" fmla="*/ 151 h 286"/>
                <a:gd name="T16" fmla="*/ 268 w 277"/>
                <a:gd name="T17" fmla="*/ 143 h 286"/>
                <a:gd name="T18" fmla="*/ 259 w 277"/>
                <a:gd name="T19" fmla="*/ 109 h 286"/>
                <a:gd name="T20" fmla="*/ 259 w 277"/>
                <a:gd name="T21" fmla="*/ 92 h 286"/>
                <a:gd name="T22" fmla="*/ 259 w 277"/>
                <a:gd name="T23" fmla="*/ 84 h 286"/>
                <a:gd name="T24" fmla="*/ 251 w 277"/>
                <a:gd name="T25" fmla="*/ 51 h 286"/>
                <a:gd name="T26" fmla="*/ 251 w 277"/>
                <a:gd name="T27" fmla="*/ 42 h 286"/>
                <a:gd name="T28" fmla="*/ 242 w 277"/>
                <a:gd name="T29" fmla="*/ 34 h 286"/>
                <a:gd name="T30" fmla="*/ 242 w 277"/>
                <a:gd name="T31" fmla="*/ 17 h 286"/>
                <a:gd name="T32" fmla="*/ 234 w 277"/>
                <a:gd name="T33" fmla="*/ 0 h 286"/>
                <a:gd name="T34" fmla="*/ 226 w 277"/>
                <a:gd name="T35" fmla="*/ 0 h 286"/>
                <a:gd name="T36" fmla="*/ 8 w 277"/>
                <a:gd name="T37" fmla="*/ 59 h 286"/>
                <a:gd name="T38" fmla="*/ 8 w 277"/>
                <a:gd name="T39" fmla="*/ 67 h 286"/>
                <a:gd name="T40" fmla="*/ 8 w 277"/>
                <a:gd name="T41" fmla="*/ 76 h 286"/>
                <a:gd name="T42" fmla="*/ 8 w 277"/>
                <a:gd name="T43" fmla="*/ 84 h 286"/>
                <a:gd name="T44" fmla="*/ 8 w 277"/>
                <a:gd name="T45" fmla="*/ 92 h 286"/>
                <a:gd name="T46" fmla="*/ 8 w 277"/>
                <a:gd name="T47" fmla="*/ 101 h 286"/>
                <a:gd name="T48" fmla="*/ 8 w 277"/>
                <a:gd name="T49" fmla="*/ 118 h 286"/>
                <a:gd name="T50" fmla="*/ 8 w 277"/>
                <a:gd name="T51" fmla="*/ 134 h 286"/>
                <a:gd name="T52" fmla="*/ 17 w 277"/>
                <a:gd name="T53" fmla="*/ 143 h 286"/>
                <a:gd name="T54" fmla="*/ 17 w 277"/>
                <a:gd name="T55" fmla="*/ 159 h 286"/>
                <a:gd name="T56" fmla="*/ 17 w 277"/>
                <a:gd name="T57" fmla="*/ 168 h 286"/>
                <a:gd name="T58" fmla="*/ 17 w 277"/>
                <a:gd name="T59" fmla="*/ 176 h 286"/>
                <a:gd name="T60" fmla="*/ 17 w 277"/>
                <a:gd name="T61" fmla="*/ 185 h 286"/>
                <a:gd name="T62" fmla="*/ 8 w 277"/>
                <a:gd name="T63" fmla="*/ 201 h 286"/>
                <a:gd name="T64" fmla="*/ 8 w 277"/>
                <a:gd name="T65" fmla="*/ 209 h 286"/>
                <a:gd name="T66" fmla="*/ 8 w 277"/>
                <a:gd name="T67" fmla="*/ 218 h 286"/>
                <a:gd name="T68" fmla="*/ 8 w 277"/>
                <a:gd name="T69" fmla="*/ 226 h 286"/>
                <a:gd name="T70" fmla="*/ 8 w 277"/>
                <a:gd name="T71" fmla="*/ 243 h 286"/>
                <a:gd name="T72" fmla="*/ 8 w 277"/>
                <a:gd name="T73" fmla="*/ 251 h 286"/>
                <a:gd name="T74" fmla="*/ 0 w 277"/>
                <a:gd name="T75" fmla="*/ 260 h 286"/>
                <a:gd name="T76" fmla="*/ 0 w 277"/>
                <a:gd name="T77" fmla="*/ 268 h 286"/>
                <a:gd name="T78" fmla="*/ 0 w 277"/>
                <a:gd name="T79" fmla="*/ 276 h 286"/>
                <a:gd name="T80" fmla="*/ 0 w 277"/>
                <a:gd name="T81" fmla="*/ 285 h 286"/>
                <a:gd name="T82" fmla="*/ 268 w 277"/>
                <a:gd name="T83" fmla="*/ 285 h 286"/>
                <a:gd name="T84" fmla="*/ 276 w 277"/>
                <a:gd name="T85" fmla="*/ 276 h 286"/>
                <a:gd name="T86" fmla="*/ 276 w 277"/>
                <a:gd name="T87" fmla="*/ 260 h 286"/>
                <a:gd name="T88" fmla="*/ 276 w 277"/>
                <a:gd name="T89" fmla="*/ 243 h 286"/>
                <a:gd name="T90" fmla="*/ 276 w 277"/>
                <a:gd name="T91" fmla="*/ 226 h 286"/>
                <a:gd name="T92" fmla="*/ 276 w 277"/>
                <a:gd name="T93" fmla="*/ 218 h 286"/>
                <a:gd name="T94" fmla="*/ 276 w 277"/>
                <a:gd name="T95" fmla="*/ 218 h 286"/>
                <a:gd name="T96" fmla="*/ 276 w 277"/>
                <a:gd name="T97" fmla="*/ 218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7" h="286">
                  <a:moveTo>
                    <a:pt x="276" y="218"/>
                  </a:moveTo>
                  <a:lnTo>
                    <a:pt x="276" y="209"/>
                  </a:lnTo>
                  <a:lnTo>
                    <a:pt x="276" y="201"/>
                  </a:lnTo>
                  <a:cubicBezTo>
                    <a:pt x="276" y="193"/>
                    <a:pt x="276" y="193"/>
                    <a:pt x="276" y="193"/>
                  </a:cubicBezTo>
                  <a:cubicBezTo>
                    <a:pt x="276" y="193"/>
                    <a:pt x="276" y="185"/>
                    <a:pt x="268" y="176"/>
                  </a:cubicBezTo>
                  <a:cubicBezTo>
                    <a:pt x="268" y="168"/>
                    <a:pt x="268" y="168"/>
                    <a:pt x="268" y="168"/>
                  </a:cubicBezTo>
                  <a:lnTo>
                    <a:pt x="268" y="159"/>
                  </a:lnTo>
                  <a:lnTo>
                    <a:pt x="268" y="151"/>
                  </a:lnTo>
                  <a:cubicBezTo>
                    <a:pt x="268" y="143"/>
                    <a:pt x="268" y="143"/>
                    <a:pt x="268" y="143"/>
                  </a:cubicBezTo>
                  <a:cubicBezTo>
                    <a:pt x="268" y="134"/>
                    <a:pt x="268" y="118"/>
                    <a:pt x="259" y="109"/>
                  </a:cubicBezTo>
                  <a:cubicBezTo>
                    <a:pt x="259" y="109"/>
                    <a:pt x="259" y="101"/>
                    <a:pt x="259" y="92"/>
                  </a:cubicBezTo>
                  <a:lnTo>
                    <a:pt x="259" y="84"/>
                  </a:lnTo>
                  <a:cubicBezTo>
                    <a:pt x="259" y="67"/>
                    <a:pt x="251" y="59"/>
                    <a:pt x="251" y="51"/>
                  </a:cubicBezTo>
                  <a:cubicBezTo>
                    <a:pt x="251" y="42"/>
                    <a:pt x="251" y="42"/>
                    <a:pt x="251" y="42"/>
                  </a:cubicBezTo>
                  <a:cubicBezTo>
                    <a:pt x="242" y="34"/>
                    <a:pt x="242" y="34"/>
                    <a:pt x="242" y="34"/>
                  </a:cubicBezTo>
                  <a:cubicBezTo>
                    <a:pt x="242" y="26"/>
                    <a:pt x="242" y="26"/>
                    <a:pt x="242" y="17"/>
                  </a:cubicBezTo>
                  <a:cubicBezTo>
                    <a:pt x="242" y="9"/>
                    <a:pt x="234" y="9"/>
                    <a:pt x="234" y="0"/>
                  </a:cubicBezTo>
                  <a:lnTo>
                    <a:pt x="226" y="0"/>
                  </a:lnTo>
                  <a:cubicBezTo>
                    <a:pt x="8" y="59"/>
                    <a:pt x="8" y="59"/>
                    <a:pt x="8" y="59"/>
                  </a:cubicBezTo>
                  <a:cubicBezTo>
                    <a:pt x="8" y="67"/>
                    <a:pt x="0" y="67"/>
                    <a:pt x="8" y="67"/>
                  </a:cubicBezTo>
                  <a:cubicBezTo>
                    <a:pt x="8" y="76"/>
                    <a:pt x="8" y="76"/>
                    <a:pt x="8" y="76"/>
                  </a:cubicBezTo>
                  <a:lnTo>
                    <a:pt x="8" y="84"/>
                  </a:lnTo>
                  <a:cubicBezTo>
                    <a:pt x="8" y="92"/>
                    <a:pt x="8" y="92"/>
                    <a:pt x="8" y="92"/>
                  </a:cubicBezTo>
                  <a:lnTo>
                    <a:pt x="8" y="101"/>
                  </a:lnTo>
                  <a:cubicBezTo>
                    <a:pt x="8" y="109"/>
                    <a:pt x="8" y="118"/>
                    <a:pt x="8" y="118"/>
                  </a:cubicBezTo>
                  <a:cubicBezTo>
                    <a:pt x="8" y="126"/>
                    <a:pt x="8" y="126"/>
                    <a:pt x="8" y="134"/>
                  </a:cubicBezTo>
                  <a:cubicBezTo>
                    <a:pt x="17" y="134"/>
                    <a:pt x="17" y="134"/>
                    <a:pt x="17" y="143"/>
                  </a:cubicBezTo>
                  <a:cubicBezTo>
                    <a:pt x="17" y="151"/>
                    <a:pt x="17" y="159"/>
                    <a:pt x="17" y="159"/>
                  </a:cubicBezTo>
                  <a:cubicBezTo>
                    <a:pt x="17" y="168"/>
                    <a:pt x="17" y="168"/>
                    <a:pt x="17" y="168"/>
                  </a:cubicBezTo>
                  <a:lnTo>
                    <a:pt x="17" y="176"/>
                  </a:lnTo>
                  <a:cubicBezTo>
                    <a:pt x="17" y="185"/>
                    <a:pt x="17" y="185"/>
                    <a:pt x="17" y="185"/>
                  </a:cubicBezTo>
                  <a:cubicBezTo>
                    <a:pt x="17" y="193"/>
                    <a:pt x="8" y="193"/>
                    <a:pt x="8" y="201"/>
                  </a:cubicBezTo>
                  <a:lnTo>
                    <a:pt x="8" y="209"/>
                  </a:lnTo>
                  <a:lnTo>
                    <a:pt x="8" y="218"/>
                  </a:lnTo>
                  <a:cubicBezTo>
                    <a:pt x="8" y="226"/>
                    <a:pt x="8" y="226"/>
                    <a:pt x="8" y="226"/>
                  </a:cubicBezTo>
                  <a:cubicBezTo>
                    <a:pt x="8" y="235"/>
                    <a:pt x="8" y="235"/>
                    <a:pt x="8" y="243"/>
                  </a:cubicBezTo>
                  <a:lnTo>
                    <a:pt x="8" y="251"/>
                  </a:lnTo>
                  <a:cubicBezTo>
                    <a:pt x="8" y="251"/>
                    <a:pt x="8" y="260"/>
                    <a:pt x="0" y="260"/>
                  </a:cubicBezTo>
                  <a:lnTo>
                    <a:pt x="0" y="268"/>
                  </a:lnTo>
                  <a:lnTo>
                    <a:pt x="0" y="276"/>
                  </a:lnTo>
                  <a:lnTo>
                    <a:pt x="0" y="285"/>
                  </a:lnTo>
                  <a:cubicBezTo>
                    <a:pt x="268" y="285"/>
                    <a:pt x="268" y="285"/>
                    <a:pt x="268" y="285"/>
                  </a:cubicBezTo>
                  <a:cubicBezTo>
                    <a:pt x="268" y="285"/>
                    <a:pt x="276" y="285"/>
                    <a:pt x="276" y="276"/>
                  </a:cubicBezTo>
                  <a:cubicBezTo>
                    <a:pt x="276" y="268"/>
                    <a:pt x="276" y="268"/>
                    <a:pt x="276" y="260"/>
                  </a:cubicBezTo>
                  <a:cubicBezTo>
                    <a:pt x="276" y="260"/>
                    <a:pt x="276" y="251"/>
                    <a:pt x="276" y="243"/>
                  </a:cubicBezTo>
                  <a:cubicBezTo>
                    <a:pt x="276" y="243"/>
                    <a:pt x="276" y="235"/>
                    <a:pt x="276" y="226"/>
                  </a:cubicBezTo>
                  <a:lnTo>
                    <a:pt x="276" y="218"/>
                  </a:lnTo>
                  <a:close/>
                  <a:moveTo>
                    <a:pt x="276" y="218"/>
                  </a:moveTo>
                  <a:lnTo>
                    <a:pt x="276" y="218"/>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92" name="Freeform 497"/>
            <p:cNvSpPr>
              <a:spLocks noChangeArrowheads="1"/>
            </p:cNvSpPr>
            <p:nvPr/>
          </p:nvSpPr>
          <p:spPr bwMode="auto">
            <a:xfrm>
              <a:off x="4083050" y="5297487"/>
              <a:ext cx="123825" cy="133350"/>
            </a:xfrm>
            <a:custGeom>
              <a:avLst/>
              <a:gdLst>
                <a:gd name="T0" fmla="*/ 343 w 344"/>
                <a:gd name="T1" fmla="*/ 276 h 369"/>
                <a:gd name="T2" fmla="*/ 335 w 344"/>
                <a:gd name="T3" fmla="*/ 259 h 369"/>
                <a:gd name="T4" fmla="*/ 326 w 344"/>
                <a:gd name="T5" fmla="*/ 242 h 369"/>
                <a:gd name="T6" fmla="*/ 318 w 344"/>
                <a:gd name="T7" fmla="*/ 234 h 369"/>
                <a:gd name="T8" fmla="*/ 310 w 344"/>
                <a:gd name="T9" fmla="*/ 209 h 369"/>
                <a:gd name="T10" fmla="*/ 301 w 344"/>
                <a:gd name="T11" fmla="*/ 192 h 369"/>
                <a:gd name="T12" fmla="*/ 276 w 344"/>
                <a:gd name="T13" fmla="*/ 150 h 369"/>
                <a:gd name="T14" fmla="*/ 268 w 344"/>
                <a:gd name="T15" fmla="*/ 142 h 369"/>
                <a:gd name="T16" fmla="*/ 251 w 344"/>
                <a:gd name="T17" fmla="*/ 125 h 369"/>
                <a:gd name="T18" fmla="*/ 234 w 344"/>
                <a:gd name="T19" fmla="*/ 108 h 369"/>
                <a:gd name="T20" fmla="*/ 226 w 344"/>
                <a:gd name="T21" fmla="*/ 92 h 369"/>
                <a:gd name="T22" fmla="*/ 209 w 344"/>
                <a:gd name="T23" fmla="*/ 75 h 369"/>
                <a:gd name="T24" fmla="*/ 184 w 344"/>
                <a:gd name="T25" fmla="*/ 58 h 369"/>
                <a:gd name="T26" fmla="*/ 167 w 344"/>
                <a:gd name="T27" fmla="*/ 33 h 369"/>
                <a:gd name="T28" fmla="*/ 151 w 344"/>
                <a:gd name="T29" fmla="*/ 25 h 369"/>
                <a:gd name="T30" fmla="*/ 134 w 344"/>
                <a:gd name="T31" fmla="*/ 8 h 369"/>
                <a:gd name="T32" fmla="*/ 117 w 344"/>
                <a:gd name="T33" fmla="*/ 8 h 369"/>
                <a:gd name="T34" fmla="*/ 0 w 344"/>
                <a:gd name="T35" fmla="*/ 159 h 369"/>
                <a:gd name="T36" fmla="*/ 9 w 344"/>
                <a:gd name="T37" fmla="*/ 167 h 369"/>
                <a:gd name="T38" fmla="*/ 17 w 344"/>
                <a:gd name="T39" fmla="*/ 175 h 369"/>
                <a:gd name="T40" fmla="*/ 34 w 344"/>
                <a:gd name="T41" fmla="*/ 192 h 369"/>
                <a:gd name="T42" fmla="*/ 42 w 344"/>
                <a:gd name="T43" fmla="*/ 209 h 369"/>
                <a:gd name="T44" fmla="*/ 59 w 344"/>
                <a:gd name="T45" fmla="*/ 226 h 369"/>
                <a:gd name="T46" fmla="*/ 67 w 344"/>
                <a:gd name="T47" fmla="*/ 242 h 369"/>
                <a:gd name="T48" fmla="*/ 84 w 344"/>
                <a:gd name="T49" fmla="*/ 259 h 369"/>
                <a:gd name="T50" fmla="*/ 92 w 344"/>
                <a:gd name="T51" fmla="*/ 276 h 369"/>
                <a:gd name="T52" fmla="*/ 101 w 344"/>
                <a:gd name="T53" fmla="*/ 301 h 369"/>
                <a:gd name="T54" fmla="*/ 109 w 344"/>
                <a:gd name="T55" fmla="*/ 317 h 369"/>
                <a:gd name="T56" fmla="*/ 117 w 344"/>
                <a:gd name="T57" fmla="*/ 334 h 369"/>
                <a:gd name="T58" fmla="*/ 117 w 344"/>
                <a:gd name="T59" fmla="*/ 351 h 369"/>
                <a:gd name="T60" fmla="*/ 126 w 344"/>
                <a:gd name="T61" fmla="*/ 359 h 369"/>
                <a:gd name="T62" fmla="*/ 335 w 344"/>
                <a:gd name="T63" fmla="*/ 284 h 369"/>
                <a:gd name="T64" fmla="*/ 335 w 344"/>
                <a:gd name="T65" fmla="*/ 284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4" h="369">
                  <a:moveTo>
                    <a:pt x="335" y="284"/>
                  </a:moveTo>
                  <a:cubicBezTo>
                    <a:pt x="343" y="284"/>
                    <a:pt x="343" y="276"/>
                    <a:pt x="343" y="276"/>
                  </a:cubicBezTo>
                  <a:cubicBezTo>
                    <a:pt x="343" y="267"/>
                    <a:pt x="343" y="267"/>
                    <a:pt x="343" y="267"/>
                  </a:cubicBezTo>
                  <a:cubicBezTo>
                    <a:pt x="335" y="267"/>
                    <a:pt x="335" y="267"/>
                    <a:pt x="335" y="259"/>
                  </a:cubicBezTo>
                  <a:lnTo>
                    <a:pt x="335" y="250"/>
                  </a:lnTo>
                  <a:cubicBezTo>
                    <a:pt x="326" y="250"/>
                    <a:pt x="326" y="242"/>
                    <a:pt x="326" y="242"/>
                  </a:cubicBezTo>
                  <a:lnTo>
                    <a:pt x="326" y="234"/>
                  </a:lnTo>
                  <a:lnTo>
                    <a:pt x="318" y="234"/>
                  </a:lnTo>
                  <a:cubicBezTo>
                    <a:pt x="318" y="226"/>
                    <a:pt x="318" y="226"/>
                    <a:pt x="318" y="217"/>
                  </a:cubicBezTo>
                  <a:cubicBezTo>
                    <a:pt x="310" y="217"/>
                    <a:pt x="310" y="209"/>
                    <a:pt x="310" y="209"/>
                  </a:cubicBezTo>
                  <a:cubicBezTo>
                    <a:pt x="310" y="200"/>
                    <a:pt x="301" y="200"/>
                    <a:pt x="301" y="200"/>
                  </a:cubicBezTo>
                  <a:lnTo>
                    <a:pt x="301" y="192"/>
                  </a:lnTo>
                  <a:cubicBezTo>
                    <a:pt x="293" y="192"/>
                    <a:pt x="293" y="184"/>
                    <a:pt x="293" y="184"/>
                  </a:cubicBezTo>
                  <a:cubicBezTo>
                    <a:pt x="284" y="175"/>
                    <a:pt x="276" y="159"/>
                    <a:pt x="276" y="150"/>
                  </a:cubicBezTo>
                  <a:cubicBezTo>
                    <a:pt x="268" y="150"/>
                    <a:pt x="268" y="150"/>
                    <a:pt x="268" y="150"/>
                  </a:cubicBezTo>
                  <a:cubicBezTo>
                    <a:pt x="268" y="142"/>
                    <a:pt x="268" y="142"/>
                    <a:pt x="268" y="142"/>
                  </a:cubicBezTo>
                  <a:cubicBezTo>
                    <a:pt x="260" y="142"/>
                    <a:pt x="260" y="142"/>
                    <a:pt x="260" y="142"/>
                  </a:cubicBezTo>
                  <a:cubicBezTo>
                    <a:pt x="260" y="133"/>
                    <a:pt x="260" y="133"/>
                    <a:pt x="251" y="125"/>
                  </a:cubicBezTo>
                  <a:lnTo>
                    <a:pt x="243" y="117"/>
                  </a:lnTo>
                  <a:cubicBezTo>
                    <a:pt x="243" y="108"/>
                    <a:pt x="234" y="108"/>
                    <a:pt x="234" y="108"/>
                  </a:cubicBezTo>
                  <a:lnTo>
                    <a:pt x="234" y="100"/>
                  </a:lnTo>
                  <a:cubicBezTo>
                    <a:pt x="226" y="100"/>
                    <a:pt x="226" y="100"/>
                    <a:pt x="226" y="92"/>
                  </a:cubicBezTo>
                  <a:lnTo>
                    <a:pt x="218" y="92"/>
                  </a:lnTo>
                  <a:cubicBezTo>
                    <a:pt x="218" y="83"/>
                    <a:pt x="209" y="83"/>
                    <a:pt x="209" y="75"/>
                  </a:cubicBezTo>
                  <a:cubicBezTo>
                    <a:pt x="201" y="75"/>
                    <a:pt x="201" y="67"/>
                    <a:pt x="201" y="67"/>
                  </a:cubicBezTo>
                  <a:cubicBezTo>
                    <a:pt x="193" y="58"/>
                    <a:pt x="193" y="58"/>
                    <a:pt x="184" y="58"/>
                  </a:cubicBezTo>
                  <a:cubicBezTo>
                    <a:pt x="184" y="50"/>
                    <a:pt x="176" y="50"/>
                    <a:pt x="176" y="41"/>
                  </a:cubicBezTo>
                  <a:cubicBezTo>
                    <a:pt x="176" y="41"/>
                    <a:pt x="167" y="41"/>
                    <a:pt x="167" y="33"/>
                  </a:cubicBezTo>
                  <a:cubicBezTo>
                    <a:pt x="167" y="33"/>
                    <a:pt x="159" y="33"/>
                    <a:pt x="159" y="25"/>
                  </a:cubicBezTo>
                  <a:cubicBezTo>
                    <a:pt x="151" y="25"/>
                    <a:pt x="151" y="25"/>
                    <a:pt x="151" y="25"/>
                  </a:cubicBezTo>
                  <a:cubicBezTo>
                    <a:pt x="151" y="16"/>
                    <a:pt x="142" y="16"/>
                    <a:pt x="142" y="16"/>
                  </a:cubicBezTo>
                  <a:lnTo>
                    <a:pt x="134" y="8"/>
                  </a:lnTo>
                  <a:lnTo>
                    <a:pt x="126" y="8"/>
                  </a:lnTo>
                  <a:cubicBezTo>
                    <a:pt x="126" y="0"/>
                    <a:pt x="117" y="0"/>
                    <a:pt x="117" y="8"/>
                  </a:cubicBezTo>
                  <a:cubicBezTo>
                    <a:pt x="0" y="150"/>
                    <a:pt x="0" y="150"/>
                    <a:pt x="0" y="150"/>
                  </a:cubicBezTo>
                  <a:lnTo>
                    <a:pt x="0" y="159"/>
                  </a:lnTo>
                  <a:lnTo>
                    <a:pt x="9" y="159"/>
                  </a:lnTo>
                  <a:lnTo>
                    <a:pt x="9" y="167"/>
                  </a:lnTo>
                  <a:lnTo>
                    <a:pt x="17" y="167"/>
                  </a:lnTo>
                  <a:cubicBezTo>
                    <a:pt x="17" y="175"/>
                    <a:pt x="17" y="175"/>
                    <a:pt x="17" y="175"/>
                  </a:cubicBezTo>
                  <a:cubicBezTo>
                    <a:pt x="25" y="175"/>
                    <a:pt x="25" y="184"/>
                    <a:pt x="25" y="184"/>
                  </a:cubicBezTo>
                  <a:lnTo>
                    <a:pt x="34" y="192"/>
                  </a:lnTo>
                  <a:lnTo>
                    <a:pt x="34" y="200"/>
                  </a:lnTo>
                  <a:cubicBezTo>
                    <a:pt x="42" y="200"/>
                    <a:pt x="42" y="200"/>
                    <a:pt x="42" y="209"/>
                  </a:cubicBezTo>
                  <a:cubicBezTo>
                    <a:pt x="42" y="209"/>
                    <a:pt x="51" y="209"/>
                    <a:pt x="51" y="217"/>
                  </a:cubicBezTo>
                  <a:cubicBezTo>
                    <a:pt x="51" y="217"/>
                    <a:pt x="59" y="217"/>
                    <a:pt x="59" y="226"/>
                  </a:cubicBezTo>
                  <a:cubicBezTo>
                    <a:pt x="59" y="226"/>
                    <a:pt x="59" y="234"/>
                    <a:pt x="67" y="234"/>
                  </a:cubicBezTo>
                  <a:cubicBezTo>
                    <a:pt x="67" y="242"/>
                    <a:pt x="67" y="242"/>
                    <a:pt x="67" y="242"/>
                  </a:cubicBezTo>
                  <a:cubicBezTo>
                    <a:pt x="75" y="242"/>
                    <a:pt x="75" y="250"/>
                    <a:pt x="75" y="250"/>
                  </a:cubicBezTo>
                  <a:cubicBezTo>
                    <a:pt x="75" y="259"/>
                    <a:pt x="84" y="259"/>
                    <a:pt x="84" y="259"/>
                  </a:cubicBezTo>
                  <a:cubicBezTo>
                    <a:pt x="84" y="267"/>
                    <a:pt x="84" y="267"/>
                    <a:pt x="84" y="267"/>
                  </a:cubicBezTo>
                  <a:lnTo>
                    <a:pt x="92" y="276"/>
                  </a:lnTo>
                  <a:cubicBezTo>
                    <a:pt x="92" y="276"/>
                    <a:pt x="92" y="284"/>
                    <a:pt x="101" y="292"/>
                  </a:cubicBezTo>
                  <a:lnTo>
                    <a:pt x="101" y="301"/>
                  </a:lnTo>
                  <a:lnTo>
                    <a:pt x="109" y="309"/>
                  </a:lnTo>
                  <a:cubicBezTo>
                    <a:pt x="109" y="317"/>
                    <a:pt x="109" y="317"/>
                    <a:pt x="109" y="317"/>
                  </a:cubicBezTo>
                  <a:cubicBezTo>
                    <a:pt x="109" y="326"/>
                    <a:pt x="117" y="326"/>
                    <a:pt x="117" y="326"/>
                  </a:cubicBezTo>
                  <a:lnTo>
                    <a:pt x="117" y="334"/>
                  </a:lnTo>
                  <a:lnTo>
                    <a:pt x="117" y="342"/>
                  </a:lnTo>
                  <a:lnTo>
                    <a:pt x="117" y="351"/>
                  </a:lnTo>
                  <a:cubicBezTo>
                    <a:pt x="126" y="351"/>
                    <a:pt x="126" y="351"/>
                    <a:pt x="126" y="351"/>
                  </a:cubicBezTo>
                  <a:cubicBezTo>
                    <a:pt x="126" y="359"/>
                    <a:pt x="126" y="359"/>
                    <a:pt x="126" y="359"/>
                  </a:cubicBezTo>
                  <a:lnTo>
                    <a:pt x="134" y="368"/>
                  </a:lnTo>
                  <a:lnTo>
                    <a:pt x="335" y="284"/>
                  </a:lnTo>
                  <a:close/>
                  <a:moveTo>
                    <a:pt x="335" y="284"/>
                  </a:moveTo>
                  <a:lnTo>
                    <a:pt x="335"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93" name="Freeform 498"/>
            <p:cNvSpPr>
              <a:spLocks noChangeArrowheads="1"/>
            </p:cNvSpPr>
            <p:nvPr/>
          </p:nvSpPr>
          <p:spPr bwMode="auto">
            <a:xfrm>
              <a:off x="3986213" y="5253037"/>
              <a:ext cx="39687" cy="57150"/>
            </a:xfrm>
            <a:custGeom>
              <a:avLst/>
              <a:gdLst>
                <a:gd name="T0" fmla="*/ 8 w 109"/>
                <a:gd name="T1" fmla="*/ 151 h 160"/>
                <a:gd name="T2" fmla="*/ 17 w 109"/>
                <a:gd name="T3" fmla="*/ 151 h 160"/>
                <a:gd name="T4" fmla="*/ 17 w 109"/>
                <a:gd name="T5" fmla="*/ 159 h 160"/>
                <a:gd name="T6" fmla="*/ 25 w 109"/>
                <a:gd name="T7" fmla="*/ 159 h 160"/>
                <a:gd name="T8" fmla="*/ 33 w 109"/>
                <a:gd name="T9" fmla="*/ 159 h 160"/>
                <a:gd name="T10" fmla="*/ 108 w 109"/>
                <a:gd name="T11" fmla="*/ 9 h 160"/>
                <a:gd name="T12" fmla="*/ 100 w 109"/>
                <a:gd name="T13" fmla="*/ 9 h 160"/>
                <a:gd name="T14" fmla="*/ 92 w 109"/>
                <a:gd name="T15" fmla="*/ 0 h 160"/>
                <a:gd name="T16" fmla="*/ 83 w 109"/>
                <a:gd name="T17" fmla="*/ 0 h 160"/>
                <a:gd name="T18" fmla="*/ 67 w 109"/>
                <a:gd name="T19" fmla="*/ 0 h 160"/>
                <a:gd name="T20" fmla="*/ 58 w 109"/>
                <a:gd name="T21" fmla="*/ 0 h 160"/>
                <a:gd name="T22" fmla="*/ 41 w 109"/>
                <a:gd name="T23" fmla="*/ 0 h 160"/>
                <a:gd name="T24" fmla="*/ 33 w 109"/>
                <a:gd name="T25" fmla="*/ 0 h 160"/>
                <a:gd name="T26" fmla="*/ 25 w 109"/>
                <a:gd name="T27" fmla="*/ 0 h 160"/>
                <a:gd name="T28" fmla="*/ 17 w 109"/>
                <a:gd name="T29" fmla="*/ 0 h 160"/>
                <a:gd name="T30" fmla="*/ 8 w 109"/>
                <a:gd name="T31" fmla="*/ 0 h 160"/>
                <a:gd name="T32" fmla="*/ 0 w 109"/>
                <a:gd name="T33" fmla="*/ 9 h 160"/>
                <a:gd name="T34" fmla="*/ 0 w 109"/>
                <a:gd name="T35" fmla="*/ 142 h 160"/>
                <a:gd name="T36" fmla="*/ 0 w 109"/>
                <a:gd name="T37" fmla="*/ 151 h 160"/>
                <a:gd name="T38" fmla="*/ 8 w 109"/>
                <a:gd name="T39" fmla="*/ 151 h 160"/>
                <a:gd name="T40" fmla="*/ 8 w 109"/>
                <a:gd name="T41" fmla="*/ 151 h 160"/>
                <a:gd name="T42" fmla="*/ 8 w 109"/>
                <a:gd name="T43" fmla="*/ 15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9" h="160">
                  <a:moveTo>
                    <a:pt x="8" y="151"/>
                  </a:moveTo>
                  <a:lnTo>
                    <a:pt x="17" y="151"/>
                  </a:lnTo>
                  <a:lnTo>
                    <a:pt x="17" y="159"/>
                  </a:lnTo>
                  <a:cubicBezTo>
                    <a:pt x="25" y="159"/>
                    <a:pt x="25" y="159"/>
                    <a:pt x="25" y="159"/>
                  </a:cubicBezTo>
                  <a:cubicBezTo>
                    <a:pt x="33" y="159"/>
                    <a:pt x="33" y="159"/>
                    <a:pt x="33" y="159"/>
                  </a:cubicBezTo>
                  <a:cubicBezTo>
                    <a:pt x="108" y="9"/>
                    <a:pt x="108" y="9"/>
                    <a:pt x="108" y="9"/>
                  </a:cubicBezTo>
                  <a:lnTo>
                    <a:pt x="100" y="9"/>
                  </a:lnTo>
                  <a:cubicBezTo>
                    <a:pt x="92" y="9"/>
                    <a:pt x="92" y="0"/>
                    <a:pt x="92" y="0"/>
                  </a:cubicBezTo>
                  <a:lnTo>
                    <a:pt x="83" y="0"/>
                  </a:lnTo>
                  <a:cubicBezTo>
                    <a:pt x="75" y="0"/>
                    <a:pt x="75" y="0"/>
                    <a:pt x="67" y="0"/>
                  </a:cubicBezTo>
                  <a:lnTo>
                    <a:pt x="58" y="0"/>
                  </a:lnTo>
                  <a:cubicBezTo>
                    <a:pt x="50" y="0"/>
                    <a:pt x="50" y="0"/>
                    <a:pt x="41" y="0"/>
                  </a:cubicBezTo>
                  <a:lnTo>
                    <a:pt x="33" y="0"/>
                  </a:lnTo>
                  <a:lnTo>
                    <a:pt x="25" y="0"/>
                  </a:lnTo>
                  <a:lnTo>
                    <a:pt x="17" y="0"/>
                  </a:lnTo>
                  <a:lnTo>
                    <a:pt x="8" y="0"/>
                  </a:lnTo>
                  <a:cubicBezTo>
                    <a:pt x="8" y="0"/>
                    <a:pt x="0" y="0"/>
                    <a:pt x="0" y="9"/>
                  </a:cubicBezTo>
                  <a:cubicBezTo>
                    <a:pt x="0" y="142"/>
                    <a:pt x="0" y="142"/>
                    <a:pt x="0" y="142"/>
                  </a:cubicBezTo>
                  <a:cubicBezTo>
                    <a:pt x="0" y="151"/>
                    <a:pt x="0" y="151"/>
                    <a:pt x="0" y="151"/>
                  </a:cubicBezTo>
                  <a:lnTo>
                    <a:pt x="8" y="151"/>
                  </a:lnTo>
                  <a:close/>
                  <a:moveTo>
                    <a:pt x="8" y="151"/>
                  </a:moveTo>
                  <a:lnTo>
                    <a:pt x="8" y="15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94" name="Freeform 499"/>
            <p:cNvSpPr>
              <a:spLocks noChangeArrowheads="1"/>
            </p:cNvSpPr>
            <p:nvPr/>
          </p:nvSpPr>
          <p:spPr bwMode="auto">
            <a:xfrm>
              <a:off x="4056063" y="5267324"/>
              <a:ext cx="50800" cy="76200"/>
            </a:xfrm>
            <a:custGeom>
              <a:avLst/>
              <a:gdLst>
                <a:gd name="T0" fmla="*/ 17 w 143"/>
                <a:gd name="T1" fmla="*/ 192 h 210"/>
                <a:gd name="T2" fmla="*/ 25 w 143"/>
                <a:gd name="T3" fmla="*/ 201 h 210"/>
                <a:gd name="T4" fmla="*/ 34 w 143"/>
                <a:gd name="T5" fmla="*/ 201 h 210"/>
                <a:gd name="T6" fmla="*/ 42 w 143"/>
                <a:gd name="T7" fmla="*/ 201 h 210"/>
                <a:gd name="T8" fmla="*/ 142 w 143"/>
                <a:gd name="T9" fmla="*/ 59 h 210"/>
                <a:gd name="T10" fmla="*/ 142 w 143"/>
                <a:gd name="T11" fmla="*/ 42 h 210"/>
                <a:gd name="T12" fmla="*/ 134 w 143"/>
                <a:gd name="T13" fmla="*/ 42 h 210"/>
                <a:gd name="T14" fmla="*/ 126 w 143"/>
                <a:gd name="T15" fmla="*/ 42 h 210"/>
                <a:gd name="T16" fmla="*/ 117 w 143"/>
                <a:gd name="T17" fmla="*/ 33 h 210"/>
                <a:gd name="T18" fmla="*/ 109 w 143"/>
                <a:gd name="T19" fmla="*/ 25 h 210"/>
                <a:gd name="T20" fmla="*/ 100 w 143"/>
                <a:gd name="T21" fmla="*/ 25 h 210"/>
                <a:gd name="T22" fmla="*/ 84 w 143"/>
                <a:gd name="T23" fmla="*/ 17 h 210"/>
                <a:gd name="T24" fmla="*/ 75 w 143"/>
                <a:gd name="T25" fmla="*/ 9 h 210"/>
                <a:gd name="T26" fmla="*/ 59 w 143"/>
                <a:gd name="T27" fmla="*/ 9 h 210"/>
                <a:gd name="T28" fmla="*/ 42 w 143"/>
                <a:gd name="T29" fmla="*/ 0 h 210"/>
                <a:gd name="T30" fmla="*/ 0 w 143"/>
                <a:gd name="T31" fmla="*/ 184 h 210"/>
                <a:gd name="T32" fmla="*/ 8 w 143"/>
                <a:gd name="T33" fmla="*/ 184 h 210"/>
                <a:gd name="T34" fmla="*/ 17 w 143"/>
                <a:gd name="T35" fmla="*/ 192 h 210"/>
                <a:gd name="T36" fmla="*/ 17 w 143"/>
                <a:gd name="T37" fmla="*/ 192 h 210"/>
                <a:gd name="T38" fmla="*/ 17 w 143"/>
                <a:gd name="T39" fmla="*/ 19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210">
                  <a:moveTo>
                    <a:pt x="17" y="192"/>
                  </a:moveTo>
                  <a:cubicBezTo>
                    <a:pt x="25" y="192"/>
                    <a:pt x="25" y="192"/>
                    <a:pt x="25" y="201"/>
                  </a:cubicBezTo>
                  <a:lnTo>
                    <a:pt x="34" y="201"/>
                  </a:lnTo>
                  <a:cubicBezTo>
                    <a:pt x="42" y="209"/>
                    <a:pt x="42" y="209"/>
                    <a:pt x="42" y="201"/>
                  </a:cubicBezTo>
                  <a:cubicBezTo>
                    <a:pt x="142" y="59"/>
                    <a:pt x="142" y="59"/>
                    <a:pt x="142" y="59"/>
                  </a:cubicBezTo>
                  <a:cubicBezTo>
                    <a:pt x="142" y="50"/>
                    <a:pt x="142" y="50"/>
                    <a:pt x="142" y="42"/>
                  </a:cubicBezTo>
                  <a:cubicBezTo>
                    <a:pt x="134" y="42"/>
                    <a:pt x="134" y="42"/>
                    <a:pt x="134" y="42"/>
                  </a:cubicBezTo>
                  <a:lnTo>
                    <a:pt x="126" y="42"/>
                  </a:lnTo>
                  <a:cubicBezTo>
                    <a:pt x="126" y="42"/>
                    <a:pt x="126" y="33"/>
                    <a:pt x="117" y="33"/>
                  </a:cubicBezTo>
                  <a:cubicBezTo>
                    <a:pt x="117" y="33"/>
                    <a:pt x="109" y="33"/>
                    <a:pt x="109" y="25"/>
                  </a:cubicBezTo>
                  <a:lnTo>
                    <a:pt x="100" y="25"/>
                  </a:lnTo>
                  <a:cubicBezTo>
                    <a:pt x="92" y="25"/>
                    <a:pt x="92" y="17"/>
                    <a:pt x="84" y="17"/>
                  </a:cubicBezTo>
                  <a:cubicBezTo>
                    <a:pt x="84" y="17"/>
                    <a:pt x="75" y="17"/>
                    <a:pt x="75" y="9"/>
                  </a:cubicBezTo>
                  <a:cubicBezTo>
                    <a:pt x="67" y="9"/>
                    <a:pt x="67" y="9"/>
                    <a:pt x="59" y="9"/>
                  </a:cubicBezTo>
                  <a:cubicBezTo>
                    <a:pt x="59" y="9"/>
                    <a:pt x="50" y="0"/>
                    <a:pt x="42" y="0"/>
                  </a:cubicBezTo>
                  <a:cubicBezTo>
                    <a:pt x="0" y="184"/>
                    <a:pt x="0" y="184"/>
                    <a:pt x="0" y="184"/>
                  </a:cubicBezTo>
                  <a:lnTo>
                    <a:pt x="8" y="184"/>
                  </a:lnTo>
                  <a:lnTo>
                    <a:pt x="17" y="192"/>
                  </a:lnTo>
                  <a:close/>
                  <a:moveTo>
                    <a:pt x="17" y="192"/>
                  </a:moveTo>
                  <a:lnTo>
                    <a:pt x="17" y="192"/>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95" name="Freeform 500"/>
            <p:cNvSpPr>
              <a:spLocks noChangeArrowheads="1"/>
            </p:cNvSpPr>
            <p:nvPr/>
          </p:nvSpPr>
          <p:spPr bwMode="auto">
            <a:xfrm>
              <a:off x="3854450" y="5253037"/>
              <a:ext cx="114300" cy="79375"/>
            </a:xfrm>
            <a:custGeom>
              <a:avLst/>
              <a:gdLst>
                <a:gd name="T0" fmla="*/ 251 w 319"/>
                <a:gd name="T1" fmla="*/ 151 h 219"/>
                <a:gd name="T2" fmla="*/ 267 w 319"/>
                <a:gd name="T3" fmla="*/ 151 h 219"/>
                <a:gd name="T4" fmla="*/ 284 w 319"/>
                <a:gd name="T5" fmla="*/ 151 h 219"/>
                <a:gd name="T6" fmla="*/ 301 w 319"/>
                <a:gd name="T7" fmla="*/ 151 h 219"/>
                <a:gd name="T8" fmla="*/ 318 w 319"/>
                <a:gd name="T9" fmla="*/ 142 h 219"/>
                <a:gd name="T10" fmla="*/ 301 w 319"/>
                <a:gd name="T11" fmla="*/ 0 h 219"/>
                <a:gd name="T12" fmla="*/ 276 w 319"/>
                <a:gd name="T13" fmla="*/ 9 h 219"/>
                <a:gd name="T14" fmla="*/ 259 w 319"/>
                <a:gd name="T15" fmla="*/ 9 h 219"/>
                <a:gd name="T16" fmla="*/ 234 w 319"/>
                <a:gd name="T17" fmla="*/ 17 h 219"/>
                <a:gd name="T18" fmla="*/ 217 w 319"/>
                <a:gd name="T19" fmla="*/ 17 h 219"/>
                <a:gd name="T20" fmla="*/ 192 w 319"/>
                <a:gd name="T21" fmla="*/ 25 h 219"/>
                <a:gd name="T22" fmla="*/ 175 w 319"/>
                <a:gd name="T23" fmla="*/ 34 h 219"/>
                <a:gd name="T24" fmla="*/ 159 w 319"/>
                <a:gd name="T25" fmla="*/ 34 h 219"/>
                <a:gd name="T26" fmla="*/ 125 w 319"/>
                <a:gd name="T27" fmla="*/ 51 h 219"/>
                <a:gd name="T28" fmla="*/ 108 w 319"/>
                <a:gd name="T29" fmla="*/ 59 h 219"/>
                <a:gd name="T30" fmla="*/ 84 w 319"/>
                <a:gd name="T31" fmla="*/ 67 h 219"/>
                <a:gd name="T32" fmla="*/ 58 w 319"/>
                <a:gd name="T33" fmla="*/ 84 h 219"/>
                <a:gd name="T34" fmla="*/ 42 w 319"/>
                <a:gd name="T35" fmla="*/ 92 h 219"/>
                <a:gd name="T36" fmla="*/ 25 w 319"/>
                <a:gd name="T37" fmla="*/ 109 h 219"/>
                <a:gd name="T38" fmla="*/ 8 w 319"/>
                <a:gd name="T39" fmla="*/ 117 h 219"/>
                <a:gd name="T40" fmla="*/ 0 w 319"/>
                <a:gd name="T41" fmla="*/ 134 h 219"/>
                <a:gd name="T42" fmla="*/ 67 w 319"/>
                <a:gd name="T43" fmla="*/ 218 h 219"/>
                <a:gd name="T44" fmla="*/ 75 w 319"/>
                <a:gd name="T45" fmla="*/ 209 h 219"/>
                <a:gd name="T46" fmla="*/ 92 w 319"/>
                <a:gd name="T47" fmla="*/ 201 h 219"/>
                <a:gd name="T48" fmla="*/ 108 w 319"/>
                <a:gd name="T49" fmla="*/ 193 h 219"/>
                <a:gd name="T50" fmla="*/ 125 w 319"/>
                <a:gd name="T51" fmla="*/ 184 h 219"/>
                <a:gd name="T52" fmla="*/ 150 w 319"/>
                <a:gd name="T53" fmla="*/ 176 h 219"/>
                <a:gd name="T54" fmla="*/ 167 w 319"/>
                <a:gd name="T55" fmla="*/ 167 h 219"/>
                <a:gd name="T56" fmla="*/ 184 w 319"/>
                <a:gd name="T57" fmla="*/ 167 h 219"/>
                <a:gd name="T58" fmla="*/ 209 w 319"/>
                <a:gd name="T59" fmla="*/ 159 h 219"/>
                <a:gd name="T60" fmla="*/ 226 w 319"/>
                <a:gd name="T61" fmla="*/ 159 h 219"/>
                <a:gd name="T62" fmla="*/ 242 w 319"/>
                <a:gd name="T63" fmla="*/ 151 h 219"/>
                <a:gd name="T64" fmla="*/ 242 w 319"/>
                <a:gd name="T65" fmla="*/ 15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9" h="219">
                  <a:moveTo>
                    <a:pt x="242" y="151"/>
                  </a:moveTo>
                  <a:cubicBezTo>
                    <a:pt x="251" y="151"/>
                    <a:pt x="251" y="151"/>
                    <a:pt x="251" y="151"/>
                  </a:cubicBezTo>
                  <a:lnTo>
                    <a:pt x="259" y="151"/>
                  </a:lnTo>
                  <a:lnTo>
                    <a:pt x="267" y="151"/>
                  </a:lnTo>
                  <a:lnTo>
                    <a:pt x="276" y="151"/>
                  </a:lnTo>
                  <a:lnTo>
                    <a:pt x="284" y="151"/>
                  </a:lnTo>
                  <a:lnTo>
                    <a:pt x="293" y="151"/>
                  </a:lnTo>
                  <a:lnTo>
                    <a:pt x="301" y="151"/>
                  </a:lnTo>
                  <a:lnTo>
                    <a:pt x="309" y="151"/>
                  </a:lnTo>
                  <a:cubicBezTo>
                    <a:pt x="318" y="151"/>
                    <a:pt x="318" y="142"/>
                    <a:pt x="318" y="142"/>
                  </a:cubicBezTo>
                  <a:cubicBezTo>
                    <a:pt x="309" y="9"/>
                    <a:pt x="309" y="9"/>
                    <a:pt x="309" y="9"/>
                  </a:cubicBezTo>
                  <a:cubicBezTo>
                    <a:pt x="309" y="9"/>
                    <a:pt x="309" y="0"/>
                    <a:pt x="301" y="0"/>
                  </a:cubicBezTo>
                  <a:lnTo>
                    <a:pt x="293" y="0"/>
                  </a:lnTo>
                  <a:cubicBezTo>
                    <a:pt x="284" y="9"/>
                    <a:pt x="284" y="9"/>
                    <a:pt x="276" y="9"/>
                  </a:cubicBezTo>
                  <a:lnTo>
                    <a:pt x="267" y="9"/>
                  </a:lnTo>
                  <a:lnTo>
                    <a:pt x="259" y="9"/>
                  </a:lnTo>
                  <a:cubicBezTo>
                    <a:pt x="251" y="9"/>
                    <a:pt x="251" y="9"/>
                    <a:pt x="242" y="9"/>
                  </a:cubicBezTo>
                  <a:lnTo>
                    <a:pt x="234" y="17"/>
                  </a:lnTo>
                  <a:cubicBezTo>
                    <a:pt x="226" y="17"/>
                    <a:pt x="226" y="17"/>
                    <a:pt x="226" y="17"/>
                  </a:cubicBezTo>
                  <a:lnTo>
                    <a:pt x="217" y="17"/>
                  </a:lnTo>
                  <a:cubicBezTo>
                    <a:pt x="209" y="17"/>
                    <a:pt x="209" y="17"/>
                    <a:pt x="200" y="25"/>
                  </a:cubicBezTo>
                  <a:lnTo>
                    <a:pt x="192" y="25"/>
                  </a:lnTo>
                  <a:cubicBezTo>
                    <a:pt x="184" y="25"/>
                    <a:pt x="184" y="25"/>
                    <a:pt x="184" y="25"/>
                  </a:cubicBezTo>
                  <a:cubicBezTo>
                    <a:pt x="175" y="34"/>
                    <a:pt x="175" y="34"/>
                    <a:pt x="175" y="34"/>
                  </a:cubicBezTo>
                  <a:cubicBezTo>
                    <a:pt x="167" y="34"/>
                    <a:pt x="167" y="34"/>
                    <a:pt x="167" y="34"/>
                  </a:cubicBezTo>
                  <a:lnTo>
                    <a:pt x="159" y="34"/>
                  </a:lnTo>
                  <a:cubicBezTo>
                    <a:pt x="150" y="42"/>
                    <a:pt x="150" y="42"/>
                    <a:pt x="142" y="42"/>
                  </a:cubicBezTo>
                  <a:cubicBezTo>
                    <a:pt x="142" y="42"/>
                    <a:pt x="134" y="51"/>
                    <a:pt x="125" y="51"/>
                  </a:cubicBezTo>
                  <a:cubicBezTo>
                    <a:pt x="117" y="51"/>
                    <a:pt x="117" y="51"/>
                    <a:pt x="117" y="59"/>
                  </a:cubicBezTo>
                  <a:cubicBezTo>
                    <a:pt x="108" y="59"/>
                    <a:pt x="108" y="59"/>
                    <a:pt x="108" y="59"/>
                  </a:cubicBezTo>
                  <a:lnTo>
                    <a:pt x="100" y="59"/>
                  </a:lnTo>
                  <a:cubicBezTo>
                    <a:pt x="92" y="67"/>
                    <a:pt x="92" y="67"/>
                    <a:pt x="84" y="67"/>
                  </a:cubicBezTo>
                  <a:lnTo>
                    <a:pt x="75" y="75"/>
                  </a:lnTo>
                  <a:cubicBezTo>
                    <a:pt x="67" y="75"/>
                    <a:pt x="67" y="75"/>
                    <a:pt x="58" y="84"/>
                  </a:cubicBezTo>
                  <a:lnTo>
                    <a:pt x="50" y="92"/>
                  </a:lnTo>
                  <a:lnTo>
                    <a:pt x="42" y="92"/>
                  </a:lnTo>
                  <a:cubicBezTo>
                    <a:pt x="33" y="101"/>
                    <a:pt x="33" y="101"/>
                    <a:pt x="33" y="101"/>
                  </a:cubicBezTo>
                  <a:cubicBezTo>
                    <a:pt x="25" y="101"/>
                    <a:pt x="25" y="109"/>
                    <a:pt x="25" y="109"/>
                  </a:cubicBezTo>
                  <a:cubicBezTo>
                    <a:pt x="17" y="109"/>
                    <a:pt x="17" y="109"/>
                    <a:pt x="17" y="109"/>
                  </a:cubicBezTo>
                  <a:cubicBezTo>
                    <a:pt x="17" y="117"/>
                    <a:pt x="8" y="117"/>
                    <a:pt x="8" y="117"/>
                  </a:cubicBezTo>
                  <a:cubicBezTo>
                    <a:pt x="8" y="117"/>
                    <a:pt x="0" y="117"/>
                    <a:pt x="0" y="126"/>
                  </a:cubicBezTo>
                  <a:lnTo>
                    <a:pt x="0" y="134"/>
                  </a:lnTo>
                  <a:cubicBezTo>
                    <a:pt x="58" y="209"/>
                    <a:pt x="58" y="209"/>
                    <a:pt x="58" y="209"/>
                  </a:cubicBezTo>
                  <a:cubicBezTo>
                    <a:pt x="58" y="218"/>
                    <a:pt x="58" y="218"/>
                    <a:pt x="67" y="218"/>
                  </a:cubicBezTo>
                  <a:cubicBezTo>
                    <a:pt x="67" y="209"/>
                    <a:pt x="67" y="209"/>
                    <a:pt x="67" y="209"/>
                  </a:cubicBezTo>
                  <a:cubicBezTo>
                    <a:pt x="75" y="209"/>
                    <a:pt x="75" y="209"/>
                    <a:pt x="75" y="209"/>
                  </a:cubicBezTo>
                  <a:lnTo>
                    <a:pt x="84" y="201"/>
                  </a:lnTo>
                  <a:lnTo>
                    <a:pt x="92" y="201"/>
                  </a:lnTo>
                  <a:lnTo>
                    <a:pt x="100" y="201"/>
                  </a:lnTo>
                  <a:cubicBezTo>
                    <a:pt x="100" y="193"/>
                    <a:pt x="100" y="193"/>
                    <a:pt x="108" y="193"/>
                  </a:cubicBezTo>
                  <a:cubicBezTo>
                    <a:pt x="108" y="193"/>
                    <a:pt x="117" y="193"/>
                    <a:pt x="117" y="184"/>
                  </a:cubicBezTo>
                  <a:lnTo>
                    <a:pt x="125" y="184"/>
                  </a:lnTo>
                  <a:cubicBezTo>
                    <a:pt x="134" y="184"/>
                    <a:pt x="134" y="184"/>
                    <a:pt x="134" y="176"/>
                  </a:cubicBezTo>
                  <a:cubicBezTo>
                    <a:pt x="142" y="176"/>
                    <a:pt x="142" y="176"/>
                    <a:pt x="150" y="176"/>
                  </a:cubicBezTo>
                  <a:lnTo>
                    <a:pt x="159" y="176"/>
                  </a:lnTo>
                  <a:cubicBezTo>
                    <a:pt x="159" y="167"/>
                    <a:pt x="167" y="167"/>
                    <a:pt x="167" y="167"/>
                  </a:cubicBezTo>
                  <a:lnTo>
                    <a:pt x="175" y="167"/>
                  </a:lnTo>
                  <a:lnTo>
                    <a:pt x="184" y="167"/>
                  </a:lnTo>
                  <a:cubicBezTo>
                    <a:pt x="192" y="167"/>
                    <a:pt x="192" y="159"/>
                    <a:pt x="200" y="159"/>
                  </a:cubicBezTo>
                  <a:cubicBezTo>
                    <a:pt x="209" y="159"/>
                    <a:pt x="209" y="159"/>
                    <a:pt x="209" y="159"/>
                  </a:cubicBezTo>
                  <a:lnTo>
                    <a:pt x="217" y="159"/>
                  </a:lnTo>
                  <a:lnTo>
                    <a:pt x="226" y="159"/>
                  </a:lnTo>
                  <a:lnTo>
                    <a:pt x="234" y="151"/>
                  </a:lnTo>
                  <a:lnTo>
                    <a:pt x="242" y="151"/>
                  </a:lnTo>
                  <a:close/>
                  <a:moveTo>
                    <a:pt x="242" y="151"/>
                  </a:moveTo>
                  <a:lnTo>
                    <a:pt x="242" y="15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96" name="Freeform 501"/>
            <p:cNvSpPr>
              <a:spLocks noChangeArrowheads="1"/>
            </p:cNvSpPr>
            <p:nvPr/>
          </p:nvSpPr>
          <p:spPr bwMode="auto">
            <a:xfrm>
              <a:off x="3776663" y="5313362"/>
              <a:ext cx="84137" cy="106362"/>
            </a:xfrm>
            <a:custGeom>
              <a:avLst/>
              <a:gdLst>
                <a:gd name="T0" fmla="*/ 83 w 235"/>
                <a:gd name="T1" fmla="*/ 101 h 294"/>
                <a:gd name="T2" fmla="*/ 75 w 235"/>
                <a:gd name="T3" fmla="*/ 109 h 294"/>
                <a:gd name="T4" fmla="*/ 58 w 235"/>
                <a:gd name="T5" fmla="*/ 134 h 294"/>
                <a:gd name="T6" fmla="*/ 50 w 235"/>
                <a:gd name="T7" fmla="*/ 151 h 294"/>
                <a:gd name="T8" fmla="*/ 24 w 235"/>
                <a:gd name="T9" fmla="*/ 185 h 294"/>
                <a:gd name="T10" fmla="*/ 24 w 235"/>
                <a:gd name="T11" fmla="*/ 201 h 294"/>
                <a:gd name="T12" fmla="*/ 16 w 235"/>
                <a:gd name="T13" fmla="*/ 226 h 294"/>
                <a:gd name="T14" fmla="*/ 8 w 235"/>
                <a:gd name="T15" fmla="*/ 243 h 294"/>
                <a:gd name="T16" fmla="*/ 0 w 235"/>
                <a:gd name="T17" fmla="*/ 260 h 294"/>
                <a:gd name="T18" fmla="*/ 50 w 235"/>
                <a:gd name="T19" fmla="*/ 293 h 294"/>
                <a:gd name="T20" fmla="*/ 66 w 235"/>
                <a:gd name="T21" fmla="*/ 285 h 294"/>
                <a:gd name="T22" fmla="*/ 66 w 235"/>
                <a:gd name="T23" fmla="*/ 268 h 294"/>
                <a:gd name="T24" fmla="*/ 75 w 235"/>
                <a:gd name="T25" fmla="*/ 251 h 294"/>
                <a:gd name="T26" fmla="*/ 91 w 235"/>
                <a:gd name="T27" fmla="*/ 235 h 294"/>
                <a:gd name="T28" fmla="*/ 100 w 235"/>
                <a:gd name="T29" fmla="*/ 226 h 294"/>
                <a:gd name="T30" fmla="*/ 116 w 235"/>
                <a:gd name="T31" fmla="*/ 193 h 294"/>
                <a:gd name="T32" fmla="*/ 133 w 235"/>
                <a:gd name="T33" fmla="*/ 176 h 294"/>
                <a:gd name="T34" fmla="*/ 150 w 235"/>
                <a:gd name="T35" fmla="*/ 159 h 294"/>
                <a:gd name="T36" fmla="*/ 158 w 235"/>
                <a:gd name="T37" fmla="*/ 151 h 294"/>
                <a:gd name="T38" fmla="*/ 167 w 235"/>
                <a:gd name="T39" fmla="*/ 134 h 294"/>
                <a:gd name="T40" fmla="*/ 183 w 235"/>
                <a:gd name="T41" fmla="*/ 118 h 294"/>
                <a:gd name="T42" fmla="*/ 200 w 235"/>
                <a:gd name="T43" fmla="*/ 101 h 294"/>
                <a:gd name="T44" fmla="*/ 217 w 235"/>
                <a:gd name="T45" fmla="*/ 92 h 294"/>
                <a:gd name="T46" fmla="*/ 225 w 235"/>
                <a:gd name="T47" fmla="*/ 84 h 294"/>
                <a:gd name="T48" fmla="*/ 234 w 235"/>
                <a:gd name="T49" fmla="*/ 67 h 294"/>
                <a:gd name="T50" fmla="*/ 167 w 235"/>
                <a:gd name="T51" fmla="*/ 0 h 294"/>
                <a:gd name="T52" fmla="*/ 150 w 235"/>
                <a:gd name="T53" fmla="*/ 9 h 294"/>
                <a:gd name="T54" fmla="*/ 142 w 235"/>
                <a:gd name="T55" fmla="*/ 26 h 294"/>
                <a:gd name="T56" fmla="*/ 125 w 235"/>
                <a:gd name="T57" fmla="*/ 42 h 294"/>
                <a:gd name="T58" fmla="*/ 108 w 235"/>
                <a:gd name="T59" fmla="*/ 59 h 294"/>
                <a:gd name="T60" fmla="*/ 91 w 235"/>
                <a:gd name="T61" fmla="*/ 84 h 294"/>
                <a:gd name="T62" fmla="*/ 83 w 235"/>
                <a:gd name="T63" fmla="*/ 92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5" h="294">
                  <a:moveTo>
                    <a:pt x="83" y="92"/>
                  </a:moveTo>
                  <a:lnTo>
                    <a:pt x="83" y="101"/>
                  </a:lnTo>
                  <a:lnTo>
                    <a:pt x="75" y="101"/>
                  </a:lnTo>
                  <a:cubicBezTo>
                    <a:pt x="75" y="109"/>
                    <a:pt x="75" y="109"/>
                    <a:pt x="75" y="109"/>
                  </a:cubicBezTo>
                  <a:cubicBezTo>
                    <a:pt x="66" y="118"/>
                    <a:pt x="66" y="118"/>
                    <a:pt x="66" y="126"/>
                  </a:cubicBezTo>
                  <a:cubicBezTo>
                    <a:pt x="58" y="126"/>
                    <a:pt x="58" y="134"/>
                    <a:pt x="58" y="134"/>
                  </a:cubicBezTo>
                  <a:cubicBezTo>
                    <a:pt x="50" y="143"/>
                    <a:pt x="50" y="143"/>
                    <a:pt x="50" y="143"/>
                  </a:cubicBezTo>
                  <a:lnTo>
                    <a:pt x="50" y="151"/>
                  </a:lnTo>
                  <a:cubicBezTo>
                    <a:pt x="41" y="159"/>
                    <a:pt x="41" y="168"/>
                    <a:pt x="33" y="176"/>
                  </a:cubicBezTo>
                  <a:cubicBezTo>
                    <a:pt x="33" y="176"/>
                    <a:pt x="33" y="185"/>
                    <a:pt x="24" y="185"/>
                  </a:cubicBezTo>
                  <a:cubicBezTo>
                    <a:pt x="24" y="193"/>
                    <a:pt x="24" y="193"/>
                    <a:pt x="24" y="193"/>
                  </a:cubicBezTo>
                  <a:lnTo>
                    <a:pt x="24" y="201"/>
                  </a:lnTo>
                  <a:lnTo>
                    <a:pt x="16" y="209"/>
                  </a:lnTo>
                  <a:cubicBezTo>
                    <a:pt x="16" y="218"/>
                    <a:pt x="16" y="218"/>
                    <a:pt x="16" y="226"/>
                  </a:cubicBezTo>
                  <a:cubicBezTo>
                    <a:pt x="8" y="226"/>
                    <a:pt x="8" y="226"/>
                    <a:pt x="8" y="235"/>
                  </a:cubicBezTo>
                  <a:lnTo>
                    <a:pt x="8" y="243"/>
                  </a:lnTo>
                  <a:cubicBezTo>
                    <a:pt x="8" y="243"/>
                    <a:pt x="0" y="243"/>
                    <a:pt x="0" y="251"/>
                  </a:cubicBezTo>
                  <a:lnTo>
                    <a:pt x="0" y="260"/>
                  </a:lnTo>
                  <a:cubicBezTo>
                    <a:pt x="0" y="268"/>
                    <a:pt x="0" y="268"/>
                    <a:pt x="0" y="268"/>
                  </a:cubicBezTo>
                  <a:cubicBezTo>
                    <a:pt x="50" y="293"/>
                    <a:pt x="50" y="293"/>
                    <a:pt x="50" y="293"/>
                  </a:cubicBezTo>
                  <a:cubicBezTo>
                    <a:pt x="58" y="293"/>
                    <a:pt x="58" y="293"/>
                    <a:pt x="58" y="285"/>
                  </a:cubicBezTo>
                  <a:lnTo>
                    <a:pt x="66" y="285"/>
                  </a:lnTo>
                  <a:lnTo>
                    <a:pt x="66" y="276"/>
                  </a:lnTo>
                  <a:lnTo>
                    <a:pt x="66" y="268"/>
                  </a:lnTo>
                  <a:cubicBezTo>
                    <a:pt x="75" y="268"/>
                    <a:pt x="75" y="268"/>
                    <a:pt x="75" y="260"/>
                  </a:cubicBezTo>
                  <a:lnTo>
                    <a:pt x="75" y="251"/>
                  </a:lnTo>
                  <a:cubicBezTo>
                    <a:pt x="83" y="251"/>
                    <a:pt x="83" y="251"/>
                    <a:pt x="83" y="243"/>
                  </a:cubicBezTo>
                  <a:lnTo>
                    <a:pt x="91" y="235"/>
                  </a:lnTo>
                  <a:lnTo>
                    <a:pt x="91" y="226"/>
                  </a:lnTo>
                  <a:lnTo>
                    <a:pt x="100" y="226"/>
                  </a:lnTo>
                  <a:cubicBezTo>
                    <a:pt x="100" y="218"/>
                    <a:pt x="100" y="218"/>
                    <a:pt x="100" y="218"/>
                  </a:cubicBezTo>
                  <a:cubicBezTo>
                    <a:pt x="108" y="209"/>
                    <a:pt x="108" y="201"/>
                    <a:pt x="116" y="193"/>
                  </a:cubicBezTo>
                  <a:lnTo>
                    <a:pt x="125" y="185"/>
                  </a:lnTo>
                  <a:cubicBezTo>
                    <a:pt x="125" y="176"/>
                    <a:pt x="133" y="176"/>
                    <a:pt x="133" y="176"/>
                  </a:cubicBezTo>
                  <a:cubicBezTo>
                    <a:pt x="133" y="168"/>
                    <a:pt x="142" y="168"/>
                    <a:pt x="142" y="159"/>
                  </a:cubicBezTo>
                  <a:lnTo>
                    <a:pt x="150" y="159"/>
                  </a:lnTo>
                  <a:lnTo>
                    <a:pt x="150" y="151"/>
                  </a:lnTo>
                  <a:lnTo>
                    <a:pt x="158" y="151"/>
                  </a:lnTo>
                  <a:cubicBezTo>
                    <a:pt x="158" y="143"/>
                    <a:pt x="158" y="143"/>
                    <a:pt x="158" y="143"/>
                  </a:cubicBezTo>
                  <a:cubicBezTo>
                    <a:pt x="167" y="143"/>
                    <a:pt x="167" y="134"/>
                    <a:pt x="167" y="134"/>
                  </a:cubicBezTo>
                  <a:cubicBezTo>
                    <a:pt x="175" y="134"/>
                    <a:pt x="175" y="126"/>
                    <a:pt x="175" y="126"/>
                  </a:cubicBezTo>
                  <a:cubicBezTo>
                    <a:pt x="183" y="126"/>
                    <a:pt x="183" y="118"/>
                    <a:pt x="183" y="118"/>
                  </a:cubicBezTo>
                  <a:cubicBezTo>
                    <a:pt x="192" y="118"/>
                    <a:pt x="192" y="109"/>
                    <a:pt x="192" y="109"/>
                  </a:cubicBezTo>
                  <a:cubicBezTo>
                    <a:pt x="200" y="109"/>
                    <a:pt x="200" y="109"/>
                    <a:pt x="200" y="101"/>
                  </a:cubicBezTo>
                  <a:lnTo>
                    <a:pt x="209" y="101"/>
                  </a:lnTo>
                  <a:cubicBezTo>
                    <a:pt x="209" y="92"/>
                    <a:pt x="217" y="92"/>
                    <a:pt x="217" y="92"/>
                  </a:cubicBezTo>
                  <a:lnTo>
                    <a:pt x="217" y="84"/>
                  </a:lnTo>
                  <a:cubicBezTo>
                    <a:pt x="225" y="84"/>
                    <a:pt x="225" y="84"/>
                    <a:pt x="225" y="84"/>
                  </a:cubicBezTo>
                  <a:lnTo>
                    <a:pt x="234" y="84"/>
                  </a:lnTo>
                  <a:cubicBezTo>
                    <a:pt x="234" y="76"/>
                    <a:pt x="234" y="76"/>
                    <a:pt x="234" y="67"/>
                  </a:cubicBezTo>
                  <a:cubicBezTo>
                    <a:pt x="175" y="0"/>
                    <a:pt x="175" y="0"/>
                    <a:pt x="175" y="0"/>
                  </a:cubicBezTo>
                  <a:cubicBezTo>
                    <a:pt x="167" y="0"/>
                    <a:pt x="167" y="0"/>
                    <a:pt x="167" y="0"/>
                  </a:cubicBezTo>
                  <a:cubicBezTo>
                    <a:pt x="158" y="0"/>
                    <a:pt x="158" y="0"/>
                    <a:pt x="158" y="9"/>
                  </a:cubicBezTo>
                  <a:lnTo>
                    <a:pt x="150" y="9"/>
                  </a:lnTo>
                  <a:lnTo>
                    <a:pt x="150" y="17"/>
                  </a:lnTo>
                  <a:cubicBezTo>
                    <a:pt x="142" y="17"/>
                    <a:pt x="142" y="26"/>
                    <a:pt x="142" y="26"/>
                  </a:cubicBezTo>
                  <a:lnTo>
                    <a:pt x="133" y="34"/>
                  </a:lnTo>
                  <a:lnTo>
                    <a:pt x="125" y="42"/>
                  </a:lnTo>
                  <a:lnTo>
                    <a:pt x="116" y="51"/>
                  </a:lnTo>
                  <a:cubicBezTo>
                    <a:pt x="116" y="59"/>
                    <a:pt x="108" y="59"/>
                    <a:pt x="108" y="59"/>
                  </a:cubicBezTo>
                  <a:cubicBezTo>
                    <a:pt x="108" y="67"/>
                    <a:pt x="100" y="67"/>
                    <a:pt x="100" y="76"/>
                  </a:cubicBezTo>
                  <a:cubicBezTo>
                    <a:pt x="91" y="76"/>
                    <a:pt x="91" y="84"/>
                    <a:pt x="91" y="84"/>
                  </a:cubicBezTo>
                  <a:lnTo>
                    <a:pt x="83" y="92"/>
                  </a:lnTo>
                  <a:close/>
                  <a:moveTo>
                    <a:pt x="83" y="92"/>
                  </a:moveTo>
                  <a:lnTo>
                    <a:pt x="83" y="92"/>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97" name="Freeform 502"/>
            <p:cNvSpPr>
              <a:spLocks noChangeArrowheads="1"/>
            </p:cNvSpPr>
            <p:nvPr/>
          </p:nvSpPr>
          <p:spPr bwMode="auto">
            <a:xfrm>
              <a:off x="3763963" y="5430837"/>
              <a:ext cx="26987" cy="93662"/>
            </a:xfrm>
            <a:custGeom>
              <a:avLst/>
              <a:gdLst>
                <a:gd name="T0" fmla="*/ 17 w 76"/>
                <a:gd name="T1" fmla="*/ 8 h 260"/>
                <a:gd name="T2" fmla="*/ 8 w 76"/>
                <a:gd name="T3" fmla="*/ 8 h 260"/>
                <a:gd name="T4" fmla="*/ 8 w 76"/>
                <a:gd name="T5" fmla="*/ 16 h 260"/>
                <a:gd name="T6" fmla="*/ 8 w 76"/>
                <a:gd name="T7" fmla="*/ 25 h 260"/>
                <a:gd name="T8" fmla="*/ 8 w 76"/>
                <a:gd name="T9" fmla="*/ 33 h 260"/>
                <a:gd name="T10" fmla="*/ 8 w 76"/>
                <a:gd name="T11" fmla="*/ 41 h 260"/>
                <a:gd name="T12" fmla="*/ 8 w 76"/>
                <a:gd name="T13" fmla="*/ 50 h 260"/>
                <a:gd name="T14" fmla="*/ 0 w 76"/>
                <a:gd name="T15" fmla="*/ 66 h 260"/>
                <a:gd name="T16" fmla="*/ 0 w 76"/>
                <a:gd name="T17" fmla="*/ 83 h 260"/>
                <a:gd name="T18" fmla="*/ 0 w 76"/>
                <a:gd name="T19" fmla="*/ 100 h 260"/>
                <a:gd name="T20" fmla="*/ 0 w 76"/>
                <a:gd name="T21" fmla="*/ 125 h 260"/>
                <a:gd name="T22" fmla="*/ 0 w 76"/>
                <a:gd name="T23" fmla="*/ 133 h 260"/>
                <a:gd name="T24" fmla="*/ 0 w 76"/>
                <a:gd name="T25" fmla="*/ 142 h 260"/>
                <a:gd name="T26" fmla="*/ 0 w 76"/>
                <a:gd name="T27" fmla="*/ 150 h 260"/>
                <a:gd name="T28" fmla="*/ 0 w 76"/>
                <a:gd name="T29" fmla="*/ 159 h 260"/>
                <a:gd name="T30" fmla="*/ 0 w 76"/>
                <a:gd name="T31" fmla="*/ 167 h 260"/>
                <a:gd name="T32" fmla="*/ 0 w 76"/>
                <a:gd name="T33" fmla="*/ 175 h 260"/>
                <a:gd name="T34" fmla="*/ 0 w 76"/>
                <a:gd name="T35" fmla="*/ 183 h 260"/>
                <a:gd name="T36" fmla="*/ 0 w 76"/>
                <a:gd name="T37" fmla="*/ 192 h 260"/>
                <a:gd name="T38" fmla="*/ 0 w 76"/>
                <a:gd name="T39" fmla="*/ 200 h 260"/>
                <a:gd name="T40" fmla="*/ 0 w 76"/>
                <a:gd name="T41" fmla="*/ 209 h 260"/>
                <a:gd name="T42" fmla="*/ 0 w 76"/>
                <a:gd name="T43" fmla="*/ 217 h 260"/>
                <a:gd name="T44" fmla="*/ 8 w 76"/>
                <a:gd name="T45" fmla="*/ 225 h 260"/>
                <a:gd name="T46" fmla="*/ 8 w 76"/>
                <a:gd name="T47" fmla="*/ 242 h 260"/>
                <a:gd name="T48" fmla="*/ 8 w 76"/>
                <a:gd name="T49" fmla="*/ 250 h 260"/>
                <a:gd name="T50" fmla="*/ 17 w 76"/>
                <a:gd name="T51" fmla="*/ 259 h 260"/>
                <a:gd name="T52" fmla="*/ 34 w 76"/>
                <a:gd name="T53" fmla="*/ 259 h 260"/>
                <a:gd name="T54" fmla="*/ 42 w 76"/>
                <a:gd name="T55" fmla="*/ 250 h 260"/>
                <a:gd name="T56" fmla="*/ 42 w 76"/>
                <a:gd name="T57" fmla="*/ 234 h 260"/>
                <a:gd name="T58" fmla="*/ 42 w 76"/>
                <a:gd name="T59" fmla="*/ 225 h 260"/>
                <a:gd name="T60" fmla="*/ 42 w 76"/>
                <a:gd name="T61" fmla="*/ 209 h 260"/>
                <a:gd name="T62" fmla="*/ 42 w 76"/>
                <a:gd name="T63" fmla="*/ 200 h 260"/>
                <a:gd name="T64" fmla="*/ 42 w 76"/>
                <a:gd name="T65" fmla="*/ 192 h 260"/>
                <a:gd name="T66" fmla="*/ 42 w 76"/>
                <a:gd name="T67" fmla="*/ 183 h 260"/>
                <a:gd name="T68" fmla="*/ 42 w 76"/>
                <a:gd name="T69" fmla="*/ 175 h 260"/>
                <a:gd name="T70" fmla="*/ 42 w 76"/>
                <a:gd name="T71" fmla="*/ 167 h 260"/>
                <a:gd name="T72" fmla="*/ 42 w 76"/>
                <a:gd name="T73" fmla="*/ 159 h 260"/>
                <a:gd name="T74" fmla="*/ 42 w 76"/>
                <a:gd name="T75" fmla="*/ 150 h 260"/>
                <a:gd name="T76" fmla="*/ 42 w 76"/>
                <a:gd name="T77" fmla="*/ 142 h 260"/>
                <a:gd name="T78" fmla="*/ 42 w 76"/>
                <a:gd name="T79" fmla="*/ 133 h 260"/>
                <a:gd name="T80" fmla="*/ 42 w 76"/>
                <a:gd name="T81" fmla="*/ 125 h 260"/>
                <a:gd name="T82" fmla="*/ 50 w 76"/>
                <a:gd name="T83" fmla="*/ 100 h 260"/>
                <a:gd name="T84" fmla="*/ 50 w 76"/>
                <a:gd name="T85" fmla="*/ 92 h 260"/>
                <a:gd name="T86" fmla="*/ 58 w 76"/>
                <a:gd name="T87" fmla="*/ 75 h 260"/>
                <a:gd name="T88" fmla="*/ 58 w 76"/>
                <a:gd name="T89" fmla="*/ 58 h 260"/>
                <a:gd name="T90" fmla="*/ 58 w 76"/>
                <a:gd name="T91" fmla="*/ 50 h 260"/>
                <a:gd name="T92" fmla="*/ 67 w 76"/>
                <a:gd name="T93" fmla="*/ 41 h 260"/>
                <a:gd name="T94" fmla="*/ 67 w 76"/>
                <a:gd name="T95" fmla="*/ 33 h 260"/>
                <a:gd name="T96" fmla="*/ 67 w 76"/>
                <a:gd name="T97" fmla="*/ 25 h 260"/>
                <a:gd name="T98" fmla="*/ 75 w 76"/>
                <a:gd name="T99" fmla="*/ 16 h 260"/>
                <a:gd name="T100" fmla="*/ 67 w 76"/>
                <a:gd name="T101" fmla="*/ 8 h 260"/>
                <a:gd name="T102" fmla="*/ 25 w 76"/>
                <a:gd name="T103" fmla="*/ 0 h 260"/>
                <a:gd name="T104" fmla="*/ 17 w 76"/>
                <a:gd name="T105" fmla="*/ 8 h 260"/>
                <a:gd name="T106" fmla="*/ 17 w 76"/>
                <a:gd name="T107" fmla="*/ 8 h 260"/>
                <a:gd name="T108" fmla="*/ 17 w 76"/>
                <a:gd name="T109" fmla="*/ 8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6" h="260">
                  <a:moveTo>
                    <a:pt x="17" y="8"/>
                  </a:moveTo>
                  <a:cubicBezTo>
                    <a:pt x="8" y="8"/>
                    <a:pt x="8" y="8"/>
                    <a:pt x="8" y="8"/>
                  </a:cubicBezTo>
                  <a:cubicBezTo>
                    <a:pt x="8" y="16"/>
                    <a:pt x="8" y="16"/>
                    <a:pt x="8" y="16"/>
                  </a:cubicBezTo>
                  <a:lnTo>
                    <a:pt x="8" y="25"/>
                  </a:lnTo>
                  <a:lnTo>
                    <a:pt x="8" y="33"/>
                  </a:lnTo>
                  <a:lnTo>
                    <a:pt x="8" y="41"/>
                  </a:lnTo>
                  <a:lnTo>
                    <a:pt x="8" y="50"/>
                  </a:lnTo>
                  <a:cubicBezTo>
                    <a:pt x="8" y="50"/>
                    <a:pt x="0" y="58"/>
                    <a:pt x="0" y="66"/>
                  </a:cubicBezTo>
                  <a:cubicBezTo>
                    <a:pt x="0" y="75"/>
                    <a:pt x="0" y="75"/>
                    <a:pt x="0" y="83"/>
                  </a:cubicBezTo>
                  <a:cubicBezTo>
                    <a:pt x="0" y="92"/>
                    <a:pt x="0" y="92"/>
                    <a:pt x="0" y="100"/>
                  </a:cubicBezTo>
                  <a:cubicBezTo>
                    <a:pt x="0" y="108"/>
                    <a:pt x="0" y="117"/>
                    <a:pt x="0" y="125"/>
                  </a:cubicBezTo>
                  <a:cubicBezTo>
                    <a:pt x="0" y="133"/>
                    <a:pt x="0" y="133"/>
                    <a:pt x="0" y="133"/>
                  </a:cubicBezTo>
                  <a:lnTo>
                    <a:pt x="0" y="142"/>
                  </a:lnTo>
                  <a:lnTo>
                    <a:pt x="0" y="150"/>
                  </a:lnTo>
                  <a:cubicBezTo>
                    <a:pt x="0" y="159"/>
                    <a:pt x="0" y="159"/>
                    <a:pt x="0" y="159"/>
                  </a:cubicBezTo>
                  <a:lnTo>
                    <a:pt x="0" y="167"/>
                  </a:lnTo>
                  <a:cubicBezTo>
                    <a:pt x="0" y="175"/>
                    <a:pt x="0" y="175"/>
                    <a:pt x="0" y="175"/>
                  </a:cubicBezTo>
                  <a:cubicBezTo>
                    <a:pt x="0" y="183"/>
                    <a:pt x="0" y="183"/>
                    <a:pt x="0" y="183"/>
                  </a:cubicBezTo>
                  <a:lnTo>
                    <a:pt x="0" y="192"/>
                  </a:lnTo>
                  <a:lnTo>
                    <a:pt x="0" y="200"/>
                  </a:lnTo>
                  <a:lnTo>
                    <a:pt x="0" y="209"/>
                  </a:lnTo>
                  <a:lnTo>
                    <a:pt x="0" y="217"/>
                  </a:lnTo>
                  <a:lnTo>
                    <a:pt x="8" y="225"/>
                  </a:lnTo>
                  <a:cubicBezTo>
                    <a:pt x="8" y="234"/>
                    <a:pt x="8" y="234"/>
                    <a:pt x="8" y="242"/>
                  </a:cubicBezTo>
                  <a:lnTo>
                    <a:pt x="8" y="250"/>
                  </a:lnTo>
                  <a:cubicBezTo>
                    <a:pt x="8" y="259"/>
                    <a:pt x="17" y="259"/>
                    <a:pt x="17" y="259"/>
                  </a:cubicBezTo>
                  <a:cubicBezTo>
                    <a:pt x="34" y="259"/>
                    <a:pt x="34" y="259"/>
                    <a:pt x="34" y="259"/>
                  </a:cubicBezTo>
                  <a:cubicBezTo>
                    <a:pt x="42" y="259"/>
                    <a:pt x="42" y="250"/>
                    <a:pt x="42" y="250"/>
                  </a:cubicBezTo>
                  <a:cubicBezTo>
                    <a:pt x="42" y="242"/>
                    <a:pt x="42" y="242"/>
                    <a:pt x="42" y="234"/>
                  </a:cubicBezTo>
                  <a:lnTo>
                    <a:pt x="42" y="225"/>
                  </a:lnTo>
                  <a:cubicBezTo>
                    <a:pt x="42" y="217"/>
                    <a:pt x="42" y="217"/>
                    <a:pt x="42" y="209"/>
                  </a:cubicBezTo>
                  <a:lnTo>
                    <a:pt x="42" y="200"/>
                  </a:lnTo>
                  <a:cubicBezTo>
                    <a:pt x="42" y="192"/>
                    <a:pt x="42" y="192"/>
                    <a:pt x="42" y="192"/>
                  </a:cubicBezTo>
                  <a:lnTo>
                    <a:pt x="42" y="183"/>
                  </a:lnTo>
                  <a:lnTo>
                    <a:pt x="42" y="175"/>
                  </a:lnTo>
                  <a:cubicBezTo>
                    <a:pt x="42" y="167"/>
                    <a:pt x="42" y="167"/>
                    <a:pt x="42" y="167"/>
                  </a:cubicBezTo>
                  <a:lnTo>
                    <a:pt x="42" y="159"/>
                  </a:lnTo>
                  <a:cubicBezTo>
                    <a:pt x="42" y="150"/>
                    <a:pt x="42" y="150"/>
                    <a:pt x="42" y="150"/>
                  </a:cubicBezTo>
                  <a:lnTo>
                    <a:pt x="42" y="142"/>
                  </a:lnTo>
                  <a:lnTo>
                    <a:pt x="42" y="133"/>
                  </a:lnTo>
                  <a:cubicBezTo>
                    <a:pt x="42" y="125"/>
                    <a:pt x="42" y="125"/>
                    <a:pt x="42" y="125"/>
                  </a:cubicBezTo>
                  <a:cubicBezTo>
                    <a:pt x="50" y="117"/>
                    <a:pt x="50" y="108"/>
                    <a:pt x="50" y="100"/>
                  </a:cubicBezTo>
                  <a:lnTo>
                    <a:pt x="50" y="92"/>
                  </a:lnTo>
                  <a:cubicBezTo>
                    <a:pt x="50" y="83"/>
                    <a:pt x="50" y="83"/>
                    <a:pt x="58" y="75"/>
                  </a:cubicBezTo>
                  <a:cubicBezTo>
                    <a:pt x="58" y="75"/>
                    <a:pt x="58" y="66"/>
                    <a:pt x="58" y="58"/>
                  </a:cubicBezTo>
                  <a:lnTo>
                    <a:pt x="58" y="50"/>
                  </a:lnTo>
                  <a:cubicBezTo>
                    <a:pt x="67" y="41"/>
                    <a:pt x="67" y="41"/>
                    <a:pt x="67" y="41"/>
                  </a:cubicBezTo>
                  <a:cubicBezTo>
                    <a:pt x="67" y="33"/>
                    <a:pt x="67" y="33"/>
                    <a:pt x="67" y="33"/>
                  </a:cubicBezTo>
                  <a:lnTo>
                    <a:pt x="67" y="25"/>
                  </a:lnTo>
                  <a:lnTo>
                    <a:pt x="75" y="16"/>
                  </a:lnTo>
                  <a:cubicBezTo>
                    <a:pt x="75" y="16"/>
                    <a:pt x="67" y="16"/>
                    <a:pt x="67" y="8"/>
                  </a:cubicBezTo>
                  <a:cubicBezTo>
                    <a:pt x="25" y="0"/>
                    <a:pt x="25" y="0"/>
                    <a:pt x="25" y="0"/>
                  </a:cubicBezTo>
                  <a:cubicBezTo>
                    <a:pt x="17" y="0"/>
                    <a:pt x="17" y="0"/>
                    <a:pt x="17" y="8"/>
                  </a:cubicBezTo>
                  <a:close/>
                  <a:moveTo>
                    <a:pt x="17" y="8"/>
                  </a:moveTo>
                  <a:lnTo>
                    <a:pt x="17" y="8"/>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98" name="Freeform 503"/>
            <p:cNvSpPr>
              <a:spLocks noChangeArrowheads="1"/>
            </p:cNvSpPr>
            <p:nvPr/>
          </p:nvSpPr>
          <p:spPr bwMode="auto">
            <a:xfrm>
              <a:off x="3925888" y="5216524"/>
              <a:ext cx="142875" cy="304800"/>
            </a:xfrm>
            <a:custGeom>
              <a:avLst/>
              <a:gdLst>
                <a:gd name="T0" fmla="*/ 76 w 395"/>
                <a:gd name="T1" fmla="*/ 836 h 845"/>
                <a:gd name="T2" fmla="*/ 126 w 395"/>
                <a:gd name="T3" fmla="*/ 844 h 845"/>
                <a:gd name="T4" fmla="*/ 218 w 395"/>
                <a:gd name="T5" fmla="*/ 786 h 845"/>
                <a:gd name="T6" fmla="*/ 226 w 395"/>
                <a:gd name="T7" fmla="*/ 761 h 845"/>
                <a:gd name="T8" fmla="*/ 327 w 395"/>
                <a:gd name="T9" fmla="*/ 301 h 845"/>
                <a:gd name="T10" fmla="*/ 368 w 395"/>
                <a:gd name="T11" fmla="*/ 134 h 845"/>
                <a:gd name="T12" fmla="*/ 394 w 395"/>
                <a:gd name="T13" fmla="*/ 25 h 845"/>
                <a:gd name="T14" fmla="*/ 377 w 395"/>
                <a:gd name="T15" fmla="*/ 0 h 845"/>
                <a:gd name="T16" fmla="*/ 360 w 395"/>
                <a:gd name="T17" fmla="*/ 8 h 845"/>
                <a:gd name="T18" fmla="*/ 310 w 395"/>
                <a:gd name="T19" fmla="*/ 117 h 845"/>
                <a:gd name="T20" fmla="*/ 235 w 395"/>
                <a:gd name="T21" fmla="*/ 267 h 845"/>
                <a:gd name="T22" fmla="*/ 26 w 395"/>
                <a:gd name="T23" fmla="*/ 694 h 845"/>
                <a:gd name="T24" fmla="*/ 76 w 395"/>
                <a:gd name="T25" fmla="*/ 836 h 845"/>
                <a:gd name="T26" fmla="*/ 126 w 395"/>
                <a:gd name="T27" fmla="*/ 686 h 845"/>
                <a:gd name="T28" fmla="*/ 176 w 395"/>
                <a:gd name="T29" fmla="*/ 736 h 845"/>
                <a:gd name="T30" fmla="*/ 126 w 395"/>
                <a:gd name="T31" fmla="*/ 786 h 845"/>
                <a:gd name="T32" fmla="*/ 76 w 395"/>
                <a:gd name="T33" fmla="*/ 736 h 845"/>
                <a:gd name="T34" fmla="*/ 126 w 395"/>
                <a:gd name="T35" fmla="*/ 686 h 845"/>
                <a:gd name="T36" fmla="*/ 126 w 395"/>
                <a:gd name="T37" fmla="*/ 686 h 845"/>
                <a:gd name="T38" fmla="*/ 126 w 395"/>
                <a:gd name="T39" fmla="*/ 686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5" h="845">
                  <a:moveTo>
                    <a:pt x="76" y="836"/>
                  </a:moveTo>
                  <a:cubicBezTo>
                    <a:pt x="93" y="844"/>
                    <a:pt x="109" y="844"/>
                    <a:pt x="126" y="844"/>
                  </a:cubicBezTo>
                  <a:cubicBezTo>
                    <a:pt x="159" y="844"/>
                    <a:pt x="201" y="819"/>
                    <a:pt x="218" y="786"/>
                  </a:cubicBezTo>
                  <a:cubicBezTo>
                    <a:pt x="218" y="777"/>
                    <a:pt x="218" y="769"/>
                    <a:pt x="226" y="761"/>
                  </a:cubicBezTo>
                  <a:cubicBezTo>
                    <a:pt x="327" y="301"/>
                    <a:pt x="327" y="301"/>
                    <a:pt x="327" y="301"/>
                  </a:cubicBezTo>
                  <a:cubicBezTo>
                    <a:pt x="368" y="134"/>
                    <a:pt x="368" y="134"/>
                    <a:pt x="368" y="134"/>
                  </a:cubicBezTo>
                  <a:cubicBezTo>
                    <a:pt x="394" y="25"/>
                    <a:pt x="394" y="25"/>
                    <a:pt x="394" y="25"/>
                  </a:cubicBezTo>
                  <a:cubicBezTo>
                    <a:pt x="394" y="8"/>
                    <a:pt x="385" y="0"/>
                    <a:pt x="377" y="0"/>
                  </a:cubicBezTo>
                  <a:cubicBezTo>
                    <a:pt x="368" y="0"/>
                    <a:pt x="368" y="0"/>
                    <a:pt x="360" y="8"/>
                  </a:cubicBezTo>
                  <a:cubicBezTo>
                    <a:pt x="310" y="117"/>
                    <a:pt x="310" y="117"/>
                    <a:pt x="310" y="117"/>
                  </a:cubicBezTo>
                  <a:cubicBezTo>
                    <a:pt x="235" y="267"/>
                    <a:pt x="235" y="267"/>
                    <a:pt x="235" y="267"/>
                  </a:cubicBezTo>
                  <a:cubicBezTo>
                    <a:pt x="26" y="694"/>
                    <a:pt x="26" y="694"/>
                    <a:pt x="26" y="694"/>
                  </a:cubicBezTo>
                  <a:cubicBezTo>
                    <a:pt x="0" y="744"/>
                    <a:pt x="26" y="811"/>
                    <a:pt x="76" y="836"/>
                  </a:cubicBezTo>
                  <a:close/>
                  <a:moveTo>
                    <a:pt x="126" y="686"/>
                  </a:moveTo>
                  <a:cubicBezTo>
                    <a:pt x="151" y="686"/>
                    <a:pt x="176" y="711"/>
                    <a:pt x="176" y="736"/>
                  </a:cubicBezTo>
                  <a:cubicBezTo>
                    <a:pt x="176" y="769"/>
                    <a:pt x="151" y="786"/>
                    <a:pt x="126" y="786"/>
                  </a:cubicBezTo>
                  <a:cubicBezTo>
                    <a:pt x="101" y="786"/>
                    <a:pt x="76" y="769"/>
                    <a:pt x="76" y="736"/>
                  </a:cubicBezTo>
                  <a:cubicBezTo>
                    <a:pt x="76" y="711"/>
                    <a:pt x="101" y="686"/>
                    <a:pt x="126" y="686"/>
                  </a:cubicBezTo>
                  <a:close/>
                  <a:moveTo>
                    <a:pt x="126" y="686"/>
                  </a:moveTo>
                  <a:lnTo>
                    <a:pt x="126" y="686"/>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grpSp>
      <p:grpSp>
        <p:nvGrpSpPr>
          <p:cNvPr id="99" name="Group 4688"/>
          <p:cNvGrpSpPr/>
          <p:nvPr/>
        </p:nvGrpSpPr>
        <p:grpSpPr bwMode="auto">
          <a:xfrm>
            <a:off x="1403114" y="1462741"/>
            <a:ext cx="293543" cy="279000"/>
            <a:chOff x="1835150" y="2800349"/>
            <a:chExt cx="382588" cy="363538"/>
          </a:xfrm>
          <a:solidFill>
            <a:schemeClr val="bg1"/>
          </a:solidFill>
        </p:grpSpPr>
        <p:sp>
          <p:nvSpPr>
            <p:cNvPr id="100" name="Freeform 291"/>
            <p:cNvSpPr>
              <a:spLocks noChangeArrowheads="1"/>
            </p:cNvSpPr>
            <p:nvPr/>
          </p:nvSpPr>
          <p:spPr bwMode="auto">
            <a:xfrm>
              <a:off x="1868488" y="3140074"/>
              <a:ext cx="271462" cy="23813"/>
            </a:xfrm>
            <a:custGeom>
              <a:avLst/>
              <a:gdLst>
                <a:gd name="T0" fmla="*/ 41 w 753"/>
                <a:gd name="T1" fmla="*/ 42 h 68"/>
                <a:gd name="T2" fmla="*/ 192 w 753"/>
                <a:gd name="T3" fmla="*/ 42 h 68"/>
                <a:gd name="T4" fmla="*/ 217 w 753"/>
                <a:gd name="T5" fmla="*/ 67 h 68"/>
                <a:gd name="T6" fmla="*/ 543 w 753"/>
                <a:gd name="T7" fmla="*/ 67 h 68"/>
                <a:gd name="T8" fmla="*/ 568 w 753"/>
                <a:gd name="T9" fmla="*/ 42 h 68"/>
                <a:gd name="T10" fmla="*/ 710 w 753"/>
                <a:gd name="T11" fmla="*/ 42 h 68"/>
                <a:gd name="T12" fmla="*/ 752 w 753"/>
                <a:gd name="T13" fmla="*/ 0 h 68"/>
                <a:gd name="T14" fmla="*/ 0 w 753"/>
                <a:gd name="T15" fmla="*/ 0 h 68"/>
                <a:gd name="T16" fmla="*/ 41 w 753"/>
                <a:gd name="T17" fmla="*/ 42 h 68"/>
                <a:gd name="T18" fmla="*/ 41 w 753"/>
                <a:gd name="T19" fmla="*/ 42 h 68"/>
                <a:gd name="T20" fmla="*/ 41 w 753"/>
                <a:gd name="T21" fmla="*/ 4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3" h="68">
                  <a:moveTo>
                    <a:pt x="41" y="42"/>
                  </a:moveTo>
                  <a:cubicBezTo>
                    <a:pt x="192" y="42"/>
                    <a:pt x="192" y="42"/>
                    <a:pt x="192" y="42"/>
                  </a:cubicBezTo>
                  <a:cubicBezTo>
                    <a:pt x="192" y="50"/>
                    <a:pt x="200" y="67"/>
                    <a:pt x="217" y="67"/>
                  </a:cubicBezTo>
                  <a:cubicBezTo>
                    <a:pt x="543" y="67"/>
                    <a:pt x="543" y="67"/>
                    <a:pt x="543" y="67"/>
                  </a:cubicBezTo>
                  <a:cubicBezTo>
                    <a:pt x="552" y="67"/>
                    <a:pt x="568" y="50"/>
                    <a:pt x="568" y="42"/>
                  </a:cubicBezTo>
                  <a:cubicBezTo>
                    <a:pt x="710" y="42"/>
                    <a:pt x="710" y="42"/>
                    <a:pt x="710" y="42"/>
                  </a:cubicBezTo>
                  <a:cubicBezTo>
                    <a:pt x="735" y="42"/>
                    <a:pt x="752" y="17"/>
                    <a:pt x="752" y="0"/>
                  </a:cubicBezTo>
                  <a:cubicBezTo>
                    <a:pt x="0" y="0"/>
                    <a:pt x="0" y="0"/>
                    <a:pt x="0" y="0"/>
                  </a:cubicBezTo>
                  <a:cubicBezTo>
                    <a:pt x="0" y="17"/>
                    <a:pt x="16" y="42"/>
                    <a:pt x="41" y="42"/>
                  </a:cubicBezTo>
                  <a:close/>
                  <a:moveTo>
                    <a:pt x="41" y="42"/>
                  </a:moveTo>
                  <a:lnTo>
                    <a:pt x="41" y="42"/>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101" name="Freeform 292"/>
            <p:cNvSpPr>
              <a:spLocks noChangeArrowheads="1"/>
            </p:cNvSpPr>
            <p:nvPr/>
          </p:nvSpPr>
          <p:spPr bwMode="auto">
            <a:xfrm>
              <a:off x="1835150" y="2955924"/>
              <a:ext cx="382588" cy="174625"/>
            </a:xfrm>
            <a:custGeom>
              <a:avLst/>
              <a:gdLst>
                <a:gd name="T0" fmla="*/ 1020 w 1062"/>
                <a:gd name="T1" fmla="*/ 100 h 486"/>
                <a:gd name="T2" fmla="*/ 894 w 1062"/>
                <a:gd name="T3" fmla="*/ 75 h 486"/>
                <a:gd name="T4" fmla="*/ 894 w 1062"/>
                <a:gd name="T5" fmla="*/ 0 h 486"/>
                <a:gd name="T6" fmla="*/ 0 w 1062"/>
                <a:gd name="T7" fmla="*/ 0 h 486"/>
                <a:gd name="T8" fmla="*/ 267 w 1062"/>
                <a:gd name="T9" fmla="*/ 485 h 486"/>
                <a:gd name="T10" fmla="*/ 627 w 1062"/>
                <a:gd name="T11" fmla="*/ 485 h 486"/>
                <a:gd name="T12" fmla="*/ 819 w 1062"/>
                <a:gd name="T13" fmla="*/ 351 h 486"/>
                <a:gd name="T14" fmla="*/ 1061 w 1062"/>
                <a:gd name="T15" fmla="*/ 192 h 486"/>
                <a:gd name="T16" fmla="*/ 1020 w 1062"/>
                <a:gd name="T17" fmla="*/ 100 h 486"/>
                <a:gd name="T18" fmla="*/ 861 w 1062"/>
                <a:gd name="T19" fmla="*/ 284 h 486"/>
                <a:gd name="T20" fmla="*/ 894 w 1062"/>
                <a:gd name="T21" fmla="*/ 142 h 486"/>
                <a:gd name="T22" fmla="*/ 978 w 1062"/>
                <a:gd name="T23" fmla="*/ 151 h 486"/>
                <a:gd name="T24" fmla="*/ 995 w 1062"/>
                <a:gd name="T25" fmla="*/ 192 h 486"/>
                <a:gd name="T26" fmla="*/ 861 w 1062"/>
                <a:gd name="T27" fmla="*/ 284 h 486"/>
                <a:gd name="T28" fmla="*/ 861 w 1062"/>
                <a:gd name="T29" fmla="*/ 284 h 486"/>
                <a:gd name="T30" fmla="*/ 861 w 1062"/>
                <a:gd name="T31" fmla="*/ 28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2" h="486">
                  <a:moveTo>
                    <a:pt x="1020" y="100"/>
                  </a:moveTo>
                  <a:cubicBezTo>
                    <a:pt x="986" y="67"/>
                    <a:pt x="928" y="67"/>
                    <a:pt x="894" y="75"/>
                  </a:cubicBezTo>
                  <a:cubicBezTo>
                    <a:pt x="894" y="50"/>
                    <a:pt x="894" y="25"/>
                    <a:pt x="894" y="0"/>
                  </a:cubicBezTo>
                  <a:cubicBezTo>
                    <a:pt x="0" y="0"/>
                    <a:pt x="0" y="0"/>
                    <a:pt x="0" y="0"/>
                  </a:cubicBezTo>
                  <a:cubicBezTo>
                    <a:pt x="0" y="243"/>
                    <a:pt x="42" y="418"/>
                    <a:pt x="267" y="485"/>
                  </a:cubicBezTo>
                  <a:cubicBezTo>
                    <a:pt x="627" y="485"/>
                    <a:pt x="627" y="485"/>
                    <a:pt x="627" y="485"/>
                  </a:cubicBezTo>
                  <a:cubicBezTo>
                    <a:pt x="719" y="452"/>
                    <a:pt x="786" y="410"/>
                    <a:pt x="819" y="351"/>
                  </a:cubicBezTo>
                  <a:cubicBezTo>
                    <a:pt x="911" y="351"/>
                    <a:pt x="1053" y="318"/>
                    <a:pt x="1061" y="192"/>
                  </a:cubicBezTo>
                  <a:cubicBezTo>
                    <a:pt x="1061" y="142"/>
                    <a:pt x="1036" y="117"/>
                    <a:pt x="1020" y="100"/>
                  </a:cubicBezTo>
                  <a:close/>
                  <a:moveTo>
                    <a:pt x="861" y="284"/>
                  </a:moveTo>
                  <a:cubicBezTo>
                    <a:pt x="878" y="243"/>
                    <a:pt x="886" y="192"/>
                    <a:pt x="894" y="142"/>
                  </a:cubicBezTo>
                  <a:cubicBezTo>
                    <a:pt x="919" y="134"/>
                    <a:pt x="961" y="134"/>
                    <a:pt x="978" y="151"/>
                  </a:cubicBezTo>
                  <a:cubicBezTo>
                    <a:pt x="978" y="151"/>
                    <a:pt x="995" y="159"/>
                    <a:pt x="995" y="192"/>
                  </a:cubicBezTo>
                  <a:cubicBezTo>
                    <a:pt x="986" y="259"/>
                    <a:pt x="911" y="276"/>
                    <a:pt x="861" y="284"/>
                  </a:cubicBezTo>
                  <a:close/>
                  <a:moveTo>
                    <a:pt x="861" y="284"/>
                  </a:moveTo>
                  <a:lnTo>
                    <a:pt x="861"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102" name="Freeform 293"/>
            <p:cNvSpPr>
              <a:spLocks noChangeArrowheads="1"/>
            </p:cNvSpPr>
            <p:nvPr/>
          </p:nvSpPr>
          <p:spPr bwMode="auto">
            <a:xfrm>
              <a:off x="1916113" y="2800349"/>
              <a:ext cx="112712" cy="144463"/>
            </a:xfrm>
            <a:custGeom>
              <a:avLst/>
              <a:gdLst>
                <a:gd name="T0" fmla="*/ 142 w 311"/>
                <a:gd name="T1" fmla="*/ 401 h 402"/>
                <a:gd name="T2" fmla="*/ 234 w 311"/>
                <a:gd name="T3" fmla="*/ 243 h 402"/>
                <a:gd name="T4" fmla="*/ 268 w 311"/>
                <a:gd name="T5" fmla="*/ 0 h 402"/>
                <a:gd name="T6" fmla="*/ 159 w 311"/>
                <a:gd name="T7" fmla="*/ 276 h 402"/>
                <a:gd name="T8" fmla="*/ 142 w 311"/>
                <a:gd name="T9" fmla="*/ 401 h 402"/>
                <a:gd name="T10" fmla="*/ 142 w 311"/>
                <a:gd name="T11" fmla="*/ 401 h 402"/>
                <a:gd name="T12" fmla="*/ 142 w 311"/>
                <a:gd name="T13" fmla="*/ 401 h 402"/>
              </a:gdLst>
              <a:ahLst/>
              <a:cxnLst>
                <a:cxn ang="0">
                  <a:pos x="T0" y="T1"/>
                </a:cxn>
                <a:cxn ang="0">
                  <a:pos x="T2" y="T3"/>
                </a:cxn>
                <a:cxn ang="0">
                  <a:pos x="T4" y="T5"/>
                </a:cxn>
                <a:cxn ang="0">
                  <a:pos x="T6" y="T7"/>
                </a:cxn>
                <a:cxn ang="0">
                  <a:pos x="T8" y="T9"/>
                </a:cxn>
                <a:cxn ang="0">
                  <a:pos x="T10" y="T11"/>
                </a:cxn>
                <a:cxn ang="0">
                  <a:pos x="T12" y="T13"/>
                </a:cxn>
              </a:cxnLst>
              <a:rect l="0" t="0" r="r" b="b"/>
              <a:pathLst>
                <a:path w="311" h="402">
                  <a:moveTo>
                    <a:pt x="142" y="401"/>
                  </a:moveTo>
                  <a:cubicBezTo>
                    <a:pt x="142" y="401"/>
                    <a:pt x="310" y="385"/>
                    <a:pt x="234" y="243"/>
                  </a:cubicBezTo>
                  <a:cubicBezTo>
                    <a:pt x="168" y="126"/>
                    <a:pt x="184" y="59"/>
                    <a:pt x="268" y="0"/>
                  </a:cubicBezTo>
                  <a:cubicBezTo>
                    <a:pt x="268" y="0"/>
                    <a:pt x="0" y="67"/>
                    <a:pt x="159" y="276"/>
                  </a:cubicBezTo>
                  <a:cubicBezTo>
                    <a:pt x="209" y="360"/>
                    <a:pt x="142" y="401"/>
                    <a:pt x="142" y="401"/>
                  </a:cubicBezTo>
                  <a:close/>
                  <a:moveTo>
                    <a:pt x="142" y="401"/>
                  </a:moveTo>
                  <a:lnTo>
                    <a:pt x="142" y="4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sp>
          <p:nvSpPr>
            <p:cNvPr id="103" name="Freeform 294"/>
            <p:cNvSpPr>
              <a:spLocks noChangeArrowheads="1"/>
            </p:cNvSpPr>
            <p:nvPr/>
          </p:nvSpPr>
          <p:spPr bwMode="auto">
            <a:xfrm>
              <a:off x="2003425" y="2867024"/>
              <a:ext cx="53975" cy="73025"/>
            </a:xfrm>
            <a:custGeom>
              <a:avLst/>
              <a:gdLst>
                <a:gd name="T0" fmla="*/ 17 w 151"/>
                <a:gd name="T1" fmla="*/ 201 h 202"/>
                <a:gd name="T2" fmla="*/ 75 w 151"/>
                <a:gd name="T3" fmla="*/ 67 h 202"/>
                <a:gd name="T4" fmla="*/ 84 w 151"/>
                <a:gd name="T5" fmla="*/ 0 h 202"/>
                <a:gd name="T6" fmla="*/ 33 w 151"/>
                <a:gd name="T7" fmla="*/ 75 h 202"/>
                <a:gd name="T8" fmla="*/ 17 w 151"/>
                <a:gd name="T9" fmla="*/ 201 h 202"/>
                <a:gd name="T10" fmla="*/ 17 w 151"/>
                <a:gd name="T11" fmla="*/ 201 h 202"/>
                <a:gd name="T12" fmla="*/ 17 w 151"/>
                <a:gd name="T13" fmla="*/ 201 h 202"/>
              </a:gdLst>
              <a:ahLst/>
              <a:cxnLst>
                <a:cxn ang="0">
                  <a:pos x="T0" y="T1"/>
                </a:cxn>
                <a:cxn ang="0">
                  <a:pos x="T2" y="T3"/>
                </a:cxn>
                <a:cxn ang="0">
                  <a:pos x="T4" y="T5"/>
                </a:cxn>
                <a:cxn ang="0">
                  <a:pos x="T6" y="T7"/>
                </a:cxn>
                <a:cxn ang="0">
                  <a:pos x="T8" y="T9"/>
                </a:cxn>
                <a:cxn ang="0">
                  <a:pos x="T10" y="T11"/>
                </a:cxn>
                <a:cxn ang="0">
                  <a:pos x="T12" y="T13"/>
                </a:cxn>
              </a:cxnLst>
              <a:rect l="0" t="0" r="r" b="b"/>
              <a:pathLst>
                <a:path w="151" h="202">
                  <a:moveTo>
                    <a:pt x="17" y="201"/>
                  </a:moveTo>
                  <a:cubicBezTo>
                    <a:pt x="17" y="201"/>
                    <a:pt x="150" y="176"/>
                    <a:pt x="75" y="67"/>
                  </a:cubicBezTo>
                  <a:cubicBezTo>
                    <a:pt x="50" y="17"/>
                    <a:pt x="84" y="0"/>
                    <a:pt x="84" y="0"/>
                  </a:cubicBezTo>
                  <a:cubicBezTo>
                    <a:pt x="84" y="0"/>
                    <a:pt x="0" y="0"/>
                    <a:pt x="33" y="75"/>
                  </a:cubicBezTo>
                  <a:cubicBezTo>
                    <a:pt x="67" y="142"/>
                    <a:pt x="58" y="176"/>
                    <a:pt x="17" y="201"/>
                  </a:cubicBezTo>
                  <a:close/>
                  <a:moveTo>
                    <a:pt x="17" y="201"/>
                  </a:moveTo>
                  <a:lnTo>
                    <a:pt x="17" y="2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ea typeface="宋体" panose="02010600030101010101" pitchFamily="2" charset="-122"/>
              </a:endParaRPr>
            </a:p>
          </p:txBody>
        </p:sp>
      </p:grpSp>
      <p:sp>
        <p:nvSpPr>
          <p:cNvPr id="104" name="Freeform 299"/>
          <p:cNvSpPr>
            <a:spLocks noChangeArrowheads="1"/>
          </p:cNvSpPr>
          <p:nvPr/>
        </p:nvSpPr>
        <p:spPr bwMode="auto">
          <a:xfrm>
            <a:off x="1363938" y="3375977"/>
            <a:ext cx="334951" cy="320857"/>
          </a:xfrm>
          <a:custGeom>
            <a:avLst/>
            <a:gdLst>
              <a:gd name="T0" fmla="*/ 1229 w 1665"/>
              <a:gd name="T1" fmla="*/ 561 h 1598"/>
              <a:gd name="T2" fmla="*/ 911 w 1665"/>
              <a:gd name="T3" fmla="*/ 686 h 1598"/>
              <a:gd name="T4" fmla="*/ 1246 w 1665"/>
              <a:gd name="T5" fmla="*/ 419 h 1598"/>
              <a:gd name="T6" fmla="*/ 1664 w 1665"/>
              <a:gd name="T7" fmla="*/ 76 h 1598"/>
              <a:gd name="T8" fmla="*/ 1597 w 1665"/>
              <a:gd name="T9" fmla="*/ 0 h 1598"/>
              <a:gd name="T10" fmla="*/ 1530 w 1665"/>
              <a:gd name="T11" fmla="*/ 76 h 1598"/>
              <a:gd name="T12" fmla="*/ 1246 w 1665"/>
              <a:gd name="T13" fmla="*/ 276 h 1598"/>
              <a:gd name="T14" fmla="*/ 769 w 1665"/>
              <a:gd name="T15" fmla="*/ 686 h 1598"/>
              <a:gd name="T16" fmla="*/ 435 w 1665"/>
              <a:gd name="T17" fmla="*/ 561 h 1598"/>
              <a:gd name="T18" fmla="*/ 0 w 1665"/>
              <a:gd name="T19" fmla="*/ 1288 h 1598"/>
              <a:gd name="T20" fmla="*/ 201 w 1665"/>
              <a:gd name="T21" fmla="*/ 1597 h 1598"/>
              <a:gd name="T22" fmla="*/ 836 w 1665"/>
              <a:gd name="T23" fmla="*/ 1255 h 1598"/>
              <a:gd name="T24" fmla="*/ 1463 w 1665"/>
              <a:gd name="T25" fmla="*/ 1597 h 1598"/>
              <a:gd name="T26" fmla="*/ 1664 w 1665"/>
              <a:gd name="T27" fmla="*/ 1288 h 1598"/>
              <a:gd name="T28" fmla="*/ 1229 w 1665"/>
              <a:gd name="T29" fmla="*/ 561 h 1598"/>
              <a:gd name="T30" fmla="*/ 1246 w 1665"/>
              <a:gd name="T31" fmla="*/ 811 h 1598"/>
              <a:gd name="T32" fmla="*/ 1338 w 1665"/>
              <a:gd name="T33" fmla="*/ 903 h 1598"/>
              <a:gd name="T34" fmla="*/ 1246 w 1665"/>
              <a:gd name="T35" fmla="*/ 995 h 1598"/>
              <a:gd name="T36" fmla="*/ 1162 w 1665"/>
              <a:gd name="T37" fmla="*/ 903 h 1598"/>
              <a:gd name="T38" fmla="*/ 1246 w 1665"/>
              <a:gd name="T39" fmla="*/ 811 h 1598"/>
              <a:gd name="T40" fmla="*/ 627 w 1665"/>
              <a:gd name="T41" fmla="*/ 1112 h 1598"/>
              <a:gd name="T42" fmla="*/ 485 w 1665"/>
              <a:gd name="T43" fmla="*/ 1112 h 1598"/>
              <a:gd name="T44" fmla="*/ 485 w 1665"/>
              <a:gd name="T45" fmla="*/ 1255 h 1598"/>
              <a:gd name="T46" fmla="*/ 351 w 1665"/>
              <a:gd name="T47" fmla="*/ 1255 h 1598"/>
              <a:gd name="T48" fmla="*/ 351 w 1665"/>
              <a:gd name="T49" fmla="*/ 1112 h 1598"/>
              <a:gd name="T50" fmla="*/ 209 w 1665"/>
              <a:gd name="T51" fmla="*/ 1112 h 1598"/>
              <a:gd name="T52" fmla="*/ 209 w 1665"/>
              <a:gd name="T53" fmla="*/ 970 h 1598"/>
              <a:gd name="T54" fmla="*/ 351 w 1665"/>
              <a:gd name="T55" fmla="*/ 970 h 1598"/>
              <a:gd name="T56" fmla="*/ 351 w 1665"/>
              <a:gd name="T57" fmla="*/ 836 h 1598"/>
              <a:gd name="T58" fmla="*/ 485 w 1665"/>
              <a:gd name="T59" fmla="*/ 836 h 1598"/>
              <a:gd name="T60" fmla="*/ 485 w 1665"/>
              <a:gd name="T61" fmla="*/ 970 h 1598"/>
              <a:gd name="T62" fmla="*/ 627 w 1665"/>
              <a:gd name="T63" fmla="*/ 970 h 1598"/>
              <a:gd name="T64" fmla="*/ 627 w 1665"/>
              <a:gd name="T65" fmla="*/ 1112 h 1598"/>
              <a:gd name="T66" fmla="*/ 1020 w 1665"/>
              <a:gd name="T67" fmla="*/ 1045 h 1598"/>
              <a:gd name="T68" fmla="*/ 1112 w 1665"/>
              <a:gd name="T69" fmla="*/ 954 h 1598"/>
              <a:gd name="T70" fmla="*/ 1204 w 1665"/>
              <a:gd name="T71" fmla="*/ 1045 h 1598"/>
              <a:gd name="T72" fmla="*/ 1112 w 1665"/>
              <a:gd name="T73" fmla="*/ 1129 h 1598"/>
              <a:gd name="T74" fmla="*/ 1020 w 1665"/>
              <a:gd name="T75" fmla="*/ 1045 h 1598"/>
              <a:gd name="T76" fmla="*/ 1246 w 1665"/>
              <a:gd name="T77" fmla="*/ 1271 h 1598"/>
              <a:gd name="T78" fmla="*/ 1162 w 1665"/>
              <a:gd name="T79" fmla="*/ 1179 h 1598"/>
              <a:gd name="T80" fmla="*/ 1246 w 1665"/>
              <a:gd name="T81" fmla="*/ 1087 h 1598"/>
              <a:gd name="T82" fmla="*/ 1338 w 1665"/>
              <a:gd name="T83" fmla="*/ 1179 h 1598"/>
              <a:gd name="T84" fmla="*/ 1246 w 1665"/>
              <a:gd name="T85" fmla="*/ 1271 h 1598"/>
              <a:gd name="T86" fmla="*/ 1480 w 1665"/>
              <a:gd name="T87" fmla="*/ 1045 h 1598"/>
              <a:gd name="T88" fmla="*/ 1388 w 1665"/>
              <a:gd name="T89" fmla="*/ 1129 h 1598"/>
              <a:gd name="T90" fmla="*/ 1296 w 1665"/>
              <a:gd name="T91" fmla="*/ 1045 h 1598"/>
              <a:gd name="T92" fmla="*/ 1388 w 1665"/>
              <a:gd name="T93" fmla="*/ 954 h 1598"/>
              <a:gd name="T94" fmla="*/ 1480 w 1665"/>
              <a:gd name="T95" fmla="*/ 1045 h 1598"/>
              <a:gd name="T96" fmla="*/ 1480 w 1665"/>
              <a:gd name="T97" fmla="*/ 1045 h 1598"/>
              <a:gd name="T98" fmla="*/ 1480 w 1665"/>
              <a:gd name="T99" fmla="*/ 1045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65" h="1598">
                <a:moveTo>
                  <a:pt x="1229" y="561"/>
                </a:moveTo>
                <a:cubicBezTo>
                  <a:pt x="1079" y="561"/>
                  <a:pt x="1028" y="653"/>
                  <a:pt x="911" y="686"/>
                </a:cubicBezTo>
                <a:cubicBezTo>
                  <a:pt x="928" y="552"/>
                  <a:pt x="1012" y="419"/>
                  <a:pt x="1246" y="419"/>
                </a:cubicBezTo>
                <a:cubicBezTo>
                  <a:pt x="1580" y="419"/>
                  <a:pt x="1664" y="193"/>
                  <a:pt x="1664" y="76"/>
                </a:cubicBezTo>
                <a:cubicBezTo>
                  <a:pt x="1664" y="34"/>
                  <a:pt x="1630" y="0"/>
                  <a:pt x="1597" y="0"/>
                </a:cubicBezTo>
                <a:cubicBezTo>
                  <a:pt x="1555" y="0"/>
                  <a:pt x="1530" y="34"/>
                  <a:pt x="1530" y="76"/>
                </a:cubicBezTo>
                <a:cubicBezTo>
                  <a:pt x="1530" y="84"/>
                  <a:pt x="1522" y="276"/>
                  <a:pt x="1246" y="276"/>
                </a:cubicBezTo>
                <a:cubicBezTo>
                  <a:pt x="870" y="276"/>
                  <a:pt x="786" y="535"/>
                  <a:pt x="769" y="686"/>
                </a:cubicBezTo>
                <a:cubicBezTo>
                  <a:pt x="644" y="661"/>
                  <a:pt x="594" y="561"/>
                  <a:pt x="435" y="561"/>
                </a:cubicBezTo>
                <a:cubicBezTo>
                  <a:pt x="268" y="561"/>
                  <a:pt x="0" y="887"/>
                  <a:pt x="0" y="1288"/>
                </a:cubicBezTo>
                <a:cubicBezTo>
                  <a:pt x="0" y="1489"/>
                  <a:pt x="100" y="1597"/>
                  <a:pt x="201" y="1597"/>
                </a:cubicBezTo>
                <a:cubicBezTo>
                  <a:pt x="418" y="1597"/>
                  <a:pt x="460" y="1255"/>
                  <a:pt x="836" y="1255"/>
                </a:cubicBezTo>
                <a:cubicBezTo>
                  <a:pt x="1204" y="1255"/>
                  <a:pt x="1246" y="1597"/>
                  <a:pt x="1463" y="1597"/>
                </a:cubicBezTo>
                <a:cubicBezTo>
                  <a:pt x="1564" y="1597"/>
                  <a:pt x="1664" y="1497"/>
                  <a:pt x="1664" y="1288"/>
                </a:cubicBezTo>
                <a:cubicBezTo>
                  <a:pt x="1664" y="887"/>
                  <a:pt x="1405" y="561"/>
                  <a:pt x="1229" y="561"/>
                </a:cubicBezTo>
                <a:close/>
                <a:moveTo>
                  <a:pt x="1246" y="811"/>
                </a:moveTo>
                <a:cubicBezTo>
                  <a:pt x="1296" y="811"/>
                  <a:pt x="1338" y="853"/>
                  <a:pt x="1338" y="903"/>
                </a:cubicBezTo>
                <a:cubicBezTo>
                  <a:pt x="1338" y="954"/>
                  <a:pt x="1296" y="995"/>
                  <a:pt x="1246" y="995"/>
                </a:cubicBezTo>
                <a:cubicBezTo>
                  <a:pt x="1204" y="995"/>
                  <a:pt x="1162" y="954"/>
                  <a:pt x="1162" y="903"/>
                </a:cubicBezTo>
                <a:cubicBezTo>
                  <a:pt x="1162" y="853"/>
                  <a:pt x="1204" y="811"/>
                  <a:pt x="1246" y="811"/>
                </a:cubicBezTo>
                <a:close/>
                <a:moveTo>
                  <a:pt x="627" y="1112"/>
                </a:moveTo>
                <a:cubicBezTo>
                  <a:pt x="485" y="1112"/>
                  <a:pt x="485" y="1112"/>
                  <a:pt x="485" y="1112"/>
                </a:cubicBezTo>
                <a:cubicBezTo>
                  <a:pt x="485" y="1255"/>
                  <a:pt x="485" y="1255"/>
                  <a:pt x="485" y="1255"/>
                </a:cubicBezTo>
                <a:cubicBezTo>
                  <a:pt x="351" y="1255"/>
                  <a:pt x="351" y="1255"/>
                  <a:pt x="351" y="1255"/>
                </a:cubicBezTo>
                <a:cubicBezTo>
                  <a:pt x="351" y="1112"/>
                  <a:pt x="351" y="1112"/>
                  <a:pt x="351" y="1112"/>
                </a:cubicBezTo>
                <a:cubicBezTo>
                  <a:pt x="209" y="1112"/>
                  <a:pt x="209" y="1112"/>
                  <a:pt x="209" y="1112"/>
                </a:cubicBezTo>
                <a:cubicBezTo>
                  <a:pt x="209" y="970"/>
                  <a:pt x="209" y="970"/>
                  <a:pt x="209" y="970"/>
                </a:cubicBezTo>
                <a:cubicBezTo>
                  <a:pt x="351" y="970"/>
                  <a:pt x="351" y="970"/>
                  <a:pt x="351" y="970"/>
                </a:cubicBezTo>
                <a:cubicBezTo>
                  <a:pt x="351" y="836"/>
                  <a:pt x="351" y="836"/>
                  <a:pt x="351" y="836"/>
                </a:cubicBezTo>
                <a:cubicBezTo>
                  <a:pt x="485" y="836"/>
                  <a:pt x="485" y="836"/>
                  <a:pt x="485" y="836"/>
                </a:cubicBezTo>
                <a:cubicBezTo>
                  <a:pt x="485" y="970"/>
                  <a:pt x="485" y="970"/>
                  <a:pt x="485" y="970"/>
                </a:cubicBezTo>
                <a:cubicBezTo>
                  <a:pt x="627" y="970"/>
                  <a:pt x="627" y="970"/>
                  <a:pt x="627" y="970"/>
                </a:cubicBezTo>
                <a:lnTo>
                  <a:pt x="627" y="1112"/>
                </a:lnTo>
                <a:close/>
                <a:moveTo>
                  <a:pt x="1020" y="1045"/>
                </a:moveTo>
                <a:cubicBezTo>
                  <a:pt x="1020" y="995"/>
                  <a:pt x="1062" y="954"/>
                  <a:pt x="1112" y="954"/>
                </a:cubicBezTo>
                <a:cubicBezTo>
                  <a:pt x="1162" y="954"/>
                  <a:pt x="1204" y="995"/>
                  <a:pt x="1204" y="1045"/>
                </a:cubicBezTo>
                <a:cubicBezTo>
                  <a:pt x="1204" y="1087"/>
                  <a:pt x="1162" y="1129"/>
                  <a:pt x="1112" y="1129"/>
                </a:cubicBezTo>
                <a:cubicBezTo>
                  <a:pt x="1062" y="1129"/>
                  <a:pt x="1020" y="1087"/>
                  <a:pt x="1020" y="1045"/>
                </a:cubicBezTo>
                <a:close/>
                <a:moveTo>
                  <a:pt x="1246" y="1271"/>
                </a:moveTo>
                <a:cubicBezTo>
                  <a:pt x="1204" y="1271"/>
                  <a:pt x="1162" y="1229"/>
                  <a:pt x="1162" y="1179"/>
                </a:cubicBezTo>
                <a:cubicBezTo>
                  <a:pt x="1162" y="1129"/>
                  <a:pt x="1204" y="1087"/>
                  <a:pt x="1246" y="1087"/>
                </a:cubicBezTo>
                <a:cubicBezTo>
                  <a:pt x="1296" y="1087"/>
                  <a:pt x="1338" y="1129"/>
                  <a:pt x="1338" y="1179"/>
                </a:cubicBezTo>
                <a:cubicBezTo>
                  <a:pt x="1338" y="1229"/>
                  <a:pt x="1296" y="1271"/>
                  <a:pt x="1246" y="1271"/>
                </a:cubicBezTo>
                <a:close/>
                <a:moveTo>
                  <a:pt x="1480" y="1045"/>
                </a:moveTo>
                <a:cubicBezTo>
                  <a:pt x="1480" y="1087"/>
                  <a:pt x="1438" y="1129"/>
                  <a:pt x="1388" y="1129"/>
                </a:cubicBezTo>
                <a:cubicBezTo>
                  <a:pt x="1338" y="1129"/>
                  <a:pt x="1296" y="1087"/>
                  <a:pt x="1296" y="1045"/>
                </a:cubicBezTo>
                <a:cubicBezTo>
                  <a:pt x="1296" y="995"/>
                  <a:pt x="1338" y="954"/>
                  <a:pt x="1388" y="954"/>
                </a:cubicBezTo>
                <a:cubicBezTo>
                  <a:pt x="1438" y="954"/>
                  <a:pt x="1480" y="995"/>
                  <a:pt x="1480" y="1045"/>
                </a:cubicBezTo>
                <a:close/>
                <a:moveTo>
                  <a:pt x="1480" y="1045"/>
                </a:moveTo>
                <a:lnTo>
                  <a:pt x="1480" y="1045"/>
                </a:lnTo>
                <a:close/>
              </a:path>
            </a:pathLst>
          </a:custGeom>
          <a:solidFill>
            <a:schemeClr val="bg1"/>
          </a:solidFill>
          <a:ln>
            <a:noFill/>
          </a:ln>
          <a:effectLst/>
        </p:spPr>
        <p:txBody>
          <a:bodyPr wrap="none" lIns="87533" tIns="43766" rIns="87533" bIns="43766" anchor="ctr"/>
          <a:lstStyle/>
          <a:p>
            <a:pPr>
              <a:defRPr/>
            </a:pPr>
            <a:endParaRPr lang="en-US" sz="635" dirty="0">
              <a:ea typeface="宋体" panose="02010600030101010101" pitchFamily="2" charset="-122"/>
            </a:endParaRPr>
          </a:p>
        </p:txBody>
      </p:sp>
      <p:sp>
        <p:nvSpPr>
          <p:cNvPr id="105" name="Freeform 380"/>
          <p:cNvSpPr>
            <a:spLocks noChangeArrowheads="1"/>
          </p:cNvSpPr>
          <p:nvPr/>
        </p:nvSpPr>
        <p:spPr bwMode="auto">
          <a:xfrm>
            <a:off x="7394205" y="3403450"/>
            <a:ext cx="298415" cy="298492"/>
          </a:xfrm>
          <a:custGeom>
            <a:avLst/>
            <a:gdLst>
              <a:gd name="T0" fmla="*/ 986 w 1079"/>
              <a:gd name="T1" fmla="*/ 627 h 1079"/>
              <a:gd name="T2" fmla="*/ 986 w 1079"/>
              <a:gd name="T3" fmla="*/ 452 h 1079"/>
              <a:gd name="T4" fmla="*/ 175 w 1079"/>
              <a:gd name="T5" fmla="*/ 543 h 1079"/>
              <a:gd name="T6" fmla="*/ 0 w 1079"/>
              <a:gd name="T7" fmla="*/ 543 h 1079"/>
              <a:gd name="T8" fmla="*/ 175 w 1079"/>
              <a:gd name="T9" fmla="*/ 543 h 1079"/>
              <a:gd name="T10" fmla="*/ 451 w 1079"/>
              <a:gd name="T11" fmla="*/ 987 h 1079"/>
              <a:gd name="T12" fmla="*/ 627 w 1079"/>
              <a:gd name="T13" fmla="*/ 987 h 1079"/>
              <a:gd name="T14" fmla="*/ 535 w 1079"/>
              <a:gd name="T15" fmla="*/ 175 h 1079"/>
              <a:gd name="T16" fmla="*/ 535 w 1079"/>
              <a:gd name="T17" fmla="*/ 0 h 1079"/>
              <a:gd name="T18" fmla="*/ 535 w 1079"/>
              <a:gd name="T19" fmla="*/ 175 h 1079"/>
              <a:gd name="T20" fmla="*/ 794 w 1079"/>
              <a:gd name="T21" fmla="*/ 920 h 1079"/>
              <a:gd name="T22" fmla="*/ 919 w 1079"/>
              <a:gd name="T23" fmla="*/ 794 h 1079"/>
              <a:gd name="T24" fmla="*/ 284 w 1079"/>
              <a:gd name="T25" fmla="*/ 284 h 1079"/>
              <a:gd name="T26" fmla="*/ 158 w 1079"/>
              <a:gd name="T27" fmla="*/ 159 h 1079"/>
              <a:gd name="T28" fmla="*/ 284 w 1079"/>
              <a:gd name="T29" fmla="*/ 284 h 1079"/>
              <a:gd name="T30" fmla="*/ 158 w 1079"/>
              <a:gd name="T31" fmla="*/ 920 h 1079"/>
              <a:gd name="T32" fmla="*/ 284 w 1079"/>
              <a:gd name="T33" fmla="*/ 794 h 1079"/>
              <a:gd name="T34" fmla="*/ 919 w 1079"/>
              <a:gd name="T35" fmla="*/ 284 h 1079"/>
              <a:gd name="T36" fmla="*/ 794 w 1079"/>
              <a:gd name="T37" fmla="*/ 159 h 1079"/>
              <a:gd name="T38" fmla="*/ 919 w 1079"/>
              <a:gd name="T39" fmla="*/ 284 h 1079"/>
              <a:gd name="T40" fmla="*/ 693 w 1079"/>
              <a:gd name="T41" fmla="*/ 635 h 1079"/>
              <a:gd name="T42" fmla="*/ 836 w 1079"/>
              <a:gd name="T43" fmla="*/ 552 h 1079"/>
              <a:gd name="T44" fmla="*/ 836 w 1079"/>
              <a:gd name="T45" fmla="*/ 493 h 1079"/>
              <a:gd name="T46" fmla="*/ 677 w 1079"/>
              <a:gd name="T47" fmla="*/ 426 h 1079"/>
              <a:gd name="T48" fmla="*/ 769 w 1079"/>
              <a:gd name="T49" fmla="*/ 293 h 1079"/>
              <a:gd name="T50" fmla="*/ 635 w 1079"/>
              <a:gd name="T51" fmla="*/ 385 h 1079"/>
              <a:gd name="T52" fmla="*/ 568 w 1079"/>
              <a:gd name="T53" fmla="*/ 226 h 1079"/>
              <a:gd name="T54" fmla="*/ 510 w 1079"/>
              <a:gd name="T55" fmla="*/ 226 h 1079"/>
              <a:gd name="T56" fmla="*/ 434 w 1079"/>
              <a:gd name="T57" fmla="*/ 385 h 1079"/>
              <a:gd name="T58" fmla="*/ 309 w 1079"/>
              <a:gd name="T59" fmla="*/ 293 h 1079"/>
              <a:gd name="T60" fmla="*/ 392 w 1079"/>
              <a:gd name="T61" fmla="*/ 426 h 1079"/>
              <a:gd name="T62" fmla="*/ 242 w 1079"/>
              <a:gd name="T63" fmla="*/ 493 h 1079"/>
              <a:gd name="T64" fmla="*/ 242 w 1079"/>
              <a:gd name="T65" fmla="*/ 552 h 1079"/>
              <a:gd name="T66" fmla="*/ 384 w 1079"/>
              <a:gd name="T67" fmla="*/ 635 h 1079"/>
              <a:gd name="T68" fmla="*/ 309 w 1079"/>
              <a:gd name="T69" fmla="*/ 753 h 1079"/>
              <a:gd name="T70" fmla="*/ 351 w 1079"/>
              <a:gd name="T71" fmla="*/ 753 h 1079"/>
              <a:gd name="T72" fmla="*/ 510 w 1079"/>
              <a:gd name="T73" fmla="*/ 719 h 1079"/>
              <a:gd name="T74" fmla="*/ 535 w 1079"/>
              <a:gd name="T75" fmla="*/ 853 h 1079"/>
              <a:gd name="T76" fmla="*/ 568 w 1079"/>
              <a:gd name="T77" fmla="*/ 719 h 1079"/>
              <a:gd name="T78" fmla="*/ 727 w 1079"/>
              <a:gd name="T79" fmla="*/ 753 h 1079"/>
              <a:gd name="T80" fmla="*/ 769 w 1079"/>
              <a:gd name="T81" fmla="*/ 753 h 1079"/>
              <a:gd name="T82" fmla="*/ 769 w 1079"/>
              <a:gd name="T83" fmla="*/ 719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79" h="1079">
                <a:moveTo>
                  <a:pt x="1078" y="543"/>
                </a:moveTo>
                <a:cubicBezTo>
                  <a:pt x="1078" y="585"/>
                  <a:pt x="1036" y="627"/>
                  <a:pt x="986" y="627"/>
                </a:cubicBezTo>
                <a:cubicBezTo>
                  <a:pt x="944" y="627"/>
                  <a:pt x="903" y="585"/>
                  <a:pt x="903" y="543"/>
                </a:cubicBezTo>
                <a:cubicBezTo>
                  <a:pt x="903" y="493"/>
                  <a:pt x="944" y="452"/>
                  <a:pt x="986" y="452"/>
                </a:cubicBezTo>
                <a:cubicBezTo>
                  <a:pt x="1036" y="452"/>
                  <a:pt x="1078" y="493"/>
                  <a:pt x="1078" y="543"/>
                </a:cubicBezTo>
                <a:close/>
                <a:moveTo>
                  <a:pt x="175" y="543"/>
                </a:moveTo>
                <a:cubicBezTo>
                  <a:pt x="175" y="493"/>
                  <a:pt x="133" y="452"/>
                  <a:pt x="91" y="452"/>
                </a:cubicBezTo>
                <a:cubicBezTo>
                  <a:pt x="41" y="452"/>
                  <a:pt x="0" y="493"/>
                  <a:pt x="0" y="543"/>
                </a:cubicBezTo>
                <a:cubicBezTo>
                  <a:pt x="0" y="585"/>
                  <a:pt x="41" y="627"/>
                  <a:pt x="91" y="627"/>
                </a:cubicBezTo>
                <a:cubicBezTo>
                  <a:pt x="133" y="627"/>
                  <a:pt x="175" y="585"/>
                  <a:pt x="175" y="543"/>
                </a:cubicBezTo>
                <a:close/>
                <a:moveTo>
                  <a:pt x="535" y="903"/>
                </a:moveTo>
                <a:cubicBezTo>
                  <a:pt x="493" y="903"/>
                  <a:pt x="451" y="945"/>
                  <a:pt x="451" y="987"/>
                </a:cubicBezTo>
                <a:cubicBezTo>
                  <a:pt x="451" y="1037"/>
                  <a:pt x="493" y="1078"/>
                  <a:pt x="535" y="1078"/>
                </a:cubicBezTo>
                <a:cubicBezTo>
                  <a:pt x="585" y="1078"/>
                  <a:pt x="627" y="1037"/>
                  <a:pt x="627" y="987"/>
                </a:cubicBezTo>
                <a:cubicBezTo>
                  <a:pt x="627" y="945"/>
                  <a:pt x="585" y="903"/>
                  <a:pt x="535" y="903"/>
                </a:cubicBezTo>
                <a:close/>
                <a:moveTo>
                  <a:pt x="535" y="175"/>
                </a:moveTo>
                <a:cubicBezTo>
                  <a:pt x="585" y="175"/>
                  <a:pt x="627" y="134"/>
                  <a:pt x="627" y="92"/>
                </a:cubicBezTo>
                <a:cubicBezTo>
                  <a:pt x="627" y="42"/>
                  <a:pt x="585" y="0"/>
                  <a:pt x="535" y="0"/>
                </a:cubicBezTo>
                <a:cubicBezTo>
                  <a:pt x="493" y="0"/>
                  <a:pt x="451" y="42"/>
                  <a:pt x="451" y="92"/>
                </a:cubicBezTo>
                <a:cubicBezTo>
                  <a:pt x="451" y="134"/>
                  <a:pt x="493" y="175"/>
                  <a:pt x="535" y="175"/>
                </a:cubicBezTo>
                <a:close/>
                <a:moveTo>
                  <a:pt x="794" y="794"/>
                </a:moveTo>
                <a:cubicBezTo>
                  <a:pt x="760" y="828"/>
                  <a:pt x="760" y="886"/>
                  <a:pt x="794" y="920"/>
                </a:cubicBezTo>
                <a:cubicBezTo>
                  <a:pt x="827" y="953"/>
                  <a:pt x="886" y="953"/>
                  <a:pt x="919" y="920"/>
                </a:cubicBezTo>
                <a:cubicBezTo>
                  <a:pt x="953" y="886"/>
                  <a:pt x="953" y="828"/>
                  <a:pt x="919" y="794"/>
                </a:cubicBezTo>
                <a:cubicBezTo>
                  <a:pt x="886" y="761"/>
                  <a:pt x="827" y="761"/>
                  <a:pt x="794" y="794"/>
                </a:cubicBezTo>
                <a:close/>
                <a:moveTo>
                  <a:pt x="284" y="284"/>
                </a:moveTo>
                <a:cubicBezTo>
                  <a:pt x="317" y="251"/>
                  <a:pt x="317" y="192"/>
                  <a:pt x="284" y="159"/>
                </a:cubicBezTo>
                <a:cubicBezTo>
                  <a:pt x="250" y="125"/>
                  <a:pt x="192" y="125"/>
                  <a:pt x="158" y="159"/>
                </a:cubicBezTo>
                <a:cubicBezTo>
                  <a:pt x="125" y="192"/>
                  <a:pt x="125" y="251"/>
                  <a:pt x="158" y="284"/>
                </a:cubicBezTo>
                <a:cubicBezTo>
                  <a:pt x="192" y="318"/>
                  <a:pt x="250" y="318"/>
                  <a:pt x="284" y="284"/>
                </a:cubicBezTo>
                <a:close/>
                <a:moveTo>
                  <a:pt x="158" y="794"/>
                </a:moveTo>
                <a:cubicBezTo>
                  <a:pt x="125" y="828"/>
                  <a:pt x="125" y="886"/>
                  <a:pt x="158" y="920"/>
                </a:cubicBezTo>
                <a:cubicBezTo>
                  <a:pt x="192" y="953"/>
                  <a:pt x="250" y="953"/>
                  <a:pt x="284" y="920"/>
                </a:cubicBezTo>
                <a:cubicBezTo>
                  <a:pt x="317" y="886"/>
                  <a:pt x="317" y="828"/>
                  <a:pt x="284" y="794"/>
                </a:cubicBezTo>
                <a:cubicBezTo>
                  <a:pt x="250" y="761"/>
                  <a:pt x="192" y="761"/>
                  <a:pt x="158" y="794"/>
                </a:cubicBezTo>
                <a:close/>
                <a:moveTo>
                  <a:pt x="919" y="284"/>
                </a:moveTo>
                <a:cubicBezTo>
                  <a:pt x="953" y="251"/>
                  <a:pt x="953" y="192"/>
                  <a:pt x="919" y="159"/>
                </a:cubicBezTo>
                <a:cubicBezTo>
                  <a:pt x="886" y="125"/>
                  <a:pt x="827" y="125"/>
                  <a:pt x="794" y="159"/>
                </a:cubicBezTo>
                <a:cubicBezTo>
                  <a:pt x="760" y="192"/>
                  <a:pt x="760" y="251"/>
                  <a:pt x="794" y="284"/>
                </a:cubicBezTo>
                <a:cubicBezTo>
                  <a:pt x="827" y="318"/>
                  <a:pt x="886" y="318"/>
                  <a:pt x="919" y="284"/>
                </a:cubicBezTo>
                <a:close/>
                <a:moveTo>
                  <a:pt x="769" y="719"/>
                </a:moveTo>
                <a:cubicBezTo>
                  <a:pt x="693" y="635"/>
                  <a:pt x="693" y="635"/>
                  <a:pt x="693" y="635"/>
                </a:cubicBezTo>
                <a:cubicBezTo>
                  <a:pt x="710" y="610"/>
                  <a:pt x="719" y="585"/>
                  <a:pt x="719" y="552"/>
                </a:cubicBezTo>
                <a:cubicBezTo>
                  <a:pt x="836" y="552"/>
                  <a:pt x="836" y="552"/>
                  <a:pt x="836" y="552"/>
                </a:cubicBezTo>
                <a:cubicBezTo>
                  <a:pt x="852" y="552"/>
                  <a:pt x="861" y="543"/>
                  <a:pt x="861" y="527"/>
                </a:cubicBezTo>
                <a:cubicBezTo>
                  <a:pt x="861" y="510"/>
                  <a:pt x="852" y="493"/>
                  <a:pt x="836" y="493"/>
                </a:cubicBezTo>
                <a:cubicBezTo>
                  <a:pt x="719" y="493"/>
                  <a:pt x="719" y="493"/>
                  <a:pt x="719" y="493"/>
                </a:cubicBezTo>
                <a:cubicBezTo>
                  <a:pt x="710" y="468"/>
                  <a:pt x="693" y="443"/>
                  <a:pt x="677" y="426"/>
                </a:cubicBezTo>
                <a:cubicBezTo>
                  <a:pt x="769" y="334"/>
                  <a:pt x="769" y="334"/>
                  <a:pt x="769" y="334"/>
                </a:cubicBezTo>
                <a:cubicBezTo>
                  <a:pt x="777" y="326"/>
                  <a:pt x="777" y="309"/>
                  <a:pt x="769" y="293"/>
                </a:cubicBezTo>
                <a:cubicBezTo>
                  <a:pt x="760" y="284"/>
                  <a:pt x="735" y="284"/>
                  <a:pt x="727" y="293"/>
                </a:cubicBezTo>
                <a:cubicBezTo>
                  <a:pt x="635" y="385"/>
                  <a:pt x="635" y="385"/>
                  <a:pt x="635" y="385"/>
                </a:cubicBezTo>
                <a:cubicBezTo>
                  <a:pt x="618" y="368"/>
                  <a:pt x="593" y="360"/>
                  <a:pt x="568" y="360"/>
                </a:cubicBezTo>
                <a:cubicBezTo>
                  <a:pt x="568" y="226"/>
                  <a:pt x="568" y="226"/>
                  <a:pt x="568" y="226"/>
                </a:cubicBezTo>
                <a:cubicBezTo>
                  <a:pt x="568" y="217"/>
                  <a:pt x="551" y="201"/>
                  <a:pt x="535" y="201"/>
                </a:cubicBezTo>
                <a:cubicBezTo>
                  <a:pt x="526" y="201"/>
                  <a:pt x="510" y="217"/>
                  <a:pt x="510" y="226"/>
                </a:cubicBezTo>
                <a:cubicBezTo>
                  <a:pt x="510" y="360"/>
                  <a:pt x="510" y="360"/>
                  <a:pt x="510" y="360"/>
                </a:cubicBezTo>
                <a:cubicBezTo>
                  <a:pt x="484" y="360"/>
                  <a:pt x="459" y="368"/>
                  <a:pt x="434" y="385"/>
                </a:cubicBezTo>
                <a:cubicBezTo>
                  <a:pt x="351" y="293"/>
                  <a:pt x="351" y="293"/>
                  <a:pt x="351" y="293"/>
                </a:cubicBezTo>
                <a:cubicBezTo>
                  <a:pt x="334" y="284"/>
                  <a:pt x="317" y="284"/>
                  <a:pt x="309" y="293"/>
                </a:cubicBezTo>
                <a:cubicBezTo>
                  <a:pt x="301" y="309"/>
                  <a:pt x="301" y="326"/>
                  <a:pt x="309" y="334"/>
                </a:cubicBezTo>
                <a:cubicBezTo>
                  <a:pt x="392" y="426"/>
                  <a:pt x="392" y="426"/>
                  <a:pt x="392" y="426"/>
                </a:cubicBezTo>
                <a:cubicBezTo>
                  <a:pt x="376" y="443"/>
                  <a:pt x="368" y="468"/>
                  <a:pt x="359" y="493"/>
                </a:cubicBezTo>
                <a:cubicBezTo>
                  <a:pt x="242" y="493"/>
                  <a:pt x="242" y="493"/>
                  <a:pt x="242" y="493"/>
                </a:cubicBezTo>
                <a:cubicBezTo>
                  <a:pt x="225" y="493"/>
                  <a:pt x="217" y="510"/>
                  <a:pt x="217" y="527"/>
                </a:cubicBezTo>
                <a:cubicBezTo>
                  <a:pt x="217" y="543"/>
                  <a:pt x="225" y="552"/>
                  <a:pt x="242" y="552"/>
                </a:cubicBezTo>
                <a:cubicBezTo>
                  <a:pt x="359" y="552"/>
                  <a:pt x="359" y="552"/>
                  <a:pt x="359" y="552"/>
                </a:cubicBezTo>
                <a:cubicBezTo>
                  <a:pt x="359" y="585"/>
                  <a:pt x="368" y="610"/>
                  <a:pt x="384" y="635"/>
                </a:cubicBezTo>
                <a:cubicBezTo>
                  <a:pt x="309" y="719"/>
                  <a:pt x="309" y="719"/>
                  <a:pt x="309" y="719"/>
                </a:cubicBezTo>
                <a:cubicBezTo>
                  <a:pt x="301" y="727"/>
                  <a:pt x="301" y="744"/>
                  <a:pt x="309" y="753"/>
                </a:cubicBezTo>
                <a:cubicBezTo>
                  <a:pt x="317" y="761"/>
                  <a:pt x="317" y="761"/>
                  <a:pt x="326" y="761"/>
                </a:cubicBezTo>
                <a:cubicBezTo>
                  <a:pt x="334" y="761"/>
                  <a:pt x="342" y="761"/>
                  <a:pt x="351" y="753"/>
                </a:cubicBezTo>
                <a:cubicBezTo>
                  <a:pt x="426" y="677"/>
                  <a:pt x="426" y="677"/>
                  <a:pt x="426" y="677"/>
                </a:cubicBezTo>
                <a:cubicBezTo>
                  <a:pt x="443" y="702"/>
                  <a:pt x="476" y="719"/>
                  <a:pt x="510" y="719"/>
                </a:cubicBezTo>
                <a:cubicBezTo>
                  <a:pt x="510" y="819"/>
                  <a:pt x="510" y="819"/>
                  <a:pt x="510" y="819"/>
                </a:cubicBezTo>
                <a:cubicBezTo>
                  <a:pt x="510" y="836"/>
                  <a:pt x="526" y="853"/>
                  <a:pt x="535" y="853"/>
                </a:cubicBezTo>
                <a:cubicBezTo>
                  <a:pt x="551" y="853"/>
                  <a:pt x="568" y="836"/>
                  <a:pt x="568" y="819"/>
                </a:cubicBezTo>
                <a:cubicBezTo>
                  <a:pt x="568" y="719"/>
                  <a:pt x="568" y="719"/>
                  <a:pt x="568" y="719"/>
                </a:cubicBezTo>
                <a:cubicBezTo>
                  <a:pt x="602" y="719"/>
                  <a:pt x="627" y="702"/>
                  <a:pt x="652" y="677"/>
                </a:cubicBezTo>
                <a:cubicBezTo>
                  <a:pt x="727" y="753"/>
                  <a:pt x="727" y="753"/>
                  <a:pt x="727" y="753"/>
                </a:cubicBezTo>
                <a:cubicBezTo>
                  <a:pt x="735" y="761"/>
                  <a:pt x="744" y="761"/>
                  <a:pt x="744" y="761"/>
                </a:cubicBezTo>
                <a:cubicBezTo>
                  <a:pt x="752" y="761"/>
                  <a:pt x="760" y="761"/>
                  <a:pt x="769" y="753"/>
                </a:cubicBezTo>
                <a:cubicBezTo>
                  <a:pt x="777" y="744"/>
                  <a:pt x="777" y="727"/>
                  <a:pt x="769" y="719"/>
                </a:cubicBezTo>
                <a:close/>
                <a:moveTo>
                  <a:pt x="769" y="719"/>
                </a:moveTo>
                <a:lnTo>
                  <a:pt x="769" y="719"/>
                </a:lnTo>
                <a:close/>
              </a:path>
            </a:pathLst>
          </a:custGeom>
          <a:solidFill>
            <a:schemeClr val="bg1"/>
          </a:solidFill>
          <a:ln>
            <a:noFill/>
          </a:ln>
          <a:effectLst/>
        </p:spPr>
        <p:txBody>
          <a:bodyPr wrap="none" lIns="87533" tIns="43766" rIns="87533" bIns="43766" anchor="ctr"/>
          <a:lstStyle/>
          <a:p>
            <a:pPr>
              <a:defRPr/>
            </a:pPr>
            <a:endParaRPr lang="en-US" sz="635" dirty="0">
              <a:ea typeface="宋体" panose="02010600030101010101" pitchFamily="2" charset="-122"/>
            </a:endParaRPr>
          </a:p>
        </p:txBody>
      </p:sp>
      <p:sp>
        <p:nvSpPr>
          <p:cNvPr id="106" name="Freeform 107"/>
          <p:cNvSpPr>
            <a:spLocks noChangeArrowheads="1"/>
          </p:cNvSpPr>
          <p:nvPr/>
        </p:nvSpPr>
        <p:spPr bwMode="auto">
          <a:xfrm>
            <a:off x="7359219" y="1410551"/>
            <a:ext cx="298415" cy="359265"/>
          </a:xfrm>
          <a:custGeom>
            <a:avLst/>
            <a:gdLst>
              <a:gd name="T0" fmla="*/ 710 w 736"/>
              <a:gd name="T1" fmla="*/ 435 h 888"/>
              <a:gd name="T2" fmla="*/ 117 w 736"/>
              <a:gd name="T3" fmla="*/ 435 h 888"/>
              <a:gd name="T4" fmla="*/ 133 w 736"/>
              <a:gd name="T5" fmla="*/ 419 h 888"/>
              <a:gd name="T6" fmla="*/ 610 w 736"/>
              <a:gd name="T7" fmla="*/ 134 h 888"/>
              <a:gd name="T8" fmla="*/ 618 w 736"/>
              <a:gd name="T9" fmla="*/ 92 h 888"/>
              <a:gd name="T10" fmla="*/ 593 w 736"/>
              <a:gd name="T11" fmla="*/ 26 h 888"/>
              <a:gd name="T12" fmla="*/ 551 w 736"/>
              <a:gd name="T13" fmla="*/ 9 h 888"/>
              <a:gd name="T14" fmla="*/ 16 w 736"/>
              <a:gd name="T15" fmla="*/ 335 h 888"/>
              <a:gd name="T16" fmla="*/ 8 w 736"/>
              <a:gd name="T17" fmla="*/ 377 h 888"/>
              <a:gd name="T18" fmla="*/ 58 w 736"/>
              <a:gd name="T19" fmla="*/ 435 h 888"/>
              <a:gd name="T20" fmla="*/ 58 w 736"/>
              <a:gd name="T21" fmla="*/ 862 h 888"/>
              <a:gd name="T22" fmla="*/ 83 w 736"/>
              <a:gd name="T23" fmla="*/ 887 h 888"/>
              <a:gd name="T24" fmla="*/ 710 w 736"/>
              <a:gd name="T25" fmla="*/ 887 h 888"/>
              <a:gd name="T26" fmla="*/ 735 w 736"/>
              <a:gd name="T27" fmla="*/ 862 h 888"/>
              <a:gd name="T28" fmla="*/ 735 w 736"/>
              <a:gd name="T29" fmla="*/ 460 h 888"/>
              <a:gd name="T30" fmla="*/ 710 w 736"/>
              <a:gd name="T31" fmla="*/ 435 h 888"/>
              <a:gd name="T32" fmla="*/ 501 w 736"/>
              <a:gd name="T33" fmla="*/ 452 h 888"/>
              <a:gd name="T34" fmla="*/ 418 w 736"/>
              <a:gd name="T35" fmla="*/ 536 h 888"/>
              <a:gd name="T36" fmla="*/ 300 w 736"/>
              <a:gd name="T37" fmla="*/ 536 h 888"/>
              <a:gd name="T38" fmla="*/ 393 w 736"/>
              <a:gd name="T39" fmla="*/ 452 h 888"/>
              <a:gd name="T40" fmla="*/ 501 w 736"/>
              <a:gd name="T41" fmla="*/ 452 h 888"/>
              <a:gd name="T42" fmla="*/ 468 w 736"/>
              <a:gd name="T43" fmla="*/ 92 h 888"/>
              <a:gd name="T44" fmla="*/ 568 w 736"/>
              <a:gd name="T45" fmla="*/ 26 h 888"/>
              <a:gd name="T46" fmla="*/ 551 w 736"/>
              <a:gd name="T47" fmla="*/ 118 h 888"/>
              <a:gd name="T48" fmla="*/ 451 w 736"/>
              <a:gd name="T49" fmla="*/ 185 h 888"/>
              <a:gd name="T50" fmla="*/ 468 w 736"/>
              <a:gd name="T51" fmla="*/ 92 h 888"/>
              <a:gd name="T52" fmla="*/ 292 w 736"/>
              <a:gd name="T53" fmla="*/ 201 h 888"/>
              <a:gd name="T54" fmla="*/ 393 w 736"/>
              <a:gd name="T55" fmla="*/ 134 h 888"/>
              <a:gd name="T56" fmla="*/ 376 w 736"/>
              <a:gd name="T57" fmla="*/ 235 h 888"/>
              <a:gd name="T58" fmla="*/ 267 w 736"/>
              <a:gd name="T59" fmla="*/ 293 h 888"/>
              <a:gd name="T60" fmla="*/ 292 w 736"/>
              <a:gd name="T61" fmla="*/ 201 h 888"/>
              <a:gd name="T62" fmla="*/ 83 w 736"/>
              <a:gd name="T63" fmla="*/ 410 h 888"/>
              <a:gd name="T64" fmla="*/ 100 w 736"/>
              <a:gd name="T65" fmla="*/ 318 h 888"/>
              <a:gd name="T66" fmla="*/ 200 w 736"/>
              <a:gd name="T67" fmla="*/ 251 h 888"/>
              <a:gd name="T68" fmla="*/ 184 w 736"/>
              <a:gd name="T69" fmla="*/ 343 h 888"/>
              <a:gd name="T70" fmla="*/ 83 w 736"/>
              <a:gd name="T71" fmla="*/ 410 h 888"/>
              <a:gd name="T72" fmla="*/ 192 w 736"/>
              <a:gd name="T73" fmla="*/ 452 h 888"/>
              <a:gd name="T74" fmla="*/ 300 w 736"/>
              <a:gd name="T75" fmla="*/ 452 h 888"/>
              <a:gd name="T76" fmla="*/ 217 w 736"/>
              <a:gd name="T77" fmla="*/ 536 h 888"/>
              <a:gd name="T78" fmla="*/ 108 w 736"/>
              <a:gd name="T79" fmla="*/ 536 h 888"/>
              <a:gd name="T80" fmla="*/ 192 w 736"/>
              <a:gd name="T81" fmla="*/ 452 h 888"/>
              <a:gd name="T82" fmla="*/ 694 w 736"/>
              <a:gd name="T83" fmla="*/ 853 h 888"/>
              <a:gd name="T84" fmla="*/ 108 w 736"/>
              <a:gd name="T85" fmla="*/ 853 h 888"/>
              <a:gd name="T86" fmla="*/ 108 w 736"/>
              <a:gd name="T87" fmla="*/ 586 h 888"/>
              <a:gd name="T88" fmla="*/ 694 w 736"/>
              <a:gd name="T89" fmla="*/ 586 h 888"/>
              <a:gd name="T90" fmla="*/ 694 w 736"/>
              <a:gd name="T91" fmla="*/ 853 h 888"/>
              <a:gd name="T92" fmla="*/ 618 w 736"/>
              <a:gd name="T93" fmla="*/ 536 h 888"/>
              <a:gd name="T94" fmla="*/ 501 w 736"/>
              <a:gd name="T95" fmla="*/ 536 h 888"/>
              <a:gd name="T96" fmla="*/ 585 w 736"/>
              <a:gd name="T97" fmla="*/ 452 h 888"/>
              <a:gd name="T98" fmla="*/ 702 w 736"/>
              <a:gd name="T99" fmla="*/ 452 h 888"/>
              <a:gd name="T100" fmla="*/ 618 w 736"/>
              <a:gd name="T101" fmla="*/ 536 h 888"/>
              <a:gd name="T102" fmla="*/ 618 w 736"/>
              <a:gd name="T103" fmla="*/ 536 h 888"/>
              <a:gd name="T104" fmla="*/ 618 w 736"/>
              <a:gd name="T105" fmla="*/ 536 h 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36" h="888">
                <a:moveTo>
                  <a:pt x="710" y="435"/>
                </a:moveTo>
                <a:cubicBezTo>
                  <a:pt x="117" y="435"/>
                  <a:pt x="117" y="435"/>
                  <a:pt x="117" y="435"/>
                </a:cubicBezTo>
                <a:cubicBezTo>
                  <a:pt x="133" y="419"/>
                  <a:pt x="133" y="419"/>
                  <a:pt x="133" y="419"/>
                </a:cubicBezTo>
                <a:cubicBezTo>
                  <a:pt x="284" y="335"/>
                  <a:pt x="610" y="134"/>
                  <a:pt x="610" y="134"/>
                </a:cubicBezTo>
                <a:cubicBezTo>
                  <a:pt x="627" y="126"/>
                  <a:pt x="627" y="109"/>
                  <a:pt x="618" y="92"/>
                </a:cubicBezTo>
                <a:cubicBezTo>
                  <a:pt x="593" y="26"/>
                  <a:pt x="593" y="26"/>
                  <a:pt x="593" y="26"/>
                </a:cubicBezTo>
                <a:cubicBezTo>
                  <a:pt x="585" y="9"/>
                  <a:pt x="568" y="0"/>
                  <a:pt x="551" y="9"/>
                </a:cubicBezTo>
                <a:cubicBezTo>
                  <a:pt x="16" y="335"/>
                  <a:pt x="16" y="335"/>
                  <a:pt x="16" y="335"/>
                </a:cubicBezTo>
                <a:cubicBezTo>
                  <a:pt x="8" y="343"/>
                  <a:pt x="0" y="360"/>
                  <a:pt x="8" y="377"/>
                </a:cubicBezTo>
                <a:cubicBezTo>
                  <a:pt x="58" y="435"/>
                  <a:pt x="58" y="435"/>
                  <a:pt x="58" y="435"/>
                </a:cubicBezTo>
                <a:cubicBezTo>
                  <a:pt x="58" y="862"/>
                  <a:pt x="58" y="862"/>
                  <a:pt x="58" y="862"/>
                </a:cubicBezTo>
                <a:cubicBezTo>
                  <a:pt x="58" y="878"/>
                  <a:pt x="75" y="887"/>
                  <a:pt x="83" y="887"/>
                </a:cubicBezTo>
                <a:cubicBezTo>
                  <a:pt x="710" y="887"/>
                  <a:pt x="710" y="887"/>
                  <a:pt x="710" y="887"/>
                </a:cubicBezTo>
                <a:cubicBezTo>
                  <a:pt x="727" y="887"/>
                  <a:pt x="735" y="878"/>
                  <a:pt x="735" y="862"/>
                </a:cubicBezTo>
                <a:cubicBezTo>
                  <a:pt x="735" y="460"/>
                  <a:pt x="735" y="460"/>
                  <a:pt x="735" y="460"/>
                </a:cubicBezTo>
                <a:cubicBezTo>
                  <a:pt x="735" y="443"/>
                  <a:pt x="727" y="435"/>
                  <a:pt x="710" y="435"/>
                </a:cubicBezTo>
                <a:close/>
                <a:moveTo>
                  <a:pt x="501" y="452"/>
                </a:moveTo>
                <a:cubicBezTo>
                  <a:pt x="418" y="536"/>
                  <a:pt x="418" y="536"/>
                  <a:pt x="418" y="536"/>
                </a:cubicBezTo>
                <a:cubicBezTo>
                  <a:pt x="300" y="536"/>
                  <a:pt x="300" y="536"/>
                  <a:pt x="300" y="536"/>
                </a:cubicBezTo>
                <a:cubicBezTo>
                  <a:pt x="393" y="452"/>
                  <a:pt x="393" y="452"/>
                  <a:pt x="393" y="452"/>
                </a:cubicBezTo>
                <a:lnTo>
                  <a:pt x="501" y="452"/>
                </a:lnTo>
                <a:close/>
                <a:moveTo>
                  <a:pt x="468" y="92"/>
                </a:moveTo>
                <a:cubicBezTo>
                  <a:pt x="568" y="26"/>
                  <a:pt x="568" y="26"/>
                  <a:pt x="568" y="26"/>
                </a:cubicBezTo>
                <a:cubicBezTo>
                  <a:pt x="551" y="118"/>
                  <a:pt x="551" y="118"/>
                  <a:pt x="551" y="118"/>
                </a:cubicBezTo>
                <a:cubicBezTo>
                  <a:pt x="451" y="185"/>
                  <a:pt x="451" y="185"/>
                  <a:pt x="451" y="185"/>
                </a:cubicBezTo>
                <a:lnTo>
                  <a:pt x="468" y="92"/>
                </a:lnTo>
                <a:close/>
                <a:moveTo>
                  <a:pt x="292" y="201"/>
                </a:moveTo>
                <a:cubicBezTo>
                  <a:pt x="393" y="134"/>
                  <a:pt x="393" y="134"/>
                  <a:pt x="393" y="134"/>
                </a:cubicBezTo>
                <a:cubicBezTo>
                  <a:pt x="376" y="235"/>
                  <a:pt x="376" y="235"/>
                  <a:pt x="376" y="235"/>
                </a:cubicBezTo>
                <a:cubicBezTo>
                  <a:pt x="267" y="293"/>
                  <a:pt x="267" y="293"/>
                  <a:pt x="267" y="293"/>
                </a:cubicBezTo>
                <a:lnTo>
                  <a:pt x="292" y="201"/>
                </a:lnTo>
                <a:close/>
                <a:moveTo>
                  <a:pt x="83" y="410"/>
                </a:moveTo>
                <a:cubicBezTo>
                  <a:pt x="100" y="318"/>
                  <a:pt x="100" y="318"/>
                  <a:pt x="100" y="318"/>
                </a:cubicBezTo>
                <a:cubicBezTo>
                  <a:pt x="200" y="251"/>
                  <a:pt x="200" y="251"/>
                  <a:pt x="200" y="251"/>
                </a:cubicBezTo>
                <a:cubicBezTo>
                  <a:pt x="184" y="343"/>
                  <a:pt x="184" y="343"/>
                  <a:pt x="184" y="343"/>
                </a:cubicBezTo>
                <a:lnTo>
                  <a:pt x="83" y="410"/>
                </a:lnTo>
                <a:close/>
                <a:moveTo>
                  <a:pt x="192" y="452"/>
                </a:moveTo>
                <a:cubicBezTo>
                  <a:pt x="300" y="452"/>
                  <a:pt x="300" y="452"/>
                  <a:pt x="300" y="452"/>
                </a:cubicBezTo>
                <a:cubicBezTo>
                  <a:pt x="217" y="536"/>
                  <a:pt x="217" y="536"/>
                  <a:pt x="217" y="536"/>
                </a:cubicBezTo>
                <a:cubicBezTo>
                  <a:pt x="108" y="536"/>
                  <a:pt x="108" y="536"/>
                  <a:pt x="108" y="536"/>
                </a:cubicBezTo>
                <a:lnTo>
                  <a:pt x="192" y="452"/>
                </a:lnTo>
                <a:close/>
                <a:moveTo>
                  <a:pt x="694" y="853"/>
                </a:moveTo>
                <a:cubicBezTo>
                  <a:pt x="108" y="853"/>
                  <a:pt x="108" y="853"/>
                  <a:pt x="108" y="853"/>
                </a:cubicBezTo>
                <a:cubicBezTo>
                  <a:pt x="108" y="586"/>
                  <a:pt x="108" y="586"/>
                  <a:pt x="108" y="586"/>
                </a:cubicBezTo>
                <a:cubicBezTo>
                  <a:pt x="694" y="586"/>
                  <a:pt x="694" y="586"/>
                  <a:pt x="694" y="586"/>
                </a:cubicBezTo>
                <a:lnTo>
                  <a:pt x="694" y="853"/>
                </a:lnTo>
                <a:close/>
                <a:moveTo>
                  <a:pt x="618" y="536"/>
                </a:moveTo>
                <a:cubicBezTo>
                  <a:pt x="501" y="536"/>
                  <a:pt x="501" y="536"/>
                  <a:pt x="501" y="536"/>
                </a:cubicBezTo>
                <a:cubicBezTo>
                  <a:pt x="585" y="452"/>
                  <a:pt x="585" y="452"/>
                  <a:pt x="585" y="452"/>
                </a:cubicBezTo>
                <a:cubicBezTo>
                  <a:pt x="702" y="452"/>
                  <a:pt x="702" y="452"/>
                  <a:pt x="702" y="452"/>
                </a:cubicBezTo>
                <a:lnTo>
                  <a:pt x="618" y="536"/>
                </a:lnTo>
                <a:close/>
                <a:moveTo>
                  <a:pt x="618" y="536"/>
                </a:moveTo>
                <a:lnTo>
                  <a:pt x="618" y="536"/>
                </a:lnTo>
                <a:close/>
              </a:path>
            </a:pathLst>
          </a:custGeom>
          <a:solidFill>
            <a:schemeClr val="bg1"/>
          </a:solidFill>
          <a:ln>
            <a:noFill/>
          </a:ln>
          <a:effectLst/>
        </p:spPr>
        <p:txBody>
          <a:bodyPr wrap="none" lIns="87533" tIns="43766" rIns="87533" bIns="43766" anchor="ctr"/>
          <a:lstStyle/>
          <a:p>
            <a:pPr>
              <a:defRPr/>
            </a:pPr>
            <a:endParaRPr lang="en-US" sz="635" dirty="0">
              <a:ea typeface="宋体" panose="02010600030101010101" pitchFamily="2" charset="-122"/>
            </a:endParaRPr>
          </a:p>
        </p:txBody>
      </p:sp>
      <p:sp>
        <p:nvSpPr>
          <p:cNvPr id="107" name="Freeform 298"/>
          <p:cNvSpPr>
            <a:spLocks noChangeArrowheads="1"/>
          </p:cNvSpPr>
          <p:nvPr/>
        </p:nvSpPr>
        <p:spPr bwMode="auto">
          <a:xfrm>
            <a:off x="5358960" y="3253962"/>
            <a:ext cx="178188" cy="178234"/>
          </a:xfrm>
          <a:custGeom>
            <a:avLst/>
            <a:gdLst>
              <a:gd name="T0" fmla="*/ 852 w 1606"/>
              <a:gd name="T1" fmla="*/ 0 h 1607"/>
              <a:gd name="T2" fmla="*/ 0 w 1606"/>
              <a:gd name="T3" fmla="*/ 753 h 1607"/>
              <a:gd name="T4" fmla="*/ 752 w 1606"/>
              <a:gd name="T5" fmla="*/ 1606 h 1607"/>
              <a:gd name="T6" fmla="*/ 1605 w 1606"/>
              <a:gd name="T7" fmla="*/ 853 h 1607"/>
              <a:gd name="T8" fmla="*/ 501 w 1606"/>
              <a:gd name="T9" fmla="*/ 176 h 1607"/>
              <a:gd name="T10" fmla="*/ 217 w 1606"/>
              <a:gd name="T11" fmla="*/ 427 h 1607"/>
              <a:gd name="T12" fmla="*/ 158 w 1606"/>
              <a:gd name="T13" fmla="*/ 535 h 1607"/>
              <a:gd name="T14" fmla="*/ 317 w 1606"/>
              <a:gd name="T15" fmla="*/ 753 h 1607"/>
              <a:gd name="T16" fmla="*/ 158 w 1606"/>
              <a:gd name="T17" fmla="*/ 535 h 1607"/>
              <a:gd name="T18" fmla="*/ 317 w 1606"/>
              <a:gd name="T19" fmla="*/ 853 h 1607"/>
              <a:gd name="T20" fmla="*/ 158 w 1606"/>
              <a:gd name="T21" fmla="*/ 1071 h 1607"/>
              <a:gd name="T22" fmla="*/ 217 w 1606"/>
              <a:gd name="T23" fmla="*/ 1179 h 1607"/>
              <a:gd name="T24" fmla="*/ 501 w 1606"/>
              <a:gd name="T25" fmla="*/ 1430 h 1607"/>
              <a:gd name="T26" fmla="*/ 752 w 1606"/>
              <a:gd name="T27" fmla="*/ 1497 h 1607"/>
              <a:gd name="T28" fmla="*/ 752 w 1606"/>
              <a:gd name="T29" fmla="*/ 1179 h 1607"/>
              <a:gd name="T30" fmla="*/ 752 w 1606"/>
              <a:gd name="T31" fmla="*/ 1071 h 1607"/>
              <a:gd name="T32" fmla="*/ 426 w 1606"/>
              <a:gd name="T33" fmla="*/ 853 h 1607"/>
              <a:gd name="T34" fmla="*/ 752 w 1606"/>
              <a:gd name="T35" fmla="*/ 1071 h 1607"/>
              <a:gd name="T36" fmla="*/ 426 w 1606"/>
              <a:gd name="T37" fmla="*/ 753 h 1607"/>
              <a:gd name="T38" fmla="*/ 752 w 1606"/>
              <a:gd name="T39" fmla="*/ 535 h 1607"/>
              <a:gd name="T40" fmla="*/ 752 w 1606"/>
              <a:gd name="T41" fmla="*/ 427 h 1607"/>
              <a:gd name="T42" fmla="*/ 752 w 1606"/>
              <a:gd name="T43" fmla="*/ 109 h 1607"/>
              <a:gd name="T44" fmla="*/ 1387 w 1606"/>
              <a:gd name="T45" fmla="*/ 427 h 1607"/>
              <a:gd name="T46" fmla="*/ 1103 w 1606"/>
              <a:gd name="T47" fmla="*/ 176 h 1607"/>
              <a:gd name="T48" fmla="*/ 852 w 1606"/>
              <a:gd name="T49" fmla="*/ 109 h 1607"/>
              <a:gd name="T50" fmla="*/ 852 w 1606"/>
              <a:gd name="T51" fmla="*/ 427 h 1607"/>
              <a:gd name="T52" fmla="*/ 852 w 1606"/>
              <a:gd name="T53" fmla="*/ 535 h 1607"/>
              <a:gd name="T54" fmla="*/ 1178 w 1606"/>
              <a:gd name="T55" fmla="*/ 753 h 1607"/>
              <a:gd name="T56" fmla="*/ 852 w 1606"/>
              <a:gd name="T57" fmla="*/ 535 h 1607"/>
              <a:gd name="T58" fmla="*/ 1178 w 1606"/>
              <a:gd name="T59" fmla="*/ 853 h 1607"/>
              <a:gd name="T60" fmla="*/ 852 w 1606"/>
              <a:gd name="T61" fmla="*/ 1071 h 1607"/>
              <a:gd name="T62" fmla="*/ 852 w 1606"/>
              <a:gd name="T63" fmla="*/ 1497 h 1607"/>
              <a:gd name="T64" fmla="*/ 1120 w 1606"/>
              <a:gd name="T65" fmla="*/ 1179 h 1607"/>
              <a:gd name="T66" fmla="*/ 1103 w 1606"/>
              <a:gd name="T67" fmla="*/ 1430 h 1607"/>
              <a:gd name="T68" fmla="*/ 1387 w 1606"/>
              <a:gd name="T69" fmla="*/ 1179 h 1607"/>
              <a:gd name="T70" fmla="*/ 1446 w 1606"/>
              <a:gd name="T71" fmla="*/ 1071 h 1607"/>
              <a:gd name="T72" fmla="*/ 1287 w 1606"/>
              <a:gd name="T73" fmla="*/ 853 h 1607"/>
              <a:gd name="T74" fmla="*/ 1446 w 1606"/>
              <a:gd name="T75" fmla="*/ 1071 h 1607"/>
              <a:gd name="T76" fmla="*/ 1254 w 1606"/>
              <a:gd name="T77" fmla="*/ 535 h 1607"/>
              <a:gd name="T78" fmla="*/ 1496 w 1606"/>
              <a:gd name="T79" fmla="*/ 753 h 1607"/>
              <a:gd name="T80" fmla="*/ 1287 w 1606"/>
              <a:gd name="T81" fmla="*/ 753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06" h="1607">
                <a:moveTo>
                  <a:pt x="1605" y="753"/>
                </a:moveTo>
                <a:cubicBezTo>
                  <a:pt x="1580" y="352"/>
                  <a:pt x="1254" y="26"/>
                  <a:pt x="852" y="0"/>
                </a:cubicBezTo>
                <a:cubicBezTo>
                  <a:pt x="752" y="0"/>
                  <a:pt x="752" y="0"/>
                  <a:pt x="752" y="0"/>
                </a:cubicBezTo>
                <a:cubicBezTo>
                  <a:pt x="351" y="26"/>
                  <a:pt x="25" y="352"/>
                  <a:pt x="0" y="753"/>
                </a:cubicBezTo>
                <a:cubicBezTo>
                  <a:pt x="0" y="853"/>
                  <a:pt x="0" y="853"/>
                  <a:pt x="0" y="853"/>
                </a:cubicBezTo>
                <a:cubicBezTo>
                  <a:pt x="25" y="1255"/>
                  <a:pt x="351" y="1581"/>
                  <a:pt x="752" y="1606"/>
                </a:cubicBezTo>
                <a:cubicBezTo>
                  <a:pt x="852" y="1606"/>
                  <a:pt x="852" y="1606"/>
                  <a:pt x="852" y="1606"/>
                </a:cubicBezTo>
                <a:cubicBezTo>
                  <a:pt x="1254" y="1581"/>
                  <a:pt x="1580" y="1255"/>
                  <a:pt x="1605" y="853"/>
                </a:cubicBezTo>
                <a:cubicBezTo>
                  <a:pt x="1605" y="753"/>
                  <a:pt x="1605" y="753"/>
                  <a:pt x="1605" y="753"/>
                </a:cubicBezTo>
                <a:close/>
                <a:moveTo>
                  <a:pt x="501" y="176"/>
                </a:moveTo>
                <a:cubicBezTo>
                  <a:pt x="451" y="243"/>
                  <a:pt x="409" y="327"/>
                  <a:pt x="376" y="427"/>
                </a:cubicBezTo>
                <a:cubicBezTo>
                  <a:pt x="217" y="427"/>
                  <a:pt x="217" y="427"/>
                  <a:pt x="217" y="427"/>
                </a:cubicBezTo>
                <a:cubicBezTo>
                  <a:pt x="284" y="318"/>
                  <a:pt x="384" y="226"/>
                  <a:pt x="501" y="176"/>
                </a:cubicBezTo>
                <a:close/>
                <a:moveTo>
                  <a:pt x="158" y="535"/>
                </a:moveTo>
                <a:cubicBezTo>
                  <a:pt x="351" y="535"/>
                  <a:pt x="351" y="535"/>
                  <a:pt x="351" y="535"/>
                </a:cubicBezTo>
                <a:cubicBezTo>
                  <a:pt x="334" y="602"/>
                  <a:pt x="326" y="678"/>
                  <a:pt x="317" y="753"/>
                </a:cubicBezTo>
                <a:cubicBezTo>
                  <a:pt x="108" y="753"/>
                  <a:pt x="108" y="753"/>
                  <a:pt x="108" y="753"/>
                </a:cubicBezTo>
                <a:cubicBezTo>
                  <a:pt x="108" y="678"/>
                  <a:pt x="133" y="602"/>
                  <a:pt x="158" y="535"/>
                </a:cubicBezTo>
                <a:close/>
                <a:moveTo>
                  <a:pt x="108" y="853"/>
                </a:moveTo>
                <a:cubicBezTo>
                  <a:pt x="317" y="853"/>
                  <a:pt x="317" y="853"/>
                  <a:pt x="317" y="853"/>
                </a:cubicBezTo>
                <a:cubicBezTo>
                  <a:pt x="326" y="929"/>
                  <a:pt x="334" y="1004"/>
                  <a:pt x="351" y="1071"/>
                </a:cubicBezTo>
                <a:cubicBezTo>
                  <a:pt x="158" y="1071"/>
                  <a:pt x="158" y="1071"/>
                  <a:pt x="158" y="1071"/>
                </a:cubicBezTo>
                <a:cubicBezTo>
                  <a:pt x="133" y="1004"/>
                  <a:pt x="108" y="929"/>
                  <a:pt x="108" y="853"/>
                </a:cubicBezTo>
                <a:close/>
                <a:moveTo>
                  <a:pt x="217" y="1179"/>
                </a:moveTo>
                <a:cubicBezTo>
                  <a:pt x="376" y="1179"/>
                  <a:pt x="376" y="1179"/>
                  <a:pt x="376" y="1179"/>
                </a:cubicBezTo>
                <a:cubicBezTo>
                  <a:pt x="409" y="1280"/>
                  <a:pt x="451" y="1363"/>
                  <a:pt x="501" y="1430"/>
                </a:cubicBezTo>
                <a:cubicBezTo>
                  <a:pt x="384" y="1380"/>
                  <a:pt x="284" y="1288"/>
                  <a:pt x="217" y="1179"/>
                </a:cubicBezTo>
                <a:close/>
                <a:moveTo>
                  <a:pt x="752" y="1497"/>
                </a:moveTo>
                <a:cubicBezTo>
                  <a:pt x="635" y="1464"/>
                  <a:pt x="543" y="1346"/>
                  <a:pt x="484" y="1179"/>
                </a:cubicBezTo>
                <a:cubicBezTo>
                  <a:pt x="752" y="1179"/>
                  <a:pt x="752" y="1179"/>
                  <a:pt x="752" y="1179"/>
                </a:cubicBezTo>
                <a:lnTo>
                  <a:pt x="752" y="1497"/>
                </a:lnTo>
                <a:close/>
                <a:moveTo>
                  <a:pt x="752" y="1071"/>
                </a:moveTo>
                <a:cubicBezTo>
                  <a:pt x="459" y="1071"/>
                  <a:pt x="459" y="1071"/>
                  <a:pt x="459" y="1071"/>
                </a:cubicBezTo>
                <a:cubicBezTo>
                  <a:pt x="443" y="1004"/>
                  <a:pt x="434" y="929"/>
                  <a:pt x="426" y="853"/>
                </a:cubicBezTo>
                <a:cubicBezTo>
                  <a:pt x="752" y="853"/>
                  <a:pt x="752" y="853"/>
                  <a:pt x="752" y="853"/>
                </a:cubicBezTo>
                <a:lnTo>
                  <a:pt x="752" y="1071"/>
                </a:lnTo>
                <a:close/>
                <a:moveTo>
                  <a:pt x="752" y="753"/>
                </a:moveTo>
                <a:cubicBezTo>
                  <a:pt x="426" y="753"/>
                  <a:pt x="426" y="753"/>
                  <a:pt x="426" y="753"/>
                </a:cubicBezTo>
                <a:cubicBezTo>
                  <a:pt x="434" y="678"/>
                  <a:pt x="443" y="602"/>
                  <a:pt x="459" y="535"/>
                </a:cubicBezTo>
                <a:cubicBezTo>
                  <a:pt x="752" y="535"/>
                  <a:pt x="752" y="535"/>
                  <a:pt x="752" y="535"/>
                </a:cubicBezTo>
                <a:lnTo>
                  <a:pt x="752" y="753"/>
                </a:lnTo>
                <a:close/>
                <a:moveTo>
                  <a:pt x="752" y="427"/>
                </a:moveTo>
                <a:cubicBezTo>
                  <a:pt x="484" y="427"/>
                  <a:pt x="484" y="427"/>
                  <a:pt x="484" y="427"/>
                </a:cubicBezTo>
                <a:cubicBezTo>
                  <a:pt x="543" y="260"/>
                  <a:pt x="635" y="142"/>
                  <a:pt x="752" y="109"/>
                </a:cubicBezTo>
                <a:lnTo>
                  <a:pt x="752" y="427"/>
                </a:lnTo>
                <a:close/>
                <a:moveTo>
                  <a:pt x="1387" y="427"/>
                </a:moveTo>
                <a:cubicBezTo>
                  <a:pt x="1229" y="427"/>
                  <a:pt x="1229" y="427"/>
                  <a:pt x="1229" y="427"/>
                </a:cubicBezTo>
                <a:cubicBezTo>
                  <a:pt x="1195" y="327"/>
                  <a:pt x="1153" y="243"/>
                  <a:pt x="1103" y="176"/>
                </a:cubicBezTo>
                <a:cubicBezTo>
                  <a:pt x="1220" y="226"/>
                  <a:pt x="1320" y="318"/>
                  <a:pt x="1387" y="427"/>
                </a:cubicBezTo>
                <a:close/>
                <a:moveTo>
                  <a:pt x="852" y="109"/>
                </a:moveTo>
                <a:cubicBezTo>
                  <a:pt x="969" y="142"/>
                  <a:pt x="1061" y="260"/>
                  <a:pt x="1120" y="427"/>
                </a:cubicBezTo>
                <a:cubicBezTo>
                  <a:pt x="852" y="427"/>
                  <a:pt x="852" y="427"/>
                  <a:pt x="852" y="427"/>
                </a:cubicBezTo>
                <a:lnTo>
                  <a:pt x="852" y="109"/>
                </a:lnTo>
                <a:close/>
                <a:moveTo>
                  <a:pt x="852" y="535"/>
                </a:moveTo>
                <a:cubicBezTo>
                  <a:pt x="1153" y="535"/>
                  <a:pt x="1153" y="535"/>
                  <a:pt x="1153" y="535"/>
                </a:cubicBezTo>
                <a:cubicBezTo>
                  <a:pt x="1162" y="602"/>
                  <a:pt x="1170" y="678"/>
                  <a:pt x="1178" y="753"/>
                </a:cubicBezTo>
                <a:cubicBezTo>
                  <a:pt x="852" y="753"/>
                  <a:pt x="852" y="753"/>
                  <a:pt x="852" y="753"/>
                </a:cubicBezTo>
                <a:lnTo>
                  <a:pt x="852" y="535"/>
                </a:lnTo>
                <a:close/>
                <a:moveTo>
                  <a:pt x="852" y="853"/>
                </a:moveTo>
                <a:cubicBezTo>
                  <a:pt x="1178" y="853"/>
                  <a:pt x="1178" y="853"/>
                  <a:pt x="1178" y="853"/>
                </a:cubicBezTo>
                <a:cubicBezTo>
                  <a:pt x="1170" y="929"/>
                  <a:pt x="1162" y="1004"/>
                  <a:pt x="1153" y="1071"/>
                </a:cubicBezTo>
                <a:cubicBezTo>
                  <a:pt x="852" y="1071"/>
                  <a:pt x="852" y="1071"/>
                  <a:pt x="852" y="1071"/>
                </a:cubicBezTo>
                <a:lnTo>
                  <a:pt x="852" y="853"/>
                </a:lnTo>
                <a:close/>
                <a:moveTo>
                  <a:pt x="852" y="1497"/>
                </a:moveTo>
                <a:cubicBezTo>
                  <a:pt x="852" y="1179"/>
                  <a:pt x="852" y="1179"/>
                  <a:pt x="852" y="1179"/>
                </a:cubicBezTo>
                <a:cubicBezTo>
                  <a:pt x="1120" y="1179"/>
                  <a:pt x="1120" y="1179"/>
                  <a:pt x="1120" y="1179"/>
                </a:cubicBezTo>
                <a:cubicBezTo>
                  <a:pt x="1061" y="1346"/>
                  <a:pt x="969" y="1464"/>
                  <a:pt x="852" y="1497"/>
                </a:cubicBezTo>
                <a:close/>
                <a:moveTo>
                  <a:pt x="1103" y="1430"/>
                </a:moveTo>
                <a:cubicBezTo>
                  <a:pt x="1153" y="1363"/>
                  <a:pt x="1195" y="1280"/>
                  <a:pt x="1229" y="1179"/>
                </a:cubicBezTo>
                <a:cubicBezTo>
                  <a:pt x="1387" y="1179"/>
                  <a:pt x="1387" y="1179"/>
                  <a:pt x="1387" y="1179"/>
                </a:cubicBezTo>
                <a:cubicBezTo>
                  <a:pt x="1320" y="1288"/>
                  <a:pt x="1220" y="1380"/>
                  <a:pt x="1103" y="1430"/>
                </a:cubicBezTo>
                <a:close/>
                <a:moveTo>
                  <a:pt x="1446" y="1071"/>
                </a:moveTo>
                <a:cubicBezTo>
                  <a:pt x="1254" y="1071"/>
                  <a:pt x="1254" y="1071"/>
                  <a:pt x="1254" y="1071"/>
                </a:cubicBezTo>
                <a:cubicBezTo>
                  <a:pt x="1270" y="1004"/>
                  <a:pt x="1279" y="929"/>
                  <a:pt x="1287" y="853"/>
                </a:cubicBezTo>
                <a:cubicBezTo>
                  <a:pt x="1496" y="853"/>
                  <a:pt x="1496" y="853"/>
                  <a:pt x="1496" y="853"/>
                </a:cubicBezTo>
                <a:cubicBezTo>
                  <a:pt x="1496" y="929"/>
                  <a:pt x="1471" y="1004"/>
                  <a:pt x="1446" y="1071"/>
                </a:cubicBezTo>
                <a:close/>
                <a:moveTo>
                  <a:pt x="1287" y="753"/>
                </a:moveTo>
                <a:cubicBezTo>
                  <a:pt x="1279" y="678"/>
                  <a:pt x="1270" y="602"/>
                  <a:pt x="1254" y="535"/>
                </a:cubicBezTo>
                <a:cubicBezTo>
                  <a:pt x="1446" y="535"/>
                  <a:pt x="1446" y="535"/>
                  <a:pt x="1446" y="535"/>
                </a:cubicBezTo>
                <a:cubicBezTo>
                  <a:pt x="1471" y="602"/>
                  <a:pt x="1496" y="678"/>
                  <a:pt x="1496" y="753"/>
                </a:cubicBezTo>
                <a:lnTo>
                  <a:pt x="1287" y="753"/>
                </a:lnTo>
                <a:close/>
                <a:moveTo>
                  <a:pt x="1287" y="753"/>
                </a:moveTo>
                <a:lnTo>
                  <a:pt x="1287" y="753"/>
                </a:lnTo>
                <a:close/>
              </a:path>
            </a:pathLst>
          </a:custGeom>
          <a:solidFill>
            <a:schemeClr val="bg1"/>
          </a:solidFill>
          <a:ln>
            <a:noFill/>
          </a:ln>
          <a:effectLst/>
        </p:spPr>
        <p:txBody>
          <a:bodyPr wrap="none" lIns="87533" tIns="43766" rIns="87533" bIns="43766" anchor="ctr"/>
          <a:lstStyle/>
          <a:p>
            <a:pPr>
              <a:defRPr/>
            </a:pPr>
            <a:endParaRPr lang="en-US" sz="635" dirty="0">
              <a:ea typeface="宋体" panose="02010600030101010101" pitchFamily="2" charset="-122"/>
            </a:endParaRPr>
          </a:p>
        </p:txBody>
      </p:sp>
      <p:sp>
        <p:nvSpPr>
          <p:cNvPr id="108" name="Content Placeholder 2"/>
          <p:cNvSpPr txBox="1"/>
          <p:nvPr/>
        </p:nvSpPr>
        <p:spPr>
          <a:xfrm>
            <a:off x="803200" y="4259470"/>
            <a:ext cx="7832537" cy="598277"/>
          </a:xfrm>
          <a:prstGeom prst="rect">
            <a:avLst/>
          </a:prstGeom>
        </p:spPr>
        <p:txBody>
          <a:bodyPr vert="horz" lIns="89606" tIns="44803" rIns="89606" bIns="44803"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30" dirty="0"/>
              <a:t>单击添加内容单击添加内容单击添加内容单击添加内容单击添加内容单击添加内容单击添加内容单击添加内容单击添加内容单击添加内容单击添加内容单击添加内容单击添加内容单击添加内容</a:t>
            </a:r>
            <a:endParaRPr lang="en-US" sz="1030" dirty="0"/>
          </a:p>
        </p:txBody>
      </p:sp>
      <p:sp>
        <p:nvSpPr>
          <p:cNvPr id="109"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prism isInverted="1"/>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 calcmode="lin" valueType="num">
                                      <p:cBhvr>
                                        <p:cTn id="11" dur="500" fill="hold"/>
                                        <p:tgtEl>
                                          <p:spTgt spid="89"/>
                                        </p:tgtEl>
                                        <p:attrNameLst>
                                          <p:attrName>ppt_w</p:attrName>
                                        </p:attrNameLst>
                                      </p:cBhvr>
                                      <p:tavLst>
                                        <p:tav tm="0">
                                          <p:val>
                                            <p:fltVal val="0"/>
                                          </p:val>
                                        </p:tav>
                                        <p:tav tm="100000">
                                          <p:val>
                                            <p:strVal val="#ppt_w"/>
                                          </p:val>
                                        </p:tav>
                                      </p:tavLst>
                                    </p:anim>
                                    <p:anim calcmode="lin" valueType="num">
                                      <p:cBhvr>
                                        <p:cTn id="12" dur="500" fill="hold"/>
                                        <p:tgtEl>
                                          <p:spTgt spid="89"/>
                                        </p:tgtEl>
                                        <p:attrNameLst>
                                          <p:attrName>ppt_h</p:attrName>
                                        </p:attrNameLst>
                                      </p:cBhvr>
                                      <p:tavLst>
                                        <p:tav tm="0">
                                          <p:val>
                                            <p:fltVal val="0"/>
                                          </p:val>
                                        </p:tav>
                                        <p:tav tm="100000">
                                          <p:val>
                                            <p:strVal val="#ppt_h"/>
                                          </p:val>
                                        </p:tav>
                                      </p:tavLst>
                                    </p:anim>
                                    <p:animEffect transition="in" filter="fade">
                                      <p:cBhvr>
                                        <p:cTn id="13" dur="500"/>
                                        <p:tgtEl>
                                          <p:spTgt spid="89"/>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99"/>
                                        </p:tgtEl>
                                        <p:attrNameLst>
                                          <p:attrName>style.visibility</p:attrName>
                                        </p:attrNameLst>
                                      </p:cBhvr>
                                      <p:to>
                                        <p:strVal val="visible"/>
                                      </p:to>
                                    </p:set>
                                    <p:anim calcmode="lin" valueType="num">
                                      <p:cBhvr>
                                        <p:cTn id="25" dur="500" fill="hold"/>
                                        <p:tgtEl>
                                          <p:spTgt spid="99"/>
                                        </p:tgtEl>
                                        <p:attrNameLst>
                                          <p:attrName>ppt_w</p:attrName>
                                        </p:attrNameLst>
                                      </p:cBhvr>
                                      <p:tavLst>
                                        <p:tav tm="0">
                                          <p:val>
                                            <p:fltVal val="0"/>
                                          </p:val>
                                        </p:tav>
                                        <p:tav tm="100000">
                                          <p:val>
                                            <p:strVal val="#ppt_w"/>
                                          </p:val>
                                        </p:tav>
                                      </p:tavLst>
                                    </p:anim>
                                    <p:anim calcmode="lin" valueType="num">
                                      <p:cBhvr>
                                        <p:cTn id="26" dur="500" fill="hold"/>
                                        <p:tgtEl>
                                          <p:spTgt spid="99"/>
                                        </p:tgtEl>
                                        <p:attrNameLst>
                                          <p:attrName>ppt_h</p:attrName>
                                        </p:attrNameLst>
                                      </p:cBhvr>
                                      <p:tavLst>
                                        <p:tav tm="0">
                                          <p:val>
                                            <p:fltVal val="0"/>
                                          </p:val>
                                        </p:tav>
                                        <p:tav tm="100000">
                                          <p:val>
                                            <p:strVal val="#ppt_h"/>
                                          </p:val>
                                        </p:tav>
                                      </p:tavLst>
                                    </p:anim>
                                    <p:animEffect transition="in" filter="fade">
                                      <p:cBhvr>
                                        <p:cTn id="27" dur="500"/>
                                        <p:tgtEl>
                                          <p:spTgt spid="99"/>
                                        </p:tgtEl>
                                      </p:cBhvr>
                                    </p:animEffect>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fade">
                                      <p:cBhvr>
                                        <p:cTn id="35" dur="500"/>
                                        <p:tgtEl>
                                          <p:spTgt spid="56"/>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04"/>
                                        </p:tgtEl>
                                        <p:attrNameLst>
                                          <p:attrName>style.visibility</p:attrName>
                                        </p:attrNameLst>
                                      </p:cBhvr>
                                      <p:to>
                                        <p:strVal val="visible"/>
                                      </p:to>
                                    </p:set>
                                    <p:anim calcmode="lin" valueType="num">
                                      <p:cBhvr>
                                        <p:cTn id="39" dur="500" fill="hold"/>
                                        <p:tgtEl>
                                          <p:spTgt spid="104"/>
                                        </p:tgtEl>
                                        <p:attrNameLst>
                                          <p:attrName>ppt_w</p:attrName>
                                        </p:attrNameLst>
                                      </p:cBhvr>
                                      <p:tavLst>
                                        <p:tav tm="0">
                                          <p:val>
                                            <p:fltVal val="0"/>
                                          </p:val>
                                        </p:tav>
                                        <p:tav tm="100000">
                                          <p:val>
                                            <p:strVal val="#ppt_w"/>
                                          </p:val>
                                        </p:tav>
                                      </p:tavLst>
                                    </p:anim>
                                    <p:anim calcmode="lin" valueType="num">
                                      <p:cBhvr>
                                        <p:cTn id="40" dur="500" fill="hold"/>
                                        <p:tgtEl>
                                          <p:spTgt spid="104"/>
                                        </p:tgtEl>
                                        <p:attrNameLst>
                                          <p:attrName>ppt_h</p:attrName>
                                        </p:attrNameLst>
                                      </p:cBhvr>
                                      <p:tavLst>
                                        <p:tav tm="0">
                                          <p:val>
                                            <p:fltVal val="0"/>
                                          </p:val>
                                        </p:tav>
                                        <p:tav tm="100000">
                                          <p:val>
                                            <p:strVal val="#ppt_h"/>
                                          </p:val>
                                        </p:tav>
                                      </p:tavLst>
                                    </p:anim>
                                    <p:animEffect transition="in" filter="fade">
                                      <p:cBhvr>
                                        <p:cTn id="41" dur="500"/>
                                        <p:tgtEl>
                                          <p:spTgt spid="104"/>
                                        </p:tgtEl>
                                      </p:cBhvr>
                                    </p:animEffect>
                                  </p:childTnLst>
                                </p:cTn>
                              </p:par>
                            </p:childTnLst>
                          </p:cTn>
                        </p:par>
                        <p:par>
                          <p:cTn id="42" fill="hold">
                            <p:stCondLst>
                              <p:cond delay="4000"/>
                            </p:stCondLst>
                            <p:childTnLst>
                              <p:par>
                                <p:cTn id="43" presetID="10" presetClass="entr" presetSubtype="0" fill="hold"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fade">
                                      <p:cBhvr>
                                        <p:cTn id="49" dur="500"/>
                                        <p:tgtEl>
                                          <p:spTgt spid="55"/>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90"/>
                                        </p:tgtEl>
                                        <p:attrNameLst>
                                          <p:attrName>style.visibility</p:attrName>
                                        </p:attrNameLst>
                                      </p:cBhvr>
                                      <p:to>
                                        <p:strVal val="visible"/>
                                      </p:to>
                                    </p:set>
                                    <p:anim calcmode="lin" valueType="num">
                                      <p:cBhvr>
                                        <p:cTn id="53" dur="500" fill="hold"/>
                                        <p:tgtEl>
                                          <p:spTgt spid="90"/>
                                        </p:tgtEl>
                                        <p:attrNameLst>
                                          <p:attrName>ppt_w</p:attrName>
                                        </p:attrNameLst>
                                      </p:cBhvr>
                                      <p:tavLst>
                                        <p:tav tm="0">
                                          <p:val>
                                            <p:fltVal val="0"/>
                                          </p:val>
                                        </p:tav>
                                        <p:tav tm="100000">
                                          <p:val>
                                            <p:strVal val="#ppt_w"/>
                                          </p:val>
                                        </p:tav>
                                      </p:tavLst>
                                    </p:anim>
                                    <p:anim calcmode="lin" valueType="num">
                                      <p:cBhvr>
                                        <p:cTn id="54" dur="500" fill="hold"/>
                                        <p:tgtEl>
                                          <p:spTgt spid="90"/>
                                        </p:tgtEl>
                                        <p:attrNameLst>
                                          <p:attrName>ppt_h</p:attrName>
                                        </p:attrNameLst>
                                      </p:cBhvr>
                                      <p:tavLst>
                                        <p:tav tm="0">
                                          <p:val>
                                            <p:fltVal val="0"/>
                                          </p:val>
                                        </p:tav>
                                        <p:tav tm="100000">
                                          <p:val>
                                            <p:strVal val="#ppt_h"/>
                                          </p:val>
                                        </p:tav>
                                      </p:tavLst>
                                    </p:anim>
                                    <p:animEffect transition="in" filter="fade">
                                      <p:cBhvr>
                                        <p:cTn id="55" dur="500"/>
                                        <p:tgtEl>
                                          <p:spTgt spid="90"/>
                                        </p:tgtEl>
                                      </p:cBhvr>
                                    </p:animEffect>
                                  </p:childTnLst>
                                </p:cTn>
                              </p:par>
                            </p:childTnLst>
                          </p:cTn>
                        </p:par>
                        <p:par>
                          <p:cTn id="56" fill="hold">
                            <p:stCondLst>
                              <p:cond delay="5500"/>
                            </p:stCondLst>
                            <p:childTnLst>
                              <p:par>
                                <p:cTn id="57" presetID="10" presetClass="entr" presetSubtype="0"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500"/>
                                        <p:tgtEl>
                                          <p:spTgt spid="47"/>
                                        </p:tgtEl>
                                      </p:cBhvr>
                                    </p:animEffect>
                                  </p:childTnLst>
                                </p:cTn>
                              </p:par>
                            </p:childTnLst>
                          </p:cTn>
                        </p:par>
                        <p:par>
                          <p:cTn id="60" fill="hold">
                            <p:stCondLst>
                              <p:cond delay="6000"/>
                            </p:stCondLst>
                            <p:childTnLst>
                              <p:par>
                                <p:cTn id="61" presetID="10" presetClass="entr" presetSubtype="0" fill="hold" nodeType="afterEffect">
                                  <p:stCondLst>
                                    <p:cond delay="0"/>
                                  </p:stCondLst>
                                  <p:childTnLst>
                                    <p:set>
                                      <p:cBhvr>
                                        <p:cTn id="62" dur="1" fill="hold">
                                          <p:stCondLst>
                                            <p:cond delay="0"/>
                                          </p:stCondLst>
                                        </p:cTn>
                                        <p:tgtEl>
                                          <p:spTgt spid="64"/>
                                        </p:tgtEl>
                                        <p:attrNameLst>
                                          <p:attrName>style.visibility</p:attrName>
                                        </p:attrNameLst>
                                      </p:cBhvr>
                                      <p:to>
                                        <p:strVal val="visible"/>
                                      </p:to>
                                    </p:set>
                                    <p:animEffect transition="in" filter="fade">
                                      <p:cBhvr>
                                        <p:cTn id="63" dur="500"/>
                                        <p:tgtEl>
                                          <p:spTgt spid="64"/>
                                        </p:tgtEl>
                                      </p:cBhvr>
                                    </p:animEffect>
                                  </p:childTnLst>
                                </p:cTn>
                              </p:par>
                            </p:childTnLst>
                          </p:cTn>
                        </p:par>
                        <p:par>
                          <p:cTn id="64" fill="hold">
                            <p:stCondLst>
                              <p:cond delay="6500"/>
                            </p:stCondLst>
                            <p:childTnLst>
                              <p:par>
                                <p:cTn id="65" presetID="10" presetClass="entr" presetSubtype="0" fill="hold" grpId="0" nodeType="after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500"/>
                                        <p:tgtEl>
                                          <p:spTgt spid="58"/>
                                        </p:tgtEl>
                                      </p:cBhvr>
                                    </p:animEffect>
                                  </p:childTnLst>
                                </p:cTn>
                              </p:par>
                            </p:childTnLst>
                          </p:cTn>
                        </p:par>
                        <p:par>
                          <p:cTn id="68" fill="hold">
                            <p:stCondLst>
                              <p:cond delay="7000"/>
                            </p:stCondLst>
                            <p:childTnLst>
                              <p:par>
                                <p:cTn id="69" presetID="53" presetClass="entr" presetSubtype="16" fill="hold" grpId="0" nodeType="afterEffect">
                                  <p:stCondLst>
                                    <p:cond delay="0"/>
                                  </p:stCondLst>
                                  <p:childTnLst>
                                    <p:set>
                                      <p:cBhvr>
                                        <p:cTn id="70" dur="1" fill="hold">
                                          <p:stCondLst>
                                            <p:cond delay="0"/>
                                          </p:stCondLst>
                                        </p:cTn>
                                        <p:tgtEl>
                                          <p:spTgt spid="88"/>
                                        </p:tgtEl>
                                        <p:attrNameLst>
                                          <p:attrName>style.visibility</p:attrName>
                                        </p:attrNameLst>
                                      </p:cBhvr>
                                      <p:to>
                                        <p:strVal val="visible"/>
                                      </p:to>
                                    </p:set>
                                    <p:anim calcmode="lin" valueType="num">
                                      <p:cBhvr>
                                        <p:cTn id="71" dur="500" fill="hold"/>
                                        <p:tgtEl>
                                          <p:spTgt spid="88"/>
                                        </p:tgtEl>
                                        <p:attrNameLst>
                                          <p:attrName>ppt_w</p:attrName>
                                        </p:attrNameLst>
                                      </p:cBhvr>
                                      <p:tavLst>
                                        <p:tav tm="0">
                                          <p:val>
                                            <p:fltVal val="0"/>
                                          </p:val>
                                        </p:tav>
                                        <p:tav tm="100000">
                                          <p:val>
                                            <p:strVal val="#ppt_w"/>
                                          </p:val>
                                        </p:tav>
                                      </p:tavLst>
                                    </p:anim>
                                    <p:anim calcmode="lin" valueType="num">
                                      <p:cBhvr>
                                        <p:cTn id="72" dur="500" fill="hold"/>
                                        <p:tgtEl>
                                          <p:spTgt spid="88"/>
                                        </p:tgtEl>
                                        <p:attrNameLst>
                                          <p:attrName>ppt_h</p:attrName>
                                        </p:attrNameLst>
                                      </p:cBhvr>
                                      <p:tavLst>
                                        <p:tav tm="0">
                                          <p:val>
                                            <p:fltVal val="0"/>
                                          </p:val>
                                        </p:tav>
                                        <p:tav tm="100000">
                                          <p:val>
                                            <p:strVal val="#ppt_h"/>
                                          </p:val>
                                        </p:tav>
                                      </p:tavLst>
                                    </p:anim>
                                    <p:animEffect transition="in" filter="fade">
                                      <p:cBhvr>
                                        <p:cTn id="73" dur="500"/>
                                        <p:tgtEl>
                                          <p:spTgt spid="88"/>
                                        </p:tgtEl>
                                      </p:cBhvr>
                                    </p:animEffect>
                                  </p:childTnLst>
                                </p:cTn>
                              </p:par>
                            </p:childTnLst>
                          </p:cTn>
                        </p:par>
                        <p:par>
                          <p:cTn id="74" fill="hold">
                            <p:stCondLst>
                              <p:cond delay="7500"/>
                            </p:stCondLst>
                            <p:childTnLst>
                              <p:par>
                                <p:cTn id="75" presetID="10" presetClass="entr" presetSubtype="0" fill="hold" nodeType="afterEffect">
                                  <p:stCondLst>
                                    <p:cond delay="0"/>
                                  </p:stCondLst>
                                  <p:childTnLst>
                                    <p:set>
                                      <p:cBhvr>
                                        <p:cTn id="76" dur="1" fill="hold">
                                          <p:stCondLst>
                                            <p:cond delay="0"/>
                                          </p:stCondLst>
                                        </p:cTn>
                                        <p:tgtEl>
                                          <p:spTgt spid="66"/>
                                        </p:tgtEl>
                                        <p:attrNameLst>
                                          <p:attrName>style.visibility</p:attrName>
                                        </p:attrNameLst>
                                      </p:cBhvr>
                                      <p:to>
                                        <p:strVal val="visible"/>
                                      </p:to>
                                    </p:set>
                                    <p:animEffect transition="in" filter="fade">
                                      <p:cBhvr>
                                        <p:cTn id="77" dur="500"/>
                                        <p:tgtEl>
                                          <p:spTgt spid="66"/>
                                        </p:tgtEl>
                                      </p:cBhvr>
                                    </p:animEffect>
                                  </p:childTnLst>
                                </p:cTn>
                              </p:par>
                            </p:childTnLst>
                          </p:cTn>
                        </p:par>
                        <p:par>
                          <p:cTn id="78" fill="hold">
                            <p:stCondLst>
                              <p:cond delay="8000"/>
                            </p:stCondLst>
                            <p:childTnLst>
                              <p:par>
                                <p:cTn id="79" presetID="10" presetClass="entr" presetSubtype="0" fill="hold" grpId="0" nodeType="afterEffect">
                                  <p:stCondLst>
                                    <p:cond delay="0"/>
                                  </p:stCondLst>
                                  <p:childTnLst>
                                    <p:set>
                                      <p:cBhvr>
                                        <p:cTn id="80" dur="1" fill="hold">
                                          <p:stCondLst>
                                            <p:cond delay="0"/>
                                          </p:stCondLst>
                                        </p:cTn>
                                        <p:tgtEl>
                                          <p:spTgt spid="53"/>
                                        </p:tgtEl>
                                        <p:attrNameLst>
                                          <p:attrName>style.visibility</p:attrName>
                                        </p:attrNameLst>
                                      </p:cBhvr>
                                      <p:to>
                                        <p:strVal val="visible"/>
                                      </p:to>
                                    </p:set>
                                    <p:animEffect transition="in" filter="fade">
                                      <p:cBhvr>
                                        <p:cTn id="81" dur="500"/>
                                        <p:tgtEl>
                                          <p:spTgt spid="53"/>
                                        </p:tgtEl>
                                      </p:cBhvr>
                                    </p:animEffect>
                                  </p:childTnLst>
                                </p:cTn>
                              </p:par>
                            </p:childTnLst>
                          </p:cTn>
                        </p:par>
                        <p:par>
                          <p:cTn id="82" fill="hold">
                            <p:stCondLst>
                              <p:cond delay="8500"/>
                            </p:stCondLst>
                            <p:childTnLst>
                              <p:par>
                                <p:cTn id="83" presetID="53" presetClass="entr" presetSubtype="16" fill="hold" nodeType="afterEffect">
                                  <p:stCondLst>
                                    <p:cond delay="0"/>
                                  </p:stCondLst>
                                  <p:childTnLst>
                                    <p:set>
                                      <p:cBhvr>
                                        <p:cTn id="84" dur="1" fill="hold">
                                          <p:stCondLst>
                                            <p:cond delay="0"/>
                                          </p:stCondLst>
                                        </p:cTn>
                                        <p:tgtEl>
                                          <p:spTgt spid="67"/>
                                        </p:tgtEl>
                                        <p:attrNameLst>
                                          <p:attrName>style.visibility</p:attrName>
                                        </p:attrNameLst>
                                      </p:cBhvr>
                                      <p:to>
                                        <p:strVal val="visible"/>
                                      </p:to>
                                    </p:set>
                                    <p:anim calcmode="lin" valueType="num">
                                      <p:cBhvr>
                                        <p:cTn id="85" dur="500" fill="hold"/>
                                        <p:tgtEl>
                                          <p:spTgt spid="67"/>
                                        </p:tgtEl>
                                        <p:attrNameLst>
                                          <p:attrName>ppt_w</p:attrName>
                                        </p:attrNameLst>
                                      </p:cBhvr>
                                      <p:tavLst>
                                        <p:tav tm="0">
                                          <p:val>
                                            <p:fltVal val="0"/>
                                          </p:val>
                                        </p:tav>
                                        <p:tav tm="100000">
                                          <p:val>
                                            <p:strVal val="#ppt_w"/>
                                          </p:val>
                                        </p:tav>
                                      </p:tavLst>
                                    </p:anim>
                                    <p:anim calcmode="lin" valueType="num">
                                      <p:cBhvr>
                                        <p:cTn id="86" dur="500" fill="hold"/>
                                        <p:tgtEl>
                                          <p:spTgt spid="67"/>
                                        </p:tgtEl>
                                        <p:attrNameLst>
                                          <p:attrName>ppt_h</p:attrName>
                                        </p:attrNameLst>
                                      </p:cBhvr>
                                      <p:tavLst>
                                        <p:tav tm="0">
                                          <p:val>
                                            <p:fltVal val="0"/>
                                          </p:val>
                                        </p:tav>
                                        <p:tav tm="100000">
                                          <p:val>
                                            <p:strVal val="#ppt_h"/>
                                          </p:val>
                                        </p:tav>
                                      </p:tavLst>
                                    </p:anim>
                                    <p:animEffect transition="in" filter="fade">
                                      <p:cBhvr>
                                        <p:cTn id="87" dur="500"/>
                                        <p:tgtEl>
                                          <p:spTgt spid="67"/>
                                        </p:tgtEl>
                                      </p:cBhvr>
                                    </p:animEffect>
                                  </p:childTnLst>
                                </p:cTn>
                              </p:par>
                            </p:childTnLst>
                          </p:cTn>
                        </p:par>
                        <p:par>
                          <p:cTn id="88" fill="hold">
                            <p:stCondLst>
                              <p:cond delay="9000"/>
                            </p:stCondLst>
                            <p:childTnLst>
                              <p:par>
                                <p:cTn id="89" presetID="10" presetClass="entr" presetSubtype="0" fill="hold" nodeType="afterEffect">
                                  <p:stCondLst>
                                    <p:cond delay="0"/>
                                  </p:stCondLst>
                                  <p:childTnLst>
                                    <p:set>
                                      <p:cBhvr>
                                        <p:cTn id="90" dur="1" fill="hold">
                                          <p:stCondLst>
                                            <p:cond delay="0"/>
                                          </p:stCondLst>
                                        </p:cTn>
                                        <p:tgtEl>
                                          <p:spTgt spid="49"/>
                                        </p:tgtEl>
                                        <p:attrNameLst>
                                          <p:attrName>style.visibility</p:attrName>
                                        </p:attrNameLst>
                                      </p:cBhvr>
                                      <p:to>
                                        <p:strVal val="visible"/>
                                      </p:to>
                                    </p:set>
                                    <p:animEffect transition="in" filter="fade">
                                      <p:cBhvr>
                                        <p:cTn id="91" dur="500"/>
                                        <p:tgtEl>
                                          <p:spTgt spid="49"/>
                                        </p:tgtEl>
                                      </p:cBhvr>
                                    </p:animEffect>
                                  </p:childTnLst>
                                </p:cTn>
                              </p:par>
                            </p:childTnLst>
                          </p:cTn>
                        </p:par>
                        <p:par>
                          <p:cTn id="92" fill="hold">
                            <p:stCondLst>
                              <p:cond delay="9500"/>
                            </p:stCondLst>
                            <p:childTnLst>
                              <p:par>
                                <p:cTn id="93" presetID="10" presetClass="entr" presetSubtype="0" fill="hold" nodeType="afterEffect">
                                  <p:stCondLst>
                                    <p:cond delay="0"/>
                                  </p:stCondLst>
                                  <p:childTnLst>
                                    <p:set>
                                      <p:cBhvr>
                                        <p:cTn id="94" dur="1" fill="hold">
                                          <p:stCondLst>
                                            <p:cond delay="0"/>
                                          </p:stCondLst>
                                        </p:cTn>
                                        <p:tgtEl>
                                          <p:spTgt spid="65"/>
                                        </p:tgtEl>
                                        <p:attrNameLst>
                                          <p:attrName>style.visibility</p:attrName>
                                        </p:attrNameLst>
                                      </p:cBhvr>
                                      <p:to>
                                        <p:strVal val="visible"/>
                                      </p:to>
                                    </p:set>
                                    <p:animEffect transition="in" filter="fade">
                                      <p:cBhvr>
                                        <p:cTn id="95" dur="500"/>
                                        <p:tgtEl>
                                          <p:spTgt spid="65"/>
                                        </p:tgtEl>
                                      </p:cBhvr>
                                    </p:animEffect>
                                  </p:childTnLst>
                                </p:cTn>
                              </p:par>
                            </p:childTnLst>
                          </p:cTn>
                        </p:par>
                        <p:par>
                          <p:cTn id="96" fill="hold">
                            <p:stCondLst>
                              <p:cond delay="10000"/>
                            </p:stCondLst>
                            <p:childTnLst>
                              <p:par>
                                <p:cTn id="97" presetID="10" presetClass="entr" presetSubtype="0" fill="hold" grpId="0" nodeType="afterEffect">
                                  <p:stCondLst>
                                    <p:cond delay="0"/>
                                  </p:stCondLst>
                                  <p:childTnLst>
                                    <p:set>
                                      <p:cBhvr>
                                        <p:cTn id="98" dur="1" fill="hold">
                                          <p:stCondLst>
                                            <p:cond delay="0"/>
                                          </p:stCondLst>
                                        </p:cTn>
                                        <p:tgtEl>
                                          <p:spTgt spid="59"/>
                                        </p:tgtEl>
                                        <p:attrNameLst>
                                          <p:attrName>style.visibility</p:attrName>
                                        </p:attrNameLst>
                                      </p:cBhvr>
                                      <p:to>
                                        <p:strVal val="visible"/>
                                      </p:to>
                                    </p:set>
                                    <p:animEffect transition="in" filter="fade">
                                      <p:cBhvr>
                                        <p:cTn id="99" dur="500"/>
                                        <p:tgtEl>
                                          <p:spTgt spid="59"/>
                                        </p:tgtEl>
                                      </p:cBhvr>
                                    </p:animEffect>
                                  </p:childTnLst>
                                </p:cTn>
                              </p:par>
                            </p:childTnLst>
                          </p:cTn>
                        </p:par>
                        <p:par>
                          <p:cTn id="100" fill="hold">
                            <p:stCondLst>
                              <p:cond delay="10500"/>
                            </p:stCondLst>
                            <p:childTnLst>
                              <p:par>
                                <p:cTn id="101" presetID="53" presetClass="entr" presetSubtype="16" fill="hold" grpId="0" nodeType="afterEffect">
                                  <p:stCondLst>
                                    <p:cond delay="0"/>
                                  </p:stCondLst>
                                  <p:childTnLst>
                                    <p:set>
                                      <p:cBhvr>
                                        <p:cTn id="102" dur="1" fill="hold">
                                          <p:stCondLst>
                                            <p:cond delay="0"/>
                                          </p:stCondLst>
                                        </p:cTn>
                                        <p:tgtEl>
                                          <p:spTgt spid="87"/>
                                        </p:tgtEl>
                                        <p:attrNameLst>
                                          <p:attrName>style.visibility</p:attrName>
                                        </p:attrNameLst>
                                      </p:cBhvr>
                                      <p:to>
                                        <p:strVal val="visible"/>
                                      </p:to>
                                    </p:set>
                                    <p:anim calcmode="lin" valueType="num">
                                      <p:cBhvr>
                                        <p:cTn id="103" dur="500" fill="hold"/>
                                        <p:tgtEl>
                                          <p:spTgt spid="87"/>
                                        </p:tgtEl>
                                        <p:attrNameLst>
                                          <p:attrName>ppt_w</p:attrName>
                                        </p:attrNameLst>
                                      </p:cBhvr>
                                      <p:tavLst>
                                        <p:tav tm="0">
                                          <p:val>
                                            <p:fltVal val="0"/>
                                          </p:val>
                                        </p:tav>
                                        <p:tav tm="100000">
                                          <p:val>
                                            <p:strVal val="#ppt_w"/>
                                          </p:val>
                                        </p:tav>
                                      </p:tavLst>
                                    </p:anim>
                                    <p:anim calcmode="lin" valueType="num">
                                      <p:cBhvr>
                                        <p:cTn id="104" dur="500" fill="hold"/>
                                        <p:tgtEl>
                                          <p:spTgt spid="87"/>
                                        </p:tgtEl>
                                        <p:attrNameLst>
                                          <p:attrName>ppt_h</p:attrName>
                                        </p:attrNameLst>
                                      </p:cBhvr>
                                      <p:tavLst>
                                        <p:tav tm="0">
                                          <p:val>
                                            <p:fltVal val="0"/>
                                          </p:val>
                                        </p:tav>
                                        <p:tav tm="100000">
                                          <p:val>
                                            <p:strVal val="#ppt_h"/>
                                          </p:val>
                                        </p:tav>
                                      </p:tavLst>
                                    </p:anim>
                                    <p:animEffect transition="in" filter="fade">
                                      <p:cBhvr>
                                        <p:cTn id="105" dur="500"/>
                                        <p:tgtEl>
                                          <p:spTgt spid="87"/>
                                        </p:tgtEl>
                                      </p:cBhvr>
                                    </p:animEffect>
                                  </p:childTnLst>
                                </p:cTn>
                              </p:par>
                            </p:childTnLst>
                          </p:cTn>
                        </p:par>
                        <p:par>
                          <p:cTn id="106" fill="hold">
                            <p:stCondLst>
                              <p:cond delay="11000"/>
                            </p:stCondLst>
                            <p:childTnLst>
                              <p:par>
                                <p:cTn id="107" presetID="10" presetClass="entr" presetSubtype="0" fill="hold" nodeType="afterEffect">
                                  <p:stCondLst>
                                    <p:cond delay="0"/>
                                  </p:stCondLst>
                                  <p:childTnLst>
                                    <p:set>
                                      <p:cBhvr>
                                        <p:cTn id="108" dur="1" fill="hold">
                                          <p:stCondLst>
                                            <p:cond delay="0"/>
                                          </p:stCondLst>
                                        </p:cTn>
                                        <p:tgtEl>
                                          <p:spTgt spid="50"/>
                                        </p:tgtEl>
                                        <p:attrNameLst>
                                          <p:attrName>style.visibility</p:attrName>
                                        </p:attrNameLst>
                                      </p:cBhvr>
                                      <p:to>
                                        <p:strVal val="visible"/>
                                      </p:to>
                                    </p:set>
                                    <p:animEffect transition="in" filter="fade">
                                      <p:cBhvr>
                                        <p:cTn id="109" dur="500"/>
                                        <p:tgtEl>
                                          <p:spTgt spid="50"/>
                                        </p:tgtEl>
                                      </p:cBhvr>
                                    </p:animEffect>
                                  </p:childTnLst>
                                </p:cTn>
                              </p:par>
                            </p:childTnLst>
                          </p:cTn>
                        </p:par>
                        <p:par>
                          <p:cTn id="110" fill="hold">
                            <p:stCondLst>
                              <p:cond delay="11500"/>
                            </p:stCondLst>
                            <p:childTnLst>
                              <p:par>
                                <p:cTn id="111" presetID="10" presetClass="entr" presetSubtype="0" fill="hold" nodeType="afterEffect">
                                  <p:stCondLst>
                                    <p:cond delay="0"/>
                                  </p:stCondLst>
                                  <p:childTnLst>
                                    <p:set>
                                      <p:cBhvr>
                                        <p:cTn id="112" dur="1" fill="hold">
                                          <p:stCondLst>
                                            <p:cond delay="0"/>
                                          </p:stCondLst>
                                        </p:cTn>
                                        <p:tgtEl>
                                          <p:spTgt spid="57"/>
                                        </p:tgtEl>
                                        <p:attrNameLst>
                                          <p:attrName>style.visibility</p:attrName>
                                        </p:attrNameLst>
                                      </p:cBhvr>
                                      <p:to>
                                        <p:strVal val="visible"/>
                                      </p:to>
                                    </p:set>
                                    <p:animEffect transition="in" filter="fade">
                                      <p:cBhvr>
                                        <p:cTn id="113" dur="500"/>
                                        <p:tgtEl>
                                          <p:spTgt spid="57"/>
                                        </p:tgtEl>
                                      </p:cBhvr>
                                    </p:animEffect>
                                  </p:childTnLst>
                                </p:cTn>
                              </p:par>
                            </p:childTnLst>
                          </p:cTn>
                        </p:par>
                        <p:par>
                          <p:cTn id="114" fill="hold">
                            <p:stCondLst>
                              <p:cond delay="12000"/>
                            </p:stCondLst>
                            <p:childTnLst>
                              <p:par>
                                <p:cTn id="115" presetID="10" presetClass="entr" presetSubtype="0" fill="hold" grpId="0" nodeType="afterEffect">
                                  <p:stCondLst>
                                    <p:cond delay="0"/>
                                  </p:stCondLst>
                                  <p:childTnLst>
                                    <p:set>
                                      <p:cBhvr>
                                        <p:cTn id="116" dur="1" fill="hold">
                                          <p:stCondLst>
                                            <p:cond delay="0"/>
                                          </p:stCondLst>
                                        </p:cTn>
                                        <p:tgtEl>
                                          <p:spTgt spid="51"/>
                                        </p:tgtEl>
                                        <p:attrNameLst>
                                          <p:attrName>style.visibility</p:attrName>
                                        </p:attrNameLst>
                                      </p:cBhvr>
                                      <p:to>
                                        <p:strVal val="visible"/>
                                      </p:to>
                                    </p:set>
                                    <p:animEffect transition="in" filter="fade">
                                      <p:cBhvr>
                                        <p:cTn id="117" dur="500"/>
                                        <p:tgtEl>
                                          <p:spTgt spid="51"/>
                                        </p:tgtEl>
                                      </p:cBhvr>
                                    </p:animEffect>
                                  </p:childTnLst>
                                </p:cTn>
                              </p:par>
                            </p:childTnLst>
                          </p:cTn>
                        </p:par>
                        <p:par>
                          <p:cTn id="118" fill="hold">
                            <p:stCondLst>
                              <p:cond delay="12500"/>
                            </p:stCondLst>
                            <p:childTnLst>
                              <p:par>
                                <p:cTn id="119" presetID="53" presetClass="entr" presetSubtype="16" fill="hold" grpId="0" nodeType="afterEffect">
                                  <p:stCondLst>
                                    <p:cond delay="0"/>
                                  </p:stCondLst>
                                  <p:childTnLst>
                                    <p:set>
                                      <p:cBhvr>
                                        <p:cTn id="120" dur="1" fill="hold">
                                          <p:stCondLst>
                                            <p:cond delay="0"/>
                                          </p:stCondLst>
                                        </p:cTn>
                                        <p:tgtEl>
                                          <p:spTgt spid="107"/>
                                        </p:tgtEl>
                                        <p:attrNameLst>
                                          <p:attrName>style.visibility</p:attrName>
                                        </p:attrNameLst>
                                      </p:cBhvr>
                                      <p:to>
                                        <p:strVal val="visible"/>
                                      </p:to>
                                    </p:set>
                                    <p:anim calcmode="lin" valueType="num">
                                      <p:cBhvr>
                                        <p:cTn id="121" dur="500" fill="hold"/>
                                        <p:tgtEl>
                                          <p:spTgt spid="107"/>
                                        </p:tgtEl>
                                        <p:attrNameLst>
                                          <p:attrName>ppt_w</p:attrName>
                                        </p:attrNameLst>
                                      </p:cBhvr>
                                      <p:tavLst>
                                        <p:tav tm="0">
                                          <p:val>
                                            <p:fltVal val="0"/>
                                          </p:val>
                                        </p:tav>
                                        <p:tav tm="100000">
                                          <p:val>
                                            <p:strVal val="#ppt_w"/>
                                          </p:val>
                                        </p:tav>
                                      </p:tavLst>
                                    </p:anim>
                                    <p:anim calcmode="lin" valueType="num">
                                      <p:cBhvr>
                                        <p:cTn id="122" dur="500" fill="hold"/>
                                        <p:tgtEl>
                                          <p:spTgt spid="107"/>
                                        </p:tgtEl>
                                        <p:attrNameLst>
                                          <p:attrName>ppt_h</p:attrName>
                                        </p:attrNameLst>
                                      </p:cBhvr>
                                      <p:tavLst>
                                        <p:tav tm="0">
                                          <p:val>
                                            <p:fltVal val="0"/>
                                          </p:val>
                                        </p:tav>
                                        <p:tav tm="100000">
                                          <p:val>
                                            <p:strVal val="#ppt_h"/>
                                          </p:val>
                                        </p:tav>
                                      </p:tavLst>
                                    </p:anim>
                                    <p:animEffect transition="in" filter="fade">
                                      <p:cBhvr>
                                        <p:cTn id="123" dur="500"/>
                                        <p:tgtEl>
                                          <p:spTgt spid="107"/>
                                        </p:tgtEl>
                                      </p:cBhvr>
                                    </p:animEffect>
                                  </p:childTnLst>
                                </p:cTn>
                              </p:par>
                            </p:childTnLst>
                          </p:cTn>
                        </p:par>
                        <p:par>
                          <p:cTn id="124" fill="hold">
                            <p:stCondLst>
                              <p:cond delay="13000"/>
                            </p:stCondLst>
                            <p:childTnLst>
                              <p:par>
                                <p:cTn id="125" presetID="10" presetClass="entr" presetSubtype="0" fill="hold" nodeType="afterEffect">
                                  <p:stCondLst>
                                    <p:cond delay="0"/>
                                  </p:stCondLst>
                                  <p:childTnLst>
                                    <p:set>
                                      <p:cBhvr>
                                        <p:cTn id="126" dur="1" fill="hold">
                                          <p:stCondLst>
                                            <p:cond delay="0"/>
                                          </p:stCondLst>
                                        </p:cTn>
                                        <p:tgtEl>
                                          <p:spTgt spid="63"/>
                                        </p:tgtEl>
                                        <p:attrNameLst>
                                          <p:attrName>style.visibility</p:attrName>
                                        </p:attrNameLst>
                                      </p:cBhvr>
                                      <p:to>
                                        <p:strVal val="visible"/>
                                      </p:to>
                                    </p:set>
                                    <p:animEffect transition="in" filter="fade">
                                      <p:cBhvr>
                                        <p:cTn id="127" dur="500"/>
                                        <p:tgtEl>
                                          <p:spTgt spid="63"/>
                                        </p:tgtEl>
                                      </p:cBhvr>
                                    </p:animEffect>
                                  </p:childTnLst>
                                </p:cTn>
                              </p:par>
                            </p:childTnLst>
                          </p:cTn>
                        </p:par>
                        <p:par>
                          <p:cTn id="128" fill="hold">
                            <p:stCondLst>
                              <p:cond delay="13500"/>
                            </p:stCondLst>
                            <p:childTnLst>
                              <p:par>
                                <p:cTn id="129" presetID="10" presetClass="entr" presetSubtype="0" fill="hold" grpId="0" nodeType="afterEffect">
                                  <p:stCondLst>
                                    <p:cond delay="0"/>
                                  </p:stCondLst>
                                  <p:childTnLst>
                                    <p:set>
                                      <p:cBhvr>
                                        <p:cTn id="130" dur="1" fill="hold">
                                          <p:stCondLst>
                                            <p:cond delay="0"/>
                                          </p:stCondLst>
                                        </p:cTn>
                                        <p:tgtEl>
                                          <p:spTgt spid="60"/>
                                        </p:tgtEl>
                                        <p:attrNameLst>
                                          <p:attrName>style.visibility</p:attrName>
                                        </p:attrNameLst>
                                      </p:cBhvr>
                                      <p:to>
                                        <p:strVal val="visible"/>
                                      </p:to>
                                    </p:set>
                                    <p:animEffect transition="in" filter="fade">
                                      <p:cBhvr>
                                        <p:cTn id="131" dur="500"/>
                                        <p:tgtEl>
                                          <p:spTgt spid="60"/>
                                        </p:tgtEl>
                                      </p:cBhvr>
                                    </p:animEffect>
                                  </p:childTnLst>
                                </p:cTn>
                              </p:par>
                            </p:childTnLst>
                          </p:cTn>
                        </p:par>
                        <p:par>
                          <p:cTn id="132" fill="hold">
                            <p:stCondLst>
                              <p:cond delay="14000"/>
                            </p:stCondLst>
                            <p:childTnLst>
                              <p:par>
                                <p:cTn id="133" presetID="53" presetClass="entr" presetSubtype="16" fill="hold" grpId="0" nodeType="afterEffect">
                                  <p:stCondLst>
                                    <p:cond delay="0"/>
                                  </p:stCondLst>
                                  <p:childTnLst>
                                    <p:set>
                                      <p:cBhvr>
                                        <p:cTn id="134" dur="1" fill="hold">
                                          <p:stCondLst>
                                            <p:cond delay="0"/>
                                          </p:stCondLst>
                                        </p:cTn>
                                        <p:tgtEl>
                                          <p:spTgt spid="106"/>
                                        </p:tgtEl>
                                        <p:attrNameLst>
                                          <p:attrName>style.visibility</p:attrName>
                                        </p:attrNameLst>
                                      </p:cBhvr>
                                      <p:to>
                                        <p:strVal val="visible"/>
                                      </p:to>
                                    </p:set>
                                    <p:anim calcmode="lin" valueType="num">
                                      <p:cBhvr>
                                        <p:cTn id="135" dur="500" fill="hold"/>
                                        <p:tgtEl>
                                          <p:spTgt spid="106"/>
                                        </p:tgtEl>
                                        <p:attrNameLst>
                                          <p:attrName>ppt_w</p:attrName>
                                        </p:attrNameLst>
                                      </p:cBhvr>
                                      <p:tavLst>
                                        <p:tav tm="0">
                                          <p:val>
                                            <p:fltVal val="0"/>
                                          </p:val>
                                        </p:tav>
                                        <p:tav tm="100000">
                                          <p:val>
                                            <p:strVal val="#ppt_w"/>
                                          </p:val>
                                        </p:tav>
                                      </p:tavLst>
                                    </p:anim>
                                    <p:anim calcmode="lin" valueType="num">
                                      <p:cBhvr>
                                        <p:cTn id="136" dur="500" fill="hold"/>
                                        <p:tgtEl>
                                          <p:spTgt spid="106"/>
                                        </p:tgtEl>
                                        <p:attrNameLst>
                                          <p:attrName>ppt_h</p:attrName>
                                        </p:attrNameLst>
                                      </p:cBhvr>
                                      <p:tavLst>
                                        <p:tav tm="0">
                                          <p:val>
                                            <p:fltVal val="0"/>
                                          </p:val>
                                        </p:tav>
                                        <p:tav tm="100000">
                                          <p:val>
                                            <p:strVal val="#ppt_h"/>
                                          </p:val>
                                        </p:tav>
                                      </p:tavLst>
                                    </p:anim>
                                    <p:animEffect transition="in" filter="fade">
                                      <p:cBhvr>
                                        <p:cTn id="137" dur="500"/>
                                        <p:tgtEl>
                                          <p:spTgt spid="106"/>
                                        </p:tgtEl>
                                      </p:cBhvr>
                                    </p:animEffect>
                                  </p:childTnLst>
                                </p:cTn>
                              </p:par>
                            </p:childTnLst>
                          </p:cTn>
                        </p:par>
                        <p:par>
                          <p:cTn id="138" fill="hold">
                            <p:stCondLst>
                              <p:cond delay="14500"/>
                            </p:stCondLst>
                            <p:childTnLst>
                              <p:par>
                                <p:cTn id="139" presetID="10" presetClass="entr" presetSubtype="0" fill="hold" nodeType="afterEffect">
                                  <p:stCondLst>
                                    <p:cond delay="0"/>
                                  </p:stCondLst>
                                  <p:childTnLst>
                                    <p:set>
                                      <p:cBhvr>
                                        <p:cTn id="140" dur="1" fill="hold">
                                          <p:stCondLst>
                                            <p:cond delay="0"/>
                                          </p:stCondLst>
                                        </p:cTn>
                                        <p:tgtEl>
                                          <p:spTgt spid="62"/>
                                        </p:tgtEl>
                                        <p:attrNameLst>
                                          <p:attrName>style.visibility</p:attrName>
                                        </p:attrNameLst>
                                      </p:cBhvr>
                                      <p:to>
                                        <p:strVal val="visible"/>
                                      </p:to>
                                    </p:set>
                                    <p:animEffect transition="in" filter="fade">
                                      <p:cBhvr>
                                        <p:cTn id="141" dur="500"/>
                                        <p:tgtEl>
                                          <p:spTgt spid="62"/>
                                        </p:tgtEl>
                                      </p:cBhvr>
                                    </p:animEffect>
                                  </p:childTnLst>
                                </p:cTn>
                              </p:par>
                            </p:childTnLst>
                          </p:cTn>
                        </p:par>
                        <p:par>
                          <p:cTn id="142" fill="hold">
                            <p:stCondLst>
                              <p:cond delay="15000"/>
                            </p:stCondLst>
                            <p:childTnLst>
                              <p:par>
                                <p:cTn id="143" presetID="10" presetClass="entr" presetSubtype="0" fill="hold" grpId="0" nodeType="afterEffect">
                                  <p:stCondLst>
                                    <p:cond delay="0"/>
                                  </p:stCondLst>
                                  <p:childTnLst>
                                    <p:set>
                                      <p:cBhvr>
                                        <p:cTn id="144" dur="1" fill="hold">
                                          <p:stCondLst>
                                            <p:cond delay="0"/>
                                          </p:stCondLst>
                                        </p:cTn>
                                        <p:tgtEl>
                                          <p:spTgt spid="61"/>
                                        </p:tgtEl>
                                        <p:attrNameLst>
                                          <p:attrName>style.visibility</p:attrName>
                                        </p:attrNameLst>
                                      </p:cBhvr>
                                      <p:to>
                                        <p:strVal val="visible"/>
                                      </p:to>
                                    </p:set>
                                    <p:animEffect transition="in" filter="fade">
                                      <p:cBhvr>
                                        <p:cTn id="145" dur="500"/>
                                        <p:tgtEl>
                                          <p:spTgt spid="61"/>
                                        </p:tgtEl>
                                      </p:cBhvr>
                                    </p:animEffect>
                                  </p:childTnLst>
                                </p:cTn>
                              </p:par>
                            </p:childTnLst>
                          </p:cTn>
                        </p:par>
                        <p:par>
                          <p:cTn id="146" fill="hold">
                            <p:stCondLst>
                              <p:cond delay="15500"/>
                            </p:stCondLst>
                            <p:childTnLst>
                              <p:par>
                                <p:cTn id="147" presetID="53" presetClass="entr" presetSubtype="16" fill="hold" grpId="0" nodeType="afterEffect">
                                  <p:stCondLst>
                                    <p:cond delay="0"/>
                                  </p:stCondLst>
                                  <p:childTnLst>
                                    <p:set>
                                      <p:cBhvr>
                                        <p:cTn id="148" dur="1" fill="hold">
                                          <p:stCondLst>
                                            <p:cond delay="0"/>
                                          </p:stCondLst>
                                        </p:cTn>
                                        <p:tgtEl>
                                          <p:spTgt spid="105"/>
                                        </p:tgtEl>
                                        <p:attrNameLst>
                                          <p:attrName>style.visibility</p:attrName>
                                        </p:attrNameLst>
                                      </p:cBhvr>
                                      <p:to>
                                        <p:strVal val="visible"/>
                                      </p:to>
                                    </p:set>
                                    <p:anim calcmode="lin" valueType="num">
                                      <p:cBhvr>
                                        <p:cTn id="149" dur="500" fill="hold"/>
                                        <p:tgtEl>
                                          <p:spTgt spid="105"/>
                                        </p:tgtEl>
                                        <p:attrNameLst>
                                          <p:attrName>ppt_w</p:attrName>
                                        </p:attrNameLst>
                                      </p:cBhvr>
                                      <p:tavLst>
                                        <p:tav tm="0">
                                          <p:val>
                                            <p:fltVal val="0"/>
                                          </p:val>
                                        </p:tav>
                                        <p:tav tm="100000">
                                          <p:val>
                                            <p:strVal val="#ppt_w"/>
                                          </p:val>
                                        </p:tav>
                                      </p:tavLst>
                                    </p:anim>
                                    <p:anim calcmode="lin" valueType="num">
                                      <p:cBhvr>
                                        <p:cTn id="150" dur="500" fill="hold"/>
                                        <p:tgtEl>
                                          <p:spTgt spid="105"/>
                                        </p:tgtEl>
                                        <p:attrNameLst>
                                          <p:attrName>ppt_h</p:attrName>
                                        </p:attrNameLst>
                                      </p:cBhvr>
                                      <p:tavLst>
                                        <p:tav tm="0">
                                          <p:val>
                                            <p:fltVal val="0"/>
                                          </p:val>
                                        </p:tav>
                                        <p:tav tm="100000">
                                          <p:val>
                                            <p:strVal val="#ppt_h"/>
                                          </p:val>
                                        </p:tav>
                                      </p:tavLst>
                                    </p:anim>
                                    <p:animEffect transition="in" filter="fade">
                                      <p:cBhvr>
                                        <p:cTn id="151" dur="500"/>
                                        <p:tgtEl>
                                          <p:spTgt spid="105"/>
                                        </p:tgtEl>
                                      </p:cBhvr>
                                    </p:animEffect>
                                  </p:childTnLst>
                                </p:cTn>
                              </p:par>
                            </p:childTnLst>
                          </p:cTn>
                        </p:par>
                        <p:par>
                          <p:cTn id="152" fill="hold">
                            <p:stCondLst>
                              <p:cond delay="16000"/>
                            </p:stCondLst>
                            <p:childTnLst>
                              <p:par>
                                <p:cTn id="153" presetID="10" presetClass="entr" presetSubtype="0" fill="hold" grpId="0" nodeType="afterEffect">
                                  <p:stCondLst>
                                    <p:cond delay="0"/>
                                  </p:stCondLst>
                                  <p:childTnLst>
                                    <p:set>
                                      <p:cBhvr>
                                        <p:cTn id="154" dur="1" fill="hold">
                                          <p:stCondLst>
                                            <p:cond delay="0"/>
                                          </p:stCondLst>
                                        </p:cTn>
                                        <p:tgtEl>
                                          <p:spTgt spid="108"/>
                                        </p:tgtEl>
                                        <p:attrNameLst>
                                          <p:attrName>style.visibility</p:attrName>
                                        </p:attrNameLst>
                                      </p:cBhvr>
                                      <p:to>
                                        <p:strVal val="visible"/>
                                      </p:to>
                                    </p:set>
                                    <p:animEffect transition="in" filter="fade">
                                      <p:cBhvr>
                                        <p:cTn id="155"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6" grpId="0" animBg="1"/>
      <p:bldP spid="58" grpId="0" animBg="1"/>
      <p:bldP spid="59" grpId="0" animBg="1"/>
      <p:bldP spid="60" grpId="0" animBg="1"/>
      <p:bldP spid="61" grpId="0" animBg="1"/>
      <p:bldP spid="87" grpId="0" animBg="1"/>
      <p:bldP spid="88" grpId="0" animBg="1"/>
      <p:bldP spid="89" grpId="0" animBg="1"/>
      <p:bldP spid="104" grpId="0" animBg="1"/>
      <p:bldP spid="105" grpId="0" animBg="1"/>
      <p:bldP spid="106" grpId="0" animBg="1"/>
      <p:bldP spid="107" grpId="0" animBg="1"/>
      <p:bldP spid="10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3" name="Group 24"/>
          <p:cNvGrpSpPr/>
          <p:nvPr/>
        </p:nvGrpSpPr>
        <p:grpSpPr>
          <a:xfrm>
            <a:off x="1076302" y="892433"/>
            <a:ext cx="1230890" cy="1194756"/>
            <a:chOff x="1000362" y="871757"/>
            <a:chExt cx="1285875" cy="1247801"/>
          </a:xfrm>
        </p:grpSpPr>
        <p:sp>
          <p:nvSpPr>
            <p:cNvPr id="34" name="Teardrop 25"/>
            <p:cNvSpPr/>
            <p:nvPr/>
          </p:nvSpPr>
          <p:spPr bwMode="auto">
            <a:xfrm rot="8100000">
              <a:off x="1430575" y="871757"/>
              <a:ext cx="417512" cy="417512"/>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635" dirty="0">
                <a:solidFill>
                  <a:schemeClr val="bg1">
                    <a:lumMod val="65000"/>
                  </a:schemeClr>
                </a:solidFill>
              </a:endParaRPr>
            </a:p>
          </p:txBody>
        </p:sp>
        <p:sp>
          <p:nvSpPr>
            <p:cNvPr id="35" name="Content Placeholder 2"/>
            <p:cNvSpPr txBox="1"/>
            <p:nvPr/>
          </p:nvSpPr>
          <p:spPr bwMode="auto">
            <a:xfrm>
              <a:off x="1000362" y="1357532"/>
              <a:ext cx="1285875" cy="76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MS PGothic" panose="020B0600070205080204" charset="-128"/>
                </a:defRPr>
              </a:lvl1pPr>
              <a:lvl2pPr marL="742950" indent="-285750">
                <a:defRPr>
                  <a:solidFill>
                    <a:schemeClr val="tx1"/>
                  </a:solidFill>
                  <a:latin typeface="Calibri" panose="020F0502020204030204" charset="0"/>
                  <a:ea typeface="MS PGothic" panose="020B0600070205080204" charset="-128"/>
                </a:defRPr>
              </a:lvl2pPr>
              <a:lvl3pPr marL="1143000" indent="-228600">
                <a:defRPr>
                  <a:solidFill>
                    <a:schemeClr val="tx1"/>
                  </a:solidFill>
                  <a:latin typeface="Calibri" panose="020F0502020204030204" charset="0"/>
                  <a:ea typeface="MS PGothic" panose="020B0600070205080204" charset="-128"/>
                </a:defRPr>
              </a:lvl3pPr>
              <a:lvl4pPr marL="1600200" indent="-228600">
                <a:defRPr>
                  <a:solidFill>
                    <a:schemeClr val="tx1"/>
                  </a:solidFill>
                  <a:latin typeface="Calibri" panose="020F0502020204030204" charset="0"/>
                  <a:ea typeface="MS PGothic" panose="020B0600070205080204" charset="-128"/>
                </a:defRPr>
              </a:lvl4pPr>
              <a:lvl5pPr marL="2057400" indent="-228600">
                <a:defRPr>
                  <a:solidFill>
                    <a:schemeClr val="tx1"/>
                  </a:solidFill>
                  <a:latin typeface="Calibri" panose="020F050202020403020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charset="-128"/>
                </a:defRPr>
              </a:lvl9pPr>
            </a:lstStyle>
            <a:p>
              <a:pPr algn="ctr">
                <a:spcBef>
                  <a:spcPct val="20000"/>
                </a:spcBef>
                <a:buFont typeface="Arial" panose="020B0604020202020204" pitchFamily="34" charset="0"/>
                <a:buNone/>
              </a:pPr>
              <a:r>
                <a:rPr lang="zh-CN" altLang="en-US" sz="1150" dirty="0">
                  <a:solidFill>
                    <a:schemeClr val="bg1">
                      <a:lumMod val="65000"/>
                    </a:schemeClr>
                  </a:solidFill>
                  <a:latin typeface="Lato Regular"/>
                  <a:cs typeface="Lato Regular"/>
                </a:rPr>
                <a:t>单击添加标题</a:t>
              </a:r>
              <a:endParaRPr lang="en-US" altLang="zh-CN" sz="1150" dirty="0">
                <a:solidFill>
                  <a:schemeClr val="bg1">
                    <a:lumMod val="65000"/>
                  </a:schemeClr>
                </a:solidFill>
                <a:latin typeface="Lato Regular"/>
                <a:cs typeface="Lato Regular"/>
              </a:endParaRPr>
            </a:p>
            <a:p>
              <a:pPr algn="ctr">
                <a:spcBef>
                  <a:spcPct val="20000"/>
                </a:spcBef>
                <a:buFont typeface="Arial" panose="020B0604020202020204" pitchFamily="34" charset="0"/>
                <a:buNone/>
              </a:pPr>
              <a:r>
                <a:rPr lang="zh-CN" altLang="en-US" sz="860" dirty="0">
                  <a:solidFill>
                    <a:schemeClr val="bg1">
                      <a:lumMod val="65000"/>
                    </a:schemeClr>
                  </a:solidFill>
                  <a:latin typeface="Lato Light"/>
                  <a:cs typeface="Lato Light"/>
                </a:rPr>
                <a:t>单击添加内容单击添加内容</a:t>
              </a:r>
              <a:endParaRPr lang="en-US" sz="860" dirty="0">
                <a:solidFill>
                  <a:schemeClr val="bg1">
                    <a:lumMod val="65000"/>
                  </a:schemeClr>
                </a:solidFill>
                <a:latin typeface="Lato Light"/>
                <a:cs typeface="Lato Light"/>
              </a:endParaRPr>
            </a:p>
          </p:txBody>
        </p:sp>
        <p:grpSp>
          <p:nvGrpSpPr>
            <p:cNvPr id="36" name="Group 4699"/>
            <p:cNvGrpSpPr/>
            <p:nvPr/>
          </p:nvGrpSpPr>
          <p:grpSpPr bwMode="auto">
            <a:xfrm>
              <a:off x="1520226" y="1020230"/>
              <a:ext cx="241710" cy="167336"/>
              <a:chOff x="3908425" y="4124324"/>
              <a:chExt cx="546100" cy="319088"/>
            </a:xfrm>
            <a:solidFill>
              <a:schemeClr val="bg1"/>
            </a:solidFill>
          </p:grpSpPr>
          <p:sp>
            <p:nvSpPr>
              <p:cNvPr id="44" name="Freeform 413"/>
              <p:cNvSpPr>
                <a:spLocks noChangeArrowheads="1"/>
              </p:cNvSpPr>
              <p:nvPr/>
            </p:nvSpPr>
            <p:spPr bwMode="auto">
              <a:xfrm>
                <a:off x="4019550" y="4262437"/>
                <a:ext cx="36513" cy="174625"/>
              </a:xfrm>
              <a:custGeom>
                <a:avLst/>
                <a:gdLst>
                  <a:gd name="T0" fmla="*/ 83 w 101"/>
                  <a:gd name="T1" fmla="*/ 8 h 485"/>
                  <a:gd name="T2" fmla="*/ 33 w 101"/>
                  <a:gd name="T3" fmla="*/ 8 h 485"/>
                  <a:gd name="T4" fmla="*/ 16 w 101"/>
                  <a:gd name="T5" fmla="*/ 8 h 485"/>
                  <a:gd name="T6" fmla="*/ 0 w 101"/>
                  <a:gd name="T7" fmla="*/ 33 h 485"/>
                  <a:gd name="T8" fmla="*/ 50 w 101"/>
                  <a:gd name="T9" fmla="*/ 476 h 485"/>
                  <a:gd name="T10" fmla="*/ 67 w 101"/>
                  <a:gd name="T11" fmla="*/ 484 h 485"/>
                  <a:gd name="T12" fmla="*/ 75 w 101"/>
                  <a:gd name="T13" fmla="*/ 476 h 485"/>
                  <a:gd name="T14" fmla="*/ 100 w 101"/>
                  <a:gd name="T15" fmla="*/ 33 h 485"/>
                  <a:gd name="T16" fmla="*/ 83 w 101"/>
                  <a:gd name="T17" fmla="*/ 8 h 485"/>
                  <a:gd name="T18" fmla="*/ 83 w 101"/>
                  <a:gd name="T19" fmla="*/ 8 h 485"/>
                  <a:gd name="T20" fmla="*/ 83 w 101"/>
                  <a:gd name="T21" fmla="*/ 8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1" h="485">
                    <a:moveTo>
                      <a:pt x="83" y="8"/>
                    </a:moveTo>
                    <a:cubicBezTo>
                      <a:pt x="33" y="8"/>
                      <a:pt x="33" y="8"/>
                      <a:pt x="33" y="8"/>
                    </a:cubicBezTo>
                    <a:cubicBezTo>
                      <a:pt x="25" y="0"/>
                      <a:pt x="16" y="8"/>
                      <a:pt x="16" y="8"/>
                    </a:cubicBezTo>
                    <a:cubicBezTo>
                      <a:pt x="8" y="16"/>
                      <a:pt x="0" y="25"/>
                      <a:pt x="0" y="33"/>
                    </a:cubicBezTo>
                    <a:cubicBezTo>
                      <a:pt x="50" y="476"/>
                      <a:pt x="50" y="476"/>
                      <a:pt x="50" y="476"/>
                    </a:cubicBezTo>
                    <a:cubicBezTo>
                      <a:pt x="50" y="476"/>
                      <a:pt x="58" y="484"/>
                      <a:pt x="67" y="484"/>
                    </a:cubicBezTo>
                    <a:cubicBezTo>
                      <a:pt x="75" y="484"/>
                      <a:pt x="75" y="476"/>
                      <a:pt x="75" y="476"/>
                    </a:cubicBezTo>
                    <a:cubicBezTo>
                      <a:pt x="100" y="33"/>
                      <a:pt x="100" y="33"/>
                      <a:pt x="100" y="33"/>
                    </a:cubicBezTo>
                    <a:cubicBezTo>
                      <a:pt x="100" y="25"/>
                      <a:pt x="92" y="16"/>
                      <a:pt x="83" y="8"/>
                    </a:cubicBezTo>
                    <a:close/>
                    <a:moveTo>
                      <a:pt x="83" y="8"/>
                    </a:moveTo>
                    <a:lnTo>
                      <a:pt x="83" y="8"/>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45" name="Freeform 414"/>
              <p:cNvSpPr>
                <a:spLocks noChangeArrowheads="1"/>
              </p:cNvSpPr>
              <p:nvPr/>
            </p:nvSpPr>
            <p:spPr bwMode="auto">
              <a:xfrm>
                <a:off x="4059238" y="4271962"/>
                <a:ext cx="166687" cy="171450"/>
              </a:xfrm>
              <a:custGeom>
                <a:avLst/>
                <a:gdLst>
                  <a:gd name="T0" fmla="*/ 452 w 461"/>
                  <a:gd name="T1" fmla="*/ 67 h 477"/>
                  <a:gd name="T2" fmla="*/ 51 w 461"/>
                  <a:gd name="T3" fmla="*/ 0 h 477"/>
                  <a:gd name="T4" fmla="*/ 42 w 461"/>
                  <a:gd name="T5" fmla="*/ 8 h 477"/>
                  <a:gd name="T6" fmla="*/ 42 w 461"/>
                  <a:gd name="T7" fmla="*/ 16 h 477"/>
                  <a:gd name="T8" fmla="*/ 0 w 461"/>
                  <a:gd name="T9" fmla="*/ 459 h 477"/>
                  <a:gd name="T10" fmla="*/ 9 w 461"/>
                  <a:gd name="T11" fmla="*/ 468 h 477"/>
                  <a:gd name="T12" fmla="*/ 17 w 461"/>
                  <a:gd name="T13" fmla="*/ 476 h 477"/>
                  <a:gd name="T14" fmla="*/ 17 w 461"/>
                  <a:gd name="T15" fmla="*/ 468 h 477"/>
                  <a:gd name="T16" fmla="*/ 452 w 461"/>
                  <a:gd name="T17" fmla="*/ 83 h 477"/>
                  <a:gd name="T18" fmla="*/ 460 w 461"/>
                  <a:gd name="T19" fmla="*/ 75 h 477"/>
                  <a:gd name="T20" fmla="*/ 452 w 461"/>
                  <a:gd name="T21" fmla="*/ 67 h 477"/>
                  <a:gd name="T22" fmla="*/ 452 w 461"/>
                  <a:gd name="T23" fmla="*/ 67 h 477"/>
                  <a:gd name="T24" fmla="*/ 452 w 461"/>
                  <a:gd name="T25" fmla="*/ 67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1" h="477">
                    <a:moveTo>
                      <a:pt x="452" y="67"/>
                    </a:moveTo>
                    <a:cubicBezTo>
                      <a:pt x="51" y="0"/>
                      <a:pt x="51" y="0"/>
                      <a:pt x="51" y="0"/>
                    </a:cubicBezTo>
                    <a:lnTo>
                      <a:pt x="42" y="8"/>
                    </a:lnTo>
                    <a:lnTo>
                      <a:pt x="42" y="16"/>
                    </a:lnTo>
                    <a:cubicBezTo>
                      <a:pt x="0" y="459"/>
                      <a:pt x="0" y="459"/>
                      <a:pt x="0" y="459"/>
                    </a:cubicBezTo>
                    <a:cubicBezTo>
                      <a:pt x="0" y="468"/>
                      <a:pt x="0" y="468"/>
                      <a:pt x="9" y="468"/>
                    </a:cubicBezTo>
                    <a:cubicBezTo>
                      <a:pt x="9" y="476"/>
                      <a:pt x="9" y="476"/>
                      <a:pt x="17" y="476"/>
                    </a:cubicBezTo>
                    <a:lnTo>
                      <a:pt x="17" y="468"/>
                    </a:lnTo>
                    <a:cubicBezTo>
                      <a:pt x="452" y="83"/>
                      <a:pt x="452" y="83"/>
                      <a:pt x="452" y="83"/>
                    </a:cubicBezTo>
                    <a:cubicBezTo>
                      <a:pt x="460" y="83"/>
                      <a:pt x="460" y="75"/>
                      <a:pt x="460" y="75"/>
                    </a:cubicBezTo>
                    <a:cubicBezTo>
                      <a:pt x="460" y="67"/>
                      <a:pt x="452" y="67"/>
                      <a:pt x="452" y="67"/>
                    </a:cubicBezTo>
                    <a:close/>
                    <a:moveTo>
                      <a:pt x="452" y="67"/>
                    </a:moveTo>
                    <a:lnTo>
                      <a:pt x="452" y="6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46" name="Freeform 415"/>
              <p:cNvSpPr>
                <a:spLocks noChangeArrowheads="1"/>
              </p:cNvSpPr>
              <p:nvPr/>
            </p:nvSpPr>
            <p:spPr bwMode="auto">
              <a:xfrm>
                <a:off x="3908425" y="4124324"/>
                <a:ext cx="546100" cy="177800"/>
              </a:xfrm>
              <a:custGeom>
                <a:avLst/>
                <a:gdLst>
                  <a:gd name="T0" fmla="*/ 1514 w 1515"/>
                  <a:gd name="T1" fmla="*/ 0 h 494"/>
                  <a:gd name="T2" fmla="*/ 1497 w 1515"/>
                  <a:gd name="T3" fmla="*/ 0 h 494"/>
                  <a:gd name="T4" fmla="*/ 17 w 1515"/>
                  <a:gd name="T5" fmla="*/ 276 h 494"/>
                  <a:gd name="T6" fmla="*/ 0 w 1515"/>
                  <a:gd name="T7" fmla="*/ 293 h 494"/>
                  <a:gd name="T8" fmla="*/ 17 w 1515"/>
                  <a:gd name="T9" fmla="*/ 301 h 494"/>
                  <a:gd name="T10" fmla="*/ 335 w 1515"/>
                  <a:gd name="T11" fmla="*/ 359 h 494"/>
                  <a:gd name="T12" fmla="*/ 377 w 1515"/>
                  <a:gd name="T13" fmla="*/ 351 h 494"/>
                  <a:gd name="T14" fmla="*/ 1171 w 1515"/>
                  <a:gd name="T15" fmla="*/ 117 h 494"/>
                  <a:gd name="T16" fmla="*/ 502 w 1515"/>
                  <a:gd name="T17" fmla="*/ 368 h 494"/>
                  <a:gd name="T18" fmla="*/ 494 w 1515"/>
                  <a:gd name="T19" fmla="*/ 376 h 494"/>
                  <a:gd name="T20" fmla="*/ 502 w 1515"/>
                  <a:gd name="T21" fmla="*/ 385 h 494"/>
                  <a:gd name="T22" fmla="*/ 1154 w 1515"/>
                  <a:gd name="T23" fmla="*/ 493 h 494"/>
                  <a:gd name="T24" fmla="*/ 1204 w 1515"/>
                  <a:gd name="T25" fmla="*/ 468 h 494"/>
                  <a:gd name="T26" fmla="*/ 1514 w 1515"/>
                  <a:gd name="T27" fmla="*/ 17 h 494"/>
                  <a:gd name="T28" fmla="*/ 1514 w 1515"/>
                  <a:gd name="T29" fmla="*/ 0 h 494"/>
                  <a:gd name="T30" fmla="*/ 1514 w 1515"/>
                  <a:gd name="T31" fmla="*/ 0 h 494"/>
                  <a:gd name="T32" fmla="*/ 1514 w 1515"/>
                  <a:gd name="T33"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15" h="494">
                    <a:moveTo>
                      <a:pt x="1514" y="0"/>
                    </a:moveTo>
                    <a:cubicBezTo>
                      <a:pt x="1505" y="0"/>
                      <a:pt x="1497" y="0"/>
                      <a:pt x="1497" y="0"/>
                    </a:cubicBezTo>
                    <a:cubicBezTo>
                      <a:pt x="17" y="276"/>
                      <a:pt x="17" y="276"/>
                      <a:pt x="17" y="276"/>
                    </a:cubicBezTo>
                    <a:cubicBezTo>
                      <a:pt x="9" y="276"/>
                      <a:pt x="0" y="284"/>
                      <a:pt x="0" y="293"/>
                    </a:cubicBezTo>
                    <a:cubicBezTo>
                      <a:pt x="0" y="293"/>
                      <a:pt x="9" y="301"/>
                      <a:pt x="17" y="301"/>
                    </a:cubicBezTo>
                    <a:cubicBezTo>
                      <a:pt x="335" y="359"/>
                      <a:pt x="335" y="359"/>
                      <a:pt x="335" y="359"/>
                    </a:cubicBezTo>
                    <a:cubicBezTo>
                      <a:pt x="343" y="359"/>
                      <a:pt x="360" y="359"/>
                      <a:pt x="377" y="351"/>
                    </a:cubicBezTo>
                    <a:cubicBezTo>
                      <a:pt x="1171" y="117"/>
                      <a:pt x="1171" y="117"/>
                      <a:pt x="1171" y="117"/>
                    </a:cubicBezTo>
                    <a:cubicBezTo>
                      <a:pt x="502" y="368"/>
                      <a:pt x="502" y="368"/>
                      <a:pt x="502" y="368"/>
                    </a:cubicBezTo>
                    <a:cubicBezTo>
                      <a:pt x="502" y="368"/>
                      <a:pt x="494" y="368"/>
                      <a:pt x="494" y="376"/>
                    </a:cubicBezTo>
                    <a:cubicBezTo>
                      <a:pt x="494" y="385"/>
                      <a:pt x="502" y="385"/>
                      <a:pt x="502" y="385"/>
                    </a:cubicBezTo>
                    <a:cubicBezTo>
                      <a:pt x="1154" y="493"/>
                      <a:pt x="1154" y="493"/>
                      <a:pt x="1154" y="493"/>
                    </a:cubicBezTo>
                    <a:cubicBezTo>
                      <a:pt x="1171" y="493"/>
                      <a:pt x="1188" y="485"/>
                      <a:pt x="1204" y="468"/>
                    </a:cubicBezTo>
                    <a:cubicBezTo>
                      <a:pt x="1514" y="17"/>
                      <a:pt x="1514" y="17"/>
                      <a:pt x="1514" y="17"/>
                    </a:cubicBezTo>
                    <a:cubicBezTo>
                      <a:pt x="1514" y="8"/>
                      <a:pt x="1514" y="8"/>
                      <a:pt x="1514" y="0"/>
                    </a:cubicBezTo>
                    <a:close/>
                    <a:moveTo>
                      <a:pt x="1514" y="0"/>
                    </a:moveTo>
                    <a:lnTo>
                      <a:pt x="1514"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grpSp>
      </p:grpSp>
      <p:grpSp>
        <p:nvGrpSpPr>
          <p:cNvPr id="47" name="Group 60"/>
          <p:cNvGrpSpPr/>
          <p:nvPr/>
        </p:nvGrpSpPr>
        <p:grpSpPr>
          <a:xfrm>
            <a:off x="6784548" y="897026"/>
            <a:ext cx="1230890" cy="1194756"/>
            <a:chOff x="9278455" y="1168739"/>
            <a:chExt cx="1714500" cy="1663735"/>
          </a:xfrm>
        </p:grpSpPr>
        <p:sp>
          <p:nvSpPr>
            <p:cNvPr id="48" name="Teardrop 16"/>
            <p:cNvSpPr/>
            <p:nvPr/>
          </p:nvSpPr>
          <p:spPr bwMode="auto">
            <a:xfrm rot="8100000">
              <a:off x="9852069" y="1168739"/>
              <a:ext cx="556683" cy="556683"/>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775" tIns="21888" rIns="43775" bIns="21888" anchor="ctr"/>
            <a:lstStyle/>
            <a:p>
              <a:pPr algn="ctr">
                <a:defRPr/>
              </a:pPr>
              <a:endParaRPr lang="en-US" sz="635" dirty="0">
                <a:solidFill>
                  <a:schemeClr val="bg1">
                    <a:lumMod val="65000"/>
                  </a:schemeClr>
                </a:solidFill>
              </a:endParaRPr>
            </a:p>
          </p:txBody>
        </p:sp>
        <p:sp>
          <p:nvSpPr>
            <p:cNvPr id="49" name="Content Placeholder 2"/>
            <p:cNvSpPr txBox="1"/>
            <p:nvPr/>
          </p:nvSpPr>
          <p:spPr bwMode="auto">
            <a:xfrm>
              <a:off x="9278455" y="1816439"/>
              <a:ext cx="1714500" cy="101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775" tIns="21888" rIns="43775" bIns="21888"/>
            <a:lstStyle>
              <a:lvl1pPr>
                <a:defRPr>
                  <a:solidFill>
                    <a:schemeClr val="tx1"/>
                  </a:solidFill>
                  <a:latin typeface="Calibri" panose="020F0502020204030204" charset="0"/>
                  <a:ea typeface="MS PGothic" panose="020B0600070205080204" charset="-128"/>
                </a:defRPr>
              </a:lvl1pPr>
              <a:lvl2pPr marL="742950" indent="-285750">
                <a:defRPr>
                  <a:solidFill>
                    <a:schemeClr val="tx1"/>
                  </a:solidFill>
                  <a:latin typeface="Calibri" panose="020F0502020204030204" charset="0"/>
                  <a:ea typeface="MS PGothic" panose="020B0600070205080204" charset="-128"/>
                </a:defRPr>
              </a:lvl2pPr>
              <a:lvl3pPr marL="1143000" indent="-228600">
                <a:defRPr>
                  <a:solidFill>
                    <a:schemeClr val="tx1"/>
                  </a:solidFill>
                  <a:latin typeface="Calibri" panose="020F0502020204030204" charset="0"/>
                  <a:ea typeface="MS PGothic" panose="020B0600070205080204" charset="-128"/>
                </a:defRPr>
              </a:lvl3pPr>
              <a:lvl4pPr marL="1600200" indent="-228600">
                <a:defRPr>
                  <a:solidFill>
                    <a:schemeClr val="tx1"/>
                  </a:solidFill>
                  <a:latin typeface="Calibri" panose="020F0502020204030204" charset="0"/>
                  <a:ea typeface="MS PGothic" panose="020B0600070205080204" charset="-128"/>
                </a:defRPr>
              </a:lvl4pPr>
              <a:lvl5pPr marL="2057400" indent="-228600">
                <a:defRPr>
                  <a:solidFill>
                    <a:schemeClr val="tx1"/>
                  </a:solidFill>
                  <a:latin typeface="Calibri" panose="020F050202020403020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charset="-128"/>
                </a:defRPr>
              </a:lvl9pPr>
            </a:lstStyle>
            <a:p>
              <a:pPr algn="ctr">
                <a:spcBef>
                  <a:spcPct val="20000"/>
                </a:spcBef>
                <a:buFont typeface="Arial" panose="020B0604020202020204" pitchFamily="34" charset="0"/>
                <a:buNone/>
              </a:pPr>
              <a:r>
                <a:rPr lang="zh-CN" altLang="en-US" sz="1150" dirty="0">
                  <a:solidFill>
                    <a:schemeClr val="bg1">
                      <a:lumMod val="65000"/>
                    </a:schemeClr>
                  </a:solidFill>
                  <a:latin typeface="Lato Regular"/>
                  <a:cs typeface="Lato Regular"/>
                </a:rPr>
                <a:t>单击添加标题</a:t>
              </a:r>
              <a:endParaRPr lang="en-US" altLang="zh-CN" sz="1150" dirty="0">
                <a:solidFill>
                  <a:schemeClr val="bg1">
                    <a:lumMod val="65000"/>
                  </a:schemeClr>
                </a:solidFill>
                <a:latin typeface="Lato Regular"/>
                <a:cs typeface="Lato Regular"/>
              </a:endParaRPr>
            </a:p>
            <a:p>
              <a:pPr algn="ctr">
                <a:spcBef>
                  <a:spcPct val="20000"/>
                </a:spcBef>
                <a:buFont typeface="Arial" panose="020B0604020202020204" pitchFamily="34" charset="0"/>
                <a:buNone/>
              </a:pPr>
              <a:r>
                <a:rPr lang="zh-CN" altLang="en-US" sz="860" dirty="0">
                  <a:solidFill>
                    <a:schemeClr val="bg1">
                      <a:lumMod val="65000"/>
                    </a:schemeClr>
                  </a:solidFill>
                  <a:latin typeface="Lato Light"/>
                  <a:cs typeface="Lato Light"/>
                </a:rPr>
                <a:t>单击添加内容单击添加内容</a:t>
              </a:r>
              <a:endParaRPr lang="en-US" sz="860" dirty="0">
                <a:solidFill>
                  <a:schemeClr val="bg1">
                    <a:lumMod val="65000"/>
                  </a:schemeClr>
                </a:solidFill>
                <a:latin typeface="Lato Light"/>
                <a:cs typeface="Lato Light"/>
              </a:endParaRPr>
            </a:p>
          </p:txBody>
        </p:sp>
        <p:sp>
          <p:nvSpPr>
            <p:cNvPr id="50" name="Freeform 429"/>
            <p:cNvSpPr>
              <a:spLocks noChangeArrowheads="1"/>
            </p:cNvSpPr>
            <p:nvPr/>
          </p:nvSpPr>
          <p:spPr bwMode="auto">
            <a:xfrm>
              <a:off x="10000271" y="1293967"/>
              <a:ext cx="302205" cy="300039"/>
            </a:xfrm>
            <a:custGeom>
              <a:avLst/>
              <a:gdLst>
                <a:gd name="T0" fmla="*/ 1162 w 1230"/>
                <a:gd name="T1" fmla="*/ 383 h 1221"/>
                <a:gd name="T2" fmla="*/ 1112 w 1230"/>
                <a:gd name="T3" fmla="*/ 433 h 1221"/>
                <a:gd name="T4" fmla="*/ 794 w 1230"/>
                <a:gd name="T5" fmla="*/ 116 h 1221"/>
                <a:gd name="T6" fmla="*/ 844 w 1230"/>
                <a:gd name="T7" fmla="*/ 57 h 1221"/>
                <a:gd name="T8" fmla="*/ 1061 w 1230"/>
                <a:gd name="T9" fmla="*/ 57 h 1221"/>
                <a:gd name="T10" fmla="*/ 1162 w 1230"/>
                <a:gd name="T11" fmla="*/ 166 h 1221"/>
                <a:gd name="T12" fmla="*/ 1162 w 1230"/>
                <a:gd name="T13" fmla="*/ 383 h 1221"/>
                <a:gd name="T14" fmla="*/ 418 w 1230"/>
                <a:gd name="T15" fmla="*/ 1019 h 1221"/>
                <a:gd name="T16" fmla="*/ 418 w 1230"/>
                <a:gd name="T17" fmla="*/ 1077 h 1221"/>
                <a:gd name="T18" fmla="*/ 468 w 1230"/>
                <a:gd name="T19" fmla="*/ 1077 h 1221"/>
                <a:gd name="T20" fmla="*/ 1061 w 1230"/>
                <a:gd name="T21" fmla="*/ 484 h 1221"/>
                <a:gd name="T22" fmla="*/ 1003 w 1230"/>
                <a:gd name="T23" fmla="*/ 433 h 1221"/>
                <a:gd name="T24" fmla="*/ 418 w 1230"/>
                <a:gd name="T25" fmla="*/ 1019 h 1221"/>
                <a:gd name="T26" fmla="*/ 150 w 1230"/>
                <a:gd name="T27" fmla="*/ 751 h 1221"/>
                <a:gd name="T28" fmla="*/ 150 w 1230"/>
                <a:gd name="T29" fmla="*/ 810 h 1221"/>
                <a:gd name="T30" fmla="*/ 209 w 1230"/>
                <a:gd name="T31" fmla="*/ 810 h 1221"/>
                <a:gd name="T32" fmla="*/ 794 w 1230"/>
                <a:gd name="T33" fmla="*/ 216 h 1221"/>
                <a:gd name="T34" fmla="*/ 735 w 1230"/>
                <a:gd name="T35" fmla="*/ 166 h 1221"/>
                <a:gd name="T36" fmla="*/ 150 w 1230"/>
                <a:gd name="T37" fmla="*/ 751 h 1221"/>
                <a:gd name="T38" fmla="*/ 844 w 1230"/>
                <a:gd name="T39" fmla="*/ 275 h 1221"/>
                <a:gd name="T40" fmla="*/ 259 w 1230"/>
                <a:gd name="T41" fmla="*/ 860 h 1221"/>
                <a:gd name="T42" fmla="*/ 259 w 1230"/>
                <a:gd name="T43" fmla="*/ 969 h 1221"/>
                <a:gd name="T44" fmla="*/ 367 w 1230"/>
                <a:gd name="T45" fmla="*/ 969 h 1221"/>
                <a:gd name="T46" fmla="*/ 953 w 1230"/>
                <a:gd name="T47" fmla="*/ 383 h 1221"/>
                <a:gd name="T48" fmla="*/ 844 w 1230"/>
                <a:gd name="T49" fmla="*/ 275 h 1221"/>
                <a:gd name="T50" fmla="*/ 367 w 1230"/>
                <a:gd name="T51" fmla="*/ 1127 h 1221"/>
                <a:gd name="T52" fmla="*/ 334 w 1230"/>
                <a:gd name="T53" fmla="*/ 1061 h 1221"/>
                <a:gd name="T54" fmla="*/ 309 w 1230"/>
                <a:gd name="T55" fmla="*/ 1061 h 1221"/>
                <a:gd name="T56" fmla="*/ 209 w 1230"/>
                <a:gd name="T57" fmla="*/ 1019 h 1221"/>
                <a:gd name="T58" fmla="*/ 158 w 1230"/>
                <a:gd name="T59" fmla="*/ 910 h 1221"/>
                <a:gd name="T60" fmla="*/ 167 w 1230"/>
                <a:gd name="T61" fmla="*/ 893 h 1221"/>
                <a:gd name="T62" fmla="*/ 100 w 1230"/>
                <a:gd name="T63" fmla="*/ 860 h 1221"/>
                <a:gd name="T64" fmla="*/ 92 w 1230"/>
                <a:gd name="T65" fmla="*/ 852 h 1221"/>
                <a:gd name="T66" fmla="*/ 0 w 1230"/>
                <a:gd name="T67" fmla="*/ 1220 h 1221"/>
                <a:gd name="T68" fmla="*/ 367 w 1230"/>
                <a:gd name="T69" fmla="*/ 1127 h 1221"/>
                <a:gd name="T70" fmla="*/ 367 w 1230"/>
                <a:gd name="T71" fmla="*/ 1127 h 1221"/>
                <a:gd name="T72" fmla="*/ 367 w 1230"/>
                <a:gd name="T73" fmla="*/ 1127 h 1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0" h="1221">
                  <a:moveTo>
                    <a:pt x="1162" y="383"/>
                  </a:moveTo>
                  <a:cubicBezTo>
                    <a:pt x="1112" y="433"/>
                    <a:pt x="1112" y="433"/>
                    <a:pt x="1112" y="433"/>
                  </a:cubicBezTo>
                  <a:cubicBezTo>
                    <a:pt x="794" y="116"/>
                    <a:pt x="794" y="116"/>
                    <a:pt x="794" y="116"/>
                  </a:cubicBezTo>
                  <a:cubicBezTo>
                    <a:pt x="844" y="57"/>
                    <a:pt x="844" y="57"/>
                    <a:pt x="844" y="57"/>
                  </a:cubicBezTo>
                  <a:cubicBezTo>
                    <a:pt x="903" y="0"/>
                    <a:pt x="1003" y="0"/>
                    <a:pt x="1061" y="57"/>
                  </a:cubicBezTo>
                  <a:cubicBezTo>
                    <a:pt x="1162" y="166"/>
                    <a:pt x="1162" y="166"/>
                    <a:pt x="1162" y="166"/>
                  </a:cubicBezTo>
                  <a:cubicBezTo>
                    <a:pt x="1229" y="225"/>
                    <a:pt x="1229" y="325"/>
                    <a:pt x="1162" y="383"/>
                  </a:cubicBezTo>
                  <a:close/>
                  <a:moveTo>
                    <a:pt x="418" y="1019"/>
                  </a:moveTo>
                  <a:cubicBezTo>
                    <a:pt x="401" y="1035"/>
                    <a:pt x="401" y="1061"/>
                    <a:pt x="418" y="1077"/>
                  </a:cubicBezTo>
                  <a:cubicBezTo>
                    <a:pt x="434" y="1086"/>
                    <a:pt x="459" y="1086"/>
                    <a:pt x="468" y="1077"/>
                  </a:cubicBezTo>
                  <a:cubicBezTo>
                    <a:pt x="1061" y="484"/>
                    <a:pt x="1061" y="484"/>
                    <a:pt x="1061" y="484"/>
                  </a:cubicBezTo>
                  <a:cubicBezTo>
                    <a:pt x="1003" y="433"/>
                    <a:pt x="1003" y="433"/>
                    <a:pt x="1003" y="433"/>
                  </a:cubicBezTo>
                  <a:lnTo>
                    <a:pt x="418" y="1019"/>
                  </a:lnTo>
                  <a:close/>
                  <a:moveTo>
                    <a:pt x="150" y="751"/>
                  </a:moveTo>
                  <a:cubicBezTo>
                    <a:pt x="133" y="768"/>
                    <a:pt x="133" y="793"/>
                    <a:pt x="150" y="810"/>
                  </a:cubicBezTo>
                  <a:cubicBezTo>
                    <a:pt x="167" y="818"/>
                    <a:pt x="192" y="818"/>
                    <a:pt x="209" y="810"/>
                  </a:cubicBezTo>
                  <a:cubicBezTo>
                    <a:pt x="794" y="216"/>
                    <a:pt x="794" y="216"/>
                    <a:pt x="794" y="216"/>
                  </a:cubicBezTo>
                  <a:cubicBezTo>
                    <a:pt x="735" y="166"/>
                    <a:pt x="735" y="166"/>
                    <a:pt x="735" y="166"/>
                  </a:cubicBezTo>
                  <a:lnTo>
                    <a:pt x="150" y="751"/>
                  </a:lnTo>
                  <a:close/>
                  <a:moveTo>
                    <a:pt x="844" y="275"/>
                  </a:moveTo>
                  <a:cubicBezTo>
                    <a:pt x="259" y="860"/>
                    <a:pt x="259" y="860"/>
                    <a:pt x="259" y="860"/>
                  </a:cubicBezTo>
                  <a:cubicBezTo>
                    <a:pt x="225" y="893"/>
                    <a:pt x="225" y="935"/>
                    <a:pt x="259" y="969"/>
                  </a:cubicBezTo>
                  <a:cubicBezTo>
                    <a:pt x="284" y="994"/>
                    <a:pt x="334" y="994"/>
                    <a:pt x="367" y="969"/>
                  </a:cubicBezTo>
                  <a:cubicBezTo>
                    <a:pt x="953" y="383"/>
                    <a:pt x="953" y="383"/>
                    <a:pt x="953" y="383"/>
                  </a:cubicBezTo>
                  <a:lnTo>
                    <a:pt x="844" y="275"/>
                  </a:lnTo>
                  <a:close/>
                  <a:moveTo>
                    <a:pt x="367" y="1127"/>
                  </a:moveTo>
                  <a:cubicBezTo>
                    <a:pt x="351" y="1111"/>
                    <a:pt x="343" y="1086"/>
                    <a:pt x="334" y="1061"/>
                  </a:cubicBezTo>
                  <a:cubicBezTo>
                    <a:pt x="326" y="1061"/>
                    <a:pt x="317" y="1061"/>
                    <a:pt x="309" y="1061"/>
                  </a:cubicBezTo>
                  <a:cubicBezTo>
                    <a:pt x="276" y="1061"/>
                    <a:pt x="234" y="1052"/>
                    <a:pt x="209" y="1019"/>
                  </a:cubicBezTo>
                  <a:cubicBezTo>
                    <a:pt x="175" y="994"/>
                    <a:pt x="158" y="952"/>
                    <a:pt x="158" y="910"/>
                  </a:cubicBezTo>
                  <a:cubicBezTo>
                    <a:pt x="158" y="910"/>
                    <a:pt x="158" y="902"/>
                    <a:pt x="167" y="893"/>
                  </a:cubicBezTo>
                  <a:cubicBezTo>
                    <a:pt x="142" y="885"/>
                    <a:pt x="117" y="877"/>
                    <a:pt x="100" y="860"/>
                  </a:cubicBezTo>
                  <a:lnTo>
                    <a:pt x="92" y="852"/>
                  </a:lnTo>
                  <a:cubicBezTo>
                    <a:pt x="0" y="1220"/>
                    <a:pt x="0" y="1220"/>
                    <a:pt x="0" y="1220"/>
                  </a:cubicBezTo>
                  <a:cubicBezTo>
                    <a:pt x="367" y="1127"/>
                    <a:pt x="367" y="1127"/>
                    <a:pt x="367" y="1127"/>
                  </a:cubicBezTo>
                  <a:close/>
                  <a:moveTo>
                    <a:pt x="367" y="1127"/>
                  </a:moveTo>
                  <a:lnTo>
                    <a:pt x="367" y="1127"/>
                  </a:lnTo>
                  <a:close/>
                </a:path>
              </a:pathLst>
            </a:custGeom>
            <a:solidFill>
              <a:schemeClr val="bg1"/>
            </a:solidFill>
            <a:ln>
              <a:noFill/>
            </a:ln>
            <a:effectLst/>
          </p:spPr>
          <p:txBody>
            <a:bodyPr wrap="none" lIns="43775" tIns="21888" rIns="43775" bIns="21888" anchor="ctr"/>
            <a:lstStyle/>
            <a:p>
              <a:pPr>
                <a:defRPr/>
              </a:pPr>
              <a:endParaRPr lang="en-US" sz="635" dirty="0">
                <a:solidFill>
                  <a:schemeClr val="bg1">
                    <a:lumMod val="65000"/>
                  </a:schemeClr>
                </a:solidFill>
                <a:ea typeface="宋体" panose="02010600030101010101" pitchFamily="2" charset="-122"/>
              </a:endParaRPr>
            </a:p>
          </p:txBody>
        </p:sp>
      </p:grpSp>
      <p:grpSp>
        <p:nvGrpSpPr>
          <p:cNvPr id="51" name="Group 63"/>
          <p:cNvGrpSpPr/>
          <p:nvPr/>
        </p:nvGrpSpPr>
        <p:grpSpPr>
          <a:xfrm>
            <a:off x="1076302" y="3530162"/>
            <a:ext cx="1230890" cy="1194756"/>
            <a:chOff x="1327471" y="4835465"/>
            <a:chExt cx="1714500" cy="1663735"/>
          </a:xfrm>
        </p:grpSpPr>
        <p:sp>
          <p:nvSpPr>
            <p:cNvPr id="52" name="Teardrop 14"/>
            <p:cNvSpPr/>
            <p:nvPr/>
          </p:nvSpPr>
          <p:spPr bwMode="auto">
            <a:xfrm rot="8100000">
              <a:off x="1901085" y="4835465"/>
              <a:ext cx="556683" cy="556683"/>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775" tIns="21888" rIns="43775" bIns="21888" anchor="ctr"/>
            <a:lstStyle/>
            <a:p>
              <a:pPr algn="ctr">
                <a:defRPr/>
              </a:pPr>
              <a:endParaRPr lang="en-US" sz="635" dirty="0">
                <a:solidFill>
                  <a:schemeClr val="bg1">
                    <a:lumMod val="65000"/>
                  </a:schemeClr>
                </a:solidFill>
              </a:endParaRPr>
            </a:p>
          </p:txBody>
        </p:sp>
        <p:sp>
          <p:nvSpPr>
            <p:cNvPr id="53" name="Content Placeholder 2"/>
            <p:cNvSpPr txBox="1"/>
            <p:nvPr/>
          </p:nvSpPr>
          <p:spPr bwMode="auto">
            <a:xfrm>
              <a:off x="1327471" y="5483165"/>
              <a:ext cx="1714500" cy="101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775" tIns="21888" rIns="43775" bIns="21888"/>
            <a:lstStyle>
              <a:lvl1pPr>
                <a:defRPr>
                  <a:solidFill>
                    <a:schemeClr val="tx1"/>
                  </a:solidFill>
                  <a:latin typeface="Calibri" panose="020F0502020204030204" charset="0"/>
                  <a:ea typeface="MS PGothic" panose="020B0600070205080204" charset="-128"/>
                </a:defRPr>
              </a:lvl1pPr>
              <a:lvl2pPr marL="742950" indent="-285750">
                <a:defRPr>
                  <a:solidFill>
                    <a:schemeClr val="tx1"/>
                  </a:solidFill>
                  <a:latin typeface="Calibri" panose="020F0502020204030204" charset="0"/>
                  <a:ea typeface="MS PGothic" panose="020B0600070205080204" charset="-128"/>
                </a:defRPr>
              </a:lvl2pPr>
              <a:lvl3pPr marL="1143000" indent="-228600">
                <a:defRPr>
                  <a:solidFill>
                    <a:schemeClr val="tx1"/>
                  </a:solidFill>
                  <a:latin typeface="Calibri" panose="020F0502020204030204" charset="0"/>
                  <a:ea typeface="MS PGothic" panose="020B0600070205080204" charset="-128"/>
                </a:defRPr>
              </a:lvl3pPr>
              <a:lvl4pPr marL="1600200" indent="-228600">
                <a:defRPr>
                  <a:solidFill>
                    <a:schemeClr val="tx1"/>
                  </a:solidFill>
                  <a:latin typeface="Calibri" panose="020F0502020204030204" charset="0"/>
                  <a:ea typeface="MS PGothic" panose="020B0600070205080204" charset="-128"/>
                </a:defRPr>
              </a:lvl4pPr>
              <a:lvl5pPr marL="2057400" indent="-228600">
                <a:defRPr>
                  <a:solidFill>
                    <a:schemeClr val="tx1"/>
                  </a:solidFill>
                  <a:latin typeface="Calibri" panose="020F050202020403020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charset="-128"/>
                </a:defRPr>
              </a:lvl9pPr>
            </a:lstStyle>
            <a:p>
              <a:pPr algn="ctr">
                <a:spcBef>
                  <a:spcPct val="20000"/>
                </a:spcBef>
                <a:buFont typeface="Arial" panose="020B0604020202020204" pitchFamily="34" charset="0"/>
                <a:buNone/>
              </a:pPr>
              <a:r>
                <a:rPr lang="zh-CN" altLang="en-US" sz="1150" dirty="0">
                  <a:solidFill>
                    <a:schemeClr val="bg1">
                      <a:lumMod val="65000"/>
                    </a:schemeClr>
                  </a:solidFill>
                  <a:latin typeface="Lato Regular"/>
                  <a:cs typeface="Lato Regular"/>
                </a:rPr>
                <a:t>单击添加标题</a:t>
              </a:r>
              <a:endParaRPr lang="en-US" altLang="zh-CN" sz="1150" dirty="0">
                <a:solidFill>
                  <a:schemeClr val="bg1">
                    <a:lumMod val="65000"/>
                  </a:schemeClr>
                </a:solidFill>
                <a:latin typeface="Lato Regular"/>
                <a:cs typeface="Lato Regular"/>
              </a:endParaRPr>
            </a:p>
            <a:p>
              <a:pPr algn="ctr">
                <a:spcBef>
                  <a:spcPct val="20000"/>
                </a:spcBef>
                <a:buFont typeface="Arial" panose="020B0604020202020204" pitchFamily="34" charset="0"/>
                <a:buNone/>
              </a:pPr>
              <a:r>
                <a:rPr lang="zh-CN" altLang="en-US" sz="860" dirty="0">
                  <a:solidFill>
                    <a:schemeClr val="bg1">
                      <a:lumMod val="65000"/>
                    </a:schemeClr>
                  </a:solidFill>
                  <a:latin typeface="Lato Light"/>
                  <a:cs typeface="Lato Light"/>
                </a:rPr>
                <a:t>单击添加内容单击添加内容</a:t>
              </a:r>
              <a:endParaRPr lang="en-US" sz="860" dirty="0">
                <a:solidFill>
                  <a:schemeClr val="bg1">
                    <a:lumMod val="65000"/>
                  </a:schemeClr>
                </a:solidFill>
                <a:latin typeface="Lato Light"/>
                <a:cs typeface="Lato Light"/>
              </a:endParaRPr>
            </a:p>
          </p:txBody>
        </p:sp>
        <p:grpSp>
          <p:nvGrpSpPr>
            <p:cNvPr id="54" name="Group 32"/>
            <p:cNvGrpSpPr/>
            <p:nvPr/>
          </p:nvGrpSpPr>
          <p:grpSpPr>
            <a:xfrm>
              <a:off x="2037765" y="4951388"/>
              <a:ext cx="294784" cy="429075"/>
              <a:chOff x="1533086" y="3713538"/>
              <a:chExt cx="221088" cy="321806"/>
            </a:xfrm>
          </p:grpSpPr>
          <p:sp>
            <p:nvSpPr>
              <p:cNvPr id="55" name="Freeform 166"/>
              <p:cNvSpPr>
                <a:spLocks noChangeArrowheads="1"/>
              </p:cNvSpPr>
              <p:nvPr/>
            </p:nvSpPr>
            <p:spPr bwMode="auto">
              <a:xfrm>
                <a:off x="1533086" y="3713538"/>
                <a:ext cx="221088" cy="321806"/>
              </a:xfrm>
              <a:custGeom>
                <a:avLst/>
                <a:gdLst>
                  <a:gd name="T0" fmla="*/ 396 w 793"/>
                  <a:gd name="T1" fmla="*/ 146 h 1157"/>
                  <a:gd name="T2" fmla="*/ 553 w 793"/>
                  <a:gd name="T3" fmla="*/ 209 h 1157"/>
                  <a:gd name="T4" fmla="*/ 615 w 793"/>
                  <a:gd name="T5" fmla="*/ 365 h 1157"/>
                  <a:gd name="T6" fmla="*/ 553 w 793"/>
                  <a:gd name="T7" fmla="*/ 511 h 1157"/>
                  <a:gd name="T8" fmla="*/ 396 w 793"/>
                  <a:gd name="T9" fmla="*/ 709 h 1157"/>
                  <a:gd name="T10" fmla="*/ 240 w 793"/>
                  <a:gd name="T11" fmla="*/ 511 h 1157"/>
                  <a:gd name="T12" fmla="*/ 178 w 793"/>
                  <a:gd name="T13" fmla="*/ 365 h 1157"/>
                  <a:gd name="T14" fmla="*/ 240 w 793"/>
                  <a:gd name="T15" fmla="*/ 209 h 1157"/>
                  <a:gd name="T16" fmla="*/ 396 w 793"/>
                  <a:gd name="T17" fmla="*/ 146 h 1157"/>
                  <a:gd name="T18" fmla="*/ 396 w 793"/>
                  <a:gd name="T19" fmla="*/ 0 h 1157"/>
                  <a:gd name="T20" fmla="*/ 136 w 793"/>
                  <a:gd name="T21" fmla="*/ 105 h 1157"/>
                  <a:gd name="T22" fmla="*/ 136 w 793"/>
                  <a:gd name="T23" fmla="*/ 615 h 1157"/>
                  <a:gd name="T24" fmla="*/ 396 w 793"/>
                  <a:gd name="T25" fmla="*/ 1156 h 1157"/>
                  <a:gd name="T26" fmla="*/ 646 w 793"/>
                  <a:gd name="T27" fmla="*/ 615 h 1157"/>
                  <a:gd name="T28" fmla="*/ 646 w 793"/>
                  <a:gd name="T29" fmla="*/ 105 h 1157"/>
                  <a:gd name="T30" fmla="*/ 396 w 793"/>
                  <a:gd name="T31" fmla="*/ 0 h 1157"/>
                  <a:gd name="T32" fmla="*/ 396 w 793"/>
                  <a:gd name="T33" fmla="*/ 146 h 1157"/>
                  <a:gd name="T34" fmla="*/ 396 w 793"/>
                  <a:gd name="T35" fmla="*/ 0 h 1157"/>
                  <a:gd name="T36" fmla="*/ 396 w 793"/>
                  <a:gd name="T37" fmla="*/ 0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3" h="1157">
                    <a:moveTo>
                      <a:pt x="396" y="146"/>
                    </a:moveTo>
                    <a:cubicBezTo>
                      <a:pt x="448" y="146"/>
                      <a:pt x="511" y="167"/>
                      <a:pt x="553" y="209"/>
                    </a:cubicBezTo>
                    <a:cubicBezTo>
                      <a:pt x="584" y="250"/>
                      <a:pt x="615" y="302"/>
                      <a:pt x="615" y="365"/>
                    </a:cubicBezTo>
                    <a:cubicBezTo>
                      <a:pt x="615" y="417"/>
                      <a:pt x="584" y="469"/>
                      <a:pt x="553" y="511"/>
                    </a:cubicBezTo>
                    <a:cubicBezTo>
                      <a:pt x="542" y="521"/>
                      <a:pt x="469" y="594"/>
                      <a:pt x="396" y="709"/>
                    </a:cubicBezTo>
                    <a:cubicBezTo>
                      <a:pt x="323" y="594"/>
                      <a:pt x="250" y="521"/>
                      <a:pt x="240" y="511"/>
                    </a:cubicBezTo>
                    <a:cubicBezTo>
                      <a:pt x="198" y="469"/>
                      <a:pt x="178" y="417"/>
                      <a:pt x="178" y="365"/>
                    </a:cubicBezTo>
                    <a:cubicBezTo>
                      <a:pt x="178" y="302"/>
                      <a:pt x="198" y="250"/>
                      <a:pt x="240" y="209"/>
                    </a:cubicBezTo>
                    <a:cubicBezTo>
                      <a:pt x="282" y="167"/>
                      <a:pt x="334" y="146"/>
                      <a:pt x="396" y="146"/>
                    </a:cubicBezTo>
                    <a:lnTo>
                      <a:pt x="396" y="0"/>
                    </a:lnTo>
                    <a:cubicBezTo>
                      <a:pt x="303" y="0"/>
                      <a:pt x="209" y="32"/>
                      <a:pt x="136" y="105"/>
                    </a:cubicBezTo>
                    <a:cubicBezTo>
                      <a:pt x="0" y="250"/>
                      <a:pt x="0" y="480"/>
                      <a:pt x="136" y="615"/>
                    </a:cubicBezTo>
                    <a:cubicBezTo>
                      <a:pt x="136" y="615"/>
                      <a:pt x="396" y="865"/>
                      <a:pt x="396" y="1156"/>
                    </a:cubicBezTo>
                    <a:cubicBezTo>
                      <a:pt x="396" y="865"/>
                      <a:pt x="646" y="615"/>
                      <a:pt x="646" y="615"/>
                    </a:cubicBezTo>
                    <a:cubicBezTo>
                      <a:pt x="792" y="480"/>
                      <a:pt x="792" y="250"/>
                      <a:pt x="646" y="105"/>
                    </a:cubicBezTo>
                    <a:cubicBezTo>
                      <a:pt x="584" y="32"/>
                      <a:pt x="490" y="0"/>
                      <a:pt x="396" y="0"/>
                    </a:cubicBezTo>
                    <a:lnTo>
                      <a:pt x="396" y="146"/>
                    </a:lnTo>
                    <a:close/>
                    <a:moveTo>
                      <a:pt x="396" y="0"/>
                    </a:moveTo>
                    <a:lnTo>
                      <a:pt x="396" y="0"/>
                    </a:ln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56" name="Freeform 167"/>
              <p:cNvSpPr>
                <a:spLocks noChangeArrowheads="1"/>
              </p:cNvSpPr>
              <p:nvPr/>
            </p:nvSpPr>
            <p:spPr bwMode="auto">
              <a:xfrm>
                <a:off x="1622749" y="3794604"/>
                <a:ext cx="40533" cy="40532"/>
              </a:xfrm>
              <a:custGeom>
                <a:avLst/>
                <a:gdLst>
                  <a:gd name="T0" fmla="*/ 146 w 147"/>
                  <a:gd name="T1" fmla="*/ 73 h 147"/>
                  <a:gd name="T2" fmla="*/ 73 w 147"/>
                  <a:gd name="T3" fmla="*/ 146 h 147"/>
                  <a:gd name="T4" fmla="*/ 0 w 147"/>
                  <a:gd name="T5" fmla="*/ 73 h 147"/>
                  <a:gd name="T6" fmla="*/ 73 w 147"/>
                  <a:gd name="T7" fmla="*/ 0 h 147"/>
                  <a:gd name="T8" fmla="*/ 146 w 147"/>
                  <a:gd name="T9" fmla="*/ 73 h 147"/>
                  <a:gd name="T10" fmla="*/ 146 w 147"/>
                  <a:gd name="T11" fmla="*/ 73 h 147"/>
                  <a:gd name="T12" fmla="*/ 146 w 147"/>
                  <a:gd name="T13" fmla="*/ 73 h 147"/>
                </a:gdLst>
                <a:ahLst/>
                <a:cxnLst>
                  <a:cxn ang="0">
                    <a:pos x="T0" y="T1"/>
                  </a:cxn>
                  <a:cxn ang="0">
                    <a:pos x="T2" y="T3"/>
                  </a:cxn>
                  <a:cxn ang="0">
                    <a:pos x="T4" y="T5"/>
                  </a:cxn>
                  <a:cxn ang="0">
                    <a:pos x="T6" y="T7"/>
                  </a:cxn>
                  <a:cxn ang="0">
                    <a:pos x="T8" y="T9"/>
                  </a:cxn>
                  <a:cxn ang="0">
                    <a:pos x="T10" y="T11"/>
                  </a:cxn>
                  <a:cxn ang="0">
                    <a:pos x="T12" y="T13"/>
                  </a:cxn>
                </a:cxnLst>
                <a:rect l="0" t="0" r="r" b="b"/>
                <a:pathLst>
                  <a:path w="147" h="147">
                    <a:moveTo>
                      <a:pt x="146" y="73"/>
                    </a:moveTo>
                    <a:cubicBezTo>
                      <a:pt x="146" y="104"/>
                      <a:pt x="115" y="146"/>
                      <a:pt x="73" y="146"/>
                    </a:cubicBezTo>
                    <a:cubicBezTo>
                      <a:pt x="32" y="146"/>
                      <a:pt x="0" y="104"/>
                      <a:pt x="0" y="73"/>
                    </a:cubicBezTo>
                    <a:cubicBezTo>
                      <a:pt x="0" y="31"/>
                      <a:pt x="32" y="0"/>
                      <a:pt x="73" y="0"/>
                    </a:cubicBezTo>
                    <a:cubicBezTo>
                      <a:pt x="115" y="0"/>
                      <a:pt x="146" y="31"/>
                      <a:pt x="146" y="73"/>
                    </a:cubicBezTo>
                    <a:close/>
                    <a:moveTo>
                      <a:pt x="146" y="73"/>
                    </a:moveTo>
                    <a:lnTo>
                      <a:pt x="146" y="73"/>
                    </a:ln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grpSp>
      </p:grpSp>
      <p:grpSp>
        <p:nvGrpSpPr>
          <p:cNvPr id="57" name="Group 61"/>
          <p:cNvGrpSpPr/>
          <p:nvPr/>
        </p:nvGrpSpPr>
        <p:grpSpPr>
          <a:xfrm>
            <a:off x="1076302" y="2186545"/>
            <a:ext cx="1230890" cy="1194756"/>
            <a:chOff x="1327471" y="2964435"/>
            <a:chExt cx="1714500" cy="1663735"/>
          </a:xfrm>
        </p:grpSpPr>
        <p:sp>
          <p:nvSpPr>
            <p:cNvPr id="58" name="Teardrop 12"/>
            <p:cNvSpPr/>
            <p:nvPr/>
          </p:nvSpPr>
          <p:spPr bwMode="auto">
            <a:xfrm rot="8100000">
              <a:off x="1901085" y="2964435"/>
              <a:ext cx="556683" cy="556683"/>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775" tIns="21888" rIns="43775" bIns="21888" anchor="ctr"/>
            <a:lstStyle/>
            <a:p>
              <a:pPr algn="ctr">
                <a:defRPr/>
              </a:pPr>
              <a:endParaRPr lang="en-US" sz="635" dirty="0">
                <a:solidFill>
                  <a:schemeClr val="bg1">
                    <a:lumMod val="65000"/>
                  </a:schemeClr>
                </a:solidFill>
              </a:endParaRPr>
            </a:p>
          </p:txBody>
        </p:sp>
        <p:sp>
          <p:nvSpPr>
            <p:cNvPr id="59" name="Content Placeholder 2"/>
            <p:cNvSpPr txBox="1"/>
            <p:nvPr/>
          </p:nvSpPr>
          <p:spPr bwMode="auto">
            <a:xfrm>
              <a:off x="1327471" y="3612135"/>
              <a:ext cx="1714500" cy="101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775" tIns="21888" rIns="43775" bIns="21888"/>
            <a:lstStyle>
              <a:lvl1pPr>
                <a:defRPr>
                  <a:solidFill>
                    <a:schemeClr val="tx1"/>
                  </a:solidFill>
                  <a:latin typeface="Calibri" panose="020F0502020204030204" charset="0"/>
                  <a:ea typeface="MS PGothic" panose="020B0600070205080204" charset="-128"/>
                </a:defRPr>
              </a:lvl1pPr>
              <a:lvl2pPr marL="742950" indent="-285750">
                <a:defRPr>
                  <a:solidFill>
                    <a:schemeClr val="tx1"/>
                  </a:solidFill>
                  <a:latin typeface="Calibri" panose="020F0502020204030204" charset="0"/>
                  <a:ea typeface="MS PGothic" panose="020B0600070205080204" charset="-128"/>
                </a:defRPr>
              </a:lvl2pPr>
              <a:lvl3pPr marL="1143000" indent="-228600">
                <a:defRPr>
                  <a:solidFill>
                    <a:schemeClr val="tx1"/>
                  </a:solidFill>
                  <a:latin typeface="Calibri" panose="020F0502020204030204" charset="0"/>
                  <a:ea typeface="MS PGothic" panose="020B0600070205080204" charset="-128"/>
                </a:defRPr>
              </a:lvl3pPr>
              <a:lvl4pPr marL="1600200" indent="-228600">
                <a:defRPr>
                  <a:solidFill>
                    <a:schemeClr val="tx1"/>
                  </a:solidFill>
                  <a:latin typeface="Calibri" panose="020F0502020204030204" charset="0"/>
                  <a:ea typeface="MS PGothic" panose="020B0600070205080204" charset="-128"/>
                </a:defRPr>
              </a:lvl4pPr>
              <a:lvl5pPr marL="2057400" indent="-228600">
                <a:defRPr>
                  <a:solidFill>
                    <a:schemeClr val="tx1"/>
                  </a:solidFill>
                  <a:latin typeface="Calibri" panose="020F050202020403020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charset="-128"/>
                </a:defRPr>
              </a:lvl9pPr>
            </a:lstStyle>
            <a:p>
              <a:pPr algn="ctr">
                <a:spcBef>
                  <a:spcPct val="20000"/>
                </a:spcBef>
                <a:buFont typeface="Arial" panose="020B0604020202020204" pitchFamily="34" charset="0"/>
                <a:buNone/>
              </a:pPr>
              <a:r>
                <a:rPr lang="zh-CN" altLang="en-US" sz="1150" dirty="0">
                  <a:solidFill>
                    <a:schemeClr val="bg1">
                      <a:lumMod val="65000"/>
                    </a:schemeClr>
                  </a:solidFill>
                  <a:latin typeface="Lato Regular"/>
                  <a:cs typeface="Lato Regular"/>
                </a:rPr>
                <a:t>单击添加标题</a:t>
              </a:r>
              <a:endParaRPr lang="en-US" altLang="zh-CN" sz="1150" dirty="0">
                <a:solidFill>
                  <a:schemeClr val="bg1">
                    <a:lumMod val="65000"/>
                  </a:schemeClr>
                </a:solidFill>
                <a:latin typeface="Lato Regular"/>
                <a:cs typeface="Lato Regular"/>
              </a:endParaRPr>
            </a:p>
            <a:p>
              <a:pPr algn="ctr">
                <a:spcBef>
                  <a:spcPct val="20000"/>
                </a:spcBef>
                <a:buFont typeface="Arial" panose="020B0604020202020204" pitchFamily="34" charset="0"/>
                <a:buNone/>
              </a:pPr>
              <a:r>
                <a:rPr lang="zh-CN" altLang="en-US" sz="860" dirty="0">
                  <a:solidFill>
                    <a:schemeClr val="bg1">
                      <a:lumMod val="65000"/>
                    </a:schemeClr>
                  </a:solidFill>
                  <a:latin typeface="Lato Light"/>
                  <a:cs typeface="Lato Light"/>
                </a:rPr>
                <a:t>单击添加内容单击添加内容</a:t>
              </a:r>
              <a:endParaRPr lang="en-US" sz="860" dirty="0">
                <a:solidFill>
                  <a:schemeClr val="bg1">
                    <a:lumMod val="65000"/>
                  </a:schemeClr>
                </a:solidFill>
                <a:latin typeface="Lato Light"/>
                <a:cs typeface="Lato Light"/>
              </a:endParaRPr>
            </a:p>
          </p:txBody>
        </p:sp>
        <p:grpSp>
          <p:nvGrpSpPr>
            <p:cNvPr id="60" name="Group 38"/>
            <p:cNvGrpSpPr/>
            <p:nvPr/>
          </p:nvGrpSpPr>
          <p:grpSpPr>
            <a:xfrm>
              <a:off x="2033519" y="3086714"/>
              <a:ext cx="296967" cy="352647"/>
              <a:chOff x="2060819" y="1388284"/>
              <a:chExt cx="271040" cy="321860"/>
            </a:xfrm>
            <a:solidFill>
              <a:schemeClr val="bg1"/>
            </a:solidFill>
          </p:grpSpPr>
          <p:sp>
            <p:nvSpPr>
              <p:cNvPr id="61" name="Freeform 201"/>
              <p:cNvSpPr>
                <a:spLocks noChangeArrowheads="1"/>
              </p:cNvSpPr>
              <p:nvPr/>
            </p:nvSpPr>
            <p:spPr bwMode="auto">
              <a:xfrm>
                <a:off x="2060819" y="1388284"/>
                <a:ext cx="271040" cy="307527"/>
              </a:xfrm>
              <a:custGeom>
                <a:avLst/>
                <a:gdLst>
                  <a:gd name="T0" fmla="*/ 718 w 917"/>
                  <a:gd name="T1" fmla="*/ 583 h 1042"/>
                  <a:gd name="T2" fmla="*/ 853 w 917"/>
                  <a:gd name="T3" fmla="*/ 354 h 1042"/>
                  <a:gd name="T4" fmla="*/ 885 w 917"/>
                  <a:gd name="T5" fmla="*/ 270 h 1042"/>
                  <a:gd name="T6" fmla="*/ 895 w 917"/>
                  <a:gd name="T7" fmla="*/ 229 h 1042"/>
                  <a:gd name="T8" fmla="*/ 895 w 917"/>
                  <a:gd name="T9" fmla="*/ 208 h 1042"/>
                  <a:gd name="T10" fmla="*/ 906 w 917"/>
                  <a:gd name="T11" fmla="*/ 93 h 1042"/>
                  <a:gd name="T12" fmla="*/ 906 w 917"/>
                  <a:gd name="T13" fmla="*/ 41 h 1042"/>
                  <a:gd name="T14" fmla="*/ 906 w 917"/>
                  <a:gd name="T15" fmla="*/ 20 h 1042"/>
                  <a:gd name="T16" fmla="*/ 906 w 917"/>
                  <a:gd name="T17" fmla="*/ 10 h 1042"/>
                  <a:gd name="T18" fmla="*/ 895 w 917"/>
                  <a:gd name="T19" fmla="*/ 0 h 1042"/>
                  <a:gd name="T20" fmla="*/ 885 w 917"/>
                  <a:gd name="T21" fmla="*/ 0 h 1042"/>
                  <a:gd name="T22" fmla="*/ 864 w 917"/>
                  <a:gd name="T23" fmla="*/ 10 h 1042"/>
                  <a:gd name="T24" fmla="*/ 812 w 917"/>
                  <a:gd name="T25" fmla="*/ 20 h 1042"/>
                  <a:gd name="T26" fmla="*/ 635 w 917"/>
                  <a:gd name="T27" fmla="*/ 104 h 1042"/>
                  <a:gd name="T28" fmla="*/ 395 w 917"/>
                  <a:gd name="T29" fmla="*/ 333 h 1042"/>
                  <a:gd name="T30" fmla="*/ 333 w 917"/>
                  <a:gd name="T31" fmla="*/ 375 h 1042"/>
                  <a:gd name="T32" fmla="*/ 10 w 917"/>
                  <a:gd name="T33" fmla="*/ 583 h 1042"/>
                  <a:gd name="T34" fmla="*/ 41 w 917"/>
                  <a:gd name="T35" fmla="*/ 625 h 1042"/>
                  <a:gd name="T36" fmla="*/ 531 w 917"/>
                  <a:gd name="T37" fmla="*/ 999 h 1042"/>
                  <a:gd name="T38" fmla="*/ 562 w 917"/>
                  <a:gd name="T39" fmla="*/ 1020 h 1042"/>
                  <a:gd name="T40" fmla="*/ 698 w 917"/>
                  <a:gd name="T41" fmla="*/ 656 h 1042"/>
                  <a:gd name="T42" fmla="*/ 718 w 917"/>
                  <a:gd name="T43" fmla="*/ 583 h 1042"/>
                  <a:gd name="T44" fmla="*/ 666 w 917"/>
                  <a:gd name="T45" fmla="*/ 458 h 1042"/>
                  <a:gd name="T46" fmla="*/ 562 w 917"/>
                  <a:gd name="T47" fmla="*/ 468 h 1042"/>
                  <a:gd name="T48" fmla="*/ 520 w 917"/>
                  <a:gd name="T49" fmla="*/ 354 h 1042"/>
                  <a:gd name="T50" fmla="*/ 531 w 917"/>
                  <a:gd name="T51" fmla="*/ 333 h 1042"/>
                  <a:gd name="T52" fmla="*/ 645 w 917"/>
                  <a:gd name="T53" fmla="*/ 323 h 1042"/>
                  <a:gd name="T54" fmla="*/ 677 w 917"/>
                  <a:gd name="T55" fmla="*/ 437 h 1042"/>
                  <a:gd name="T56" fmla="*/ 666 w 917"/>
                  <a:gd name="T57" fmla="*/ 458 h 1042"/>
                  <a:gd name="T58" fmla="*/ 666 w 917"/>
                  <a:gd name="T59" fmla="*/ 458 h 1042"/>
                  <a:gd name="T60" fmla="*/ 666 w 917"/>
                  <a:gd name="T61" fmla="*/ 45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17" h="1042">
                    <a:moveTo>
                      <a:pt x="718" y="583"/>
                    </a:moveTo>
                    <a:cubicBezTo>
                      <a:pt x="781" y="500"/>
                      <a:pt x="823" y="427"/>
                      <a:pt x="853" y="354"/>
                    </a:cubicBezTo>
                    <a:cubicBezTo>
                      <a:pt x="864" y="333"/>
                      <a:pt x="874" y="302"/>
                      <a:pt x="885" y="270"/>
                    </a:cubicBezTo>
                    <a:cubicBezTo>
                      <a:pt x="885" y="260"/>
                      <a:pt x="885" y="250"/>
                      <a:pt x="895" y="229"/>
                    </a:cubicBezTo>
                    <a:cubicBezTo>
                      <a:pt x="895" y="218"/>
                      <a:pt x="895" y="218"/>
                      <a:pt x="895" y="208"/>
                    </a:cubicBezTo>
                    <a:cubicBezTo>
                      <a:pt x="906" y="166"/>
                      <a:pt x="906" y="125"/>
                      <a:pt x="906" y="93"/>
                    </a:cubicBezTo>
                    <a:cubicBezTo>
                      <a:pt x="906" y="73"/>
                      <a:pt x="906" y="52"/>
                      <a:pt x="906" y="41"/>
                    </a:cubicBezTo>
                    <a:cubicBezTo>
                      <a:pt x="906" y="31"/>
                      <a:pt x="916" y="31"/>
                      <a:pt x="906" y="20"/>
                    </a:cubicBezTo>
                    <a:lnTo>
                      <a:pt x="906" y="10"/>
                    </a:lnTo>
                    <a:cubicBezTo>
                      <a:pt x="916" y="0"/>
                      <a:pt x="906" y="0"/>
                      <a:pt x="895" y="0"/>
                    </a:cubicBezTo>
                    <a:lnTo>
                      <a:pt x="885" y="0"/>
                    </a:lnTo>
                    <a:cubicBezTo>
                      <a:pt x="874" y="0"/>
                      <a:pt x="874" y="10"/>
                      <a:pt x="864" y="10"/>
                    </a:cubicBezTo>
                    <a:cubicBezTo>
                      <a:pt x="864" y="20"/>
                      <a:pt x="843" y="20"/>
                      <a:pt x="812" y="20"/>
                    </a:cubicBezTo>
                    <a:cubicBezTo>
                      <a:pt x="770" y="31"/>
                      <a:pt x="708" y="52"/>
                      <a:pt x="635" y="104"/>
                    </a:cubicBezTo>
                    <a:cubicBezTo>
                      <a:pt x="510" y="177"/>
                      <a:pt x="437" y="281"/>
                      <a:pt x="395" y="333"/>
                    </a:cubicBezTo>
                    <a:cubicBezTo>
                      <a:pt x="385" y="354"/>
                      <a:pt x="354" y="375"/>
                      <a:pt x="333" y="375"/>
                    </a:cubicBezTo>
                    <a:cubicBezTo>
                      <a:pt x="125" y="364"/>
                      <a:pt x="41" y="510"/>
                      <a:pt x="10" y="583"/>
                    </a:cubicBezTo>
                    <a:cubicBezTo>
                      <a:pt x="0" y="604"/>
                      <a:pt x="10" y="625"/>
                      <a:pt x="41" y="625"/>
                    </a:cubicBezTo>
                    <a:cubicBezTo>
                      <a:pt x="489" y="614"/>
                      <a:pt x="531" y="885"/>
                      <a:pt x="531" y="999"/>
                    </a:cubicBezTo>
                    <a:cubicBezTo>
                      <a:pt x="520" y="1031"/>
                      <a:pt x="541" y="1041"/>
                      <a:pt x="562" y="1020"/>
                    </a:cubicBezTo>
                    <a:cubicBezTo>
                      <a:pt x="729" y="926"/>
                      <a:pt x="718" y="739"/>
                      <a:pt x="698" y="656"/>
                    </a:cubicBezTo>
                    <a:cubicBezTo>
                      <a:pt x="698" y="635"/>
                      <a:pt x="708" y="593"/>
                      <a:pt x="718" y="583"/>
                    </a:cubicBezTo>
                    <a:close/>
                    <a:moveTo>
                      <a:pt x="666" y="458"/>
                    </a:moveTo>
                    <a:cubicBezTo>
                      <a:pt x="645" y="489"/>
                      <a:pt x="593" y="489"/>
                      <a:pt x="562" y="468"/>
                    </a:cubicBezTo>
                    <a:cubicBezTo>
                      <a:pt x="510" y="448"/>
                      <a:pt x="500" y="395"/>
                      <a:pt x="520" y="354"/>
                    </a:cubicBezTo>
                    <a:cubicBezTo>
                      <a:pt x="531" y="343"/>
                      <a:pt x="531" y="343"/>
                      <a:pt x="531" y="333"/>
                    </a:cubicBezTo>
                    <a:cubicBezTo>
                      <a:pt x="562" y="302"/>
                      <a:pt x="604" y="302"/>
                      <a:pt x="645" y="323"/>
                    </a:cubicBezTo>
                    <a:cubicBezTo>
                      <a:pt x="687" y="343"/>
                      <a:pt x="708" y="395"/>
                      <a:pt x="677" y="437"/>
                    </a:cubicBezTo>
                    <a:cubicBezTo>
                      <a:pt x="677" y="448"/>
                      <a:pt x="677" y="448"/>
                      <a:pt x="666" y="458"/>
                    </a:cubicBezTo>
                    <a:close/>
                    <a:moveTo>
                      <a:pt x="666" y="458"/>
                    </a:moveTo>
                    <a:lnTo>
                      <a:pt x="666" y="458"/>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62" name="Freeform 202"/>
              <p:cNvSpPr>
                <a:spLocks noChangeArrowheads="1"/>
              </p:cNvSpPr>
              <p:nvPr/>
            </p:nvSpPr>
            <p:spPr bwMode="auto">
              <a:xfrm>
                <a:off x="2131185" y="1637172"/>
                <a:ext cx="58639" cy="67760"/>
              </a:xfrm>
              <a:custGeom>
                <a:avLst/>
                <a:gdLst>
                  <a:gd name="T0" fmla="*/ 42 w 199"/>
                  <a:gd name="T1" fmla="*/ 219 h 230"/>
                  <a:gd name="T2" fmla="*/ 188 w 199"/>
                  <a:gd name="T3" fmla="*/ 31 h 230"/>
                  <a:gd name="T4" fmla="*/ 156 w 199"/>
                  <a:gd name="T5" fmla="*/ 10 h 230"/>
                  <a:gd name="T6" fmla="*/ 11 w 199"/>
                  <a:gd name="T7" fmla="*/ 198 h 230"/>
                  <a:gd name="T8" fmla="*/ 42 w 199"/>
                  <a:gd name="T9" fmla="*/ 219 h 230"/>
                  <a:gd name="T10" fmla="*/ 42 w 199"/>
                  <a:gd name="T11" fmla="*/ 219 h 230"/>
                  <a:gd name="T12" fmla="*/ 42 w 199"/>
                  <a:gd name="T13" fmla="*/ 219 h 230"/>
                </a:gdLst>
                <a:ahLst/>
                <a:cxnLst>
                  <a:cxn ang="0">
                    <a:pos x="T0" y="T1"/>
                  </a:cxn>
                  <a:cxn ang="0">
                    <a:pos x="T2" y="T3"/>
                  </a:cxn>
                  <a:cxn ang="0">
                    <a:pos x="T4" y="T5"/>
                  </a:cxn>
                  <a:cxn ang="0">
                    <a:pos x="T6" y="T7"/>
                  </a:cxn>
                  <a:cxn ang="0">
                    <a:pos x="T8" y="T9"/>
                  </a:cxn>
                  <a:cxn ang="0">
                    <a:pos x="T10" y="T11"/>
                  </a:cxn>
                  <a:cxn ang="0">
                    <a:pos x="T12" y="T13"/>
                  </a:cxn>
                </a:cxnLst>
                <a:rect l="0" t="0" r="r" b="b"/>
                <a:pathLst>
                  <a:path w="199" h="230">
                    <a:moveTo>
                      <a:pt x="42" y="219"/>
                    </a:moveTo>
                    <a:cubicBezTo>
                      <a:pt x="115" y="177"/>
                      <a:pt x="167" y="83"/>
                      <a:pt x="188" y="31"/>
                    </a:cubicBezTo>
                    <a:cubicBezTo>
                      <a:pt x="198" y="10"/>
                      <a:pt x="177" y="0"/>
                      <a:pt x="156" y="10"/>
                    </a:cubicBezTo>
                    <a:cubicBezTo>
                      <a:pt x="73" y="63"/>
                      <a:pt x="31" y="146"/>
                      <a:pt x="11" y="198"/>
                    </a:cubicBezTo>
                    <a:cubicBezTo>
                      <a:pt x="0" y="219"/>
                      <a:pt x="21" y="229"/>
                      <a:pt x="42" y="219"/>
                    </a:cubicBezTo>
                    <a:close/>
                    <a:moveTo>
                      <a:pt x="42" y="219"/>
                    </a:moveTo>
                    <a:lnTo>
                      <a:pt x="42" y="21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63" name="Freeform 203"/>
              <p:cNvSpPr>
                <a:spLocks noChangeArrowheads="1"/>
              </p:cNvSpPr>
              <p:nvPr/>
            </p:nvSpPr>
            <p:spPr bwMode="auto">
              <a:xfrm>
                <a:off x="2084274" y="1615019"/>
                <a:ext cx="76882" cy="95125"/>
              </a:xfrm>
              <a:custGeom>
                <a:avLst/>
                <a:gdLst>
                  <a:gd name="T0" fmla="*/ 31 w 261"/>
                  <a:gd name="T1" fmla="*/ 313 h 324"/>
                  <a:gd name="T2" fmla="*/ 250 w 261"/>
                  <a:gd name="T3" fmla="*/ 31 h 324"/>
                  <a:gd name="T4" fmla="*/ 219 w 261"/>
                  <a:gd name="T5" fmla="*/ 11 h 324"/>
                  <a:gd name="T6" fmla="*/ 10 w 261"/>
                  <a:gd name="T7" fmla="*/ 292 h 324"/>
                  <a:gd name="T8" fmla="*/ 31 w 261"/>
                  <a:gd name="T9" fmla="*/ 313 h 324"/>
                  <a:gd name="T10" fmla="*/ 31 w 261"/>
                  <a:gd name="T11" fmla="*/ 313 h 324"/>
                  <a:gd name="T12" fmla="*/ 31 w 261"/>
                  <a:gd name="T13" fmla="*/ 313 h 324"/>
                </a:gdLst>
                <a:ahLst/>
                <a:cxnLst>
                  <a:cxn ang="0">
                    <a:pos x="T0" y="T1"/>
                  </a:cxn>
                  <a:cxn ang="0">
                    <a:pos x="T2" y="T3"/>
                  </a:cxn>
                  <a:cxn ang="0">
                    <a:pos x="T4" y="T5"/>
                  </a:cxn>
                  <a:cxn ang="0">
                    <a:pos x="T6" y="T7"/>
                  </a:cxn>
                  <a:cxn ang="0">
                    <a:pos x="T8" y="T9"/>
                  </a:cxn>
                  <a:cxn ang="0">
                    <a:pos x="T10" y="T11"/>
                  </a:cxn>
                  <a:cxn ang="0">
                    <a:pos x="T12" y="T13"/>
                  </a:cxn>
                </a:cxnLst>
                <a:rect l="0" t="0" r="r" b="b"/>
                <a:pathLst>
                  <a:path w="261" h="324">
                    <a:moveTo>
                      <a:pt x="31" y="313"/>
                    </a:moveTo>
                    <a:cubicBezTo>
                      <a:pt x="156" y="240"/>
                      <a:pt x="219" y="104"/>
                      <a:pt x="250" y="31"/>
                    </a:cubicBezTo>
                    <a:cubicBezTo>
                      <a:pt x="260" y="11"/>
                      <a:pt x="240" y="0"/>
                      <a:pt x="219" y="11"/>
                    </a:cubicBezTo>
                    <a:cubicBezTo>
                      <a:pt x="94" y="83"/>
                      <a:pt x="31" y="219"/>
                      <a:pt x="10" y="292"/>
                    </a:cubicBezTo>
                    <a:cubicBezTo>
                      <a:pt x="0" y="313"/>
                      <a:pt x="10" y="323"/>
                      <a:pt x="31" y="313"/>
                    </a:cubicBezTo>
                    <a:close/>
                    <a:moveTo>
                      <a:pt x="31" y="313"/>
                    </a:moveTo>
                    <a:lnTo>
                      <a:pt x="31" y="31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64" name="Freeform 204"/>
              <p:cNvSpPr>
                <a:spLocks noChangeArrowheads="1"/>
              </p:cNvSpPr>
              <p:nvPr/>
            </p:nvSpPr>
            <p:spPr bwMode="auto">
              <a:xfrm>
                <a:off x="2075153" y="1591564"/>
                <a:ext cx="58638" cy="70366"/>
              </a:xfrm>
              <a:custGeom>
                <a:avLst/>
                <a:gdLst>
                  <a:gd name="T0" fmla="*/ 41 w 199"/>
                  <a:gd name="T1" fmla="*/ 229 h 240"/>
                  <a:gd name="T2" fmla="*/ 187 w 199"/>
                  <a:gd name="T3" fmla="*/ 42 h 240"/>
                  <a:gd name="T4" fmla="*/ 156 w 199"/>
                  <a:gd name="T5" fmla="*/ 21 h 240"/>
                  <a:gd name="T6" fmla="*/ 10 w 199"/>
                  <a:gd name="T7" fmla="*/ 208 h 240"/>
                  <a:gd name="T8" fmla="*/ 41 w 199"/>
                  <a:gd name="T9" fmla="*/ 229 h 240"/>
                  <a:gd name="T10" fmla="*/ 41 w 199"/>
                  <a:gd name="T11" fmla="*/ 229 h 240"/>
                  <a:gd name="T12" fmla="*/ 41 w 199"/>
                  <a:gd name="T13" fmla="*/ 229 h 240"/>
                </a:gdLst>
                <a:ahLst/>
                <a:cxnLst>
                  <a:cxn ang="0">
                    <a:pos x="T0" y="T1"/>
                  </a:cxn>
                  <a:cxn ang="0">
                    <a:pos x="T2" y="T3"/>
                  </a:cxn>
                  <a:cxn ang="0">
                    <a:pos x="T4" y="T5"/>
                  </a:cxn>
                  <a:cxn ang="0">
                    <a:pos x="T6" y="T7"/>
                  </a:cxn>
                  <a:cxn ang="0">
                    <a:pos x="T8" y="T9"/>
                  </a:cxn>
                  <a:cxn ang="0">
                    <a:pos x="T10" y="T11"/>
                  </a:cxn>
                  <a:cxn ang="0">
                    <a:pos x="T12" y="T13"/>
                  </a:cxn>
                </a:cxnLst>
                <a:rect l="0" t="0" r="r" b="b"/>
                <a:pathLst>
                  <a:path w="199" h="240">
                    <a:moveTo>
                      <a:pt x="41" y="229"/>
                    </a:moveTo>
                    <a:cubicBezTo>
                      <a:pt x="114" y="177"/>
                      <a:pt x="166" y="94"/>
                      <a:pt x="187" y="42"/>
                    </a:cubicBezTo>
                    <a:cubicBezTo>
                      <a:pt x="198" y="21"/>
                      <a:pt x="177" y="0"/>
                      <a:pt x="156" y="21"/>
                    </a:cubicBezTo>
                    <a:cubicBezTo>
                      <a:pt x="73" y="73"/>
                      <a:pt x="31" y="156"/>
                      <a:pt x="10" y="208"/>
                    </a:cubicBezTo>
                    <a:cubicBezTo>
                      <a:pt x="0" y="229"/>
                      <a:pt x="10" y="239"/>
                      <a:pt x="41" y="229"/>
                    </a:cubicBezTo>
                    <a:close/>
                    <a:moveTo>
                      <a:pt x="41" y="229"/>
                    </a:moveTo>
                    <a:lnTo>
                      <a:pt x="41" y="22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grpSp>
      </p:grpSp>
      <p:grpSp>
        <p:nvGrpSpPr>
          <p:cNvPr id="65" name="Group 62"/>
          <p:cNvGrpSpPr/>
          <p:nvPr/>
        </p:nvGrpSpPr>
        <p:grpSpPr>
          <a:xfrm>
            <a:off x="6784548" y="2191134"/>
            <a:ext cx="1230890" cy="1194752"/>
            <a:chOff x="9278455" y="2970827"/>
            <a:chExt cx="1714500" cy="1663730"/>
          </a:xfrm>
        </p:grpSpPr>
        <p:sp>
          <p:nvSpPr>
            <p:cNvPr id="66" name="Teardrop 18"/>
            <p:cNvSpPr/>
            <p:nvPr/>
          </p:nvSpPr>
          <p:spPr bwMode="auto">
            <a:xfrm rot="8100000">
              <a:off x="9852069" y="2970827"/>
              <a:ext cx="556683" cy="556683"/>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775" tIns="21888" rIns="43775" bIns="21888" anchor="ctr"/>
            <a:lstStyle/>
            <a:p>
              <a:pPr algn="ctr">
                <a:defRPr/>
              </a:pPr>
              <a:endParaRPr lang="en-US" sz="635" dirty="0">
                <a:solidFill>
                  <a:schemeClr val="bg1">
                    <a:lumMod val="65000"/>
                  </a:schemeClr>
                </a:solidFill>
              </a:endParaRPr>
            </a:p>
          </p:txBody>
        </p:sp>
        <p:sp>
          <p:nvSpPr>
            <p:cNvPr id="67" name="Content Placeholder 2"/>
            <p:cNvSpPr txBox="1"/>
            <p:nvPr/>
          </p:nvSpPr>
          <p:spPr bwMode="auto">
            <a:xfrm>
              <a:off x="9278455" y="3618522"/>
              <a:ext cx="1714500" cy="101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775" tIns="21888" rIns="43775" bIns="21888"/>
            <a:lstStyle>
              <a:lvl1pPr>
                <a:defRPr>
                  <a:solidFill>
                    <a:schemeClr val="tx1"/>
                  </a:solidFill>
                  <a:latin typeface="Calibri" panose="020F0502020204030204" charset="0"/>
                  <a:ea typeface="MS PGothic" panose="020B0600070205080204" charset="-128"/>
                </a:defRPr>
              </a:lvl1pPr>
              <a:lvl2pPr marL="742950" indent="-285750">
                <a:defRPr>
                  <a:solidFill>
                    <a:schemeClr val="tx1"/>
                  </a:solidFill>
                  <a:latin typeface="Calibri" panose="020F0502020204030204" charset="0"/>
                  <a:ea typeface="MS PGothic" panose="020B0600070205080204" charset="-128"/>
                </a:defRPr>
              </a:lvl2pPr>
              <a:lvl3pPr marL="1143000" indent="-228600">
                <a:defRPr>
                  <a:solidFill>
                    <a:schemeClr val="tx1"/>
                  </a:solidFill>
                  <a:latin typeface="Calibri" panose="020F0502020204030204" charset="0"/>
                  <a:ea typeface="MS PGothic" panose="020B0600070205080204" charset="-128"/>
                </a:defRPr>
              </a:lvl3pPr>
              <a:lvl4pPr marL="1600200" indent="-228600">
                <a:defRPr>
                  <a:solidFill>
                    <a:schemeClr val="tx1"/>
                  </a:solidFill>
                  <a:latin typeface="Calibri" panose="020F0502020204030204" charset="0"/>
                  <a:ea typeface="MS PGothic" panose="020B0600070205080204" charset="-128"/>
                </a:defRPr>
              </a:lvl4pPr>
              <a:lvl5pPr marL="2057400" indent="-228600">
                <a:defRPr>
                  <a:solidFill>
                    <a:schemeClr val="tx1"/>
                  </a:solidFill>
                  <a:latin typeface="Calibri" panose="020F050202020403020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charset="-128"/>
                </a:defRPr>
              </a:lvl9pPr>
            </a:lstStyle>
            <a:p>
              <a:pPr algn="ctr">
                <a:spcBef>
                  <a:spcPct val="20000"/>
                </a:spcBef>
                <a:buFont typeface="Arial" panose="020B0604020202020204" pitchFamily="34" charset="0"/>
                <a:buNone/>
              </a:pPr>
              <a:r>
                <a:rPr lang="zh-CN" altLang="en-US" sz="1150" dirty="0">
                  <a:solidFill>
                    <a:schemeClr val="bg1">
                      <a:lumMod val="65000"/>
                    </a:schemeClr>
                  </a:solidFill>
                  <a:latin typeface="Lato Regular"/>
                  <a:cs typeface="Lato Regular"/>
                </a:rPr>
                <a:t>单击添加标题</a:t>
              </a:r>
              <a:endParaRPr lang="en-US" altLang="zh-CN" sz="1150" dirty="0">
                <a:solidFill>
                  <a:schemeClr val="bg1">
                    <a:lumMod val="65000"/>
                  </a:schemeClr>
                </a:solidFill>
                <a:latin typeface="Lato Regular"/>
                <a:cs typeface="Lato Regular"/>
              </a:endParaRPr>
            </a:p>
            <a:p>
              <a:pPr algn="ctr">
                <a:spcBef>
                  <a:spcPct val="20000"/>
                </a:spcBef>
                <a:buFont typeface="Arial" panose="020B0604020202020204" pitchFamily="34" charset="0"/>
                <a:buNone/>
              </a:pPr>
              <a:r>
                <a:rPr lang="zh-CN" altLang="en-US" sz="860" dirty="0">
                  <a:solidFill>
                    <a:schemeClr val="bg1">
                      <a:lumMod val="65000"/>
                    </a:schemeClr>
                  </a:solidFill>
                  <a:latin typeface="Lato Light"/>
                  <a:cs typeface="Lato Light"/>
                </a:rPr>
                <a:t>单击添加内容单击添加内容</a:t>
              </a:r>
              <a:r>
                <a:rPr lang="en-US" sz="860" dirty="0">
                  <a:solidFill>
                    <a:schemeClr val="bg1">
                      <a:lumMod val="65000"/>
                    </a:schemeClr>
                  </a:solidFill>
                  <a:latin typeface="Lato Light"/>
                  <a:cs typeface="Lato Light"/>
                </a:rPr>
                <a:t>.</a:t>
              </a:r>
              <a:endParaRPr lang="en-US" sz="860" dirty="0">
                <a:solidFill>
                  <a:schemeClr val="bg1">
                    <a:lumMod val="65000"/>
                  </a:schemeClr>
                </a:solidFill>
                <a:latin typeface="Lato Light"/>
                <a:cs typeface="Lato Light"/>
              </a:endParaRPr>
            </a:p>
          </p:txBody>
        </p:sp>
        <p:sp>
          <p:nvSpPr>
            <p:cNvPr id="68" name="Freeform 298"/>
            <p:cNvSpPr>
              <a:spLocks noChangeArrowheads="1"/>
            </p:cNvSpPr>
            <p:nvPr/>
          </p:nvSpPr>
          <p:spPr bwMode="auto">
            <a:xfrm>
              <a:off x="9955994" y="3082627"/>
              <a:ext cx="346012" cy="346012"/>
            </a:xfrm>
            <a:custGeom>
              <a:avLst/>
              <a:gdLst>
                <a:gd name="T0" fmla="*/ 852 w 1606"/>
                <a:gd name="T1" fmla="*/ 0 h 1607"/>
                <a:gd name="T2" fmla="*/ 0 w 1606"/>
                <a:gd name="T3" fmla="*/ 753 h 1607"/>
                <a:gd name="T4" fmla="*/ 752 w 1606"/>
                <a:gd name="T5" fmla="*/ 1606 h 1607"/>
                <a:gd name="T6" fmla="*/ 1605 w 1606"/>
                <a:gd name="T7" fmla="*/ 853 h 1607"/>
                <a:gd name="T8" fmla="*/ 501 w 1606"/>
                <a:gd name="T9" fmla="*/ 176 h 1607"/>
                <a:gd name="T10" fmla="*/ 217 w 1606"/>
                <a:gd name="T11" fmla="*/ 427 h 1607"/>
                <a:gd name="T12" fmla="*/ 158 w 1606"/>
                <a:gd name="T13" fmla="*/ 535 h 1607"/>
                <a:gd name="T14" fmla="*/ 317 w 1606"/>
                <a:gd name="T15" fmla="*/ 753 h 1607"/>
                <a:gd name="T16" fmla="*/ 158 w 1606"/>
                <a:gd name="T17" fmla="*/ 535 h 1607"/>
                <a:gd name="T18" fmla="*/ 317 w 1606"/>
                <a:gd name="T19" fmla="*/ 853 h 1607"/>
                <a:gd name="T20" fmla="*/ 158 w 1606"/>
                <a:gd name="T21" fmla="*/ 1071 h 1607"/>
                <a:gd name="T22" fmla="*/ 217 w 1606"/>
                <a:gd name="T23" fmla="*/ 1179 h 1607"/>
                <a:gd name="T24" fmla="*/ 501 w 1606"/>
                <a:gd name="T25" fmla="*/ 1430 h 1607"/>
                <a:gd name="T26" fmla="*/ 752 w 1606"/>
                <a:gd name="T27" fmla="*/ 1497 h 1607"/>
                <a:gd name="T28" fmla="*/ 752 w 1606"/>
                <a:gd name="T29" fmla="*/ 1179 h 1607"/>
                <a:gd name="T30" fmla="*/ 752 w 1606"/>
                <a:gd name="T31" fmla="*/ 1071 h 1607"/>
                <a:gd name="T32" fmla="*/ 426 w 1606"/>
                <a:gd name="T33" fmla="*/ 853 h 1607"/>
                <a:gd name="T34" fmla="*/ 752 w 1606"/>
                <a:gd name="T35" fmla="*/ 1071 h 1607"/>
                <a:gd name="T36" fmla="*/ 426 w 1606"/>
                <a:gd name="T37" fmla="*/ 753 h 1607"/>
                <a:gd name="T38" fmla="*/ 752 w 1606"/>
                <a:gd name="T39" fmla="*/ 535 h 1607"/>
                <a:gd name="T40" fmla="*/ 752 w 1606"/>
                <a:gd name="T41" fmla="*/ 427 h 1607"/>
                <a:gd name="T42" fmla="*/ 752 w 1606"/>
                <a:gd name="T43" fmla="*/ 109 h 1607"/>
                <a:gd name="T44" fmla="*/ 1387 w 1606"/>
                <a:gd name="T45" fmla="*/ 427 h 1607"/>
                <a:gd name="T46" fmla="*/ 1103 w 1606"/>
                <a:gd name="T47" fmla="*/ 176 h 1607"/>
                <a:gd name="T48" fmla="*/ 852 w 1606"/>
                <a:gd name="T49" fmla="*/ 109 h 1607"/>
                <a:gd name="T50" fmla="*/ 852 w 1606"/>
                <a:gd name="T51" fmla="*/ 427 h 1607"/>
                <a:gd name="T52" fmla="*/ 852 w 1606"/>
                <a:gd name="T53" fmla="*/ 535 h 1607"/>
                <a:gd name="T54" fmla="*/ 1178 w 1606"/>
                <a:gd name="T55" fmla="*/ 753 h 1607"/>
                <a:gd name="T56" fmla="*/ 852 w 1606"/>
                <a:gd name="T57" fmla="*/ 535 h 1607"/>
                <a:gd name="T58" fmla="*/ 1178 w 1606"/>
                <a:gd name="T59" fmla="*/ 853 h 1607"/>
                <a:gd name="T60" fmla="*/ 852 w 1606"/>
                <a:gd name="T61" fmla="*/ 1071 h 1607"/>
                <a:gd name="T62" fmla="*/ 852 w 1606"/>
                <a:gd name="T63" fmla="*/ 1497 h 1607"/>
                <a:gd name="T64" fmla="*/ 1120 w 1606"/>
                <a:gd name="T65" fmla="*/ 1179 h 1607"/>
                <a:gd name="T66" fmla="*/ 1103 w 1606"/>
                <a:gd name="T67" fmla="*/ 1430 h 1607"/>
                <a:gd name="T68" fmla="*/ 1387 w 1606"/>
                <a:gd name="T69" fmla="*/ 1179 h 1607"/>
                <a:gd name="T70" fmla="*/ 1446 w 1606"/>
                <a:gd name="T71" fmla="*/ 1071 h 1607"/>
                <a:gd name="T72" fmla="*/ 1287 w 1606"/>
                <a:gd name="T73" fmla="*/ 853 h 1607"/>
                <a:gd name="T74" fmla="*/ 1446 w 1606"/>
                <a:gd name="T75" fmla="*/ 1071 h 1607"/>
                <a:gd name="T76" fmla="*/ 1254 w 1606"/>
                <a:gd name="T77" fmla="*/ 535 h 1607"/>
                <a:gd name="T78" fmla="*/ 1496 w 1606"/>
                <a:gd name="T79" fmla="*/ 753 h 1607"/>
                <a:gd name="T80" fmla="*/ 1287 w 1606"/>
                <a:gd name="T81" fmla="*/ 753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06" h="1607">
                  <a:moveTo>
                    <a:pt x="1605" y="753"/>
                  </a:moveTo>
                  <a:cubicBezTo>
                    <a:pt x="1580" y="352"/>
                    <a:pt x="1254" y="26"/>
                    <a:pt x="852" y="0"/>
                  </a:cubicBezTo>
                  <a:cubicBezTo>
                    <a:pt x="752" y="0"/>
                    <a:pt x="752" y="0"/>
                    <a:pt x="752" y="0"/>
                  </a:cubicBezTo>
                  <a:cubicBezTo>
                    <a:pt x="351" y="26"/>
                    <a:pt x="25" y="352"/>
                    <a:pt x="0" y="753"/>
                  </a:cubicBezTo>
                  <a:cubicBezTo>
                    <a:pt x="0" y="853"/>
                    <a:pt x="0" y="853"/>
                    <a:pt x="0" y="853"/>
                  </a:cubicBezTo>
                  <a:cubicBezTo>
                    <a:pt x="25" y="1255"/>
                    <a:pt x="351" y="1581"/>
                    <a:pt x="752" y="1606"/>
                  </a:cubicBezTo>
                  <a:cubicBezTo>
                    <a:pt x="852" y="1606"/>
                    <a:pt x="852" y="1606"/>
                    <a:pt x="852" y="1606"/>
                  </a:cubicBezTo>
                  <a:cubicBezTo>
                    <a:pt x="1254" y="1581"/>
                    <a:pt x="1580" y="1255"/>
                    <a:pt x="1605" y="853"/>
                  </a:cubicBezTo>
                  <a:cubicBezTo>
                    <a:pt x="1605" y="753"/>
                    <a:pt x="1605" y="753"/>
                    <a:pt x="1605" y="753"/>
                  </a:cubicBezTo>
                  <a:close/>
                  <a:moveTo>
                    <a:pt x="501" y="176"/>
                  </a:moveTo>
                  <a:cubicBezTo>
                    <a:pt x="451" y="243"/>
                    <a:pt x="409" y="327"/>
                    <a:pt x="376" y="427"/>
                  </a:cubicBezTo>
                  <a:cubicBezTo>
                    <a:pt x="217" y="427"/>
                    <a:pt x="217" y="427"/>
                    <a:pt x="217" y="427"/>
                  </a:cubicBezTo>
                  <a:cubicBezTo>
                    <a:pt x="284" y="318"/>
                    <a:pt x="384" y="226"/>
                    <a:pt x="501" y="176"/>
                  </a:cubicBezTo>
                  <a:close/>
                  <a:moveTo>
                    <a:pt x="158" y="535"/>
                  </a:moveTo>
                  <a:cubicBezTo>
                    <a:pt x="351" y="535"/>
                    <a:pt x="351" y="535"/>
                    <a:pt x="351" y="535"/>
                  </a:cubicBezTo>
                  <a:cubicBezTo>
                    <a:pt x="334" y="602"/>
                    <a:pt x="326" y="678"/>
                    <a:pt x="317" y="753"/>
                  </a:cubicBezTo>
                  <a:cubicBezTo>
                    <a:pt x="108" y="753"/>
                    <a:pt x="108" y="753"/>
                    <a:pt x="108" y="753"/>
                  </a:cubicBezTo>
                  <a:cubicBezTo>
                    <a:pt x="108" y="678"/>
                    <a:pt x="133" y="602"/>
                    <a:pt x="158" y="535"/>
                  </a:cubicBezTo>
                  <a:close/>
                  <a:moveTo>
                    <a:pt x="108" y="853"/>
                  </a:moveTo>
                  <a:cubicBezTo>
                    <a:pt x="317" y="853"/>
                    <a:pt x="317" y="853"/>
                    <a:pt x="317" y="853"/>
                  </a:cubicBezTo>
                  <a:cubicBezTo>
                    <a:pt x="326" y="929"/>
                    <a:pt x="334" y="1004"/>
                    <a:pt x="351" y="1071"/>
                  </a:cubicBezTo>
                  <a:cubicBezTo>
                    <a:pt x="158" y="1071"/>
                    <a:pt x="158" y="1071"/>
                    <a:pt x="158" y="1071"/>
                  </a:cubicBezTo>
                  <a:cubicBezTo>
                    <a:pt x="133" y="1004"/>
                    <a:pt x="108" y="929"/>
                    <a:pt x="108" y="853"/>
                  </a:cubicBezTo>
                  <a:close/>
                  <a:moveTo>
                    <a:pt x="217" y="1179"/>
                  </a:moveTo>
                  <a:cubicBezTo>
                    <a:pt x="376" y="1179"/>
                    <a:pt x="376" y="1179"/>
                    <a:pt x="376" y="1179"/>
                  </a:cubicBezTo>
                  <a:cubicBezTo>
                    <a:pt x="409" y="1280"/>
                    <a:pt x="451" y="1363"/>
                    <a:pt x="501" y="1430"/>
                  </a:cubicBezTo>
                  <a:cubicBezTo>
                    <a:pt x="384" y="1380"/>
                    <a:pt x="284" y="1288"/>
                    <a:pt x="217" y="1179"/>
                  </a:cubicBezTo>
                  <a:close/>
                  <a:moveTo>
                    <a:pt x="752" y="1497"/>
                  </a:moveTo>
                  <a:cubicBezTo>
                    <a:pt x="635" y="1464"/>
                    <a:pt x="543" y="1346"/>
                    <a:pt x="484" y="1179"/>
                  </a:cubicBezTo>
                  <a:cubicBezTo>
                    <a:pt x="752" y="1179"/>
                    <a:pt x="752" y="1179"/>
                    <a:pt x="752" y="1179"/>
                  </a:cubicBezTo>
                  <a:lnTo>
                    <a:pt x="752" y="1497"/>
                  </a:lnTo>
                  <a:close/>
                  <a:moveTo>
                    <a:pt x="752" y="1071"/>
                  </a:moveTo>
                  <a:cubicBezTo>
                    <a:pt x="459" y="1071"/>
                    <a:pt x="459" y="1071"/>
                    <a:pt x="459" y="1071"/>
                  </a:cubicBezTo>
                  <a:cubicBezTo>
                    <a:pt x="443" y="1004"/>
                    <a:pt x="434" y="929"/>
                    <a:pt x="426" y="853"/>
                  </a:cubicBezTo>
                  <a:cubicBezTo>
                    <a:pt x="752" y="853"/>
                    <a:pt x="752" y="853"/>
                    <a:pt x="752" y="853"/>
                  </a:cubicBezTo>
                  <a:lnTo>
                    <a:pt x="752" y="1071"/>
                  </a:lnTo>
                  <a:close/>
                  <a:moveTo>
                    <a:pt x="752" y="753"/>
                  </a:moveTo>
                  <a:cubicBezTo>
                    <a:pt x="426" y="753"/>
                    <a:pt x="426" y="753"/>
                    <a:pt x="426" y="753"/>
                  </a:cubicBezTo>
                  <a:cubicBezTo>
                    <a:pt x="434" y="678"/>
                    <a:pt x="443" y="602"/>
                    <a:pt x="459" y="535"/>
                  </a:cubicBezTo>
                  <a:cubicBezTo>
                    <a:pt x="752" y="535"/>
                    <a:pt x="752" y="535"/>
                    <a:pt x="752" y="535"/>
                  </a:cubicBezTo>
                  <a:lnTo>
                    <a:pt x="752" y="753"/>
                  </a:lnTo>
                  <a:close/>
                  <a:moveTo>
                    <a:pt x="752" y="427"/>
                  </a:moveTo>
                  <a:cubicBezTo>
                    <a:pt x="484" y="427"/>
                    <a:pt x="484" y="427"/>
                    <a:pt x="484" y="427"/>
                  </a:cubicBezTo>
                  <a:cubicBezTo>
                    <a:pt x="543" y="260"/>
                    <a:pt x="635" y="142"/>
                    <a:pt x="752" y="109"/>
                  </a:cubicBezTo>
                  <a:lnTo>
                    <a:pt x="752" y="427"/>
                  </a:lnTo>
                  <a:close/>
                  <a:moveTo>
                    <a:pt x="1387" y="427"/>
                  </a:moveTo>
                  <a:cubicBezTo>
                    <a:pt x="1229" y="427"/>
                    <a:pt x="1229" y="427"/>
                    <a:pt x="1229" y="427"/>
                  </a:cubicBezTo>
                  <a:cubicBezTo>
                    <a:pt x="1195" y="327"/>
                    <a:pt x="1153" y="243"/>
                    <a:pt x="1103" y="176"/>
                  </a:cubicBezTo>
                  <a:cubicBezTo>
                    <a:pt x="1220" y="226"/>
                    <a:pt x="1320" y="318"/>
                    <a:pt x="1387" y="427"/>
                  </a:cubicBezTo>
                  <a:close/>
                  <a:moveTo>
                    <a:pt x="852" y="109"/>
                  </a:moveTo>
                  <a:cubicBezTo>
                    <a:pt x="969" y="142"/>
                    <a:pt x="1061" y="260"/>
                    <a:pt x="1120" y="427"/>
                  </a:cubicBezTo>
                  <a:cubicBezTo>
                    <a:pt x="852" y="427"/>
                    <a:pt x="852" y="427"/>
                    <a:pt x="852" y="427"/>
                  </a:cubicBezTo>
                  <a:lnTo>
                    <a:pt x="852" y="109"/>
                  </a:lnTo>
                  <a:close/>
                  <a:moveTo>
                    <a:pt x="852" y="535"/>
                  </a:moveTo>
                  <a:cubicBezTo>
                    <a:pt x="1153" y="535"/>
                    <a:pt x="1153" y="535"/>
                    <a:pt x="1153" y="535"/>
                  </a:cubicBezTo>
                  <a:cubicBezTo>
                    <a:pt x="1162" y="602"/>
                    <a:pt x="1170" y="678"/>
                    <a:pt x="1178" y="753"/>
                  </a:cubicBezTo>
                  <a:cubicBezTo>
                    <a:pt x="852" y="753"/>
                    <a:pt x="852" y="753"/>
                    <a:pt x="852" y="753"/>
                  </a:cubicBezTo>
                  <a:lnTo>
                    <a:pt x="852" y="535"/>
                  </a:lnTo>
                  <a:close/>
                  <a:moveTo>
                    <a:pt x="852" y="853"/>
                  </a:moveTo>
                  <a:cubicBezTo>
                    <a:pt x="1178" y="853"/>
                    <a:pt x="1178" y="853"/>
                    <a:pt x="1178" y="853"/>
                  </a:cubicBezTo>
                  <a:cubicBezTo>
                    <a:pt x="1170" y="929"/>
                    <a:pt x="1162" y="1004"/>
                    <a:pt x="1153" y="1071"/>
                  </a:cubicBezTo>
                  <a:cubicBezTo>
                    <a:pt x="852" y="1071"/>
                    <a:pt x="852" y="1071"/>
                    <a:pt x="852" y="1071"/>
                  </a:cubicBezTo>
                  <a:lnTo>
                    <a:pt x="852" y="853"/>
                  </a:lnTo>
                  <a:close/>
                  <a:moveTo>
                    <a:pt x="852" y="1497"/>
                  </a:moveTo>
                  <a:cubicBezTo>
                    <a:pt x="852" y="1179"/>
                    <a:pt x="852" y="1179"/>
                    <a:pt x="852" y="1179"/>
                  </a:cubicBezTo>
                  <a:cubicBezTo>
                    <a:pt x="1120" y="1179"/>
                    <a:pt x="1120" y="1179"/>
                    <a:pt x="1120" y="1179"/>
                  </a:cubicBezTo>
                  <a:cubicBezTo>
                    <a:pt x="1061" y="1346"/>
                    <a:pt x="969" y="1464"/>
                    <a:pt x="852" y="1497"/>
                  </a:cubicBezTo>
                  <a:close/>
                  <a:moveTo>
                    <a:pt x="1103" y="1430"/>
                  </a:moveTo>
                  <a:cubicBezTo>
                    <a:pt x="1153" y="1363"/>
                    <a:pt x="1195" y="1280"/>
                    <a:pt x="1229" y="1179"/>
                  </a:cubicBezTo>
                  <a:cubicBezTo>
                    <a:pt x="1387" y="1179"/>
                    <a:pt x="1387" y="1179"/>
                    <a:pt x="1387" y="1179"/>
                  </a:cubicBezTo>
                  <a:cubicBezTo>
                    <a:pt x="1320" y="1288"/>
                    <a:pt x="1220" y="1380"/>
                    <a:pt x="1103" y="1430"/>
                  </a:cubicBezTo>
                  <a:close/>
                  <a:moveTo>
                    <a:pt x="1446" y="1071"/>
                  </a:moveTo>
                  <a:cubicBezTo>
                    <a:pt x="1254" y="1071"/>
                    <a:pt x="1254" y="1071"/>
                    <a:pt x="1254" y="1071"/>
                  </a:cubicBezTo>
                  <a:cubicBezTo>
                    <a:pt x="1270" y="1004"/>
                    <a:pt x="1279" y="929"/>
                    <a:pt x="1287" y="853"/>
                  </a:cubicBezTo>
                  <a:cubicBezTo>
                    <a:pt x="1496" y="853"/>
                    <a:pt x="1496" y="853"/>
                    <a:pt x="1496" y="853"/>
                  </a:cubicBezTo>
                  <a:cubicBezTo>
                    <a:pt x="1496" y="929"/>
                    <a:pt x="1471" y="1004"/>
                    <a:pt x="1446" y="1071"/>
                  </a:cubicBezTo>
                  <a:close/>
                  <a:moveTo>
                    <a:pt x="1287" y="753"/>
                  </a:moveTo>
                  <a:cubicBezTo>
                    <a:pt x="1279" y="678"/>
                    <a:pt x="1270" y="602"/>
                    <a:pt x="1254" y="535"/>
                  </a:cubicBezTo>
                  <a:cubicBezTo>
                    <a:pt x="1446" y="535"/>
                    <a:pt x="1446" y="535"/>
                    <a:pt x="1446" y="535"/>
                  </a:cubicBezTo>
                  <a:cubicBezTo>
                    <a:pt x="1471" y="602"/>
                    <a:pt x="1496" y="678"/>
                    <a:pt x="1496" y="753"/>
                  </a:cubicBezTo>
                  <a:lnTo>
                    <a:pt x="1287" y="753"/>
                  </a:lnTo>
                  <a:close/>
                  <a:moveTo>
                    <a:pt x="1287" y="753"/>
                  </a:moveTo>
                  <a:lnTo>
                    <a:pt x="1287" y="753"/>
                  </a:lnTo>
                  <a:close/>
                </a:path>
              </a:pathLst>
            </a:custGeom>
            <a:solidFill>
              <a:schemeClr val="bg1"/>
            </a:solidFill>
            <a:ln>
              <a:noFill/>
            </a:ln>
            <a:effectLst/>
          </p:spPr>
          <p:txBody>
            <a:bodyPr wrap="none" lIns="43775" tIns="21888" rIns="43775" bIns="21888" anchor="ctr"/>
            <a:lstStyle/>
            <a:p>
              <a:pPr>
                <a:defRPr/>
              </a:pPr>
              <a:endParaRPr lang="en-US" sz="635" dirty="0">
                <a:solidFill>
                  <a:schemeClr val="bg1">
                    <a:lumMod val="65000"/>
                  </a:schemeClr>
                </a:solidFill>
                <a:ea typeface="宋体" panose="02010600030101010101" pitchFamily="2" charset="-122"/>
              </a:endParaRPr>
            </a:p>
          </p:txBody>
        </p:sp>
      </p:grpSp>
      <p:grpSp>
        <p:nvGrpSpPr>
          <p:cNvPr id="69" name="Group 64"/>
          <p:cNvGrpSpPr/>
          <p:nvPr/>
        </p:nvGrpSpPr>
        <p:grpSpPr>
          <a:xfrm>
            <a:off x="3897084" y="3536058"/>
            <a:ext cx="1230890" cy="1194756"/>
            <a:chOff x="5256522" y="4843675"/>
            <a:chExt cx="1714500" cy="1663735"/>
          </a:xfrm>
        </p:grpSpPr>
        <p:sp>
          <p:nvSpPr>
            <p:cNvPr id="70" name="Teardrop 22"/>
            <p:cNvSpPr/>
            <p:nvPr/>
          </p:nvSpPr>
          <p:spPr bwMode="auto">
            <a:xfrm rot="8100000">
              <a:off x="5830135" y="4843675"/>
              <a:ext cx="556683" cy="556683"/>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775" tIns="21888" rIns="43775" bIns="21888" anchor="ctr"/>
            <a:lstStyle/>
            <a:p>
              <a:pPr algn="ctr">
                <a:defRPr/>
              </a:pPr>
              <a:endParaRPr lang="en-US" sz="635" dirty="0">
                <a:solidFill>
                  <a:schemeClr val="bg1">
                    <a:lumMod val="65000"/>
                  </a:schemeClr>
                </a:solidFill>
              </a:endParaRPr>
            </a:p>
          </p:txBody>
        </p:sp>
        <p:sp>
          <p:nvSpPr>
            <p:cNvPr id="71" name="Content Placeholder 2"/>
            <p:cNvSpPr txBox="1"/>
            <p:nvPr/>
          </p:nvSpPr>
          <p:spPr bwMode="auto">
            <a:xfrm>
              <a:off x="5256522" y="5491375"/>
              <a:ext cx="1714500" cy="101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775" tIns="21888" rIns="43775" bIns="21888"/>
            <a:lstStyle>
              <a:lvl1pPr>
                <a:defRPr>
                  <a:solidFill>
                    <a:schemeClr val="tx1"/>
                  </a:solidFill>
                  <a:latin typeface="Calibri" panose="020F0502020204030204" charset="0"/>
                  <a:ea typeface="MS PGothic" panose="020B0600070205080204" charset="-128"/>
                </a:defRPr>
              </a:lvl1pPr>
              <a:lvl2pPr marL="742950" indent="-285750">
                <a:defRPr>
                  <a:solidFill>
                    <a:schemeClr val="tx1"/>
                  </a:solidFill>
                  <a:latin typeface="Calibri" panose="020F0502020204030204" charset="0"/>
                  <a:ea typeface="MS PGothic" panose="020B0600070205080204" charset="-128"/>
                </a:defRPr>
              </a:lvl2pPr>
              <a:lvl3pPr marL="1143000" indent="-228600">
                <a:defRPr>
                  <a:solidFill>
                    <a:schemeClr val="tx1"/>
                  </a:solidFill>
                  <a:latin typeface="Calibri" panose="020F0502020204030204" charset="0"/>
                  <a:ea typeface="MS PGothic" panose="020B0600070205080204" charset="-128"/>
                </a:defRPr>
              </a:lvl3pPr>
              <a:lvl4pPr marL="1600200" indent="-228600">
                <a:defRPr>
                  <a:solidFill>
                    <a:schemeClr val="tx1"/>
                  </a:solidFill>
                  <a:latin typeface="Calibri" panose="020F0502020204030204" charset="0"/>
                  <a:ea typeface="MS PGothic" panose="020B0600070205080204" charset="-128"/>
                </a:defRPr>
              </a:lvl4pPr>
              <a:lvl5pPr marL="2057400" indent="-228600">
                <a:defRPr>
                  <a:solidFill>
                    <a:schemeClr val="tx1"/>
                  </a:solidFill>
                  <a:latin typeface="Calibri" panose="020F050202020403020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charset="-128"/>
                </a:defRPr>
              </a:lvl9pPr>
            </a:lstStyle>
            <a:p>
              <a:pPr algn="ctr">
                <a:spcBef>
                  <a:spcPct val="20000"/>
                </a:spcBef>
                <a:buFont typeface="Arial" panose="020B0604020202020204" pitchFamily="34" charset="0"/>
                <a:buNone/>
              </a:pPr>
              <a:r>
                <a:rPr lang="zh-CN" altLang="en-US" sz="1150" dirty="0">
                  <a:solidFill>
                    <a:schemeClr val="bg1">
                      <a:lumMod val="65000"/>
                    </a:schemeClr>
                  </a:solidFill>
                  <a:latin typeface="Lato Regular"/>
                  <a:cs typeface="Lato Regular"/>
                </a:rPr>
                <a:t>单击添加标题</a:t>
              </a:r>
              <a:endParaRPr lang="en-US" altLang="zh-CN" sz="1150" dirty="0">
                <a:solidFill>
                  <a:schemeClr val="bg1">
                    <a:lumMod val="65000"/>
                  </a:schemeClr>
                </a:solidFill>
                <a:latin typeface="Lato Regular"/>
                <a:cs typeface="Lato Regular"/>
              </a:endParaRPr>
            </a:p>
            <a:p>
              <a:pPr algn="ctr">
                <a:spcBef>
                  <a:spcPct val="20000"/>
                </a:spcBef>
                <a:buFont typeface="Arial" panose="020B0604020202020204" pitchFamily="34" charset="0"/>
                <a:buNone/>
              </a:pPr>
              <a:r>
                <a:rPr lang="zh-CN" altLang="en-US" sz="1150" dirty="0">
                  <a:solidFill>
                    <a:schemeClr val="bg1">
                      <a:lumMod val="65000"/>
                    </a:schemeClr>
                  </a:solidFill>
                  <a:latin typeface="Lato Regular"/>
                  <a:cs typeface="Lato Regular"/>
                </a:rPr>
                <a:t>单击添加内容单击添加内容</a:t>
              </a:r>
              <a:endParaRPr lang="en-US" sz="1150" dirty="0">
                <a:solidFill>
                  <a:schemeClr val="bg1">
                    <a:lumMod val="65000"/>
                  </a:schemeClr>
                </a:solidFill>
                <a:latin typeface="Lato Regular"/>
                <a:cs typeface="Lato Regular"/>
              </a:endParaRPr>
            </a:p>
          </p:txBody>
        </p:sp>
        <p:grpSp>
          <p:nvGrpSpPr>
            <p:cNvPr id="72" name="Group 30"/>
            <p:cNvGrpSpPr/>
            <p:nvPr/>
          </p:nvGrpSpPr>
          <p:grpSpPr bwMode="auto">
            <a:xfrm>
              <a:off x="5934076" y="4946919"/>
              <a:ext cx="357669" cy="357669"/>
              <a:chOff x="1865313" y="2312988"/>
              <a:chExt cx="446087" cy="446087"/>
            </a:xfrm>
            <a:solidFill>
              <a:schemeClr val="bg1"/>
            </a:solidFill>
          </p:grpSpPr>
          <p:sp>
            <p:nvSpPr>
              <p:cNvPr id="73" name="Freeform 205"/>
              <p:cNvSpPr>
                <a:spLocks noChangeArrowheads="1"/>
              </p:cNvSpPr>
              <p:nvPr/>
            </p:nvSpPr>
            <p:spPr bwMode="auto">
              <a:xfrm>
                <a:off x="2052638" y="2455863"/>
                <a:ext cx="112712" cy="157162"/>
              </a:xfrm>
              <a:custGeom>
                <a:avLst/>
                <a:gdLst>
                  <a:gd name="T0" fmla="*/ 302 w 313"/>
                  <a:gd name="T1" fmla="*/ 196 h 437"/>
                  <a:gd name="T2" fmla="*/ 41 w 313"/>
                  <a:gd name="T3" fmla="*/ 9 h 437"/>
                  <a:gd name="T4" fmla="*/ 10 w 313"/>
                  <a:gd name="T5" fmla="*/ 9 h 437"/>
                  <a:gd name="T6" fmla="*/ 0 w 313"/>
                  <a:gd name="T7" fmla="*/ 30 h 437"/>
                  <a:gd name="T8" fmla="*/ 0 w 313"/>
                  <a:gd name="T9" fmla="*/ 405 h 437"/>
                  <a:gd name="T10" fmla="*/ 10 w 313"/>
                  <a:gd name="T11" fmla="*/ 436 h 437"/>
                  <a:gd name="T12" fmla="*/ 31 w 313"/>
                  <a:gd name="T13" fmla="*/ 436 h 437"/>
                  <a:gd name="T14" fmla="*/ 41 w 313"/>
                  <a:gd name="T15" fmla="*/ 436 h 437"/>
                  <a:gd name="T16" fmla="*/ 302 w 313"/>
                  <a:gd name="T17" fmla="*/ 249 h 437"/>
                  <a:gd name="T18" fmla="*/ 312 w 313"/>
                  <a:gd name="T19" fmla="*/ 217 h 437"/>
                  <a:gd name="T20" fmla="*/ 302 w 313"/>
                  <a:gd name="T21" fmla="*/ 196 h 437"/>
                  <a:gd name="T22" fmla="*/ 302 w 313"/>
                  <a:gd name="T23" fmla="*/ 196 h 437"/>
                  <a:gd name="T24" fmla="*/ 302 w 313"/>
                  <a:gd name="T25" fmla="*/ 196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3" h="437">
                    <a:moveTo>
                      <a:pt x="302" y="196"/>
                    </a:moveTo>
                    <a:cubicBezTo>
                      <a:pt x="41" y="9"/>
                      <a:pt x="41" y="9"/>
                      <a:pt x="41" y="9"/>
                    </a:cubicBezTo>
                    <a:cubicBezTo>
                      <a:pt x="31" y="0"/>
                      <a:pt x="20" y="0"/>
                      <a:pt x="10" y="9"/>
                    </a:cubicBezTo>
                    <a:cubicBezTo>
                      <a:pt x="0" y="9"/>
                      <a:pt x="0" y="19"/>
                      <a:pt x="0" y="30"/>
                    </a:cubicBezTo>
                    <a:cubicBezTo>
                      <a:pt x="0" y="405"/>
                      <a:pt x="0" y="405"/>
                      <a:pt x="0" y="405"/>
                    </a:cubicBezTo>
                    <a:cubicBezTo>
                      <a:pt x="0" y="426"/>
                      <a:pt x="0" y="436"/>
                      <a:pt x="10" y="436"/>
                    </a:cubicBezTo>
                    <a:cubicBezTo>
                      <a:pt x="20" y="436"/>
                      <a:pt x="20" y="436"/>
                      <a:pt x="31" y="436"/>
                    </a:cubicBezTo>
                    <a:lnTo>
                      <a:pt x="41" y="436"/>
                    </a:lnTo>
                    <a:cubicBezTo>
                      <a:pt x="302" y="249"/>
                      <a:pt x="302" y="249"/>
                      <a:pt x="302" y="249"/>
                    </a:cubicBezTo>
                    <a:cubicBezTo>
                      <a:pt x="312" y="238"/>
                      <a:pt x="312" y="228"/>
                      <a:pt x="312" y="217"/>
                    </a:cubicBezTo>
                    <a:cubicBezTo>
                      <a:pt x="312" y="207"/>
                      <a:pt x="312" y="207"/>
                      <a:pt x="302" y="196"/>
                    </a:cubicBezTo>
                    <a:close/>
                    <a:moveTo>
                      <a:pt x="302" y="196"/>
                    </a:moveTo>
                    <a:lnTo>
                      <a:pt x="302" y="196"/>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74" name="Freeform 206"/>
              <p:cNvSpPr>
                <a:spLocks noChangeArrowheads="1"/>
              </p:cNvSpPr>
              <p:nvPr/>
            </p:nvSpPr>
            <p:spPr bwMode="auto">
              <a:xfrm>
                <a:off x="1865313" y="2312988"/>
                <a:ext cx="446087" cy="446087"/>
              </a:xfrm>
              <a:custGeom>
                <a:avLst/>
                <a:gdLst>
                  <a:gd name="T0" fmla="*/ 614 w 1240"/>
                  <a:gd name="T1" fmla="*/ 0 h 1240"/>
                  <a:gd name="T2" fmla="*/ 0 w 1240"/>
                  <a:gd name="T3" fmla="*/ 614 h 1240"/>
                  <a:gd name="T4" fmla="*/ 614 w 1240"/>
                  <a:gd name="T5" fmla="*/ 1239 h 1240"/>
                  <a:gd name="T6" fmla="*/ 1239 w 1240"/>
                  <a:gd name="T7" fmla="*/ 614 h 1240"/>
                  <a:gd name="T8" fmla="*/ 614 w 1240"/>
                  <a:gd name="T9" fmla="*/ 0 h 1240"/>
                  <a:gd name="T10" fmla="*/ 614 w 1240"/>
                  <a:gd name="T11" fmla="*/ 1135 h 1240"/>
                  <a:gd name="T12" fmla="*/ 104 w 1240"/>
                  <a:gd name="T13" fmla="*/ 614 h 1240"/>
                  <a:gd name="T14" fmla="*/ 614 w 1240"/>
                  <a:gd name="T15" fmla="*/ 104 h 1240"/>
                  <a:gd name="T16" fmla="*/ 1135 w 1240"/>
                  <a:gd name="T17" fmla="*/ 614 h 1240"/>
                  <a:gd name="T18" fmla="*/ 614 w 1240"/>
                  <a:gd name="T19" fmla="*/ 1135 h 1240"/>
                  <a:gd name="T20" fmla="*/ 614 w 1240"/>
                  <a:gd name="T21" fmla="*/ 1135 h 1240"/>
                  <a:gd name="T22" fmla="*/ 614 w 1240"/>
                  <a:gd name="T23" fmla="*/ 1135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0" h="1240">
                    <a:moveTo>
                      <a:pt x="614" y="0"/>
                    </a:moveTo>
                    <a:cubicBezTo>
                      <a:pt x="271" y="0"/>
                      <a:pt x="0" y="271"/>
                      <a:pt x="0" y="614"/>
                    </a:cubicBezTo>
                    <a:cubicBezTo>
                      <a:pt x="0" y="958"/>
                      <a:pt x="271" y="1239"/>
                      <a:pt x="614" y="1239"/>
                    </a:cubicBezTo>
                    <a:cubicBezTo>
                      <a:pt x="969" y="1239"/>
                      <a:pt x="1239" y="958"/>
                      <a:pt x="1239" y="614"/>
                    </a:cubicBezTo>
                    <a:cubicBezTo>
                      <a:pt x="1239" y="271"/>
                      <a:pt x="969" y="0"/>
                      <a:pt x="614" y="0"/>
                    </a:cubicBezTo>
                    <a:close/>
                    <a:moveTo>
                      <a:pt x="614" y="1135"/>
                    </a:moveTo>
                    <a:cubicBezTo>
                      <a:pt x="333" y="1135"/>
                      <a:pt x="104" y="906"/>
                      <a:pt x="104" y="614"/>
                    </a:cubicBezTo>
                    <a:cubicBezTo>
                      <a:pt x="104" y="333"/>
                      <a:pt x="333" y="104"/>
                      <a:pt x="614" y="104"/>
                    </a:cubicBezTo>
                    <a:cubicBezTo>
                      <a:pt x="906" y="104"/>
                      <a:pt x="1135" y="333"/>
                      <a:pt x="1135" y="614"/>
                    </a:cubicBezTo>
                    <a:cubicBezTo>
                      <a:pt x="1135" y="906"/>
                      <a:pt x="906" y="1135"/>
                      <a:pt x="614" y="1135"/>
                    </a:cubicBezTo>
                    <a:close/>
                    <a:moveTo>
                      <a:pt x="614" y="1135"/>
                    </a:moveTo>
                    <a:lnTo>
                      <a:pt x="614" y="11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grpSp>
      </p:grpSp>
      <p:grpSp>
        <p:nvGrpSpPr>
          <p:cNvPr id="75" name="Group 65"/>
          <p:cNvGrpSpPr/>
          <p:nvPr/>
        </p:nvGrpSpPr>
        <p:grpSpPr>
          <a:xfrm>
            <a:off x="6784548" y="3534753"/>
            <a:ext cx="1230890" cy="1194756"/>
            <a:chOff x="9278455" y="4841857"/>
            <a:chExt cx="1714500" cy="1663735"/>
          </a:xfrm>
        </p:grpSpPr>
        <p:sp>
          <p:nvSpPr>
            <p:cNvPr id="76" name="Teardrop 20"/>
            <p:cNvSpPr/>
            <p:nvPr/>
          </p:nvSpPr>
          <p:spPr bwMode="auto">
            <a:xfrm rot="8100000">
              <a:off x="9852069" y="4841857"/>
              <a:ext cx="556683" cy="556683"/>
            </a:xfrm>
            <a:prstGeom prst="teardrop">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775" tIns="21888" rIns="43775" bIns="21888" anchor="ctr"/>
            <a:lstStyle/>
            <a:p>
              <a:pPr algn="ctr">
                <a:defRPr/>
              </a:pPr>
              <a:endParaRPr lang="en-US" sz="635" dirty="0">
                <a:solidFill>
                  <a:schemeClr val="bg1">
                    <a:lumMod val="65000"/>
                  </a:schemeClr>
                </a:solidFill>
              </a:endParaRPr>
            </a:p>
          </p:txBody>
        </p:sp>
        <p:sp>
          <p:nvSpPr>
            <p:cNvPr id="77" name="Content Placeholder 2"/>
            <p:cNvSpPr txBox="1"/>
            <p:nvPr/>
          </p:nvSpPr>
          <p:spPr bwMode="auto">
            <a:xfrm>
              <a:off x="9278455" y="5489557"/>
              <a:ext cx="1714500" cy="101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775" tIns="21888" rIns="43775" bIns="21888"/>
            <a:lstStyle>
              <a:lvl1pPr>
                <a:defRPr>
                  <a:solidFill>
                    <a:schemeClr val="tx1"/>
                  </a:solidFill>
                  <a:latin typeface="Calibri" panose="020F0502020204030204" charset="0"/>
                  <a:ea typeface="MS PGothic" panose="020B0600070205080204" charset="-128"/>
                </a:defRPr>
              </a:lvl1pPr>
              <a:lvl2pPr marL="742950" indent="-285750">
                <a:defRPr>
                  <a:solidFill>
                    <a:schemeClr val="tx1"/>
                  </a:solidFill>
                  <a:latin typeface="Calibri" panose="020F0502020204030204" charset="0"/>
                  <a:ea typeface="MS PGothic" panose="020B0600070205080204" charset="-128"/>
                </a:defRPr>
              </a:lvl2pPr>
              <a:lvl3pPr marL="1143000" indent="-228600">
                <a:defRPr>
                  <a:solidFill>
                    <a:schemeClr val="tx1"/>
                  </a:solidFill>
                  <a:latin typeface="Calibri" panose="020F0502020204030204" charset="0"/>
                  <a:ea typeface="MS PGothic" panose="020B0600070205080204" charset="-128"/>
                </a:defRPr>
              </a:lvl3pPr>
              <a:lvl4pPr marL="1600200" indent="-228600">
                <a:defRPr>
                  <a:solidFill>
                    <a:schemeClr val="tx1"/>
                  </a:solidFill>
                  <a:latin typeface="Calibri" panose="020F0502020204030204" charset="0"/>
                  <a:ea typeface="MS PGothic" panose="020B0600070205080204" charset="-128"/>
                </a:defRPr>
              </a:lvl4pPr>
              <a:lvl5pPr marL="2057400" indent="-228600">
                <a:defRPr>
                  <a:solidFill>
                    <a:schemeClr val="tx1"/>
                  </a:solidFill>
                  <a:latin typeface="Calibri" panose="020F0502020204030204" charset="0"/>
                  <a:ea typeface="MS PGothic" panose="020B0600070205080204" charset="-128"/>
                </a:defRPr>
              </a:lvl5pPr>
              <a:lvl6pPr marL="2514600" indent="-228600" fontAlgn="base">
                <a:spcBef>
                  <a:spcPct val="0"/>
                </a:spcBef>
                <a:spcAft>
                  <a:spcPct val="0"/>
                </a:spcAft>
                <a:defRPr>
                  <a:solidFill>
                    <a:schemeClr val="tx1"/>
                  </a:solidFill>
                  <a:latin typeface="Calibri" panose="020F0502020204030204" charset="0"/>
                  <a:ea typeface="MS PGothic" panose="020B0600070205080204" charset="-128"/>
                </a:defRPr>
              </a:lvl6pPr>
              <a:lvl7pPr marL="2971800" indent="-228600" fontAlgn="base">
                <a:spcBef>
                  <a:spcPct val="0"/>
                </a:spcBef>
                <a:spcAft>
                  <a:spcPct val="0"/>
                </a:spcAft>
                <a:defRPr>
                  <a:solidFill>
                    <a:schemeClr val="tx1"/>
                  </a:solidFill>
                  <a:latin typeface="Calibri" panose="020F0502020204030204" charset="0"/>
                  <a:ea typeface="MS PGothic" panose="020B0600070205080204" charset="-128"/>
                </a:defRPr>
              </a:lvl7pPr>
              <a:lvl8pPr marL="3429000" indent="-228600" fontAlgn="base">
                <a:spcBef>
                  <a:spcPct val="0"/>
                </a:spcBef>
                <a:spcAft>
                  <a:spcPct val="0"/>
                </a:spcAft>
                <a:defRPr>
                  <a:solidFill>
                    <a:schemeClr val="tx1"/>
                  </a:solidFill>
                  <a:latin typeface="Calibri" panose="020F0502020204030204" charset="0"/>
                  <a:ea typeface="MS PGothic" panose="020B0600070205080204" charset="-128"/>
                </a:defRPr>
              </a:lvl8pPr>
              <a:lvl9pPr marL="3886200" indent="-228600" fontAlgn="base">
                <a:spcBef>
                  <a:spcPct val="0"/>
                </a:spcBef>
                <a:spcAft>
                  <a:spcPct val="0"/>
                </a:spcAft>
                <a:defRPr>
                  <a:solidFill>
                    <a:schemeClr val="tx1"/>
                  </a:solidFill>
                  <a:latin typeface="Calibri" panose="020F0502020204030204" charset="0"/>
                  <a:ea typeface="MS PGothic" panose="020B0600070205080204" charset="-128"/>
                </a:defRPr>
              </a:lvl9pPr>
            </a:lstStyle>
            <a:p>
              <a:pPr algn="ctr">
                <a:spcBef>
                  <a:spcPct val="20000"/>
                </a:spcBef>
                <a:buFont typeface="Arial" panose="020B0604020202020204" pitchFamily="34" charset="0"/>
                <a:buNone/>
              </a:pPr>
              <a:r>
                <a:rPr lang="zh-CN" altLang="en-US" sz="1150" dirty="0">
                  <a:solidFill>
                    <a:schemeClr val="bg1">
                      <a:lumMod val="65000"/>
                    </a:schemeClr>
                  </a:solidFill>
                  <a:latin typeface="Lato Regular"/>
                  <a:cs typeface="Lato Regular"/>
                </a:rPr>
                <a:t>单击添加标题</a:t>
              </a:r>
              <a:endParaRPr lang="en-US" sz="1150" dirty="0">
                <a:solidFill>
                  <a:schemeClr val="bg1">
                    <a:lumMod val="65000"/>
                  </a:schemeClr>
                </a:solidFill>
                <a:latin typeface="Lato Regular"/>
                <a:cs typeface="Lato Regular"/>
              </a:endParaRPr>
            </a:p>
            <a:p>
              <a:pPr algn="ctr">
                <a:spcBef>
                  <a:spcPct val="20000"/>
                </a:spcBef>
                <a:buFont typeface="Arial" panose="020B0604020202020204" pitchFamily="34" charset="0"/>
                <a:buNone/>
              </a:pPr>
              <a:r>
                <a:rPr lang="zh-CN" altLang="en-US" sz="860" dirty="0">
                  <a:solidFill>
                    <a:schemeClr val="bg1">
                      <a:lumMod val="65000"/>
                    </a:schemeClr>
                  </a:solidFill>
                  <a:latin typeface="Lato Light"/>
                  <a:cs typeface="Lato Light"/>
                </a:rPr>
                <a:t>单击添加内容单击添加内容</a:t>
              </a:r>
              <a:endParaRPr lang="en-US" sz="860" dirty="0">
                <a:solidFill>
                  <a:schemeClr val="bg1">
                    <a:lumMod val="65000"/>
                  </a:schemeClr>
                </a:solidFill>
                <a:latin typeface="Lato Light"/>
                <a:cs typeface="Lato Light"/>
              </a:endParaRPr>
            </a:p>
          </p:txBody>
        </p:sp>
        <p:sp>
          <p:nvSpPr>
            <p:cNvPr id="78" name="Freeform 576"/>
            <p:cNvSpPr>
              <a:spLocks noChangeArrowheads="1"/>
            </p:cNvSpPr>
            <p:nvPr/>
          </p:nvSpPr>
          <p:spPr bwMode="auto">
            <a:xfrm>
              <a:off x="9974502" y="4969156"/>
              <a:ext cx="321257" cy="321257"/>
            </a:xfrm>
            <a:custGeom>
              <a:avLst/>
              <a:gdLst>
                <a:gd name="T0" fmla="*/ 1664 w 1690"/>
                <a:gd name="T1" fmla="*/ 1037 h 1690"/>
                <a:gd name="T2" fmla="*/ 1689 w 1690"/>
                <a:gd name="T3" fmla="*/ 1037 h 1690"/>
                <a:gd name="T4" fmla="*/ 1689 w 1690"/>
                <a:gd name="T5" fmla="*/ 669 h 1690"/>
                <a:gd name="T6" fmla="*/ 1446 w 1690"/>
                <a:gd name="T7" fmla="*/ 669 h 1690"/>
                <a:gd name="T8" fmla="*/ 1396 w 1690"/>
                <a:gd name="T9" fmla="*/ 543 h 1690"/>
                <a:gd name="T10" fmla="*/ 1547 w 1690"/>
                <a:gd name="T11" fmla="*/ 393 h 1690"/>
                <a:gd name="T12" fmla="*/ 1572 w 1690"/>
                <a:gd name="T13" fmla="*/ 376 h 1690"/>
                <a:gd name="T14" fmla="*/ 1547 w 1690"/>
                <a:gd name="T15" fmla="*/ 359 h 1690"/>
                <a:gd name="T16" fmla="*/ 1329 w 1690"/>
                <a:gd name="T17" fmla="*/ 134 h 1690"/>
                <a:gd name="T18" fmla="*/ 1312 w 1690"/>
                <a:gd name="T19" fmla="*/ 117 h 1690"/>
                <a:gd name="T20" fmla="*/ 1288 w 1690"/>
                <a:gd name="T21" fmla="*/ 134 h 1690"/>
                <a:gd name="T22" fmla="*/ 1137 w 1690"/>
                <a:gd name="T23" fmla="*/ 284 h 1690"/>
                <a:gd name="T24" fmla="*/ 1020 w 1690"/>
                <a:gd name="T25" fmla="*/ 234 h 1690"/>
                <a:gd name="T26" fmla="*/ 1020 w 1690"/>
                <a:gd name="T27" fmla="*/ 0 h 1690"/>
                <a:gd name="T28" fmla="*/ 660 w 1690"/>
                <a:gd name="T29" fmla="*/ 0 h 1690"/>
                <a:gd name="T30" fmla="*/ 660 w 1690"/>
                <a:gd name="T31" fmla="*/ 234 h 1690"/>
                <a:gd name="T32" fmla="*/ 552 w 1690"/>
                <a:gd name="T33" fmla="*/ 284 h 1690"/>
                <a:gd name="T34" fmla="*/ 401 w 1690"/>
                <a:gd name="T35" fmla="*/ 134 h 1690"/>
                <a:gd name="T36" fmla="*/ 385 w 1690"/>
                <a:gd name="T37" fmla="*/ 117 h 1690"/>
                <a:gd name="T38" fmla="*/ 125 w 1690"/>
                <a:gd name="T39" fmla="*/ 376 h 1690"/>
                <a:gd name="T40" fmla="*/ 142 w 1690"/>
                <a:gd name="T41" fmla="*/ 393 h 1690"/>
                <a:gd name="T42" fmla="*/ 284 w 1690"/>
                <a:gd name="T43" fmla="*/ 535 h 1690"/>
                <a:gd name="T44" fmla="*/ 234 w 1690"/>
                <a:gd name="T45" fmla="*/ 660 h 1690"/>
                <a:gd name="T46" fmla="*/ 0 w 1690"/>
                <a:gd name="T47" fmla="*/ 660 h 1690"/>
                <a:gd name="T48" fmla="*/ 0 w 1690"/>
                <a:gd name="T49" fmla="*/ 1028 h 1690"/>
                <a:gd name="T50" fmla="*/ 234 w 1690"/>
                <a:gd name="T51" fmla="*/ 1028 h 1690"/>
                <a:gd name="T52" fmla="*/ 284 w 1690"/>
                <a:gd name="T53" fmla="*/ 1154 h 1690"/>
                <a:gd name="T54" fmla="*/ 142 w 1690"/>
                <a:gd name="T55" fmla="*/ 1296 h 1690"/>
                <a:gd name="T56" fmla="*/ 125 w 1690"/>
                <a:gd name="T57" fmla="*/ 1312 h 1690"/>
                <a:gd name="T58" fmla="*/ 142 w 1690"/>
                <a:gd name="T59" fmla="*/ 1338 h 1690"/>
                <a:gd name="T60" fmla="*/ 359 w 1690"/>
                <a:gd name="T61" fmla="*/ 1555 h 1690"/>
                <a:gd name="T62" fmla="*/ 385 w 1690"/>
                <a:gd name="T63" fmla="*/ 1572 h 1690"/>
                <a:gd name="T64" fmla="*/ 401 w 1690"/>
                <a:gd name="T65" fmla="*/ 1555 h 1690"/>
                <a:gd name="T66" fmla="*/ 552 w 1690"/>
                <a:gd name="T67" fmla="*/ 1413 h 1690"/>
                <a:gd name="T68" fmla="*/ 669 w 1690"/>
                <a:gd name="T69" fmla="*/ 1455 h 1690"/>
                <a:gd name="T70" fmla="*/ 669 w 1690"/>
                <a:gd name="T71" fmla="*/ 1689 h 1690"/>
                <a:gd name="T72" fmla="*/ 1037 w 1690"/>
                <a:gd name="T73" fmla="*/ 1689 h 1690"/>
                <a:gd name="T74" fmla="*/ 1037 w 1690"/>
                <a:gd name="T75" fmla="*/ 1455 h 1690"/>
                <a:gd name="T76" fmla="*/ 1137 w 1690"/>
                <a:gd name="T77" fmla="*/ 1404 h 1690"/>
                <a:gd name="T78" fmla="*/ 1312 w 1690"/>
                <a:gd name="T79" fmla="*/ 1572 h 1690"/>
                <a:gd name="T80" fmla="*/ 1329 w 1690"/>
                <a:gd name="T81" fmla="*/ 1555 h 1690"/>
                <a:gd name="T82" fmla="*/ 1547 w 1690"/>
                <a:gd name="T83" fmla="*/ 1338 h 1690"/>
                <a:gd name="T84" fmla="*/ 1572 w 1690"/>
                <a:gd name="T85" fmla="*/ 1312 h 1690"/>
                <a:gd name="T86" fmla="*/ 1396 w 1690"/>
                <a:gd name="T87" fmla="*/ 1145 h 1690"/>
                <a:gd name="T88" fmla="*/ 1446 w 1690"/>
                <a:gd name="T89" fmla="*/ 1037 h 1690"/>
                <a:gd name="T90" fmla="*/ 1664 w 1690"/>
                <a:gd name="T91" fmla="*/ 1037 h 1690"/>
                <a:gd name="T92" fmla="*/ 1221 w 1690"/>
                <a:gd name="T93" fmla="*/ 844 h 1690"/>
                <a:gd name="T94" fmla="*/ 844 w 1690"/>
                <a:gd name="T95" fmla="*/ 1229 h 1690"/>
                <a:gd name="T96" fmla="*/ 460 w 1690"/>
                <a:gd name="T97" fmla="*/ 844 h 1690"/>
                <a:gd name="T98" fmla="*/ 844 w 1690"/>
                <a:gd name="T99" fmla="*/ 468 h 1690"/>
                <a:gd name="T100" fmla="*/ 1221 w 1690"/>
                <a:gd name="T101" fmla="*/ 844 h 1690"/>
                <a:gd name="T102" fmla="*/ 1221 w 1690"/>
                <a:gd name="T103" fmla="*/ 844 h 1690"/>
                <a:gd name="T104" fmla="*/ 1221 w 1690"/>
                <a:gd name="T105" fmla="*/ 844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0" h="1690">
                  <a:moveTo>
                    <a:pt x="1664" y="1037"/>
                  </a:moveTo>
                  <a:cubicBezTo>
                    <a:pt x="1689" y="1037"/>
                    <a:pt x="1689" y="1037"/>
                    <a:pt x="1689" y="1037"/>
                  </a:cubicBezTo>
                  <a:cubicBezTo>
                    <a:pt x="1689" y="669"/>
                    <a:pt x="1689" y="669"/>
                    <a:pt x="1689" y="669"/>
                  </a:cubicBezTo>
                  <a:cubicBezTo>
                    <a:pt x="1446" y="669"/>
                    <a:pt x="1446" y="669"/>
                    <a:pt x="1446" y="669"/>
                  </a:cubicBezTo>
                  <a:cubicBezTo>
                    <a:pt x="1438" y="627"/>
                    <a:pt x="1421" y="585"/>
                    <a:pt x="1396" y="543"/>
                  </a:cubicBezTo>
                  <a:cubicBezTo>
                    <a:pt x="1547" y="393"/>
                    <a:pt x="1547" y="393"/>
                    <a:pt x="1547" y="393"/>
                  </a:cubicBezTo>
                  <a:cubicBezTo>
                    <a:pt x="1572" y="376"/>
                    <a:pt x="1572" y="376"/>
                    <a:pt x="1572" y="376"/>
                  </a:cubicBezTo>
                  <a:cubicBezTo>
                    <a:pt x="1547" y="359"/>
                    <a:pt x="1547" y="359"/>
                    <a:pt x="1547" y="359"/>
                  </a:cubicBezTo>
                  <a:cubicBezTo>
                    <a:pt x="1329" y="134"/>
                    <a:pt x="1329" y="134"/>
                    <a:pt x="1329" y="134"/>
                  </a:cubicBezTo>
                  <a:cubicBezTo>
                    <a:pt x="1312" y="117"/>
                    <a:pt x="1312" y="117"/>
                    <a:pt x="1312" y="117"/>
                  </a:cubicBezTo>
                  <a:cubicBezTo>
                    <a:pt x="1288" y="134"/>
                    <a:pt x="1288" y="134"/>
                    <a:pt x="1288" y="134"/>
                  </a:cubicBezTo>
                  <a:cubicBezTo>
                    <a:pt x="1137" y="284"/>
                    <a:pt x="1137" y="284"/>
                    <a:pt x="1137" y="284"/>
                  </a:cubicBezTo>
                  <a:cubicBezTo>
                    <a:pt x="1104" y="267"/>
                    <a:pt x="1062" y="251"/>
                    <a:pt x="1020" y="234"/>
                  </a:cubicBezTo>
                  <a:cubicBezTo>
                    <a:pt x="1020" y="0"/>
                    <a:pt x="1020" y="0"/>
                    <a:pt x="1020" y="0"/>
                  </a:cubicBezTo>
                  <a:cubicBezTo>
                    <a:pt x="660" y="0"/>
                    <a:pt x="660" y="0"/>
                    <a:pt x="660" y="0"/>
                  </a:cubicBezTo>
                  <a:cubicBezTo>
                    <a:pt x="660" y="234"/>
                    <a:pt x="660" y="234"/>
                    <a:pt x="660" y="234"/>
                  </a:cubicBezTo>
                  <a:cubicBezTo>
                    <a:pt x="619" y="251"/>
                    <a:pt x="585" y="267"/>
                    <a:pt x="552" y="284"/>
                  </a:cubicBezTo>
                  <a:cubicBezTo>
                    <a:pt x="401" y="134"/>
                    <a:pt x="401" y="134"/>
                    <a:pt x="401" y="134"/>
                  </a:cubicBezTo>
                  <a:cubicBezTo>
                    <a:pt x="385" y="117"/>
                    <a:pt x="385" y="117"/>
                    <a:pt x="385" y="117"/>
                  </a:cubicBezTo>
                  <a:cubicBezTo>
                    <a:pt x="125" y="376"/>
                    <a:pt x="125" y="376"/>
                    <a:pt x="125" y="376"/>
                  </a:cubicBezTo>
                  <a:cubicBezTo>
                    <a:pt x="142" y="393"/>
                    <a:pt x="142" y="393"/>
                    <a:pt x="142" y="393"/>
                  </a:cubicBezTo>
                  <a:cubicBezTo>
                    <a:pt x="284" y="535"/>
                    <a:pt x="284" y="535"/>
                    <a:pt x="284" y="535"/>
                  </a:cubicBezTo>
                  <a:cubicBezTo>
                    <a:pt x="267" y="577"/>
                    <a:pt x="251" y="619"/>
                    <a:pt x="234" y="660"/>
                  </a:cubicBezTo>
                  <a:cubicBezTo>
                    <a:pt x="0" y="660"/>
                    <a:pt x="0" y="660"/>
                    <a:pt x="0" y="660"/>
                  </a:cubicBezTo>
                  <a:cubicBezTo>
                    <a:pt x="0" y="1028"/>
                    <a:pt x="0" y="1028"/>
                    <a:pt x="0" y="1028"/>
                  </a:cubicBezTo>
                  <a:cubicBezTo>
                    <a:pt x="234" y="1028"/>
                    <a:pt x="234" y="1028"/>
                    <a:pt x="234" y="1028"/>
                  </a:cubicBezTo>
                  <a:cubicBezTo>
                    <a:pt x="242" y="1070"/>
                    <a:pt x="259" y="1112"/>
                    <a:pt x="284" y="1154"/>
                  </a:cubicBezTo>
                  <a:cubicBezTo>
                    <a:pt x="142" y="1296"/>
                    <a:pt x="142" y="1296"/>
                    <a:pt x="142" y="1296"/>
                  </a:cubicBezTo>
                  <a:cubicBezTo>
                    <a:pt x="125" y="1312"/>
                    <a:pt x="125" y="1312"/>
                    <a:pt x="125" y="1312"/>
                  </a:cubicBezTo>
                  <a:cubicBezTo>
                    <a:pt x="142" y="1338"/>
                    <a:pt x="142" y="1338"/>
                    <a:pt x="142" y="1338"/>
                  </a:cubicBezTo>
                  <a:cubicBezTo>
                    <a:pt x="359" y="1555"/>
                    <a:pt x="359" y="1555"/>
                    <a:pt x="359" y="1555"/>
                  </a:cubicBezTo>
                  <a:cubicBezTo>
                    <a:pt x="385" y="1572"/>
                    <a:pt x="385" y="1572"/>
                    <a:pt x="385" y="1572"/>
                  </a:cubicBezTo>
                  <a:cubicBezTo>
                    <a:pt x="401" y="1555"/>
                    <a:pt x="401" y="1555"/>
                    <a:pt x="401" y="1555"/>
                  </a:cubicBezTo>
                  <a:cubicBezTo>
                    <a:pt x="552" y="1413"/>
                    <a:pt x="552" y="1413"/>
                    <a:pt x="552" y="1413"/>
                  </a:cubicBezTo>
                  <a:cubicBezTo>
                    <a:pt x="585" y="1430"/>
                    <a:pt x="627" y="1446"/>
                    <a:pt x="669" y="1455"/>
                  </a:cubicBezTo>
                  <a:cubicBezTo>
                    <a:pt x="669" y="1689"/>
                    <a:pt x="669" y="1689"/>
                    <a:pt x="669" y="1689"/>
                  </a:cubicBezTo>
                  <a:cubicBezTo>
                    <a:pt x="1037" y="1689"/>
                    <a:pt x="1037" y="1689"/>
                    <a:pt x="1037" y="1689"/>
                  </a:cubicBezTo>
                  <a:cubicBezTo>
                    <a:pt x="1037" y="1455"/>
                    <a:pt x="1037" y="1455"/>
                    <a:pt x="1037" y="1455"/>
                  </a:cubicBezTo>
                  <a:cubicBezTo>
                    <a:pt x="1070" y="1438"/>
                    <a:pt x="1104" y="1421"/>
                    <a:pt x="1137" y="1404"/>
                  </a:cubicBezTo>
                  <a:cubicBezTo>
                    <a:pt x="1312" y="1572"/>
                    <a:pt x="1312" y="1572"/>
                    <a:pt x="1312" y="1572"/>
                  </a:cubicBezTo>
                  <a:cubicBezTo>
                    <a:pt x="1329" y="1555"/>
                    <a:pt x="1329" y="1555"/>
                    <a:pt x="1329" y="1555"/>
                  </a:cubicBezTo>
                  <a:cubicBezTo>
                    <a:pt x="1547" y="1338"/>
                    <a:pt x="1547" y="1338"/>
                    <a:pt x="1547" y="1338"/>
                  </a:cubicBezTo>
                  <a:cubicBezTo>
                    <a:pt x="1572" y="1312"/>
                    <a:pt x="1572" y="1312"/>
                    <a:pt x="1572" y="1312"/>
                  </a:cubicBezTo>
                  <a:cubicBezTo>
                    <a:pt x="1396" y="1145"/>
                    <a:pt x="1396" y="1145"/>
                    <a:pt x="1396" y="1145"/>
                  </a:cubicBezTo>
                  <a:cubicBezTo>
                    <a:pt x="1421" y="1112"/>
                    <a:pt x="1438" y="1070"/>
                    <a:pt x="1446" y="1037"/>
                  </a:cubicBezTo>
                  <a:cubicBezTo>
                    <a:pt x="1664" y="1037"/>
                    <a:pt x="1664" y="1037"/>
                    <a:pt x="1664" y="1037"/>
                  </a:cubicBezTo>
                  <a:close/>
                  <a:moveTo>
                    <a:pt x="1221" y="844"/>
                  </a:moveTo>
                  <a:cubicBezTo>
                    <a:pt x="1221" y="1053"/>
                    <a:pt x="1053" y="1229"/>
                    <a:pt x="844" y="1229"/>
                  </a:cubicBezTo>
                  <a:cubicBezTo>
                    <a:pt x="635" y="1229"/>
                    <a:pt x="460" y="1053"/>
                    <a:pt x="460" y="844"/>
                  </a:cubicBezTo>
                  <a:cubicBezTo>
                    <a:pt x="460" y="635"/>
                    <a:pt x="635" y="468"/>
                    <a:pt x="844" y="468"/>
                  </a:cubicBezTo>
                  <a:cubicBezTo>
                    <a:pt x="1053" y="468"/>
                    <a:pt x="1221" y="635"/>
                    <a:pt x="1221" y="844"/>
                  </a:cubicBezTo>
                  <a:close/>
                  <a:moveTo>
                    <a:pt x="1221" y="844"/>
                  </a:moveTo>
                  <a:lnTo>
                    <a:pt x="1221" y="844"/>
                  </a:lnTo>
                  <a:close/>
                </a:path>
              </a:pathLst>
            </a:custGeom>
            <a:solidFill>
              <a:schemeClr val="bg1"/>
            </a:solidFill>
            <a:ln>
              <a:noFill/>
            </a:ln>
            <a:effectLst/>
          </p:spPr>
          <p:txBody>
            <a:bodyPr wrap="none" lIns="43775" tIns="21888" rIns="43775" bIns="21888" anchor="ctr"/>
            <a:lstStyle/>
            <a:p>
              <a:pPr>
                <a:defRPr/>
              </a:pPr>
              <a:endParaRPr lang="en-US" sz="635" dirty="0">
                <a:solidFill>
                  <a:schemeClr val="bg1">
                    <a:lumMod val="65000"/>
                  </a:schemeClr>
                </a:solidFill>
                <a:ea typeface="宋体" panose="02010600030101010101" pitchFamily="2" charset="-122"/>
              </a:endParaRPr>
            </a:p>
          </p:txBody>
        </p:sp>
      </p:grpSp>
      <p:sp>
        <p:nvSpPr>
          <p:cNvPr id="79" name="Freeform 1"/>
          <p:cNvSpPr>
            <a:spLocks noChangeArrowheads="1"/>
          </p:cNvSpPr>
          <p:nvPr/>
        </p:nvSpPr>
        <p:spPr bwMode="auto">
          <a:xfrm>
            <a:off x="3367847" y="1681470"/>
            <a:ext cx="977949" cy="908594"/>
          </a:xfrm>
          <a:custGeom>
            <a:avLst/>
            <a:gdLst>
              <a:gd name="T0" fmla="*/ 2687 w 3532"/>
              <a:gd name="T1" fmla="*/ 719 h 3282"/>
              <a:gd name="T2" fmla="*/ 2687 w 3532"/>
              <a:gd name="T3" fmla="*/ 719 h 3282"/>
              <a:gd name="T4" fmla="*/ 2687 w 3532"/>
              <a:gd name="T5" fmla="*/ 594 h 3282"/>
              <a:gd name="T6" fmla="*/ 2218 w 3532"/>
              <a:gd name="T7" fmla="*/ 94 h 3282"/>
              <a:gd name="T8" fmla="*/ 1750 w 3532"/>
              <a:gd name="T9" fmla="*/ 375 h 3282"/>
              <a:gd name="T10" fmla="*/ 781 w 3532"/>
              <a:gd name="T11" fmla="*/ 0 h 3282"/>
              <a:gd name="T12" fmla="*/ 750 w 3532"/>
              <a:gd name="T13" fmla="*/ 0 h 3282"/>
              <a:gd name="T14" fmla="*/ 0 w 3532"/>
              <a:gd name="T15" fmla="*/ 3281 h 3282"/>
              <a:gd name="T16" fmla="*/ 593 w 3532"/>
              <a:gd name="T17" fmla="*/ 2906 h 3282"/>
              <a:gd name="T18" fmla="*/ 750 w 3532"/>
              <a:gd name="T19" fmla="*/ 2343 h 3282"/>
              <a:gd name="T20" fmla="*/ 1750 w 3532"/>
              <a:gd name="T21" fmla="*/ 2219 h 3282"/>
              <a:gd name="T22" fmla="*/ 2031 w 3532"/>
              <a:gd name="T23" fmla="*/ 2062 h 3282"/>
              <a:gd name="T24" fmla="*/ 2718 w 3532"/>
              <a:gd name="T25" fmla="*/ 1625 h 3282"/>
              <a:gd name="T26" fmla="*/ 3531 w 3532"/>
              <a:gd name="T27" fmla="*/ 1000 h 3282"/>
              <a:gd name="T28" fmla="*/ 2687 w 3532"/>
              <a:gd name="T29" fmla="*/ 719 h 3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32" h="3282">
                <a:moveTo>
                  <a:pt x="2687" y="719"/>
                </a:moveTo>
                <a:lnTo>
                  <a:pt x="2687" y="719"/>
                </a:lnTo>
                <a:cubicBezTo>
                  <a:pt x="2687" y="656"/>
                  <a:pt x="2687" y="625"/>
                  <a:pt x="2687" y="594"/>
                </a:cubicBezTo>
                <a:cubicBezTo>
                  <a:pt x="2687" y="312"/>
                  <a:pt x="2468" y="94"/>
                  <a:pt x="2218" y="94"/>
                </a:cubicBezTo>
                <a:cubicBezTo>
                  <a:pt x="2000" y="94"/>
                  <a:pt x="1843" y="187"/>
                  <a:pt x="1750" y="375"/>
                </a:cubicBezTo>
                <a:cubicBezTo>
                  <a:pt x="781" y="0"/>
                  <a:pt x="781" y="0"/>
                  <a:pt x="781" y="0"/>
                </a:cubicBezTo>
                <a:cubicBezTo>
                  <a:pt x="750" y="0"/>
                  <a:pt x="750" y="0"/>
                  <a:pt x="750" y="0"/>
                </a:cubicBezTo>
                <a:cubicBezTo>
                  <a:pt x="0" y="3281"/>
                  <a:pt x="0" y="3281"/>
                  <a:pt x="0" y="3281"/>
                </a:cubicBezTo>
                <a:cubicBezTo>
                  <a:pt x="593" y="2906"/>
                  <a:pt x="593" y="2906"/>
                  <a:pt x="593" y="2906"/>
                </a:cubicBezTo>
                <a:cubicBezTo>
                  <a:pt x="562" y="2719"/>
                  <a:pt x="625" y="2531"/>
                  <a:pt x="750" y="2343"/>
                </a:cubicBezTo>
                <a:cubicBezTo>
                  <a:pt x="1000" y="2031"/>
                  <a:pt x="1437" y="2000"/>
                  <a:pt x="1750" y="2219"/>
                </a:cubicBezTo>
                <a:cubicBezTo>
                  <a:pt x="2031" y="2062"/>
                  <a:pt x="2031" y="2062"/>
                  <a:pt x="2031" y="2062"/>
                </a:cubicBezTo>
                <a:cubicBezTo>
                  <a:pt x="2718" y="1625"/>
                  <a:pt x="2718" y="1625"/>
                  <a:pt x="2718" y="1625"/>
                </a:cubicBezTo>
                <a:cubicBezTo>
                  <a:pt x="2937" y="1343"/>
                  <a:pt x="3218" y="1125"/>
                  <a:pt x="3531" y="1000"/>
                </a:cubicBezTo>
                <a:lnTo>
                  <a:pt x="2687" y="719"/>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80" name="Freeform 3"/>
          <p:cNvSpPr>
            <a:spLocks noChangeArrowheads="1"/>
          </p:cNvSpPr>
          <p:nvPr/>
        </p:nvSpPr>
        <p:spPr bwMode="auto">
          <a:xfrm>
            <a:off x="3367842" y="2251786"/>
            <a:ext cx="692256" cy="1134521"/>
          </a:xfrm>
          <a:custGeom>
            <a:avLst/>
            <a:gdLst>
              <a:gd name="T0" fmla="*/ 2500 w 2501"/>
              <a:gd name="T1" fmla="*/ 0 h 4095"/>
              <a:gd name="T2" fmla="*/ 2500 w 2501"/>
              <a:gd name="T3" fmla="*/ 0 h 4095"/>
              <a:gd name="T4" fmla="*/ 1718 w 2501"/>
              <a:gd name="T5" fmla="*/ 469 h 4095"/>
              <a:gd name="T6" fmla="*/ 1656 w 2501"/>
              <a:gd name="T7" fmla="*/ 375 h 4095"/>
              <a:gd name="T8" fmla="*/ 937 w 2501"/>
              <a:gd name="T9" fmla="*/ 438 h 4095"/>
              <a:gd name="T10" fmla="*/ 875 w 2501"/>
              <a:gd name="T11" fmla="*/ 969 h 4095"/>
              <a:gd name="T12" fmla="*/ 0 w 2501"/>
              <a:gd name="T13" fmla="*/ 1500 h 4095"/>
              <a:gd name="T14" fmla="*/ 2093 w 2501"/>
              <a:gd name="T15" fmla="*/ 4094 h 4095"/>
              <a:gd name="T16" fmla="*/ 2156 w 2501"/>
              <a:gd name="T17" fmla="*/ 3469 h 4095"/>
              <a:gd name="T18" fmla="*/ 1812 w 2501"/>
              <a:gd name="T19" fmla="*/ 3000 h 4095"/>
              <a:gd name="T20" fmla="*/ 2343 w 2501"/>
              <a:gd name="T21" fmla="*/ 2125 h 4095"/>
              <a:gd name="T22" fmla="*/ 2406 w 2501"/>
              <a:gd name="T23" fmla="*/ 1625 h 4095"/>
              <a:gd name="T24" fmla="*/ 2468 w 2501"/>
              <a:gd name="T25" fmla="*/ 1000 h 4095"/>
              <a:gd name="T26" fmla="*/ 2406 w 2501"/>
              <a:gd name="T27" fmla="*/ 532 h 4095"/>
              <a:gd name="T28" fmla="*/ 2500 w 2501"/>
              <a:gd name="T29" fmla="*/ 0 h 4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01" h="4095">
                <a:moveTo>
                  <a:pt x="2500" y="0"/>
                </a:moveTo>
                <a:lnTo>
                  <a:pt x="2500" y="0"/>
                </a:lnTo>
                <a:cubicBezTo>
                  <a:pt x="1718" y="469"/>
                  <a:pt x="1718" y="469"/>
                  <a:pt x="1718" y="469"/>
                </a:cubicBezTo>
                <a:cubicBezTo>
                  <a:pt x="1718" y="438"/>
                  <a:pt x="1687" y="407"/>
                  <a:pt x="1656" y="375"/>
                </a:cubicBezTo>
                <a:cubicBezTo>
                  <a:pt x="1437" y="219"/>
                  <a:pt x="1125" y="250"/>
                  <a:pt x="937" y="438"/>
                </a:cubicBezTo>
                <a:cubicBezTo>
                  <a:pt x="812" y="594"/>
                  <a:pt x="812" y="813"/>
                  <a:pt x="875" y="969"/>
                </a:cubicBezTo>
                <a:cubicBezTo>
                  <a:pt x="0" y="1500"/>
                  <a:pt x="0" y="1500"/>
                  <a:pt x="0" y="1500"/>
                </a:cubicBezTo>
                <a:cubicBezTo>
                  <a:pt x="2093" y="4094"/>
                  <a:pt x="2093" y="4094"/>
                  <a:pt x="2093" y="4094"/>
                </a:cubicBezTo>
                <a:cubicBezTo>
                  <a:pt x="2156" y="3469"/>
                  <a:pt x="2156" y="3469"/>
                  <a:pt x="2156" y="3469"/>
                </a:cubicBezTo>
                <a:cubicBezTo>
                  <a:pt x="2000" y="3375"/>
                  <a:pt x="1875" y="3219"/>
                  <a:pt x="1812" y="3000"/>
                </a:cubicBezTo>
                <a:cubicBezTo>
                  <a:pt x="1718" y="2625"/>
                  <a:pt x="1968" y="2250"/>
                  <a:pt x="2343" y="2125"/>
                </a:cubicBezTo>
                <a:cubicBezTo>
                  <a:pt x="2406" y="1625"/>
                  <a:pt x="2406" y="1625"/>
                  <a:pt x="2406" y="1625"/>
                </a:cubicBezTo>
                <a:cubicBezTo>
                  <a:pt x="2468" y="1000"/>
                  <a:pt x="2468" y="1000"/>
                  <a:pt x="2468" y="1000"/>
                </a:cubicBezTo>
                <a:cubicBezTo>
                  <a:pt x="2437" y="844"/>
                  <a:pt x="2406" y="688"/>
                  <a:pt x="2406" y="532"/>
                </a:cubicBezTo>
                <a:cubicBezTo>
                  <a:pt x="2406" y="344"/>
                  <a:pt x="2437" y="157"/>
                  <a:pt x="2500" y="0"/>
                </a:cubicBez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81" name="Freeform 5"/>
          <p:cNvSpPr>
            <a:spLocks noChangeArrowheads="1"/>
          </p:cNvSpPr>
          <p:nvPr/>
        </p:nvSpPr>
        <p:spPr bwMode="auto">
          <a:xfrm>
            <a:off x="3922138" y="2651126"/>
            <a:ext cx="995042" cy="796240"/>
          </a:xfrm>
          <a:custGeom>
            <a:avLst/>
            <a:gdLst>
              <a:gd name="T0" fmla="*/ 3592 w 3593"/>
              <a:gd name="T1" fmla="*/ 2875 h 2876"/>
              <a:gd name="T2" fmla="*/ 3592 w 3593"/>
              <a:gd name="T3" fmla="*/ 2875 h 2876"/>
              <a:gd name="T4" fmla="*/ 3186 w 3593"/>
              <a:gd name="T5" fmla="*/ 2469 h 2876"/>
              <a:gd name="T6" fmla="*/ 2592 w 3593"/>
              <a:gd name="T7" fmla="*/ 2437 h 2876"/>
              <a:gd name="T8" fmla="*/ 2217 w 3593"/>
              <a:gd name="T9" fmla="*/ 1469 h 2876"/>
              <a:gd name="T10" fmla="*/ 1437 w 3593"/>
              <a:gd name="T11" fmla="*/ 656 h 2876"/>
              <a:gd name="T12" fmla="*/ 687 w 3593"/>
              <a:gd name="T13" fmla="*/ 0 h 2876"/>
              <a:gd name="T14" fmla="*/ 562 w 3593"/>
              <a:gd name="T15" fmla="*/ 906 h 2876"/>
              <a:gd name="T16" fmla="*/ 437 w 3593"/>
              <a:gd name="T17" fmla="*/ 937 h 2876"/>
              <a:gd name="T18" fmla="*/ 62 w 3593"/>
              <a:gd name="T19" fmla="*/ 1500 h 2876"/>
              <a:gd name="T20" fmla="*/ 437 w 3593"/>
              <a:gd name="T21" fmla="*/ 1875 h 2876"/>
              <a:gd name="T22" fmla="*/ 312 w 3593"/>
              <a:gd name="T23" fmla="*/ 2875 h 2876"/>
              <a:gd name="T24" fmla="*/ 3592 w 3593"/>
              <a:gd name="T25" fmla="*/ 2875 h 2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93" h="2876">
                <a:moveTo>
                  <a:pt x="3592" y="2875"/>
                </a:moveTo>
                <a:lnTo>
                  <a:pt x="3592" y="2875"/>
                </a:lnTo>
                <a:cubicBezTo>
                  <a:pt x="3186" y="2469"/>
                  <a:pt x="3186" y="2469"/>
                  <a:pt x="3186" y="2469"/>
                </a:cubicBezTo>
                <a:cubicBezTo>
                  <a:pt x="2999" y="2531"/>
                  <a:pt x="2780" y="2531"/>
                  <a:pt x="2592" y="2437"/>
                </a:cubicBezTo>
                <a:cubicBezTo>
                  <a:pt x="2249" y="2250"/>
                  <a:pt x="2093" y="1844"/>
                  <a:pt x="2217" y="1469"/>
                </a:cubicBezTo>
                <a:cubicBezTo>
                  <a:pt x="1437" y="656"/>
                  <a:pt x="1437" y="656"/>
                  <a:pt x="1437" y="656"/>
                </a:cubicBezTo>
                <a:cubicBezTo>
                  <a:pt x="1125" y="531"/>
                  <a:pt x="843" y="312"/>
                  <a:pt x="687" y="0"/>
                </a:cubicBezTo>
                <a:cubicBezTo>
                  <a:pt x="562" y="906"/>
                  <a:pt x="562" y="906"/>
                  <a:pt x="562" y="906"/>
                </a:cubicBezTo>
                <a:cubicBezTo>
                  <a:pt x="531" y="906"/>
                  <a:pt x="468" y="906"/>
                  <a:pt x="437" y="937"/>
                </a:cubicBezTo>
                <a:cubicBezTo>
                  <a:pt x="156" y="969"/>
                  <a:pt x="0" y="1250"/>
                  <a:pt x="62" y="1500"/>
                </a:cubicBezTo>
                <a:cubicBezTo>
                  <a:pt x="93" y="1719"/>
                  <a:pt x="250" y="1844"/>
                  <a:pt x="437" y="1875"/>
                </a:cubicBezTo>
                <a:cubicBezTo>
                  <a:pt x="312" y="2875"/>
                  <a:pt x="312" y="2875"/>
                  <a:pt x="312" y="2875"/>
                </a:cubicBezTo>
                <a:lnTo>
                  <a:pt x="3592" y="2875"/>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82" name="Freeform 7"/>
          <p:cNvSpPr>
            <a:spLocks noChangeArrowheads="1"/>
          </p:cNvSpPr>
          <p:nvPr/>
        </p:nvSpPr>
        <p:spPr bwMode="auto">
          <a:xfrm>
            <a:off x="4449573" y="2728064"/>
            <a:ext cx="1141551" cy="718082"/>
          </a:xfrm>
          <a:custGeom>
            <a:avLst/>
            <a:gdLst>
              <a:gd name="T0" fmla="*/ 4124 w 4125"/>
              <a:gd name="T1" fmla="*/ 0 h 2595"/>
              <a:gd name="T2" fmla="*/ 4124 w 4125"/>
              <a:gd name="T3" fmla="*/ 0 h 2595"/>
              <a:gd name="T4" fmla="*/ 3499 w 4125"/>
              <a:gd name="T5" fmla="*/ 63 h 2595"/>
              <a:gd name="T6" fmla="*/ 3093 w 4125"/>
              <a:gd name="T7" fmla="*/ 500 h 2595"/>
              <a:gd name="T8" fmla="*/ 2124 w 4125"/>
              <a:gd name="T9" fmla="*/ 188 h 2595"/>
              <a:gd name="T10" fmla="*/ 999 w 4125"/>
              <a:gd name="T11" fmla="*/ 313 h 2595"/>
              <a:gd name="T12" fmla="*/ 187 w 4125"/>
              <a:gd name="T13" fmla="*/ 531 h 2595"/>
              <a:gd name="T14" fmla="*/ 0 w 4125"/>
              <a:gd name="T15" fmla="*/ 500 h 2595"/>
              <a:gd name="T16" fmla="*/ 655 w 4125"/>
              <a:gd name="T17" fmla="*/ 1156 h 2595"/>
              <a:gd name="T18" fmla="*/ 561 w 4125"/>
              <a:gd name="T19" fmla="*/ 1250 h 2595"/>
              <a:gd name="T20" fmla="*/ 811 w 4125"/>
              <a:gd name="T21" fmla="*/ 1938 h 2595"/>
              <a:gd name="T22" fmla="*/ 1311 w 4125"/>
              <a:gd name="T23" fmla="*/ 1875 h 2595"/>
              <a:gd name="T24" fmla="*/ 2030 w 4125"/>
              <a:gd name="T25" fmla="*/ 2594 h 2595"/>
              <a:gd name="T26" fmla="*/ 4124 w 4125"/>
              <a:gd name="T27" fmla="*/ 0 h 2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25" h="2595">
                <a:moveTo>
                  <a:pt x="4124" y="0"/>
                </a:moveTo>
                <a:lnTo>
                  <a:pt x="4124" y="0"/>
                </a:lnTo>
                <a:cubicBezTo>
                  <a:pt x="3499" y="63"/>
                  <a:pt x="3499" y="63"/>
                  <a:pt x="3499" y="63"/>
                </a:cubicBezTo>
                <a:cubicBezTo>
                  <a:pt x="3436" y="250"/>
                  <a:pt x="3280" y="406"/>
                  <a:pt x="3093" y="500"/>
                </a:cubicBezTo>
                <a:cubicBezTo>
                  <a:pt x="2749" y="688"/>
                  <a:pt x="2311" y="531"/>
                  <a:pt x="2124" y="188"/>
                </a:cubicBezTo>
                <a:cubicBezTo>
                  <a:pt x="999" y="313"/>
                  <a:pt x="999" y="313"/>
                  <a:pt x="999" y="313"/>
                </a:cubicBezTo>
                <a:cubicBezTo>
                  <a:pt x="749" y="438"/>
                  <a:pt x="468" y="531"/>
                  <a:pt x="187" y="531"/>
                </a:cubicBezTo>
                <a:cubicBezTo>
                  <a:pt x="125" y="531"/>
                  <a:pt x="62" y="500"/>
                  <a:pt x="0" y="500"/>
                </a:cubicBezTo>
                <a:cubicBezTo>
                  <a:pt x="655" y="1156"/>
                  <a:pt x="655" y="1156"/>
                  <a:pt x="655" y="1156"/>
                </a:cubicBezTo>
                <a:cubicBezTo>
                  <a:pt x="624" y="1188"/>
                  <a:pt x="593" y="1219"/>
                  <a:pt x="561" y="1250"/>
                </a:cubicBezTo>
                <a:cubicBezTo>
                  <a:pt x="468" y="1500"/>
                  <a:pt x="561" y="1813"/>
                  <a:pt x="811" y="1938"/>
                </a:cubicBezTo>
                <a:cubicBezTo>
                  <a:pt x="968" y="2000"/>
                  <a:pt x="1186" y="1969"/>
                  <a:pt x="1311" y="1875"/>
                </a:cubicBezTo>
                <a:cubicBezTo>
                  <a:pt x="2030" y="2594"/>
                  <a:pt x="2030" y="2594"/>
                  <a:pt x="2030" y="2594"/>
                </a:cubicBezTo>
                <a:lnTo>
                  <a:pt x="4124" y="0"/>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83" name="Freeform 8"/>
          <p:cNvSpPr>
            <a:spLocks noChangeArrowheads="1"/>
          </p:cNvSpPr>
          <p:nvPr/>
        </p:nvSpPr>
        <p:spPr bwMode="auto">
          <a:xfrm>
            <a:off x="4837820" y="1742534"/>
            <a:ext cx="813126" cy="1099105"/>
          </a:xfrm>
          <a:custGeom>
            <a:avLst/>
            <a:gdLst>
              <a:gd name="T0" fmla="*/ 2938 w 2939"/>
              <a:gd name="T1" fmla="*/ 3281 h 3969"/>
              <a:gd name="T2" fmla="*/ 2938 w 2939"/>
              <a:gd name="T3" fmla="*/ 3281 h 3969"/>
              <a:gd name="T4" fmla="*/ 2188 w 2939"/>
              <a:gd name="T5" fmla="*/ 0 h 3969"/>
              <a:gd name="T6" fmla="*/ 1813 w 2939"/>
              <a:gd name="T7" fmla="*/ 593 h 3969"/>
              <a:gd name="T8" fmla="*/ 1906 w 2939"/>
              <a:gd name="T9" fmla="*/ 1156 h 3969"/>
              <a:gd name="T10" fmla="*/ 1063 w 2939"/>
              <a:gd name="T11" fmla="*/ 1750 h 3969"/>
              <a:gd name="T12" fmla="*/ 469 w 2939"/>
              <a:gd name="T13" fmla="*/ 2687 h 3969"/>
              <a:gd name="T14" fmla="*/ 0 w 2939"/>
              <a:gd name="T15" fmla="*/ 3593 h 3969"/>
              <a:gd name="T16" fmla="*/ 875 w 2939"/>
              <a:gd name="T17" fmla="*/ 3499 h 3969"/>
              <a:gd name="T18" fmla="*/ 938 w 2939"/>
              <a:gd name="T19" fmla="*/ 3625 h 3969"/>
              <a:gd name="T20" fmla="*/ 1594 w 2939"/>
              <a:gd name="T21" fmla="*/ 3843 h 3969"/>
              <a:gd name="T22" fmla="*/ 1875 w 2939"/>
              <a:gd name="T23" fmla="*/ 3406 h 3969"/>
              <a:gd name="T24" fmla="*/ 2938 w 2939"/>
              <a:gd name="T25" fmla="*/ 3312 h 3969"/>
              <a:gd name="T26" fmla="*/ 2938 w 2939"/>
              <a:gd name="T27" fmla="*/ 3281 h 3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9" h="3969">
                <a:moveTo>
                  <a:pt x="2938" y="3281"/>
                </a:moveTo>
                <a:lnTo>
                  <a:pt x="2938" y="3281"/>
                </a:lnTo>
                <a:cubicBezTo>
                  <a:pt x="2188" y="0"/>
                  <a:pt x="2188" y="0"/>
                  <a:pt x="2188" y="0"/>
                </a:cubicBezTo>
                <a:cubicBezTo>
                  <a:pt x="1813" y="593"/>
                  <a:pt x="1813" y="593"/>
                  <a:pt x="1813" y="593"/>
                </a:cubicBezTo>
                <a:cubicBezTo>
                  <a:pt x="1938" y="750"/>
                  <a:pt x="1969" y="968"/>
                  <a:pt x="1906" y="1156"/>
                </a:cubicBezTo>
                <a:cubicBezTo>
                  <a:pt x="1844" y="1562"/>
                  <a:pt x="1469" y="1812"/>
                  <a:pt x="1063" y="1750"/>
                </a:cubicBezTo>
                <a:cubicBezTo>
                  <a:pt x="469" y="2687"/>
                  <a:pt x="469" y="2687"/>
                  <a:pt x="469" y="2687"/>
                </a:cubicBezTo>
                <a:cubicBezTo>
                  <a:pt x="406" y="3031"/>
                  <a:pt x="219" y="3343"/>
                  <a:pt x="0" y="3593"/>
                </a:cubicBezTo>
                <a:cubicBezTo>
                  <a:pt x="875" y="3499"/>
                  <a:pt x="875" y="3499"/>
                  <a:pt x="875" y="3499"/>
                </a:cubicBezTo>
                <a:cubicBezTo>
                  <a:pt x="906" y="3531"/>
                  <a:pt x="906" y="3562"/>
                  <a:pt x="938" y="3625"/>
                </a:cubicBezTo>
                <a:cubicBezTo>
                  <a:pt x="1031" y="3843"/>
                  <a:pt x="1344" y="3968"/>
                  <a:pt x="1594" y="3843"/>
                </a:cubicBezTo>
                <a:cubicBezTo>
                  <a:pt x="1781" y="3750"/>
                  <a:pt x="1875" y="3593"/>
                  <a:pt x="1875" y="3406"/>
                </a:cubicBezTo>
                <a:cubicBezTo>
                  <a:pt x="2938" y="3312"/>
                  <a:pt x="2938" y="3312"/>
                  <a:pt x="2938" y="3312"/>
                </a:cubicBezTo>
                <a:lnTo>
                  <a:pt x="2938" y="3281"/>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84" name="Freeform 10"/>
          <p:cNvSpPr>
            <a:spLocks noChangeArrowheads="1"/>
          </p:cNvSpPr>
          <p:nvPr/>
        </p:nvSpPr>
        <p:spPr bwMode="auto">
          <a:xfrm>
            <a:off x="4570444" y="1239390"/>
            <a:ext cx="857079" cy="1107654"/>
          </a:xfrm>
          <a:custGeom>
            <a:avLst/>
            <a:gdLst>
              <a:gd name="T0" fmla="*/ 2469 w 3095"/>
              <a:gd name="T1" fmla="*/ 2438 h 4001"/>
              <a:gd name="T2" fmla="*/ 2469 w 3095"/>
              <a:gd name="T3" fmla="*/ 2438 h 4001"/>
              <a:gd name="T4" fmla="*/ 3094 w 3095"/>
              <a:gd name="T5" fmla="*/ 1469 h 4001"/>
              <a:gd name="T6" fmla="*/ 0 w 3095"/>
              <a:gd name="T7" fmla="*/ 0 h 4001"/>
              <a:gd name="T8" fmla="*/ 250 w 3095"/>
              <a:gd name="T9" fmla="*/ 719 h 4001"/>
              <a:gd name="T10" fmla="*/ 750 w 3095"/>
              <a:gd name="T11" fmla="*/ 1000 h 4001"/>
              <a:gd name="T12" fmla="*/ 657 w 3095"/>
              <a:gd name="T13" fmla="*/ 2000 h 4001"/>
              <a:gd name="T14" fmla="*/ 1032 w 3095"/>
              <a:gd name="T15" fmla="*/ 3094 h 4001"/>
              <a:gd name="T16" fmla="*/ 1438 w 3095"/>
              <a:gd name="T17" fmla="*/ 4000 h 4001"/>
              <a:gd name="T18" fmla="*/ 1938 w 3095"/>
              <a:gd name="T19" fmla="*/ 3250 h 4001"/>
              <a:gd name="T20" fmla="*/ 2063 w 3095"/>
              <a:gd name="T21" fmla="*/ 3281 h 4001"/>
              <a:gd name="T22" fmla="*/ 2657 w 3095"/>
              <a:gd name="T23" fmla="*/ 2906 h 4001"/>
              <a:gd name="T24" fmla="*/ 2469 w 3095"/>
              <a:gd name="T25" fmla="*/ 2438 h 4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95" h="4001">
                <a:moveTo>
                  <a:pt x="2469" y="2438"/>
                </a:moveTo>
                <a:lnTo>
                  <a:pt x="2469" y="2438"/>
                </a:lnTo>
                <a:cubicBezTo>
                  <a:pt x="3094" y="1469"/>
                  <a:pt x="3094" y="1469"/>
                  <a:pt x="3094" y="1469"/>
                </a:cubicBezTo>
                <a:cubicBezTo>
                  <a:pt x="0" y="0"/>
                  <a:pt x="0" y="0"/>
                  <a:pt x="0" y="0"/>
                </a:cubicBezTo>
                <a:cubicBezTo>
                  <a:pt x="250" y="719"/>
                  <a:pt x="250" y="719"/>
                  <a:pt x="250" y="719"/>
                </a:cubicBezTo>
                <a:cubicBezTo>
                  <a:pt x="438" y="719"/>
                  <a:pt x="625" y="813"/>
                  <a:pt x="750" y="1000"/>
                </a:cubicBezTo>
                <a:cubicBezTo>
                  <a:pt x="1000" y="1313"/>
                  <a:pt x="969" y="1750"/>
                  <a:pt x="657" y="2000"/>
                </a:cubicBezTo>
                <a:cubicBezTo>
                  <a:pt x="1032" y="3094"/>
                  <a:pt x="1032" y="3094"/>
                  <a:pt x="1032" y="3094"/>
                </a:cubicBezTo>
                <a:cubicBezTo>
                  <a:pt x="1250" y="3344"/>
                  <a:pt x="1407" y="3656"/>
                  <a:pt x="1438" y="4000"/>
                </a:cubicBezTo>
                <a:cubicBezTo>
                  <a:pt x="1938" y="3250"/>
                  <a:pt x="1938" y="3250"/>
                  <a:pt x="1938" y="3250"/>
                </a:cubicBezTo>
                <a:cubicBezTo>
                  <a:pt x="1969" y="3281"/>
                  <a:pt x="2000" y="3281"/>
                  <a:pt x="2063" y="3281"/>
                </a:cubicBezTo>
                <a:cubicBezTo>
                  <a:pt x="2313" y="3344"/>
                  <a:pt x="2594" y="3188"/>
                  <a:pt x="2657" y="2906"/>
                </a:cubicBezTo>
                <a:cubicBezTo>
                  <a:pt x="2688" y="2719"/>
                  <a:pt x="2625" y="2531"/>
                  <a:pt x="2469" y="2438"/>
                </a:cubicBez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85" name="Freeform 12"/>
          <p:cNvSpPr>
            <a:spLocks noChangeArrowheads="1"/>
          </p:cNvSpPr>
          <p:nvPr/>
        </p:nvSpPr>
        <p:spPr bwMode="auto">
          <a:xfrm>
            <a:off x="3636444" y="1213741"/>
            <a:ext cx="1133005" cy="796240"/>
          </a:xfrm>
          <a:custGeom>
            <a:avLst/>
            <a:gdLst>
              <a:gd name="T0" fmla="*/ 3843 w 4094"/>
              <a:gd name="T1" fmla="*/ 1938 h 2876"/>
              <a:gd name="T2" fmla="*/ 3843 w 4094"/>
              <a:gd name="T3" fmla="*/ 1938 h 2876"/>
              <a:gd name="T4" fmla="*/ 3937 w 4094"/>
              <a:gd name="T5" fmla="*/ 1250 h 2876"/>
              <a:gd name="T6" fmla="*/ 3437 w 4094"/>
              <a:gd name="T7" fmla="*/ 1063 h 2876"/>
              <a:gd name="T8" fmla="*/ 3094 w 4094"/>
              <a:gd name="T9" fmla="*/ 0 h 2876"/>
              <a:gd name="T10" fmla="*/ 0 w 4094"/>
              <a:gd name="T11" fmla="*/ 1500 h 2876"/>
              <a:gd name="T12" fmla="*/ 688 w 4094"/>
              <a:gd name="T13" fmla="*/ 1750 h 2876"/>
              <a:gd name="T14" fmla="*/ 1250 w 4094"/>
              <a:gd name="T15" fmla="*/ 1532 h 2876"/>
              <a:gd name="T16" fmla="*/ 1969 w 4094"/>
              <a:gd name="T17" fmla="*/ 2219 h 2876"/>
              <a:gd name="T18" fmla="*/ 3063 w 4094"/>
              <a:gd name="T19" fmla="*/ 2594 h 2876"/>
              <a:gd name="T20" fmla="*/ 3125 w 4094"/>
              <a:gd name="T21" fmla="*/ 2594 h 2876"/>
              <a:gd name="T22" fmla="*/ 4031 w 4094"/>
              <a:gd name="T23" fmla="*/ 2875 h 2876"/>
              <a:gd name="T24" fmla="*/ 3749 w 4094"/>
              <a:gd name="T25" fmla="*/ 2000 h 2876"/>
              <a:gd name="T26" fmla="*/ 3843 w 4094"/>
              <a:gd name="T27" fmla="*/ 1938 h 2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94" h="2876">
                <a:moveTo>
                  <a:pt x="3843" y="1938"/>
                </a:moveTo>
                <a:lnTo>
                  <a:pt x="3843" y="1938"/>
                </a:lnTo>
                <a:cubicBezTo>
                  <a:pt x="4062" y="1782"/>
                  <a:pt x="4093" y="1469"/>
                  <a:pt x="3937" y="1250"/>
                </a:cubicBezTo>
                <a:cubicBezTo>
                  <a:pt x="3812" y="1094"/>
                  <a:pt x="3624" y="1032"/>
                  <a:pt x="3437" y="1063"/>
                </a:cubicBezTo>
                <a:cubicBezTo>
                  <a:pt x="3094" y="0"/>
                  <a:pt x="3094" y="0"/>
                  <a:pt x="3094" y="0"/>
                </a:cubicBezTo>
                <a:cubicBezTo>
                  <a:pt x="0" y="1500"/>
                  <a:pt x="0" y="1500"/>
                  <a:pt x="0" y="1500"/>
                </a:cubicBezTo>
                <a:cubicBezTo>
                  <a:pt x="688" y="1750"/>
                  <a:pt x="688" y="1750"/>
                  <a:pt x="688" y="1750"/>
                </a:cubicBezTo>
                <a:cubicBezTo>
                  <a:pt x="844" y="1594"/>
                  <a:pt x="1032" y="1532"/>
                  <a:pt x="1250" y="1532"/>
                </a:cubicBezTo>
                <a:cubicBezTo>
                  <a:pt x="1625" y="1532"/>
                  <a:pt x="1969" y="1813"/>
                  <a:pt x="1969" y="2219"/>
                </a:cubicBezTo>
                <a:cubicBezTo>
                  <a:pt x="3063" y="2594"/>
                  <a:pt x="3063" y="2594"/>
                  <a:pt x="3063" y="2594"/>
                </a:cubicBezTo>
                <a:cubicBezTo>
                  <a:pt x="3094" y="2594"/>
                  <a:pt x="3094" y="2594"/>
                  <a:pt x="3125" y="2594"/>
                </a:cubicBezTo>
                <a:cubicBezTo>
                  <a:pt x="3437" y="2594"/>
                  <a:pt x="3749" y="2688"/>
                  <a:pt x="4031" y="2875"/>
                </a:cubicBezTo>
                <a:cubicBezTo>
                  <a:pt x="3749" y="2000"/>
                  <a:pt x="3749" y="2000"/>
                  <a:pt x="3749" y="2000"/>
                </a:cubicBezTo>
                <a:cubicBezTo>
                  <a:pt x="3781" y="2000"/>
                  <a:pt x="3812" y="1969"/>
                  <a:pt x="3843" y="1938"/>
                </a:cubicBez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grpSp>
        <p:nvGrpSpPr>
          <p:cNvPr id="86" name="Group 30"/>
          <p:cNvGrpSpPr/>
          <p:nvPr/>
        </p:nvGrpSpPr>
        <p:grpSpPr bwMode="auto">
          <a:xfrm>
            <a:off x="3621160" y="2345720"/>
            <a:ext cx="229567" cy="229627"/>
            <a:chOff x="1865313" y="2312988"/>
            <a:chExt cx="446087" cy="446087"/>
          </a:xfrm>
          <a:solidFill>
            <a:schemeClr val="bg1"/>
          </a:solidFill>
        </p:grpSpPr>
        <p:sp>
          <p:nvSpPr>
            <p:cNvPr id="87" name="Freeform 205"/>
            <p:cNvSpPr>
              <a:spLocks noChangeArrowheads="1"/>
            </p:cNvSpPr>
            <p:nvPr/>
          </p:nvSpPr>
          <p:spPr bwMode="auto">
            <a:xfrm>
              <a:off x="2052638" y="2455863"/>
              <a:ext cx="112712" cy="157162"/>
            </a:xfrm>
            <a:custGeom>
              <a:avLst/>
              <a:gdLst>
                <a:gd name="T0" fmla="*/ 302 w 313"/>
                <a:gd name="T1" fmla="*/ 196 h 437"/>
                <a:gd name="T2" fmla="*/ 41 w 313"/>
                <a:gd name="T3" fmla="*/ 9 h 437"/>
                <a:gd name="T4" fmla="*/ 10 w 313"/>
                <a:gd name="T5" fmla="*/ 9 h 437"/>
                <a:gd name="T6" fmla="*/ 0 w 313"/>
                <a:gd name="T7" fmla="*/ 30 h 437"/>
                <a:gd name="T8" fmla="*/ 0 w 313"/>
                <a:gd name="T9" fmla="*/ 405 h 437"/>
                <a:gd name="T10" fmla="*/ 10 w 313"/>
                <a:gd name="T11" fmla="*/ 436 h 437"/>
                <a:gd name="T12" fmla="*/ 31 w 313"/>
                <a:gd name="T13" fmla="*/ 436 h 437"/>
                <a:gd name="T14" fmla="*/ 41 w 313"/>
                <a:gd name="T15" fmla="*/ 436 h 437"/>
                <a:gd name="T16" fmla="*/ 302 w 313"/>
                <a:gd name="T17" fmla="*/ 249 h 437"/>
                <a:gd name="T18" fmla="*/ 312 w 313"/>
                <a:gd name="T19" fmla="*/ 217 h 437"/>
                <a:gd name="T20" fmla="*/ 302 w 313"/>
                <a:gd name="T21" fmla="*/ 196 h 437"/>
                <a:gd name="T22" fmla="*/ 302 w 313"/>
                <a:gd name="T23" fmla="*/ 196 h 437"/>
                <a:gd name="T24" fmla="*/ 302 w 313"/>
                <a:gd name="T25" fmla="*/ 196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3" h="437">
                  <a:moveTo>
                    <a:pt x="302" y="196"/>
                  </a:moveTo>
                  <a:cubicBezTo>
                    <a:pt x="41" y="9"/>
                    <a:pt x="41" y="9"/>
                    <a:pt x="41" y="9"/>
                  </a:cubicBezTo>
                  <a:cubicBezTo>
                    <a:pt x="31" y="0"/>
                    <a:pt x="20" y="0"/>
                    <a:pt x="10" y="9"/>
                  </a:cubicBezTo>
                  <a:cubicBezTo>
                    <a:pt x="0" y="9"/>
                    <a:pt x="0" y="19"/>
                    <a:pt x="0" y="30"/>
                  </a:cubicBezTo>
                  <a:cubicBezTo>
                    <a:pt x="0" y="405"/>
                    <a:pt x="0" y="405"/>
                    <a:pt x="0" y="405"/>
                  </a:cubicBezTo>
                  <a:cubicBezTo>
                    <a:pt x="0" y="426"/>
                    <a:pt x="0" y="436"/>
                    <a:pt x="10" y="436"/>
                  </a:cubicBezTo>
                  <a:cubicBezTo>
                    <a:pt x="20" y="436"/>
                    <a:pt x="20" y="436"/>
                    <a:pt x="31" y="436"/>
                  </a:cubicBezTo>
                  <a:lnTo>
                    <a:pt x="41" y="436"/>
                  </a:lnTo>
                  <a:cubicBezTo>
                    <a:pt x="302" y="249"/>
                    <a:pt x="302" y="249"/>
                    <a:pt x="302" y="249"/>
                  </a:cubicBezTo>
                  <a:cubicBezTo>
                    <a:pt x="312" y="238"/>
                    <a:pt x="312" y="228"/>
                    <a:pt x="312" y="217"/>
                  </a:cubicBezTo>
                  <a:cubicBezTo>
                    <a:pt x="312" y="207"/>
                    <a:pt x="312" y="207"/>
                    <a:pt x="302" y="196"/>
                  </a:cubicBezTo>
                  <a:close/>
                  <a:moveTo>
                    <a:pt x="302" y="196"/>
                  </a:moveTo>
                  <a:lnTo>
                    <a:pt x="302" y="196"/>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88" name="Freeform 206"/>
            <p:cNvSpPr>
              <a:spLocks noChangeArrowheads="1"/>
            </p:cNvSpPr>
            <p:nvPr/>
          </p:nvSpPr>
          <p:spPr bwMode="auto">
            <a:xfrm>
              <a:off x="1865313" y="2312988"/>
              <a:ext cx="446087" cy="446087"/>
            </a:xfrm>
            <a:custGeom>
              <a:avLst/>
              <a:gdLst>
                <a:gd name="T0" fmla="*/ 614 w 1240"/>
                <a:gd name="T1" fmla="*/ 0 h 1240"/>
                <a:gd name="T2" fmla="*/ 0 w 1240"/>
                <a:gd name="T3" fmla="*/ 614 h 1240"/>
                <a:gd name="T4" fmla="*/ 614 w 1240"/>
                <a:gd name="T5" fmla="*/ 1239 h 1240"/>
                <a:gd name="T6" fmla="*/ 1239 w 1240"/>
                <a:gd name="T7" fmla="*/ 614 h 1240"/>
                <a:gd name="T8" fmla="*/ 614 w 1240"/>
                <a:gd name="T9" fmla="*/ 0 h 1240"/>
                <a:gd name="T10" fmla="*/ 614 w 1240"/>
                <a:gd name="T11" fmla="*/ 1135 h 1240"/>
                <a:gd name="T12" fmla="*/ 104 w 1240"/>
                <a:gd name="T13" fmla="*/ 614 h 1240"/>
                <a:gd name="T14" fmla="*/ 614 w 1240"/>
                <a:gd name="T15" fmla="*/ 104 h 1240"/>
                <a:gd name="T16" fmla="*/ 1135 w 1240"/>
                <a:gd name="T17" fmla="*/ 614 h 1240"/>
                <a:gd name="T18" fmla="*/ 614 w 1240"/>
                <a:gd name="T19" fmla="*/ 1135 h 1240"/>
                <a:gd name="T20" fmla="*/ 614 w 1240"/>
                <a:gd name="T21" fmla="*/ 1135 h 1240"/>
                <a:gd name="T22" fmla="*/ 614 w 1240"/>
                <a:gd name="T23" fmla="*/ 1135 h 1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0" h="1240">
                  <a:moveTo>
                    <a:pt x="614" y="0"/>
                  </a:moveTo>
                  <a:cubicBezTo>
                    <a:pt x="271" y="0"/>
                    <a:pt x="0" y="271"/>
                    <a:pt x="0" y="614"/>
                  </a:cubicBezTo>
                  <a:cubicBezTo>
                    <a:pt x="0" y="958"/>
                    <a:pt x="271" y="1239"/>
                    <a:pt x="614" y="1239"/>
                  </a:cubicBezTo>
                  <a:cubicBezTo>
                    <a:pt x="969" y="1239"/>
                    <a:pt x="1239" y="958"/>
                    <a:pt x="1239" y="614"/>
                  </a:cubicBezTo>
                  <a:cubicBezTo>
                    <a:pt x="1239" y="271"/>
                    <a:pt x="969" y="0"/>
                    <a:pt x="614" y="0"/>
                  </a:cubicBezTo>
                  <a:close/>
                  <a:moveTo>
                    <a:pt x="614" y="1135"/>
                  </a:moveTo>
                  <a:cubicBezTo>
                    <a:pt x="333" y="1135"/>
                    <a:pt x="104" y="906"/>
                    <a:pt x="104" y="614"/>
                  </a:cubicBezTo>
                  <a:cubicBezTo>
                    <a:pt x="104" y="333"/>
                    <a:pt x="333" y="104"/>
                    <a:pt x="614" y="104"/>
                  </a:cubicBezTo>
                  <a:cubicBezTo>
                    <a:pt x="906" y="104"/>
                    <a:pt x="1135" y="333"/>
                    <a:pt x="1135" y="614"/>
                  </a:cubicBezTo>
                  <a:cubicBezTo>
                    <a:pt x="1135" y="906"/>
                    <a:pt x="906" y="1135"/>
                    <a:pt x="614" y="1135"/>
                  </a:cubicBezTo>
                  <a:close/>
                  <a:moveTo>
                    <a:pt x="614" y="1135"/>
                  </a:moveTo>
                  <a:lnTo>
                    <a:pt x="614" y="11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grpSp>
      <p:grpSp>
        <p:nvGrpSpPr>
          <p:cNvPr id="89" name="Group 43"/>
          <p:cNvGrpSpPr/>
          <p:nvPr/>
        </p:nvGrpSpPr>
        <p:grpSpPr>
          <a:xfrm>
            <a:off x="3848814" y="1750796"/>
            <a:ext cx="190607" cy="226403"/>
            <a:chOff x="2060819" y="1388284"/>
            <a:chExt cx="271040" cy="321860"/>
          </a:xfrm>
          <a:solidFill>
            <a:schemeClr val="bg1"/>
          </a:solidFill>
        </p:grpSpPr>
        <p:sp>
          <p:nvSpPr>
            <p:cNvPr id="90" name="Freeform 201"/>
            <p:cNvSpPr>
              <a:spLocks noChangeArrowheads="1"/>
            </p:cNvSpPr>
            <p:nvPr/>
          </p:nvSpPr>
          <p:spPr bwMode="auto">
            <a:xfrm>
              <a:off x="2060819" y="1388284"/>
              <a:ext cx="271040" cy="307527"/>
            </a:xfrm>
            <a:custGeom>
              <a:avLst/>
              <a:gdLst>
                <a:gd name="T0" fmla="*/ 718 w 917"/>
                <a:gd name="T1" fmla="*/ 583 h 1042"/>
                <a:gd name="T2" fmla="*/ 853 w 917"/>
                <a:gd name="T3" fmla="*/ 354 h 1042"/>
                <a:gd name="T4" fmla="*/ 885 w 917"/>
                <a:gd name="T5" fmla="*/ 270 h 1042"/>
                <a:gd name="T6" fmla="*/ 895 w 917"/>
                <a:gd name="T7" fmla="*/ 229 h 1042"/>
                <a:gd name="T8" fmla="*/ 895 w 917"/>
                <a:gd name="T9" fmla="*/ 208 h 1042"/>
                <a:gd name="T10" fmla="*/ 906 w 917"/>
                <a:gd name="T11" fmla="*/ 93 h 1042"/>
                <a:gd name="T12" fmla="*/ 906 w 917"/>
                <a:gd name="T13" fmla="*/ 41 h 1042"/>
                <a:gd name="T14" fmla="*/ 906 w 917"/>
                <a:gd name="T15" fmla="*/ 20 h 1042"/>
                <a:gd name="T16" fmla="*/ 906 w 917"/>
                <a:gd name="T17" fmla="*/ 10 h 1042"/>
                <a:gd name="T18" fmla="*/ 895 w 917"/>
                <a:gd name="T19" fmla="*/ 0 h 1042"/>
                <a:gd name="T20" fmla="*/ 885 w 917"/>
                <a:gd name="T21" fmla="*/ 0 h 1042"/>
                <a:gd name="T22" fmla="*/ 864 w 917"/>
                <a:gd name="T23" fmla="*/ 10 h 1042"/>
                <a:gd name="T24" fmla="*/ 812 w 917"/>
                <a:gd name="T25" fmla="*/ 20 h 1042"/>
                <a:gd name="T26" fmla="*/ 635 w 917"/>
                <a:gd name="T27" fmla="*/ 104 h 1042"/>
                <a:gd name="T28" fmla="*/ 395 w 917"/>
                <a:gd name="T29" fmla="*/ 333 h 1042"/>
                <a:gd name="T30" fmla="*/ 333 w 917"/>
                <a:gd name="T31" fmla="*/ 375 h 1042"/>
                <a:gd name="T32" fmla="*/ 10 w 917"/>
                <a:gd name="T33" fmla="*/ 583 h 1042"/>
                <a:gd name="T34" fmla="*/ 41 w 917"/>
                <a:gd name="T35" fmla="*/ 625 h 1042"/>
                <a:gd name="T36" fmla="*/ 531 w 917"/>
                <a:gd name="T37" fmla="*/ 999 h 1042"/>
                <a:gd name="T38" fmla="*/ 562 w 917"/>
                <a:gd name="T39" fmla="*/ 1020 h 1042"/>
                <a:gd name="T40" fmla="*/ 698 w 917"/>
                <a:gd name="T41" fmla="*/ 656 h 1042"/>
                <a:gd name="T42" fmla="*/ 718 w 917"/>
                <a:gd name="T43" fmla="*/ 583 h 1042"/>
                <a:gd name="T44" fmla="*/ 666 w 917"/>
                <a:gd name="T45" fmla="*/ 458 h 1042"/>
                <a:gd name="T46" fmla="*/ 562 w 917"/>
                <a:gd name="T47" fmla="*/ 468 h 1042"/>
                <a:gd name="T48" fmla="*/ 520 w 917"/>
                <a:gd name="T49" fmla="*/ 354 h 1042"/>
                <a:gd name="T50" fmla="*/ 531 w 917"/>
                <a:gd name="T51" fmla="*/ 333 h 1042"/>
                <a:gd name="T52" fmla="*/ 645 w 917"/>
                <a:gd name="T53" fmla="*/ 323 h 1042"/>
                <a:gd name="T54" fmla="*/ 677 w 917"/>
                <a:gd name="T55" fmla="*/ 437 h 1042"/>
                <a:gd name="T56" fmla="*/ 666 w 917"/>
                <a:gd name="T57" fmla="*/ 458 h 1042"/>
                <a:gd name="T58" fmla="*/ 666 w 917"/>
                <a:gd name="T59" fmla="*/ 458 h 1042"/>
                <a:gd name="T60" fmla="*/ 666 w 917"/>
                <a:gd name="T61" fmla="*/ 458 h 10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17" h="1042">
                  <a:moveTo>
                    <a:pt x="718" y="583"/>
                  </a:moveTo>
                  <a:cubicBezTo>
                    <a:pt x="781" y="500"/>
                    <a:pt x="823" y="427"/>
                    <a:pt x="853" y="354"/>
                  </a:cubicBezTo>
                  <a:cubicBezTo>
                    <a:pt x="864" y="333"/>
                    <a:pt x="874" y="302"/>
                    <a:pt x="885" y="270"/>
                  </a:cubicBezTo>
                  <a:cubicBezTo>
                    <a:pt x="885" y="260"/>
                    <a:pt x="885" y="250"/>
                    <a:pt x="895" y="229"/>
                  </a:cubicBezTo>
                  <a:cubicBezTo>
                    <a:pt x="895" y="218"/>
                    <a:pt x="895" y="218"/>
                    <a:pt x="895" y="208"/>
                  </a:cubicBezTo>
                  <a:cubicBezTo>
                    <a:pt x="906" y="166"/>
                    <a:pt x="906" y="125"/>
                    <a:pt x="906" y="93"/>
                  </a:cubicBezTo>
                  <a:cubicBezTo>
                    <a:pt x="906" y="73"/>
                    <a:pt x="906" y="52"/>
                    <a:pt x="906" y="41"/>
                  </a:cubicBezTo>
                  <a:cubicBezTo>
                    <a:pt x="906" y="31"/>
                    <a:pt x="916" y="31"/>
                    <a:pt x="906" y="20"/>
                  </a:cubicBezTo>
                  <a:lnTo>
                    <a:pt x="906" y="10"/>
                  </a:lnTo>
                  <a:cubicBezTo>
                    <a:pt x="916" y="0"/>
                    <a:pt x="906" y="0"/>
                    <a:pt x="895" y="0"/>
                  </a:cubicBezTo>
                  <a:lnTo>
                    <a:pt x="885" y="0"/>
                  </a:lnTo>
                  <a:cubicBezTo>
                    <a:pt x="874" y="0"/>
                    <a:pt x="874" y="10"/>
                    <a:pt x="864" y="10"/>
                  </a:cubicBezTo>
                  <a:cubicBezTo>
                    <a:pt x="864" y="20"/>
                    <a:pt x="843" y="20"/>
                    <a:pt x="812" y="20"/>
                  </a:cubicBezTo>
                  <a:cubicBezTo>
                    <a:pt x="770" y="31"/>
                    <a:pt x="708" y="52"/>
                    <a:pt x="635" y="104"/>
                  </a:cubicBezTo>
                  <a:cubicBezTo>
                    <a:pt x="510" y="177"/>
                    <a:pt x="437" y="281"/>
                    <a:pt x="395" y="333"/>
                  </a:cubicBezTo>
                  <a:cubicBezTo>
                    <a:pt x="385" y="354"/>
                    <a:pt x="354" y="375"/>
                    <a:pt x="333" y="375"/>
                  </a:cubicBezTo>
                  <a:cubicBezTo>
                    <a:pt x="125" y="364"/>
                    <a:pt x="41" y="510"/>
                    <a:pt x="10" y="583"/>
                  </a:cubicBezTo>
                  <a:cubicBezTo>
                    <a:pt x="0" y="604"/>
                    <a:pt x="10" y="625"/>
                    <a:pt x="41" y="625"/>
                  </a:cubicBezTo>
                  <a:cubicBezTo>
                    <a:pt x="489" y="614"/>
                    <a:pt x="531" y="885"/>
                    <a:pt x="531" y="999"/>
                  </a:cubicBezTo>
                  <a:cubicBezTo>
                    <a:pt x="520" y="1031"/>
                    <a:pt x="541" y="1041"/>
                    <a:pt x="562" y="1020"/>
                  </a:cubicBezTo>
                  <a:cubicBezTo>
                    <a:pt x="729" y="926"/>
                    <a:pt x="718" y="739"/>
                    <a:pt x="698" y="656"/>
                  </a:cubicBezTo>
                  <a:cubicBezTo>
                    <a:pt x="698" y="635"/>
                    <a:pt x="708" y="593"/>
                    <a:pt x="718" y="583"/>
                  </a:cubicBezTo>
                  <a:close/>
                  <a:moveTo>
                    <a:pt x="666" y="458"/>
                  </a:moveTo>
                  <a:cubicBezTo>
                    <a:pt x="645" y="489"/>
                    <a:pt x="593" y="489"/>
                    <a:pt x="562" y="468"/>
                  </a:cubicBezTo>
                  <a:cubicBezTo>
                    <a:pt x="510" y="448"/>
                    <a:pt x="500" y="395"/>
                    <a:pt x="520" y="354"/>
                  </a:cubicBezTo>
                  <a:cubicBezTo>
                    <a:pt x="531" y="343"/>
                    <a:pt x="531" y="343"/>
                    <a:pt x="531" y="333"/>
                  </a:cubicBezTo>
                  <a:cubicBezTo>
                    <a:pt x="562" y="302"/>
                    <a:pt x="604" y="302"/>
                    <a:pt x="645" y="323"/>
                  </a:cubicBezTo>
                  <a:cubicBezTo>
                    <a:pt x="687" y="343"/>
                    <a:pt x="708" y="395"/>
                    <a:pt x="677" y="437"/>
                  </a:cubicBezTo>
                  <a:cubicBezTo>
                    <a:pt x="677" y="448"/>
                    <a:pt x="677" y="448"/>
                    <a:pt x="666" y="458"/>
                  </a:cubicBezTo>
                  <a:close/>
                  <a:moveTo>
                    <a:pt x="666" y="458"/>
                  </a:moveTo>
                  <a:lnTo>
                    <a:pt x="666" y="458"/>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91" name="Freeform 202"/>
            <p:cNvSpPr>
              <a:spLocks noChangeArrowheads="1"/>
            </p:cNvSpPr>
            <p:nvPr/>
          </p:nvSpPr>
          <p:spPr bwMode="auto">
            <a:xfrm>
              <a:off x="2131185" y="1637172"/>
              <a:ext cx="58639" cy="67760"/>
            </a:xfrm>
            <a:custGeom>
              <a:avLst/>
              <a:gdLst>
                <a:gd name="T0" fmla="*/ 42 w 199"/>
                <a:gd name="T1" fmla="*/ 219 h 230"/>
                <a:gd name="T2" fmla="*/ 188 w 199"/>
                <a:gd name="T3" fmla="*/ 31 h 230"/>
                <a:gd name="T4" fmla="*/ 156 w 199"/>
                <a:gd name="T5" fmla="*/ 10 h 230"/>
                <a:gd name="T6" fmla="*/ 11 w 199"/>
                <a:gd name="T7" fmla="*/ 198 h 230"/>
                <a:gd name="T8" fmla="*/ 42 w 199"/>
                <a:gd name="T9" fmla="*/ 219 h 230"/>
                <a:gd name="T10" fmla="*/ 42 w 199"/>
                <a:gd name="T11" fmla="*/ 219 h 230"/>
                <a:gd name="T12" fmla="*/ 42 w 199"/>
                <a:gd name="T13" fmla="*/ 219 h 230"/>
              </a:gdLst>
              <a:ahLst/>
              <a:cxnLst>
                <a:cxn ang="0">
                  <a:pos x="T0" y="T1"/>
                </a:cxn>
                <a:cxn ang="0">
                  <a:pos x="T2" y="T3"/>
                </a:cxn>
                <a:cxn ang="0">
                  <a:pos x="T4" y="T5"/>
                </a:cxn>
                <a:cxn ang="0">
                  <a:pos x="T6" y="T7"/>
                </a:cxn>
                <a:cxn ang="0">
                  <a:pos x="T8" y="T9"/>
                </a:cxn>
                <a:cxn ang="0">
                  <a:pos x="T10" y="T11"/>
                </a:cxn>
                <a:cxn ang="0">
                  <a:pos x="T12" y="T13"/>
                </a:cxn>
              </a:cxnLst>
              <a:rect l="0" t="0" r="r" b="b"/>
              <a:pathLst>
                <a:path w="199" h="230">
                  <a:moveTo>
                    <a:pt x="42" y="219"/>
                  </a:moveTo>
                  <a:cubicBezTo>
                    <a:pt x="115" y="177"/>
                    <a:pt x="167" y="83"/>
                    <a:pt x="188" y="31"/>
                  </a:cubicBezTo>
                  <a:cubicBezTo>
                    <a:pt x="198" y="10"/>
                    <a:pt x="177" y="0"/>
                    <a:pt x="156" y="10"/>
                  </a:cubicBezTo>
                  <a:cubicBezTo>
                    <a:pt x="73" y="63"/>
                    <a:pt x="31" y="146"/>
                    <a:pt x="11" y="198"/>
                  </a:cubicBezTo>
                  <a:cubicBezTo>
                    <a:pt x="0" y="219"/>
                    <a:pt x="21" y="229"/>
                    <a:pt x="42" y="219"/>
                  </a:cubicBezTo>
                  <a:close/>
                  <a:moveTo>
                    <a:pt x="42" y="219"/>
                  </a:moveTo>
                  <a:lnTo>
                    <a:pt x="42" y="21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92" name="Freeform 203"/>
            <p:cNvSpPr>
              <a:spLocks noChangeArrowheads="1"/>
            </p:cNvSpPr>
            <p:nvPr/>
          </p:nvSpPr>
          <p:spPr bwMode="auto">
            <a:xfrm>
              <a:off x="2084274" y="1615019"/>
              <a:ext cx="76882" cy="95125"/>
            </a:xfrm>
            <a:custGeom>
              <a:avLst/>
              <a:gdLst>
                <a:gd name="T0" fmla="*/ 31 w 261"/>
                <a:gd name="T1" fmla="*/ 313 h 324"/>
                <a:gd name="T2" fmla="*/ 250 w 261"/>
                <a:gd name="T3" fmla="*/ 31 h 324"/>
                <a:gd name="T4" fmla="*/ 219 w 261"/>
                <a:gd name="T5" fmla="*/ 11 h 324"/>
                <a:gd name="T6" fmla="*/ 10 w 261"/>
                <a:gd name="T7" fmla="*/ 292 h 324"/>
                <a:gd name="T8" fmla="*/ 31 w 261"/>
                <a:gd name="T9" fmla="*/ 313 h 324"/>
                <a:gd name="T10" fmla="*/ 31 w 261"/>
                <a:gd name="T11" fmla="*/ 313 h 324"/>
                <a:gd name="T12" fmla="*/ 31 w 261"/>
                <a:gd name="T13" fmla="*/ 313 h 324"/>
              </a:gdLst>
              <a:ahLst/>
              <a:cxnLst>
                <a:cxn ang="0">
                  <a:pos x="T0" y="T1"/>
                </a:cxn>
                <a:cxn ang="0">
                  <a:pos x="T2" y="T3"/>
                </a:cxn>
                <a:cxn ang="0">
                  <a:pos x="T4" y="T5"/>
                </a:cxn>
                <a:cxn ang="0">
                  <a:pos x="T6" y="T7"/>
                </a:cxn>
                <a:cxn ang="0">
                  <a:pos x="T8" y="T9"/>
                </a:cxn>
                <a:cxn ang="0">
                  <a:pos x="T10" y="T11"/>
                </a:cxn>
                <a:cxn ang="0">
                  <a:pos x="T12" y="T13"/>
                </a:cxn>
              </a:cxnLst>
              <a:rect l="0" t="0" r="r" b="b"/>
              <a:pathLst>
                <a:path w="261" h="324">
                  <a:moveTo>
                    <a:pt x="31" y="313"/>
                  </a:moveTo>
                  <a:cubicBezTo>
                    <a:pt x="156" y="240"/>
                    <a:pt x="219" y="104"/>
                    <a:pt x="250" y="31"/>
                  </a:cubicBezTo>
                  <a:cubicBezTo>
                    <a:pt x="260" y="11"/>
                    <a:pt x="240" y="0"/>
                    <a:pt x="219" y="11"/>
                  </a:cubicBezTo>
                  <a:cubicBezTo>
                    <a:pt x="94" y="83"/>
                    <a:pt x="31" y="219"/>
                    <a:pt x="10" y="292"/>
                  </a:cubicBezTo>
                  <a:cubicBezTo>
                    <a:pt x="0" y="313"/>
                    <a:pt x="10" y="323"/>
                    <a:pt x="31" y="313"/>
                  </a:cubicBezTo>
                  <a:close/>
                  <a:moveTo>
                    <a:pt x="31" y="313"/>
                  </a:moveTo>
                  <a:lnTo>
                    <a:pt x="31" y="31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sp>
          <p:nvSpPr>
            <p:cNvPr id="93" name="Freeform 204"/>
            <p:cNvSpPr>
              <a:spLocks noChangeArrowheads="1"/>
            </p:cNvSpPr>
            <p:nvPr/>
          </p:nvSpPr>
          <p:spPr bwMode="auto">
            <a:xfrm>
              <a:off x="2075153" y="1591564"/>
              <a:ext cx="58638" cy="70366"/>
            </a:xfrm>
            <a:custGeom>
              <a:avLst/>
              <a:gdLst>
                <a:gd name="T0" fmla="*/ 41 w 199"/>
                <a:gd name="T1" fmla="*/ 229 h 240"/>
                <a:gd name="T2" fmla="*/ 187 w 199"/>
                <a:gd name="T3" fmla="*/ 42 h 240"/>
                <a:gd name="T4" fmla="*/ 156 w 199"/>
                <a:gd name="T5" fmla="*/ 21 h 240"/>
                <a:gd name="T6" fmla="*/ 10 w 199"/>
                <a:gd name="T7" fmla="*/ 208 h 240"/>
                <a:gd name="T8" fmla="*/ 41 w 199"/>
                <a:gd name="T9" fmla="*/ 229 h 240"/>
                <a:gd name="T10" fmla="*/ 41 w 199"/>
                <a:gd name="T11" fmla="*/ 229 h 240"/>
                <a:gd name="T12" fmla="*/ 41 w 199"/>
                <a:gd name="T13" fmla="*/ 229 h 240"/>
              </a:gdLst>
              <a:ahLst/>
              <a:cxnLst>
                <a:cxn ang="0">
                  <a:pos x="T0" y="T1"/>
                </a:cxn>
                <a:cxn ang="0">
                  <a:pos x="T2" y="T3"/>
                </a:cxn>
                <a:cxn ang="0">
                  <a:pos x="T4" y="T5"/>
                </a:cxn>
                <a:cxn ang="0">
                  <a:pos x="T6" y="T7"/>
                </a:cxn>
                <a:cxn ang="0">
                  <a:pos x="T8" y="T9"/>
                </a:cxn>
                <a:cxn ang="0">
                  <a:pos x="T10" y="T11"/>
                </a:cxn>
                <a:cxn ang="0">
                  <a:pos x="T12" y="T13"/>
                </a:cxn>
              </a:cxnLst>
              <a:rect l="0" t="0" r="r" b="b"/>
              <a:pathLst>
                <a:path w="199" h="240">
                  <a:moveTo>
                    <a:pt x="41" y="229"/>
                  </a:moveTo>
                  <a:cubicBezTo>
                    <a:pt x="114" y="177"/>
                    <a:pt x="166" y="94"/>
                    <a:pt x="187" y="42"/>
                  </a:cubicBezTo>
                  <a:cubicBezTo>
                    <a:pt x="198" y="21"/>
                    <a:pt x="177" y="0"/>
                    <a:pt x="156" y="21"/>
                  </a:cubicBezTo>
                  <a:cubicBezTo>
                    <a:pt x="73" y="73"/>
                    <a:pt x="31" y="156"/>
                    <a:pt x="10" y="208"/>
                  </a:cubicBezTo>
                  <a:cubicBezTo>
                    <a:pt x="0" y="229"/>
                    <a:pt x="10" y="239"/>
                    <a:pt x="41" y="229"/>
                  </a:cubicBezTo>
                  <a:close/>
                  <a:moveTo>
                    <a:pt x="41" y="229"/>
                  </a:moveTo>
                  <a:lnTo>
                    <a:pt x="41" y="229"/>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635" dirty="0">
                <a:solidFill>
                  <a:schemeClr val="bg1">
                    <a:lumMod val="65000"/>
                  </a:schemeClr>
                </a:solidFill>
                <a:ea typeface="宋体" panose="02010600030101010101" pitchFamily="2" charset="-122"/>
              </a:endParaRPr>
            </a:p>
          </p:txBody>
        </p:sp>
      </p:grpSp>
      <p:sp>
        <p:nvSpPr>
          <p:cNvPr id="94" name="Freeform 298"/>
          <p:cNvSpPr>
            <a:spLocks noChangeArrowheads="1"/>
          </p:cNvSpPr>
          <p:nvPr/>
        </p:nvSpPr>
        <p:spPr bwMode="auto">
          <a:xfrm>
            <a:off x="4614682" y="3030375"/>
            <a:ext cx="222086" cy="222144"/>
          </a:xfrm>
          <a:custGeom>
            <a:avLst/>
            <a:gdLst>
              <a:gd name="T0" fmla="*/ 852 w 1606"/>
              <a:gd name="T1" fmla="*/ 0 h 1607"/>
              <a:gd name="T2" fmla="*/ 0 w 1606"/>
              <a:gd name="T3" fmla="*/ 753 h 1607"/>
              <a:gd name="T4" fmla="*/ 752 w 1606"/>
              <a:gd name="T5" fmla="*/ 1606 h 1607"/>
              <a:gd name="T6" fmla="*/ 1605 w 1606"/>
              <a:gd name="T7" fmla="*/ 853 h 1607"/>
              <a:gd name="T8" fmla="*/ 501 w 1606"/>
              <a:gd name="T9" fmla="*/ 176 h 1607"/>
              <a:gd name="T10" fmla="*/ 217 w 1606"/>
              <a:gd name="T11" fmla="*/ 427 h 1607"/>
              <a:gd name="T12" fmla="*/ 158 w 1606"/>
              <a:gd name="T13" fmla="*/ 535 h 1607"/>
              <a:gd name="T14" fmla="*/ 317 w 1606"/>
              <a:gd name="T15" fmla="*/ 753 h 1607"/>
              <a:gd name="T16" fmla="*/ 158 w 1606"/>
              <a:gd name="T17" fmla="*/ 535 h 1607"/>
              <a:gd name="T18" fmla="*/ 317 w 1606"/>
              <a:gd name="T19" fmla="*/ 853 h 1607"/>
              <a:gd name="T20" fmla="*/ 158 w 1606"/>
              <a:gd name="T21" fmla="*/ 1071 h 1607"/>
              <a:gd name="T22" fmla="*/ 217 w 1606"/>
              <a:gd name="T23" fmla="*/ 1179 h 1607"/>
              <a:gd name="T24" fmla="*/ 501 w 1606"/>
              <a:gd name="T25" fmla="*/ 1430 h 1607"/>
              <a:gd name="T26" fmla="*/ 752 w 1606"/>
              <a:gd name="T27" fmla="*/ 1497 h 1607"/>
              <a:gd name="T28" fmla="*/ 752 w 1606"/>
              <a:gd name="T29" fmla="*/ 1179 h 1607"/>
              <a:gd name="T30" fmla="*/ 752 w 1606"/>
              <a:gd name="T31" fmla="*/ 1071 h 1607"/>
              <a:gd name="T32" fmla="*/ 426 w 1606"/>
              <a:gd name="T33" fmla="*/ 853 h 1607"/>
              <a:gd name="T34" fmla="*/ 752 w 1606"/>
              <a:gd name="T35" fmla="*/ 1071 h 1607"/>
              <a:gd name="T36" fmla="*/ 426 w 1606"/>
              <a:gd name="T37" fmla="*/ 753 h 1607"/>
              <a:gd name="T38" fmla="*/ 752 w 1606"/>
              <a:gd name="T39" fmla="*/ 535 h 1607"/>
              <a:gd name="T40" fmla="*/ 752 w 1606"/>
              <a:gd name="T41" fmla="*/ 427 h 1607"/>
              <a:gd name="T42" fmla="*/ 752 w 1606"/>
              <a:gd name="T43" fmla="*/ 109 h 1607"/>
              <a:gd name="T44" fmla="*/ 1387 w 1606"/>
              <a:gd name="T45" fmla="*/ 427 h 1607"/>
              <a:gd name="T46" fmla="*/ 1103 w 1606"/>
              <a:gd name="T47" fmla="*/ 176 h 1607"/>
              <a:gd name="T48" fmla="*/ 852 w 1606"/>
              <a:gd name="T49" fmla="*/ 109 h 1607"/>
              <a:gd name="T50" fmla="*/ 852 w 1606"/>
              <a:gd name="T51" fmla="*/ 427 h 1607"/>
              <a:gd name="T52" fmla="*/ 852 w 1606"/>
              <a:gd name="T53" fmla="*/ 535 h 1607"/>
              <a:gd name="T54" fmla="*/ 1178 w 1606"/>
              <a:gd name="T55" fmla="*/ 753 h 1607"/>
              <a:gd name="T56" fmla="*/ 852 w 1606"/>
              <a:gd name="T57" fmla="*/ 535 h 1607"/>
              <a:gd name="T58" fmla="*/ 1178 w 1606"/>
              <a:gd name="T59" fmla="*/ 853 h 1607"/>
              <a:gd name="T60" fmla="*/ 852 w 1606"/>
              <a:gd name="T61" fmla="*/ 1071 h 1607"/>
              <a:gd name="T62" fmla="*/ 852 w 1606"/>
              <a:gd name="T63" fmla="*/ 1497 h 1607"/>
              <a:gd name="T64" fmla="*/ 1120 w 1606"/>
              <a:gd name="T65" fmla="*/ 1179 h 1607"/>
              <a:gd name="T66" fmla="*/ 1103 w 1606"/>
              <a:gd name="T67" fmla="*/ 1430 h 1607"/>
              <a:gd name="T68" fmla="*/ 1387 w 1606"/>
              <a:gd name="T69" fmla="*/ 1179 h 1607"/>
              <a:gd name="T70" fmla="*/ 1446 w 1606"/>
              <a:gd name="T71" fmla="*/ 1071 h 1607"/>
              <a:gd name="T72" fmla="*/ 1287 w 1606"/>
              <a:gd name="T73" fmla="*/ 853 h 1607"/>
              <a:gd name="T74" fmla="*/ 1446 w 1606"/>
              <a:gd name="T75" fmla="*/ 1071 h 1607"/>
              <a:gd name="T76" fmla="*/ 1254 w 1606"/>
              <a:gd name="T77" fmla="*/ 535 h 1607"/>
              <a:gd name="T78" fmla="*/ 1496 w 1606"/>
              <a:gd name="T79" fmla="*/ 753 h 1607"/>
              <a:gd name="T80" fmla="*/ 1287 w 1606"/>
              <a:gd name="T81" fmla="*/ 753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06" h="1607">
                <a:moveTo>
                  <a:pt x="1605" y="753"/>
                </a:moveTo>
                <a:cubicBezTo>
                  <a:pt x="1580" y="352"/>
                  <a:pt x="1254" y="26"/>
                  <a:pt x="852" y="0"/>
                </a:cubicBezTo>
                <a:cubicBezTo>
                  <a:pt x="752" y="0"/>
                  <a:pt x="752" y="0"/>
                  <a:pt x="752" y="0"/>
                </a:cubicBezTo>
                <a:cubicBezTo>
                  <a:pt x="351" y="26"/>
                  <a:pt x="25" y="352"/>
                  <a:pt x="0" y="753"/>
                </a:cubicBezTo>
                <a:cubicBezTo>
                  <a:pt x="0" y="853"/>
                  <a:pt x="0" y="853"/>
                  <a:pt x="0" y="853"/>
                </a:cubicBezTo>
                <a:cubicBezTo>
                  <a:pt x="25" y="1255"/>
                  <a:pt x="351" y="1581"/>
                  <a:pt x="752" y="1606"/>
                </a:cubicBezTo>
                <a:cubicBezTo>
                  <a:pt x="852" y="1606"/>
                  <a:pt x="852" y="1606"/>
                  <a:pt x="852" y="1606"/>
                </a:cubicBezTo>
                <a:cubicBezTo>
                  <a:pt x="1254" y="1581"/>
                  <a:pt x="1580" y="1255"/>
                  <a:pt x="1605" y="853"/>
                </a:cubicBezTo>
                <a:cubicBezTo>
                  <a:pt x="1605" y="753"/>
                  <a:pt x="1605" y="753"/>
                  <a:pt x="1605" y="753"/>
                </a:cubicBezTo>
                <a:close/>
                <a:moveTo>
                  <a:pt x="501" y="176"/>
                </a:moveTo>
                <a:cubicBezTo>
                  <a:pt x="451" y="243"/>
                  <a:pt x="409" y="327"/>
                  <a:pt x="376" y="427"/>
                </a:cubicBezTo>
                <a:cubicBezTo>
                  <a:pt x="217" y="427"/>
                  <a:pt x="217" y="427"/>
                  <a:pt x="217" y="427"/>
                </a:cubicBezTo>
                <a:cubicBezTo>
                  <a:pt x="284" y="318"/>
                  <a:pt x="384" y="226"/>
                  <a:pt x="501" y="176"/>
                </a:cubicBezTo>
                <a:close/>
                <a:moveTo>
                  <a:pt x="158" y="535"/>
                </a:moveTo>
                <a:cubicBezTo>
                  <a:pt x="351" y="535"/>
                  <a:pt x="351" y="535"/>
                  <a:pt x="351" y="535"/>
                </a:cubicBezTo>
                <a:cubicBezTo>
                  <a:pt x="334" y="602"/>
                  <a:pt x="326" y="678"/>
                  <a:pt x="317" y="753"/>
                </a:cubicBezTo>
                <a:cubicBezTo>
                  <a:pt x="108" y="753"/>
                  <a:pt x="108" y="753"/>
                  <a:pt x="108" y="753"/>
                </a:cubicBezTo>
                <a:cubicBezTo>
                  <a:pt x="108" y="678"/>
                  <a:pt x="133" y="602"/>
                  <a:pt x="158" y="535"/>
                </a:cubicBezTo>
                <a:close/>
                <a:moveTo>
                  <a:pt x="108" y="853"/>
                </a:moveTo>
                <a:cubicBezTo>
                  <a:pt x="317" y="853"/>
                  <a:pt x="317" y="853"/>
                  <a:pt x="317" y="853"/>
                </a:cubicBezTo>
                <a:cubicBezTo>
                  <a:pt x="326" y="929"/>
                  <a:pt x="334" y="1004"/>
                  <a:pt x="351" y="1071"/>
                </a:cubicBezTo>
                <a:cubicBezTo>
                  <a:pt x="158" y="1071"/>
                  <a:pt x="158" y="1071"/>
                  <a:pt x="158" y="1071"/>
                </a:cubicBezTo>
                <a:cubicBezTo>
                  <a:pt x="133" y="1004"/>
                  <a:pt x="108" y="929"/>
                  <a:pt x="108" y="853"/>
                </a:cubicBezTo>
                <a:close/>
                <a:moveTo>
                  <a:pt x="217" y="1179"/>
                </a:moveTo>
                <a:cubicBezTo>
                  <a:pt x="376" y="1179"/>
                  <a:pt x="376" y="1179"/>
                  <a:pt x="376" y="1179"/>
                </a:cubicBezTo>
                <a:cubicBezTo>
                  <a:pt x="409" y="1280"/>
                  <a:pt x="451" y="1363"/>
                  <a:pt x="501" y="1430"/>
                </a:cubicBezTo>
                <a:cubicBezTo>
                  <a:pt x="384" y="1380"/>
                  <a:pt x="284" y="1288"/>
                  <a:pt x="217" y="1179"/>
                </a:cubicBezTo>
                <a:close/>
                <a:moveTo>
                  <a:pt x="752" y="1497"/>
                </a:moveTo>
                <a:cubicBezTo>
                  <a:pt x="635" y="1464"/>
                  <a:pt x="543" y="1346"/>
                  <a:pt x="484" y="1179"/>
                </a:cubicBezTo>
                <a:cubicBezTo>
                  <a:pt x="752" y="1179"/>
                  <a:pt x="752" y="1179"/>
                  <a:pt x="752" y="1179"/>
                </a:cubicBezTo>
                <a:lnTo>
                  <a:pt x="752" y="1497"/>
                </a:lnTo>
                <a:close/>
                <a:moveTo>
                  <a:pt x="752" y="1071"/>
                </a:moveTo>
                <a:cubicBezTo>
                  <a:pt x="459" y="1071"/>
                  <a:pt x="459" y="1071"/>
                  <a:pt x="459" y="1071"/>
                </a:cubicBezTo>
                <a:cubicBezTo>
                  <a:pt x="443" y="1004"/>
                  <a:pt x="434" y="929"/>
                  <a:pt x="426" y="853"/>
                </a:cubicBezTo>
                <a:cubicBezTo>
                  <a:pt x="752" y="853"/>
                  <a:pt x="752" y="853"/>
                  <a:pt x="752" y="853"/>
                </a:cubicBezTo>
                <a:lnTo>
                  <a:pt x="752" y="1071"/>
                </a:lnTo>
                <a:close/>
                <a:moveTo>
                  <a:pt x="752" y="753"/>
                </a:moveTo>
                <a:cubicBezTo>
                  <a:pt x="426" y="753"/>
                  <a:pt x="426" y="753"/>
                  <a:pt x="426" y="753"/>
                </a:cubicBezTo>
                <a:cubicBezTo>
                  <a:pt x="434" y="678"/>
                  <a:pt x="443" y="602"/>
                  <a:pt x="459" y="535"/>
                </a:cubicBezTo>
                <a:cubicBezTo>
                  <a:pt x="752" y="535"/>
                  <a:pt x="752" y="535"/>
                  <a:pt x="752" y="535"/>
                </a:cubicBezTo>
                <a:lnTo>
                  <a:pt x="752" y="753"/>
                </a:lnTo>
                <a:close/>
                <a:moveTo>
                  <a:pt x="752" y="427"/>
                </a:moveTo>
                <a:cubicBezTo>
                  <a:pt x="484" y="427"/>
                  <a:pt x="484" y="427"/>
                  <a:pt x="484" y="427"/>
                </a:cubicBezTo>
                <a:cubicBezTo>
                  <a:pt x="543" y="260"/>
                  <a:pt x="635" y="142"/>
                  <a:pt x="752" y="109"/>
                </a:cubicBezTo>
                <a:lnTo>
                  <a:pt x="752" y="427"/>
                </a:lnTo>
                <a:close/>
                <a:moveTo>
                  <a:pt x="1387" y="427"/>
                </a:moveTo>
                <a:cubicBezTo>
                  <a:pt x="1229" y="427"/>
                  <a:pt x="1229" y="427"/>
                  <a:pt x="1229" y="427"/>
                </a:cubicBezTo>
                <a:cubicBezTo>
                  <a:pt x="1195" y="327"/>
                  <a:pt x="1153" y="243"/>
                  <a:pt x="1103" y="176"/>
                </a:cubicBezTo>
                <a:cubicBezTo>
                  <a:pt x="1220" y="226"/>
                  <a:pt x="1320" y="318"/>
                  <a:pt x="1387" y="427"/>
                </a:cubicBezTo>
                <a:close/>
                <a:moveTo>
                  <a:pt x="852" y="109"/>
                </a:moveTo>
                <a:cubicBezTo>
                  <a:pt x="969" y="142"/>
                  <a:pt x="1061" y="260"/>
                  <a:pt x="1120" y="427"/>
                </a:cubicBezTo>
                <a:cubicBezTo>
                  <a:pt x="852" y="427"/>
                  <a:pt x="852" y="427"/>
                  <a:pt x="852" y="427"/>
                </a:cubicBezTo>
                <a:lnTo>
                  <a:pt x="852" y="109"/>
                </a:lnTo>
                <a:close/>
                <a:moveTo>
                  <a:pt x="852" y="535"/>
                </a:moveTo>
                <a:cubicBezTo>
                  <a:pt x="1153" y="535"/>
                  <a:pt x="1153" y="535"/>
                  <a:pt x="1153" y="535"/>
                </a:cubicBezTo>
                <a:cubicBezTo>
                  <a:pt x="1162" y="602"/>
                  <a:pt x="1170" y="678"/>
                  <a:pt x="1178" y="753"/>
                </a:cubicBezTo>
                <a:cubicBezTo>
                  <a:pt x="852" y="753"/>
                  <a:pt x="852" y="753"/>
                  <a:pt x="852" y="753"/>
                </a:cubicBezTo>
                <a:lnTo>
                  <a:pt x="852" y="535"/>
                </a:lnTo>
                <a:close/>
                <a:moveTo>
                  <a:pt x="852" y="853"/>
                </a:moveTo>
                <a:cubicBezTo>
                  <a:pt x="1178" y="853"/>
                  <a:pt x="1178" y="853"/>
                  <a:pt x="1178" y="853"/>
                </a:cubicBezTo>
                <a:cubicBezTo>
                  <a:pt x="1170" y="929"/>
                  <a:pt x="1162" y="1004"/>
                  <a:pt x="1153" y="1071"/>
                </a:cubicBezTo>
                <a:cubicBezTo>
                  <a:pt x="852" y="1071"/>
                  <a:pt x="852" y="1071"/>
                  <a:pt x="852" y="1071"/>
                </a:cubicBezTo>
                <a:lnTo>
                  <a:pt x="852" y="853"/>
                </a:lnTo>
                <a:close/>
                <a:moveTo>
                  <a:pt x="852" y="1497"/>
                </a:moveTo>
                <a:cubicBezTo>
                  <a:pt x="852" y="1179"/>
                  <a:pt x="852" y="1179"/>
                  <a:pt x="852" y="1179"/>
                </a:cubicBezTo>
                <a:cubicBezTo>
                  <a:pt x="1120" y="1179"/>
                  <a:pt x="1120" y="1179"/>
                  <a:pt x="1120" y="1179"/>
                </a:cubicBezTo>
                <a:cubicBezTo>
                  <a:pt x="1061" y="1346"/>
                  <a:pt x="969" y="1464"/>
                  <a:pt x="852" y="1497"/>
                </a:cubicBezTo>
                <a:close/>
                <a:moveTo>
                  <a:pt x="1103" y="1430"/>
                </a:moveTo>
                <a:cubicBezTo>
                  <a:pt x="1153" y="1363"/>
                  <a:pt x="1195" y="1280"/>
                  <a:pt x="1229" y="1179"/>
                </a:cubicBezTo>
                <a:cubicBezTo>
                  <a:pt x="1387" y="1179"/>
                  <a:pt x="1387" y="1179"/>
                  <a:pt x="1387" y="1179"/>
                </a:cubicBezTo>
                <a:cubicBezTo>
                  <a:pt x="1320" y="1288"/>
                  <a:pt x="1220" y="1380"/>
                  <a:pt x="1103" y="1430"/>
                </a:cubicBezTo>
                <a:close/>
                <a:moveTo>
                  <a:pt x="1446" y="1071"/>
                </a:moveTo>
                <a:cubicBezTo>
                  <a:pt x="1254" y="1071"/>
                  <a:pt x="1254" y="1071"/>
                  <a:pt x="1254" y="1071"/>
                </a:cubicBezTo>
                <a:cubicBezTo>
                  <a:pt x="1270" y="1004"/>
                  <a:pt x="1279" y="929"/>
                  <a:pt x="1287" y="853"/>
                </a:cubicBezTo>
                <a:cubicBezTo>
                  <a:pt x="1496" y="853"/>
                  <a:pt x="1496" y="853"/>
                  <a:pt x="1496" y="853"/>
                </a:cubicBezTo>
                <a:cubicBezTo>
                  <a:pt x="1496" y="929"/>
                  <a:pt x="1471" y="1004"/>
                  <a:pt x="1446" y="1071"/>
                </a:cubicBezTo>
                <a:close/>
                <a:moveTo>
                  <a:pt x="1287" y="753"/>
                </a:moveTo>
                <a:cubicBezTo>
                  <a:pt x="1279" y="678"/>
                  <a:pt x="1270" y="602"/>
                  <a:pt x="1254" y="535"/>
                </a:cubicBezTo>
                <a:cubicBezTo>
                  <a:pt x="1446" y="535"/>
                  <a:pt x="1446" y="535"/>
                  <a:pt x="1446" y="535"/>
                </a:cubicBezTo>
                <a:cubicBezTo>
                  <a:pt x="1471" y="602"/>
                  <a:pt x="1496" y="678"/>
                  <a:pt x="1496" y="753"/>
                </a:cubicBezTo>
                <a:lnTo>
                  <a:pt x="1287" y="753"/>
                </a:lnTo>
                <a:close/>
                <a:moveTo>
                  <a:pt x="1287" y="753"/>
                </a:moveTo>
                <a:lnTo>
                  <a:pt x="1287" y="753"/>
                </a:lnTo>
                <a:close/>
              </a:path>
            </a:pathLst>
          </a:custGeom>
          <a:solidFill>
            <a:schemeClr val="bg1"/>
          </a:solidFill>
          <a:ln>
            <a:noFill/>
          </a:ln>
          <a:effectLst/>
        </p:spPr>
        <p:txBody>
          <a:bodyPr wrap="none" lIns="87533" tIns="43766" rIns="87533" bIns="43766" anchor="ctr"/>
          <a:lstStyle/>
          <a:p>
            <a:pPr>
              <a:defRPr/>
            </a:pPr>
            <a:endParaRPr lang="en-US" sz="635" dirty="0">
              <a:solidFill>
                <a:schemeClr val="bg1">
                  <a:lumMod val="65000"/>
                </a:schemeClr>
              </a:solidFill>
              <a:ea typeface="宋体" panose="02010600030101010101" pitchFamily="2" charset="-122"/>
            </a:endParaRPr>
          </a:p>
        </p:txBody>
      </p:sp>
      <p:sp>
        <p:nvSpPr>
          <p:cNvPr id="95" name="Freeform 526"/>
          <p:cNvSpPr>
            <a:spLocks noChangeArrowheads="1"/>
          </p:cNvSpPr>
          <p:nvPr/>
        </p:nvSpPr>
        <p:spPr bwMode="auto">
          <a:xfrm rot="20348499">
            <a:off x="4547793" y="1509388"/>
            <a:ext cx="183621" cy="238040"/>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wrap="none" lIns="87533" tIns="43766" rIns="87533" bIns="43766" anchor="ctr"/>
          <a:lstStyle/>
          <a:p>
            <a:pPr>
              <a:defRPr/>
            </a:pPr>
            <a:endParaRPr lang="en-US" sz="635" dirty="0">
              <a:solidFill>
                <a:schemeClr val="bg1">
                  <a:lumMod val="65000"/>
                </a:schemeClr>
              </a:solidFill>
              <a:ea typeface="宋体" panose="02010600030101010101" pitchFamily="2" charset="-122"/>
            </a:endParaRPr>
          </a:p>
        </p:txBody>
      </p:sp>
      <p:sp>
        <p:nvSpPr>
          <p:cNvPr id="96" name="Freeform 168"/>
          <p:cNvSpPr>
            <a:spLocks noChangeArrowheads="1"/>
          </p:cNvSpPr>
          <p:nvPr/>
        </p:nvSpPr>
        <p:spPr bwMode="auto">
          <a:xfrm>
            <a:off x="5099984" y="1932200"/>
            <a:ext cx="175553" cy="175598"/>
          </a:xfrm>
          <a:custGeom>
            <a:avLst/>
            <a:gdLst>
              <a:gd name="T0" fmla="*/ 521 w 1043"/>
              <a:gd name="T1" fmla="*/ 0 h 1043"/>
              <a:gd name="T2" fmla="*/ 0 w 1043"/>
              <a:gd name="T3" fmla="*/ 521 h 1043"/>
              <a:gd name="T4" fmla="*/ 521 w 1043"/>
              <a:gd name="T5" fmla="*/ 1042 h 1043"/>
              <a:gd name="T6" fmla="*/ 1042 w 1043"/>
              <a:gd name="T7" fmla="*/ 521 h 1043"/>
              <a:gd name="T8" fmla="*/ 521 w 1043"/>
              <a:gd name="T9" fmla="*/ 0 h 1043"/>
              <a:gd name="T10" fmla="*/ 323 w 1043"/>
              <a:gd name="T11" fmla="*/ 781 h 1043"/>
              <a:gd name="T12" fmla="*/ 323 w 1043"/>
              <a:gd name="T13" fmla="*/ 260 h 1043"/>
              <a:gd name="T14" fmla="*/ 844 w 1043"/>
              <a:gd name="T15" fmla="*/ 521 h 1043"/>
              <a:gd name="T16" fmla="*/ 323 w 1043"/>
              <a:gd name="T17" fmla="*/ 781 h 1043"/>
              <a:gd name="T18" fmla="*/ 323 w 1043"/>
              <a:gd name="T19" fmla="*/ 781 h 1043"/>
              <a:gd name="T20" fmla="*/ 323 w 1043"/>
              <a:gd name="T21" fmla="*/ 781 h 1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43" h="1043">
                <a:moveTo>
                  <a:pt x="521" y="0"/>
                </a:moveTo>
                <a:cubicBezTo>
                  <a:pt x="229" y="0"/>
                  <a:pt x="0" y="240"/>
                  <a:pt x="0" y="521"/>
                </a:cubicBezTo>
                <a:cubicBezTo>
                  <a:pt x="0" y="812"/>
                  <a:pt x="229" y="1042"/>
                  <a:pt x="521" y="1042"/>
                </a:cubicBezTo>
                <a:cubicBezTo>
                  <a:pt x="802" y="1042"/>
                  <a:pt x="1042" y="812"/>
                  <a:pt x="1042" y="521"/>
                </a:cubicBezTo>
                <a:cubicBezTo>
                  <a:pt x="1042" y="240"/>
                  <a:pt x="802" y="0"/>
                  <a:pt x="521" y="0"/>
                </a:cubicBezTo>
                <a:close/>
                <a:moveTo>
                  <a:pt x="323" y="781"/>
                </a:moveTo>
                <a:cubicBezTo>
                  <a:pt x="323" y="260"/>
                  <a:pt x="323" y="260"/>
                  <a:pt x="323" y="260"/>
                </a:cubicBezTo>
                <a:cubicBezTo>
                  <a:pt x="844" y="521"/>
                  <a:pt x="844" y="521"/>
                  <a:pt x="844" y="521"/>
                </a:cubicBezTo>
                <a:lnTo>
                  <a:pt x="323" y="781"/>
                </a:lnTo>
                <a:close/>
                <a:moveTo>
                  <a:pt x="323" y="781"/>
                </a:moveTo>
                <a:lnTo>
                  <a:pt x="323" y="781"/>
                </a:lnTo>
                <a:close/>
              </a:path>
            </a:pathLst>
          </a:custGeom>
          <a:solidFill>
            <a:schemeClr val="bg1"/>
          </a:solidFill>
          <a:ln>
            <a:noFill/>
          </a:ln>
          <a:effectLst/>
        </p:spPr>
        <p:txBody>
          <a:bodyPr wrap="none" lIns="87533" tIns="43766" rIns="87533" bIns="43766" anchor="ctr"/>
          <a:lstStyle/>
          <a:p>
            <a:pPr>
              <a:defRPr/>
            </a:pPr>
            <a:endParaRPr lang="en-US" sz="635" dirty="0">
              <a:solidFill>
                <a:schemeClr val="bg1">
                  <a:lumMod val="65000"/>
                </a:schemeClr>
              </a:solidFill>
              <a:ea typeface="宋体" panose="02010600030101010101" pitchFamily="2" charset="-122"/>
            </a:endParaRPr>
          </a:p>
        </p:txBody>
      </p:sp>
      <p:sp>
        <p:nvSpPr>
          <p:cNvPr id="97" name="Freeform 576"/>
          <p:cNvSpPr>
            <a:spLocks noChangeArrowheads="1"/>
          </p:cNvSpPr>
          <p:nvPr/>
        </p:nvSpPr>
        <p:spPr bwMode="auto">
          <a:xfrm>
            <a:off x="5122853" y="2588108"/>
            <a:ext cx="206197" cy="206250"/>
          </a:xfrm>
          <a:custGeom>
            <a:avLst/>
            <a:gdLst>
              <a:gd name="T0" fmla="*/ 1664 w 1690"/>
              <a:gd name="T1" fmla="*/ 1037 h 1690"/>
              <a:gd name="T2" fmla="*/ 1689 w 1690"/>
              <a:gd name="T3" fmla="*/ 1037 h 1690"/>
              <a:gd name="T4" fmla="*/ 1689 w 1690"/>
              <a:gd name="T5" fmla="*/ 669 h 1690"/>
              <a:gd name="T6" fmla="*/ 1446 w 1690"/>
              <a:gd name="T7" fmla="*/ 669 h 1690"/>
              <a:gd name="T8" fmla="*/ 1396 w 1690"/>
              <a:gd name="T9" fmla="*/ 543 h 1690"/>
              <a:gd name="T10" fmla="*/ 1547 w 1690"/>
              <a:gd name="T11" fmla="*/ 393 h 1690"/>
              <a:gd name="T12" fmla="*/ 1572 w 1690"/>
              <a:gd name="T13" fmla="*/ 376 h 1690"/>
              <a:gd name="T14" fmla="*/ 1547 w 1690"/>
              <a:gd name="T15" fmla="*/ 359 h 1690"/>
              <a:gd name="T16" fmla="*/ 1329 w 1690"/>
              <a:gd name="T17" fmla="*/ 134 h 1690"/>
              <a:gd name="T18" fmla="*/ 1312 w 1690"/>
              <a:gd name="T19" fmla="*/ 117 h 1690"/>
              <a:gd name="T20" fmla="*/ 1288 w 1690"/>
              <a:gd name="T21" fmla="*/ 134 h 1690"/>
              <a:gd name="T22" fmla="*/ 1137 w 1690"/>
              <a:gd name="T23" fmla="*/ 284 h 1690"/>
              <a:gd name="T24" fmla="*/ 1020 w 1690"/>
              <a:gd name="T25" fmla="*/ 234 h 1690"/>
              <a:gd name="T26" fmla="*/ 1020 w 1690"/>
              <a:gd name="T27" fmla="*/ 0 h 1690"/>
              <a:gd name="T28" fmla="*/ 660 w 1690"/>
              <a:gd name="T29" fmla="*/ 0 h 1690"/>
              <a:gd name="T30" fmla="*/ 660 w 1690"/>
              <a:gd name="T31" fmla="*/ 234 h 1690"/>
              <a:gd name="T32" fmla="*/ 552 w 1690"/>
              <a:gd name="T33" fmla="*/ 284 h 1690"/>
              <a:gd name="T34" fmla="*/ 401 w 1690"/>
              <a:gd name="T35" fmla="*/ 134 h 1690"/>
              <a:gd name="T36" fmla="*/ 385 w 1690"/>
              <a:gd name="T37" fmla="*/ 117 h 1690"/>
              <a:gd name="T38" fmla="*/ 125 w 1690"/>
              <a:gd name="T39" fmla="*/ 376 h 1690"/>
              <a:gd name="T40" fmla="*/ 142 w 1690"/>
              <a:gd name="T41" fmla="*/ 393 h 1690"/>
              <a:gd name="T42" fmla="*/ 284 w 1690"/>
              <a:gd name="T43" fmla="*/ 535 h 1690"/>
              <a:gd name="T44" fmla="*/ 234 w 1690"/>
              <a:gd name="T45" fmla="*/ 660 h 1690"/>
              <a:gd name="T46" fmla="*/ 0 w 1690"/>
              <a:gd name="T47" fmla="*/ 660 h 1690"/>
              <a:gd name="T48" fmla="*/ 0 w 1690"/>
              <a:gd name="T49" fmla="*/ 1028 h 1690"/>
              <a:gd name="T50" fmla="*/ 234 w 1690"/>
              <a:gd name="T51" fmla="*/ 1028 h 1690"/>
              <a:gd name="T52" fmla="*/ 284 w 1690"/>
              <a:gd name="T53" fmla="*/ 1154 h 1690"/>
              <a:gd name="T54" fmla="*/ 142 w 1690"/>
              <a:gd name="T55" fmla="*/ 1296 h 1690"/>
              <a:gd name="T56" fmla="*/ 125 w 1690"/>
              <a:gd name="T57" fmla="*/ 1312 h 1690"/>
              <a:gd name="T58" fmla="*/ 142 w 1690"/>
              <a:gd name="T59" fmla="*/ 1338 h 1690"/>
              <a:gd name="T60" fmla="*/ 359 w 1690"/>
              <a:gd name="T61" fmla="*/ 1555 h 1690"/>
              <a:gd name="T62" fmla="*/ 385 w 1690"/>
              <a:gd name="T63" fmla="*/ 1572 h 1690"/>
              <a:gd name="T64" fmla="*/ 401 w 1690"/>
              <a:gd name="T65" fmla="*/ 1555 h 1690"/>
              <a:gd name="T66" fmla="*/ 552 w 1690"/>
              <a:gd name="T67" fmla="*/ 1413 h 1690"/>
              <a:gd name="T68" fmla="*/ 669 w 1690"/>
              <a:gd name="T69" fmla="*/ 1455 h 1690"/>
              <a:gd name="T70" fmla="*/ 669 w 1690"/>
              <a:gd name="T71" fmla="*/ 1689 h 1690"/>
              <a:gd name="T72" fmla="*/ 1037 w 1690"/>
              <a:gd name="T73" fmla="*/ 1689 h 1690"/>
              <a:gd name="T74" fmla="*/ 1037 w 1690"/>
              <a:gd name="T75" fmla="*/ 1455 h 1690"/>
              <a:gd name="T76" fmla="*/ 1137 w 1690"/>
              <a:gd name="T77" fmla="*/ 1404 h 1690"/>
              <a:gd name="T78" fmla="*/ 1312 w 1690"/>
              <a:gd name="T79" fmla="*/ 1572 h 1690"/>
              <a:gd name="T80" fmla="*/ 1329 w 1690"/>
              <a:gd name="T81" fmla="*/ 1555 h 1690"/>
              <a:gd name="T82" fmla="*/ 1547 w 1690"/>
              <a:gd name="T83" fmla="*/ 1338 h 1690"/>
              <a:gd name="T84" fmla="*/ 1572 w 1690"/>
              <a:gd name="T85" fmla="*/ 1312 h 1690"/>
              <a:gd name="T86" fmla="*/ 1396 w 1690"/>
              <a:gd name="T87" fmla="*/ 1145 h 1690"/>
              <a:gd name="T88" fmla="*/ 1446 w 1690"/>
              <a:gd name="T89" fmla="*/ 1037 h 1690"/>
              <a:gd name="T90" fmla="*/ 1664 w 1690"/>
              <a:gd name="T91" fmla="*/ 1037 h 1690"/>
              <a:gd name="T92" fmla="*/ 1221 w 1690"/>
              <a:gd name="T93" fmla="*/ 844 h 1690"/>
              <a:gd name="T94" fmla="*/ 844 w 1690"/>
              <a:gd name="T95" fmla="*/ 1229 h 1690"/>
              <a:gd name="T96" fmla="*/ 460 w 1690"/>
              <a:gd name="T97" fmla="*/ 844 h 1690"/>
              <a:gd name="T98" fmla="*/ 844 w 1690"/>
              <a:gd name="T99" fmla="*/ 468 h 1690"/>
              <a:gd name="T100" fmla="*/ 1221 w 1690"/>
              <a:gd name="T101" fmla="*/ 844 h 1690"/>
              <a:gd name="T102" fmla="*/ 1221 w 1690"/>
              <a:gd name="T103" fmla="*/ 844 h 1690"/>
              <a:gd name="T104" fmla="*/ 1221 w 1690"/>
              <a:gd name="T105" fmla="*/ 844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0" h="1690">
                <a:moveTo>
                  <a:pt x="1664" y="1037"/>
                </a:moveTo>
                <a:cubicBezTo>
                  <a:pt x="1689" y="1037"/>
                  <a:pt x="1689" y="1037"/>
                  <a:pt x="1689" y="1037"/>
                </a:cubicBezTo>
                <a:cubicBezTo>
                  <a:pt x="1689" y="669"/>
                  <a:pt x="1689" y="669"/>
                  <a:pt x="1689" y="669"/>
                </a:cubicBezTo>
                <a:cubicBezTo>
                  <a:pt x="1446" y="669"/>
                  <a:pt x="1446" y="669"/>
                  <a:pt x="1446" y="669"/>
                </a:cubicBezTo>
                <a:cubicBezTo>
                  <a:pt x="1438" y="627"/>
                  <a:pt x="1421" y="585"/>
                  <a:pt x="1396" y="543"/>
                </a:cubicBezTo>
                <a:cubicBezTo>
                  <a:pt x="1547" y="393"/>
                  <a:pt x="1547" y="393"/>
                  <a:pt x="1547" y="393"/>
                </a:cubicBezTo>
                <a:cubicBezTo>
                  <a:pt x="1572" y="376"/>
                  <a:pt x="1572" y="376"/>
                  <a:pt x="1572" y="376"/>
                </a:cubicBezTo>
                <a:cubicBezTo>
                  <a:pt x="1547" y="359"/>
                  <a:pt x="1547" y="359"/>
                  <a:pt x="1547" y="359"/>
                </a:cubicBezTo>
                <a:cubicBezTo>
                  <a:pt x="1329" y="134"/>
                  <a:pt x="1329" y="134"/>
                  <a:pt x="1329" y="134"/>
                </a:cubicBezTo>
                <a:cubicBezTo>
                  <a:pt x="1312" y="117"/>
                  <a:pt x="1312" y="117"/>
                  <a:pt x="1312" y="117"/>
                </a:cubicBezTo>
                <a:cubicBezTo>
                  <a:pt x="1288" y="134"/>
                  <a:pt x="1288" y="134"/>
                  <a:pt x="1288" y="134"/>
                </a:cubicBezTo>
                <a:cubicBezTo>
                  <a:pt x="1137" y="284"/>
                  <a:pt x="1137" y="284"/>
                  <a:pt x="1137" y="284"/>
                </a:cubicBezTo>
                <a:cubicBezTo>
                  <a:pt x="1104" y="267"/>
                  <a:pt x="1062" y="251"/>
                  <a:pt x="1020" y="234"/>
                </a:cubicBezTo>
                <a:cubicBezTo>
                  <a:pt x="1020" y="0"/>
                  <a:pt x="1020" y="0"/>
                  <a:pt x="1020" y="0"/>
                </a:cubicBezTo>
                <a:cubicBezTo>
                  <a:pt x="660" y="0"/>
                  <a:pt x="660" y="0"/>
                  <a:pt x="660" y="0"/>
                </a:cubicBezTo>
                <a:cubicBezTo>
                  <a:pt x="660" y="234"/>
                  <a:pt x="660" y="234"/>
                  <a:pt x="660" y="234"/>
                </a:cubicBezTo>
                <a:cubicBezTo>
                  <a:pt x="619" y="251"/>
                  <a:pt x="585" y="267"/>
                  <a:pt x="552" y="284"/>
                </a:cubicBezTo>
                <a:cubicBezTo>
                  <a:pt x="401" y="134"/>
                  <a:pt x="401" y="134"/>
                  <a:pt x="401" y="134"/>
                </a:cubicBezTo>
                <a:cubicBezTo>
                  <a:pt x="385" y="117"/>
                  <a:pt x="385" y="117"/>
                  <a:pt x="385" y="117"/>
                </a:cubicBezTo>
                <a:cubicBezTo>
                  <a:pt x="125" y="376"/>
                  <a:pt x="125" y="376"/>
                  <a:pt x="125" y="376"/>
                </a:cubicBezTo>
                <a:cubicBezTo>
                  <a:pt x="142" y="393"/>
                  <a:pt x="142" y="393"/>
                  <a:pt x="142" y="393"/>
                </a:cubicBezTo>
                <a:cubicBezTo>
                  <a:pt x="284" y="535"/>
                  <a:pt x="284" y="535"/>
                  <a:pt x="284" y="535"/>
                </a:cubicBezTo>
                <a:cubicBezTo>
                  <a:pt x="267" y="577"/>
                  <a:pt x="251" y="619"/>
                  <a:pt x="234" y="660"/>
                </a:cubicBezTo>
                <a:cubicBezTo>
                  <a:pt x="0" y="660"/>
                  <a:pt x="0" y="660"/>
                  <a:pt x="0" y="660"/>
                </a:cubicBezTo>
                <a:cubicBezTo>
                  <a:pt x="0" y="1028"/>
                  <a:pt x="0" y="1028"/>
                  <a:pt x="0" y="1028"/>
                </a:cubicBezTo>
                <a:cubicBezTo>
                  <a:pt x="234" y="1028"/>
                  <a:pt x="234" y="1028"/>
                  <a:pt x="234" y="1028"/>
                </a:cubicBezTo>
                <a:cubicBezTo>
                  <a:pt x="242" y="1070"/>
                  <a:pt x="259" y="1112"/>
                  <a:pt x="284" y="1154"/>
                </a:cubicBezTo>
                <a:cubicBezTo>
                  <a:pt x="142" y="1296"/>
                  <a:pt x="142" y="1296"/>
                  <a:pt x="142" y="1296"/>
                </a:cubicBezTo>
                <a:cubicBezTo>
                  <a:pt x="125" y="1312"/>
                  <a:pt x="125" y="1312"/>
                  <a:pt x="125" y="1312"/>
                </a:cubicBezTo>
                <a:cubicBezTo>
                  <a:pt x="142" y="1338"/>
                  <a:pt x="142" y="1338"/>
                  <a:pt x="142" y="1338"/>
                </a:cubicBezTo>
                <a:cubicBezTo>
                  <a:pt x="359" y="1555"/>
                  <a:pt x="359" y="1555"/>
                  <a:pt x="359" y="1555"/>
                </a:cubicBezTo>
                <a:cubicBezTo>
                  <a:pt x="385" y="1572"/>
                  <a:pt x="385" y="1572"/>
                  <a:pt x="385" y="1572"/>
                </a:cubicBezTo>
                <a:cubicBezTo>
                  <a:pt x="401" y="1555"/>
                  <a:pt x="401" y="1555"/>
                  <a:pt x="401" y="1555"/>
                </a:cubicBezTo>
                <a:cubicBezTo>
                  <a:pt x="552" y="1413"/>
                  <a:pt x="552" y="1413"/>
                  <a:pt x="552" y="1413"/>
                </a:cubicBezTo>
                <a:cubicBezTo>
                  <a:pt x="585" y="1430"/>
                  <a:pt x="627" y="1446"/>
                  <a:pt x="669" y="1455"/>
                </a:cubicBezTo>
                <a:cubicBezTo>
                  <a:pt x="669" y="1689"/>
                  <a:pt x="669" y="1689"/>
                  <a:pt x="669" y="1689"/>
                </a:cubicBezTo>
                <a:cubicBezTo>
                  <a:pt x="1037" y="1689"/>
                  <a:pt x="1037" y="1689"/>
                  <a:pt x="1037" y="1689"/>
                </a:cubicBezTo>
                <a:cubicBezTo>
                  <a:pt x="1037" y="1455"/>
                  <a:pt x="1037" y="1455"/>
                  <a:pt x="1037" y="1455"/>
                </a:cubicBezTo>
                <a:cubicBezTo>
                  <a:pt x="1070" y="1438"/>
                  <a:pt x="1104" y="1421"/>
                  <a:pt x="1137" y="1404"/>
                </a:cubicBezTo>
                <a:cubicBezTo>
                  <a:pt x="1312" y="1572"/>
                  <a:pt x="1312" y="1572"/>
                  <a:pt x="1312" y="1572"/>
                </a:cubicBezTo>
                <a:cubicBezTo>
                  <a:pt x="1329" y="1555"/>
                  <a:pt x="1329" y="1555"/>
                  <a:pt x="1329" y="1555"/>
                </a:cubicBezTo>
                <a:cubicBezTo>
                  <a:pt x="1547" y="1338"/>
                  <a:pt x="1547" y="1338"/>
                  <a:pt x="1547" y="1338"/>
                </a:cubicBezTo>
                <a:cubicBezTo>
                  <a:pt x="1572" y="1312"/>
                  <a:pt x="1572" y="1312"/>
                  <a:pt x="1572" y="1312"/>
                </a:cubicBezTo>
                <a:cubicBezTo>
                  <a:pt x="1396" y="1145"/>
                  <a:pt x="1396" y="1145"/>
                  <a:pt x="1396" y="1145"/>
                </a:cubicBezTo>
                <a:cubicBezTo>
                  <a:pt x="1421" y="1112"/>
                  <a:pt x="1438" y="1070"/>
                  <a:pt x="1446" y="1037"/>
                </a:cubicBezTo>
                <a:cubicBezTo>
                  <a:pt x="1664" y="1037"/>
                  <a:pt x="1664" y="1037"/>
                  <a:pt x="1664" y="1037"/>
                </a:cubicBezTo>
                <a:close/>
                <a:moveTo>
                  <a:pt x="1221" y="844"/>
                </a:moveTo>
                <a:cubicBezTo>
                  <a:pt x="1221" y="1053"/>
                  <a:pt x="1053" y="1229"/>
                  <a:pt x="844" y="1229"/>
                </a:cubicBezTo>
                <a:cubicBezTo>
                  <a:pt x="635" y="1229"/>
                  <a:pt x="460" y="1053"/>
                  <a:pt x="460" y="844"/>
                </a:cubicBezTo>
                <a:cubicBezTo>
                  <a:pt x="460" y="635"/>
                  <a:pt x="635" y="468"/>
                  <a:pt x="844" y="468"/>
                </a:cubicBezTo>
                <a:cubicBezTo>
                  <a:pt x="1053" y="468"/>
                  <a:pt x="1221" y="635"/>
                  <a:pt x="1221" y="844"/>
                </a:cubicBezTo>
                <a:close/>
                <a:moveTo>
                  <a:pt x="1221" y="844"/>
                </a:moveTo>
                <a:lnTo>
                  <a:pt x="1221" y="844"/>
                </a:lnTo>
                <a:close/>
              </a:path>
            </a:pathLst>
          </a:custGeom>
          <a:solidFill>
            <a:schemeClr val="bg1"/>
          </a:solidFill>
          <a:ln>
            <a:noFill/>
          </a:ln>
          <a:effectLst/>
        </p:spPr>
        <p:txBody>
          <a:bodyPr wrap="none" lIns="87533" tIns="43766" rIns="87533" bIns="43766" anchor="ctr"/>
          <a:lstStyle/>
          <a:p>
            <a:pPr>
              <a:defRPr/>
            </a:pPr>
            <a:endParaRPr lang="en-US" sz="635" dirty="0">
              <a:solidFill>
                <a:schemeClr val="bg1">
                  <a:lumMod val="65000"/>
                </a:schemeClr>
              </a:solidFill>
              <a:ea typeface="宋体" panose="02010600030101010101" pitchFamily="2" charset="-122"/>
            </a:endParaRPr>
          </a:p>
        </p:txBody>
      </p:sp>
      <p:sp>
        <p:nvSpPr>
          <p:cNvPr id="98" name="Freeform 523"/>
          <p:cNvSpPr>
            <a:spLocks noChangeArrowheads="1"/>
          </p:cNvSpPr>
          <p:nvPr/>
        </p:nvSpPr>
        <p:spPr bwMode="auto">
          <a:xfrm>
            <a:off x="3972513" y="2943316"/>
            <a:ext cx="175177" cy="174124"/>
          </a:xfrm>
          <a:custGeom>
            <a:avLst/>
            <a:gdLst>
              <a:gd name="T0" fmla="*/ 268 w 1406"/>
              <a:gd name="T1" fmla="*/ 786 h 1397"/>
              <a:gd name="T2" fmla="*/ 268 w 1406"/>
              <a:gd name="T3" fmla="*/ 1396 h 1397"/>
              <a:gd name="T4" fmla="*/ 310 w 1406"/>
              <a:gd name="T5" fmla="*/ 1396 h 1397"/>
              <a:gd name="T6" fmla="*/ 351 w 1406"/>
              <a:gd name="T7" fmla="*/ 1396 h 1397"/>
              <a:gd name="T8" fmla="*/ 351 w 1406"/>
              <a:gd name="T9" fmla="*/ 786 h 1397"/>
              <a:gd name="T10" fmla="*/ 310 w 1406"/>
              <a:gd name="T11" fmla="*/ 786 h 1397"/>
              <a:gd name="T12" fmla="*/ 268 w 1406"/>
              <a:gd name="T13" fmla="*/ 786 h 1397"/>
              <a:gd name="T14" fmla="*/ 1054 w 1406"/>
              <a:gd name="T15" fmla="*/ 786 h 1397"/>
              <a:gd name="T16" fmla="*/ 1054 w 1406"/>
              <a:gd name="T17" fmla="*/ 1396 h 1397"/>
              <a:gd name="T18" fmla="*/ 1096 w 1406"/>
              <a:gd name="T19" fmla="*/ 1396 h 1397"/>
              <a:gd name="T20" fmla="*/ 1137 w 1406"/>
              <a:gd name="T21" fmla="*/ 1396 h 1397"/>
              <a:gd name="T22" fmla="*/ 1137 w 1406"/>
              <a:gd name="T23" fmla="*/ 786 h 1397"/>
              <a:gd name="T24" fmla="*/ 1096 w 1406"/>
              <a:gd name="T25" fmla="*/ 786 h 1397"/>
              <a:gd name="T26" fmla="*/ 1054 w 1406"/>
              <a:gd name="T27" fmla="*/ 786 h 1397"/>
              <a:gd name="T28" fmla="*/ 1405 w 1406"/>
              <a:gd name="T29" fmla="*/ 702 h 1397"/>
              <a:gd name="T30" fmla="*/ 703 w 1406"/>
              <a:gd name="T31" fmla="*/ 0 h 1397"/>
              <a:gd name="T32" fmla="*/ 0 w 1406"/>
              <a:gd name="T33" fmla="*/ 702 h 1397"/>
              <a:gd name="T34" fmla="*/ 42 w 1406"/>
              <a:gd name="T35" fmla="*/ 936 h 1397"/>
              <a:gd name="T36" fmla="*/ 0 w 1406"/>
              <a:gd name="T37" fmla="*/ 1095 h 1397"/>
              <a:gd name="T38" fmla="*/ 176 w 1406"/>
              <a:gd name="T39" fmla="*/ 1371 h 1397"/>
              <a:gd name="T40" fmla="*/ 176 w 1406"/>
              <a:gd name="T41" fmla="*/ 811 h 1397"/>
              <a:gd name="T42" fmla="*/ 101 w 1406"/>
              <a:gd name="T43" fmla="*/ 870 h 1397"/>
              <a:gd name="T44" fmla="*/ 92 w 1406"/>
              <a:gd name="T45" fmla="*/ 744 h 1397"/>
              <a:gd name="T46" fmla="*/ 703 w 1406"/>
              <a:gd name="T47" fmla="*/ 134 h 1397"/>
              <a:gd name="T48" fmla="*/ 1313 w 1406"/>
              <a:gd name="T49" fmla="*/ 744 h 1397"/>
              <a:gd name="T50" fmla="*/ 1305 w 1406"/>
              <a:gd name="T51" fmla="*/ 870 h 1397"/>
              <a:gd name="T52" fmla="*/ 1229 w 1406"/>
              <a:gd name="T53" fmla="*/ 811 h 1397"/>
              <a:gd name="T54" fmla="*/ 1229 w 1406"/>
              <a:gd name="T55" fmla="*/ 1371 h 1397"/>
              <a:gd name="T56" fmla="*/ 1405 w 1406"/>
              <a:gd name="T57" fmla="*/ 1095 h 1397"/>
              <a:gd name="T58" fmla="*/ 1363 w 1406"/>
              <a:gd name="T59" fmla="*/ 936 h 1397"/>
              <a:gd name="T60" fmla="*/ 1405 w 1406"/>
              <a:gd name="T61" fmla="*/ 702 h 1397"/>
              <a:gd name="T62" fmla="*/ 1405 w 1406"/>
              <a:gd name="T63" fmla="*/ 702 h 1397"/>
              <a:gd name="T64" fmla="*/ 1405 w 1406"/>
              <a:gd name="T65" fmla="*/ 702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6" h="1397">
                <a:moveTo>
                  <a:pt x="268" y="786"/>
                </a:moveTo>
                <a:cubicBezTo>
                  <a:pt x="268" y="1396"/>
                  <a:pt x="268" y="1396"/>
                  <a:pt x="268" y="1396"/>
                </a:cubicBezTo>
                <a:cubicBezTo>
                  <a:pt x="276" y="1396"/>
                  <a:pt x="293" y="1396"/>
                  <a:pt x="310" y="1396"/>
                </a:cubicBezTo>
                <a:cubicBezTo>
                  <a:pt x="351" y="1396"/>
                  <a:pt x="351" y="1396"/>
                  <a:pt x="351" y="1396"/>
                </a:cubicBezTo>
                <a:cubicBezTo>
                  <a:pt x="351" y="786"/>
                  <a:pt x="351" y="786"/>
                  <a:pt x="351" y="786"/>
                </a:cubicBezTo>
                <a:cubicBezTo>
                  <a:pt x="310" y="786"/>
                  <a:pt x="310" y="786"/>
                  <a:pt x="310" y="786"/>
                </a:cubicBezTo>
                <a:cubicBezTo>
                  <a:pt x="293" y="786"/>
                  <a:pt x="276" y="786"/>
                  <a:pt x="268" y="786"/>
                </a:cubicBezTo>
                <a:close/>
                <a:moveTo>
                  <a:pt x="1054" y="786"/>
                </a:moveTo>
                <a:cubicBezTo>
                  <a:pt x="1054" y="1396"/>
                  <a:pt x="1054" y="1396"/>
                  <a:pt x="1054" y="1396"/>
                </a:cubicBezTo>
                <a:cubicBezTo>
                  <a:pt x="1096" y="1396"/>
                  <a:pt x="1096" y="1396"/>
                  <a:pt x="1096" y="1396"/>
                </a:cubicBezTo>
                <a:cubicBezTo>
                  <a:pt x="1112" y="1396"/>
                  <a:pt x="1129" y="1396"/>
                  <a:pt x="1137" y="1396"/>
                </a:cubicBezTo>
                <a:cubicBezTo>
                  <a:pt x="1137" y="786"/>
                  <a:pt x="1137" y="786"/>
                  <a:pt x="1137" y="786"/>
                </a:cubicBezTo>
                <a:cubicBezTo>
                  <a:pt x="1129" y="786"/>
                  <a:pt x="1112" y="786"/>
                  <a:pt x="1096" y="786"/>
                </a:cubicBezTo>
                <a:lnTo>
                  <a:pt x="1054" y="786"/>
                </a:lnTo>
                <a:close/>
                <a:moveTo>
                  <a:pt x="1405" y="702"/>
                </a:moveTo>
                <a:cubicBezTo>
                  <a:pt x="1405" y="309"/>
                  <a:pt x="1087" y="0"/>
                  <a:pt x="703" y="0"/>
                </a:cubicBezTo>
                <a:cubicBezTo>
                  <a:pt x="318" y="0"/>
                  <a:pt x="0" y="309"/>
                  <a:pt x="0" y="702"/>
                </a:cubicBezTo>
                <a:cubicBezTo>
                  <a:pt x="0" y="786"/>
                  <a:pt x="17" y="861"/>
                  <a:pt x="42" y="936"/>
                </a:cubicBezTo>
                <a:cubicBezTo>
                  <a:pt x="17" y="978"/>
                  <a:pt x="0" y="1037"/>
                  <a:pt x="0" y="1095"/>
                </a:cubicBezTo>
                <a:cubicBezTo>
                  <a:pt x="0" y="1212"/>
                  <a:pt x="76" y="1321"/>
                  <a:pt x="176" y="1371"/>
                </a:cubicBezTo>
                <a:cubicBezTo>
                  <a:pt x="176" y="811"/>
                  <a:pt x="176" y="811"/>
                  <a:pt x="176" y="811"/>
                </a:cubicBezTo>
                <a:cubicBezTo>
                  <a:pt x="151" y="828"/>
                  <a:pt x="126" y="844"/>
                  <a:pt x="101" y="870"/>
                </a:cubicBezTo>
                <a:cubicBezTo>
                  <a:pt x="92" y="828"/>
                  <a:pt x="92" y="786"/>
                  <a:pt x="92" y="744"/>
                </a:cubicBezTo>
                <a:cubicBezTo>
                  <a:pt x="92" y="401"/>
                  <a:pt x="368" y="134"/>
                  <a:pt x="703" y="134"/>
                </a:cubicBezTo>
                <a:cubicBezTo>
                  <a:pt x="1037" y="134"/>
                  <a:pt x="1313" y="401"/>
                  <a:pt x="1313" y="744"/>
                </a:cubicBezTo>
                <a:cubicBezTo>
                  <a:pt x="1313" y="786"/>
                  <a:pt x="1313" y="828"/>
                  <a:pt x="1305" y="870"/>
                </a:cubicBezTo>
                <a:cubicBezTo>
                  <a:pt x="1279" y="844"/>
                  <a:pt x="1254" y="828"/>
                  <a:pt x="1229" y="811"/>
                </a:cubicBezTo>
                <a:cubicBezTo>
                  <a:pt x="1229" y="1371"/>
                  <a:pt x="1229" y="1371"/>
                  <a:pt x="1229" y="1371"/>
                </a:cubicBezTo>
                <a:cubicBezTo>
                  <a:pt x="1330" y="1321"/>
                  <a:pt x="1405" y="1212"/>
                  <a:pt x="1405" y="1095"/>
                </a:cubicBezTo>
                <a:cubicBezTo>
                  <a:pt x="1405" y="1037"/>
                  <a:pt x="1388" y="978"/>
                  <a:pt x="1363" y="936"/>
                </a:cubicBezTo>
                <a:cubicBezTo>
                  <a:pt x="1388" y="861"/>
                  <a:pt x="1405" y="786"/>
                  <a:pt x="1405" y="702"/>
                </a:cubicBezTo>
                <a:close/>
                <a:moveTo>
                  <a:pt x="1405" y="702"/>
                </a:moveTo>
                <a:lnTo>
                  <a:pt x="1405" y="702"/>
                </a:lnTo>
                <a:close/>
              </a:path>
            </a:pathLst>
          </a:custGeom>
          <a:solidFill>
            <a:schemeClr val="bg1"/>
          </a:solidFill>
          <a:ln>
            <a:noFill/>
          </a:ln>
          <a:effectLst/>
        </p:spPr>
        <p:txBody>
          <a:bodyPr wrap="none" lIns="87533" tIns="43766" rIns="87533" bIns="43766" anchor="ctr"/>
          <a:lstStyle/>
          <a:p>
            <a:pPr>
              <a:defRPr/>
            </a:pPr>
            <a:endParaRPr lang="en-US" sz="635" dirty="0">
              <a:solidFill>
                <a:schemeClr val="bg1">
                  <a:lumMod val="65000"/>
                </a:schemeClr>
              </a:solidFill>
              <a:ea typeface="宋体" panose="02010600030101010101" pitchFamily="2" charset="-122"/>
            </a:endParaRPr>
          </a:p>
        </p:txBody>
      </p:sp>
      <p:sp>
        <p:nvSpPr>
          <p:cNvPr id="99"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par>
                          <p:cTn id="10" fill="hold">
                            <p:stCondLst>
                              <p:cond delay="500"/>
                            </p:stCondLst>
                            <p:childTnLst>
                              <p:par>
                                <p:cTn id="11" presetID="37" presetClass="entr" presetSubtype="0" fill="hold" grpId="0" nodeType="after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fade">
                                      <p:cBhvr>
                                        <p:cTn id="13" dur="1000"/>
                                        <p:tgtEl>
                                          <p:spTgt spid="85"/>
                                        </p:tgtEl>
                                      </p:cBhvr>
                                    </p:animEffect>
                                    <p:anim calcmode="lin" valueType="num">
                                      <p:cBhvr>
                                        <p:cTn id="14" dur="1000" fill="hold"/>
                                        <p:tgtEl>
                                          <p:spTgt spid="85"/>
                                        </p:tgtEl>
                                        <p:attrNameLst>
                                          <p:attrName>ppt_x</p:attrName>
                                        </p:attrNameLst>
                                      </p:cBhvr>
                                      <p:tavLst>
                                        <p:tav tm="0">
                                          <p:val>
                                            <p:strVal val="#ppt_x"/>
                                          </p:val>
                                        </p:tav>
                                        <p:tav tm="100000">
                                          <p:val>
                                            <p:strVal val="#ppt_x"/>
                                          </p:val>
                                        </p:tav>
                                      </p:tavLst>
                                    </p:anim>
                                    <p:anim calcmode="lin" valueType="num">
                                      <p:cBhvr>
                                        <p:cTn id="15" dur="900" decel="100000" fill="hold"/>
                                        <p:tgtEl>
                                          <p:spTgt spid="8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5"/>
                                        </p:tgtEl>
                                        <p:attrNameLst>
                                          <p:attrName>ppt_y</p:attrName>
                                        </p:attrNameLst>
                                      </p:cBhvr>
                                      <p:tavLst>
                                        <p:tav tm="0">
                                          <p:val>
                                            <p:strVal val="#ppt_y-.03"/>
                                          </p:val>
                                        </p:tav>
                                        <p:tav tm="100000">
                                          <p:val>
                                            <p:strVal val="#ppt_y"/>
                                          </p:val>
                                        </p:tav>
                                      </p:tavLst>
                                    </p:anim>
                                  </p:childTnLst>
                                </p:cTn>
                              </p:par>
                            </p:childTnLst>
                          </p:cTn>
                        </p:par>
                        <p:par>
                          <p:cTn id="17" fill="hold">
                            <p:stCondLst>
                              <p:cond delay="1500"/>
                            </p:stCondLst>
                            <p:childTnLst>
                              <p:par>
                                <p:cTn id="18" presetID="49" presetClass="entr" presetSubtype="0" decel="100000" fill="hold" grpId="0" nodeType="afterEffect">
                                  <p:stCondLst>
                                    <p:cond delay="0"/>
                                  </p:stCondLst>
                                  <p:childTnLst>
                                    <p:set>
                                      <p:cBhvr>
                                        <p:cTn id="19" dur="1" fill="hold">
                                          <p:stCondLst>
                                            <p:cond delay="0"/>
                                          </p:stCondLst>
                                        </p:cTn>
                                        <p:tgtEl>
                                          <p:spTgt spid="95"/>
                                        </p:tgtEl>
                                        <p:attrNameLst>
                                          <p:attrName>style.visibility</p:attrName>
                                        </p:attrNameLst>
                                      </p:cBhvr>
                                      <p:to>
                                        <p:strVal val="visible"/>
                                      </p:to>
                                    </p:set>
                                    <p:anim calcmode="lin" valueType="num">
                                      <p:cBhvr>
                                        <p:cTn id="20" dur="500" fill="hold"/>
                                        <p:tgtEl>
                                          <p:spTgt spid="95"/>
                                        </p:tgtEl>
                                        <p:attrNameLst>
                                          <p:attrName>ppt_w</p:attrName>
                                        </p:attrNameLst>
                                      </p:cBhvr>
                                      <p:tavLst>
                                        <p:tav tm="0">
                                          <p:val>
                                            <p:fltVal val="0"/>
                                          </p:val>
                                        </p:tav>
                                        <p:tav tm="100000">
                                          <p:val>
                                            <p:strVal val="#ppt_w"/>
                                          </p:val>
                                        </p:tav>
                                      </p:tavLst>
                                    </p:anim>
                                    <p:anim calcmode="lin" valueType="num">
                                      <p:cBhvr>
                                        <p:cTn id="21" dur="500" fill="hold"/>
                                        <p:tgtEl>
                                          <p:spTgt spid="95"/>
                                        </p:tgtEl>
                                        <p:attrNameLst>
                                          <p:attrName>ppt_h</p:attrName>
                                        </p:attrNameLst>
                                      </p:cBhvr>
                                      <p:tavLst>
                                        <p:tav tm="0">
                                          <p:val>
                                            <p:fltVal val="0"/>
                                          </p:val>
                                        </p:tav>
                                        <p:tav tm="100000">
                                          <p:val>
                                            <p:strVal val="#ppt_h"/>
                                          </p:val>
                                        </p:tav>
                                      </p:tavLst>
                                    </p:anim>
                                    <p:anim calcmode="lin" valueType="num">
                                      <p:cBhvr>
                                        <p:cTn id="22" dur="500" fill="hold"/>
                                        <p:tgtEl>
                                          <p:spTgt spid="95"/>
                                        </p:tgtEl>
                                        <p:attrNameLst>
                                          <p:attrName>style.rotation</p:attrName>
                                        </p:attrNameLst>
                                      </p:cBhvr>
                                      <p:tavLst>
                                        <p:tav tm="0">
                                          <p:val>
                                            <p:fltVal val="360"/>
                                          </p:val>
                                        </p:tav>
                                        <p:tav tm="100000">
                                          <p:val>
                                            <p:fltVal val="0"/>
                                          </p:val>
                                        </p:tav>
                                      </p:tavLst>
                                    </p:anim>
                                    <p:animEffect transition="in" filter="fade">
                                      <p:cBhvr>
                                        <p:cTn id="23" dur="500"/>
                                        <p:tgtEl>
                                          <p:spTgt spid="95"/>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animEffect transition="in" filter="fade">
                                      <p:cBhvr>
                                        <p:cTn id="29" dur="500"/>
                                        <p:tgtEl>
                                          <p:spTgt spid="47"/>
                                        </p:tgtEl>
                                      </p:cBhvr>
                                    </p:animEffect>
                                  </p:childTnLst>
                                </p:cTn>
                              </p:par>
                            </p:childTnLst>
                          </p:cTn>
                        </p:par>
                        <p:par>
                          <p:cTn id="30" fill="hold">
                            <p:stCondLst>
                              <p:cond delay="2500"/>
                            </p:stCondLst>
                            <p:childTnLst>
                              <p:par>
                                <p:cTn id="31" presetID="37" presetClass="entr" presetSubtype="0" fill="hold" grpId="0" nodeType="afterEffect">
                                  <p:stCondLst>
                                    <p:cond delay="0"/>
                                  </p:stCondLst>
                                  <p:childTnLst>
                                    <p:set>
                                      <p:cBhvr>
                                        <p:cTn id="32" dur="1" fill="hold">
                                          <p:stCondLst>
                                            <p:cond delay="0"/>
                                          </p:stCondLst>
                                        </p:cTn>
                                        <p:tgtEl>
                                          <p:spTgt spid="84"/>
                                        </p:tgtEl>
                                        <p:attrNameLst>
                                          <p:attrName>style.visibility</p:attrName>
                                        </p:attrNameLst>
                                      </p:cBhvr>
                                      <p:to>
                                        <p:strVal val="visible"/>
                                      </p:to>
                                    </p:set>
                                    <p:animEffect transition="in" filter="fade">
                                      <p:cBhvr>
                                        <p:cTn id="33" dur="1000"/>
                                        <p:tgtEl>
                                          <p:spTgt spid="84"/>
                                        </p:tgtEl>
                                      </p:cBhvr>
                                    </p:animEffect>
                                    <p:anim calcmode="lin" valueType="num">
                                      <p:cBhvr>
                                        <p:cTn id="34" dur="1000" fill="hold"/>
                                        <p:tgtEl>
                                          <p:spTgt spid="84"/>
                                        </p:tgtEl>
                                        <p:attrNameLst>
                                          <p:attrName>ppt_x</p:attrName>
                                        </p:attrNameLst>
                                      </p:cBhvr>
                                      <p:tavLst>
                                        <p:tav tm="0">
                                          <p:val>
                                            <p:strVal val="#ppt_x"/>
                                          </p:val>
                                        </p:tav>
                                        <p:tav tm="100000">
                                          <p:val>
                                            <p:strVal val="#ppt_x"/>
                                          </p:val>
                                        </p:tav>
                                      </p:tavLst>
                                    </p:anim>
                                    <p:anim calcmode="lin" valueType="num">
                                      <p:cBhvr>
                                        <p:cTn id="35" dur="900" decel="100000" fill="hold"/>
                                        <p:tgtEl>
                                          <p:spTgt spid="84"/>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84"/>
                                        </p:tgtEl>
                                        <p:attrNameLst>
                                          <p:attrName>ppt_y</p:attrName>
                                        </p:attrNameLst>
                                      </p:cBhvr>
                                      <p:tavLst>
                                        <p:tav tm="0">
                                          <p:val>
                                            <p:strVal val="#ppt_y-.03"/>
                                          </p:val>
                                        </p:tav>
                                        <p:tav tm="100000">
                                          <p:val>
                                            <p:strVal val="#ppt_y"/>
                                          </p:val>
                                        </p:tav>
                                      </p:tavLst>
                                    </p:anim>
                                  </p:childTnLst>
                                </p:cTn>
                              </p:par>
                            </p:childTnLst>
                          </p:cTn>
                        </p:par>
                        <p:par>
                          <p:cTn id="37" fill="hold">
                            <p:stCondLst>
                              <p:cond delay="3500"/>
                            </p:stCondLst>
                            <p:childTnLst>
                              <p:par>
                                <p:cTn id="38" presetID="49" presetClass="entr" presetSubtype="0" decel="100000" fill="hold" grpId="0" nodeType="afterEffect">
                                  <p:stCondLst>
                                    <p:cond delay="0"/>
                                  </p:stCondLst>
                                  <p:childTnLst>
                                    <p:set>
                                      <p:cBhvr>
                                        <p:cTn id="39" dur="1" fill="hold">
                                          <p:stCondLst>
                                            <p:cond delay="0"/>
                                          </p:stCondLst>
                                        </p:cTn>
                                        <p:tgtEl>
                                          <p:spTgt spid="96"/>
                                        </p:tgtEl>
                                        <p:attrNameLst>
                                          <p:attrName>style.visibility</p:attrName>
                                        </p:attrNameLst>
                                      </p:cBhvr>
                                      <p:to>
                                        <p:strVal val="visible"/>
                                      </p:to>
                                    </p:set>
                                    <p:anim calcmode="lin" valueType="num">
                                      <p:cBhvr>
                                        <p:cTn id="40" dur="500" fill="hold"/>
                                        <p:tgtEl>
                                          <p:spTgt spid="96"/>
                                        </p:tgtEl>
                                        <p:attrNameLst>
                                          <p:attrName>ppt_w</p:attrName>
                                        </p:attrNameLst>
                                      </p:cBhvr>
                                      <p:tavLst>
                                        <p:tav tm="0">
                                          <p:val>
                                            <p:fltVal val="0"/>
                                          </p:val>
                                        </p:tav>
                                        <p:tav tm="100000">
                                          <p:val>
                                            <p:strVal val="#ppt_w"/>
                                          </p:val>
                                        </p:tav>
                                      </p:tavLst>
                                    </p:anim>
                                    <p:anim calcmode="lin" valueType="num">
                                      <p:cBhvr>
                                        <p:cTn id="41" dur="500" fill="hold"/>
                                        <p:tgtEl>
                                          <p:spTgt spid="96"/>
                                        </p:tgtEl>
                                        <p:attrNameLst>
                                          <p:attrName>ppt_h</p:attrName>
                                        </p:attrNameLst>
                                      </p:cBhvr>
                                      <p:tavLst>
                                        <p:tav tm="0">
                                          <p:val>
                                            <p:fltVal val="0"/>
                                          </p:val>
                                        </p:tav>
                                        <p:tav tm="100000">
                                          <p:val>
                                            <p:strVal val="#ppt_h"/>
                                          </p:val>
                                        </p:tav>
                                      </p:tavLst>
                                    </p:anim>
                                    <p:anim calcmode="lin" valueType="num">
                                      <p:cBhvr>
                                        <p:cTn id="42" dur="500" fill="hold"/>
                                        <p:tgtEl>
                                          <p:spTgt spid="96"/>
                                        </p:tgtEl>
                                        <p:attrNameLst>
                                          <p:attrName>style.rotation</p:attrName>
                                        </p:attrNameLst>
                                      </p:cBhvr>
                                      <p:tavLst>
                                        <p:tav tm="0">
                                          <p:val>
                                            <p:fltVal val="360"/>
                                          </p:val>
                                        </p:tav>
                                        <p:tav tm="100000">
                                          <p:val>
                                            <p:fltVal val="0"/>
                                          </p:val>
                                        </p:tav>
                                      </p:tavLst>
                                    </p:anim>
                                    <p:animEffect transition="in" filter="fade">
                                      <p:cBhvr>
                                        <p:cTn id="43" dur="500"/>
                                        <p:tgtEl>
                                          <p:spTgt spid="96"/>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p:cTn id="47" dur="500" fill="hold"/>
                                        <p:tgtEl>
                                          <p:spTgt spid="57"/>
                                        </p:tgtEl>
                                        <p:attrNameLst>
                                          <p:attrName>ppt_w</p:attrName>
                                        </p:attrNameLst>
                                      </p:cBhvr>
                                      <p:tavLst>
                                        <p:tav tm="0">
                                          <p:val>
                                            <p:fltVal val="0"/>
                                          </p:val>
                                        </p:tav>
                                        <p:tav tm="100000">
                                          <p:val>
                                            <p:strVal val="#ppt_w"/>
                                          </p:val>
                                        </p:tav>
                                      </p:tavLst>
                                    </p:anim>
                                    <p:anim calcmode="lin" valueType="num">
                                      <p:cBhvr>
                                        <p:cTn id="48" dur="500" fill="hold"/>
                                        <p:tgtEl>
                                          <p:spTgt spid="57"/>
                                        </p:tgtEl>
                                        <p:attrNameLst>
                                          <p:attrName>ppt_h</p:attrName>
                                        </p:attrNameLst>
                                      </p:cBhvr>
                                      <p:tavLst>
                                        <p:tav tm="0">
                                          <p:val>
                                            <p:fltVal val="0"/>
                                          </p:val>
                                        </p:tav>
                                        <p:tav tm="100000">
                                          <p:val>
                                            <p:strVal val="#ppt_h"/>
                                          </p:val>
                                        </p:tav>
                                      </p:tavLst>
                                    </p:anim>
                                    <p:animEffect transition="in" filter="fade">
                                      <p:cBhvr>
                                        <p:cTn id="49" dur="500"/>
                                        <p:tgtEl>
                                          <p:spTgt spid="57"/>
                                        </p:tgtEl>
                                      </p:cBhvr>
                                    </p:animEffect>
                                  </p:childTnLst>
                                </p:cTn>
                              </p:par>
                            </p:childTnLst>
                          </p:cTn>
                        </p:par>
                        <p:par>
                          <p:cTn id="50" fill="hold">
                            <p:stCondLst>
                              <p:cond delay="4500"/>
                            </p:stCondLst>
                            <p:childTnLst>
                              <p:par>
                                <p:cTn id="51" presetID="37" presetClass="entr" presetSubtype="0" fill="hold" grpId="0"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fade">
                                      <p:cBhvr>
                                        <p:cTn id="53" dur="1000"/>
                                        <p:tgtEl>
                                          <p:spTgt spid="83"/>
                                        </p:tgtEl>
                                      </p:cBhvr>
                                    </p:animEffect>
                                    <p:anim calcmode="lin" valueType="num">
                                      <p:cBhvr>
                                        <p:cTn id="54" dur="1000" fill="hold"/>
                                        <p:tgtEl>
                                          <p:spTgt spid="83"/>
                                        </p:tgtEl>
                                        <p:attrNameLst>
                                          <p:attrName>ppt_x</p:attrName>
                                        </p:attrNameLst>
                                      </p:cBhvr>
                                      <p:tavLst>
                                        <p:tav tm="0">
                                          <p:val>
                                            <p:strVal val="#ppt_x"/>
                                          </p:val>
                                        </p:tav>
                                        <p:tav tm="100000">
                                          <p:val>
                                            <p:strVal val="#ppt_x"/>
                                          </p:val>
                                        </p:tav>
                                      </p:tavLst>
                                    </p:anim>
                                    <p:anim calcmode="lin" valueType="num">
                                      <p:cBhvr>
                                        <p:cTn id="55" dur="900" decel="100000" fill="hold"/>
                                        <p:tgtEl>
                                          <p:spTgt spid="83"/>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83"/>
                                        </p:tgtEl>
                                        <p:attrNameLst>
                                          <p:attrName>ppt_y</p:attrName>
                                        </p:attrNameLst>
                                      </p:cBhvr>
                                      <p:tavLst>
                                        <p:tav tm="0">
                                          <p:val>
                                            <p:strVal val="#ppt_y-.03"/>
                                          </p:val>
                                        </p:tav>
                                        <p:tav tm="100000">
                                          <p:val>
                                            <p:strVal val="#ppt_y"/>
                                          </p:val>
                                        </p:tav>
                                      </p:tavLst>
                                    </p:anim>
                                  </p:childTnLst>
                                </p:cTn>
                              </p:par>
                            </p:childTnLst>
                          </p:cTn>
                        </p:par>
                        <p:par>
                          <p:cTn id="57" fill="hold">
                            <p:stCondLst>
                              <p:cond delay="5500"/>
                            </p:stCondLst>
                            <p:childTnLst>
                              <p:par>
                                <p:cTn id="58" presetID="49" presetClass="entr" presetSubtype="0" decel="100000" fill="hold" grpId="0" nodeType="afterEffect">
                                  <p:stCondLst>
                                    <p:cond delay="0"/>
                                  </p:stCondLst>
                                  <p:childTnLst>
                                    <p:set>
                                      <p:cBhvr>
                                        <p:cTn id="59" dur="1" fill="hold">
                                          <p:stCondLst>
                                            <p:cond delay="0"/>
                                          </p:stCondLst>
                                        </p:cTn>
                                        <p:tgtEl>
                                          <p:spTgt spid="97"/>
                                        </p:tgtEl>
                                        <p:attrNameLst>
                                          <p:attrName>style.visibility</p:attrName>
                                        </p:attrNameLst>
                                      </p:cBhvr>
                                      <p:to>
                                        <p:strVal val="visible"/>
                                      </p:to>
                                    </p:set>
                                    <p:anim calcmode="lin" valueType="num">
                                      <p:cBhvr>
                                        <p:cTn id="60" dur="500" fill="hold"/>
                                        <p:tgtEl>
                                          <p:spTgt spid="97"/>
                                        </p:tgtEl>
                                        <p:attrNameLst>
                                          <p:attrName>ppt_w</p:attrName>
                                        </p:attrNameLst>
                                      </p:cBhvr>
                                      <p:tavLst>
                                        <p:tav tm="0">
                                          <p:val>
                                            <p:fltVal val="0"/>
                                          </p:val>
                                        </p:tav>
                                        <p:tav tm="100000">
                                          <p:val>
                                            <p:strVal val="#ppt_w"/>
                                          </p:val>
                                        </p:tav>
                                      </p:tavLst>
                                    </p:anim>
                                    <p:anim calcmode="lin" valueType="num">
                                      <p:cBhvr>
                                        <p:cTn id="61" dur="500" fill="hold"/>
                                        <p:tgtEl>
                                          <p:spTgt spid="97"/>
                                        </p:tgtEl>
                                        <p:attrNameLst>
                                          <p:attrName>ppt_h</p:attrName>
                                        </p:attrNameLst>
                                      </p:cBhvr>
                                      <p:tavLst>
                                        <p:tav tm="0">
                                          <p:val>
                                            <p:fltVal val="0"/>
                                          </p:val>
                                        </p:tav>
                                        <p:tav tm="100000">
                                          <p:val>
                                            <p:strVal val="#ppt_h"/>
                                          </p:val>
                                        </p:tav>
                                      </p:tavLst>
                                    </p:anim>
                                    <p:anim calcmode="lin" valueType="num">
                                      <p:cBhvr>
                                        <p:cTn id="62" dur="500" fill="hold"/>
                                        <p:tgtEl>
                                          <p:spTgt spid="97"/>
                                        </p:tgtEl>
                                        <p:attrNameLst>
                                          <p:attrName>style.rotation</p:attrName>
                                        </p:attrNameLst>
                                      </p:cBhvr>
                                      <p:tavLst>
                                        <p:tav tm="0">
                                          <p:val>
                                            <p:fltVal val="360"/>
                                          </p:val>
                                        </p:tav>
                                        <p:tav tm="100000">
                                          <p:val>
                                            <p:fltVal val="0"/>
                                          </p:val>
                                        </p:tav>
                                      </p:tavLst>
                                    </p:anim>
                                    <p:animEffect transition="in" filter="fade">
                                      <p:cBhvr>
                                        <p:cTn id="63" dur="500"/>
                                        <p:tgtEl>
                                          <p:spTgt spid="97"/>
                                        </p:tgtEl>
                                      </p:cBhvr>
                                    </p:animEffect>
                                  </p:childTnLst>
                                </p:cTn>
                              </p:par>
                            </p:childTnLst>
                          </p:cTn>
                        </p:par>
                        <p:par>
                          <p:cTn id="64" fill="hold">
                            <p:stCondLst>
                              <p:cond delay="6000"/>
                            </p:stCondLst>
                            <p:childTnLst>
                              <p:par>
                                <p:cTn id="65" presetID="53" presetClass="entr" presetSubtype="16" fill="hold" nodeType="afterEffect">
                                  <p:stCondLst>
                                    <p:cond delay="0"/>
                                  </p:stCondLst>
                                  <p:childTnLst>
                                    <p:set>
                                      <p:cBhvr>
                                        <p:cTn id="66" dur="1" fill="hold">
                                          <p:stCondLst>
                                            <p:cond delay="0"/>
                                          </p:stCondLst>
                                        </p:cTn>
                                        <p:tgtEl>
                                          <p:spTgt spid="65"/>
                                        </p:tgtEl>
                                        <p:attrNameLst>
                                          <p:attrName>style.visibility</p:attrName>
                                        </p:attrNameLst>
                                      </p:cBhvr>
                                      <p:to>
                                        <p:strVal val="visible"/>
                                      </p:to>
                                    </p:set>
                                    <p:anim calcmode="lin" valueType="num">
                                      <p:cBhvr>
                                        <p:cTn id="67" dur="500" fill="hold"/>
                                        <p:tgtEl>
                                          <p:spTgt spid="65"/>
                                        </p:tgtEl>
                                        <p:attrNameLst>
                                          <p:attrName>ppt_w</p:attrName>
                                        </p:attrNameLst>
                                      </p:cBhvr>
                                      <p:tavLst>
                                        <p:tav tm="0">
                                          <p:val>
                                            <p:fltVal val="0"/>
                                          </p:val>
                                        </p:tav>
                                        <p:tav tm="100000">
                                          <p:val>
                                            <p:strVal val="#ppt_w"/>
                                          </p:val>
                                        </p:tav>
                                      </p:tavLst>
                                    </p:anim>
                                    <p:anim calcmode="lin" valueType="num">
                                      <p:cBhvr>
                                        <p:cTn id="68" dur="500" fill="hold"/>
                                        <p:tgtEl>
                                          <p:spTgt spid="65"/>
                                        </p:tgtEl>
                                        <p:attrNameLst>
                                          <p:attrName>ppt_h</p:attrName>
                                        </p:attrNameLst>
                                      </p:cBhvr>
                                      <p:tavLst>
                                        <p:tav tm="0">
                                          <p:val>
                                            <p:fltVal val="0"/>
                                          </p:val>
                                        </p:tav>
                                        <p:tav tm="100000">
                                          <p:val>
                                            <p:strVal val="#ppt_h"/>
                                          </p:val>
                                        </p:tav>
                                      </p:tavLst>
                                    </p:anim>
                                    <p:animEffect transition="in" filter="fade">
                                      <p:cBhvr>
                                        <p:cTn id="69" dur="500"/>
                                        <p:tgtEl>
                                          <p:spTgt spid="65"/>
                                        </p:tgtEl>
                                      </p:cBhvr>
                                    </p:animEffect>
                                  </p:childTnLst>
                                </p:cTn>
                              </p:par>
                            </p:childTnLst>
                          </p:cTn>
                        </p:par>
                        <p:par>
                          <p:cTn id="70" fill="hold">
                            <p:stCondLst>
                              <p:cond delay="6500"/>
                            </p:stCondLst>
                            <p:childTnLst>
                              <p:par>
                                <p:cTn id="71" presetID="37" presetClass="entr" presetSubtype="0" fill="hold" grpId="0" nodeType="after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fade">
                                      <p:cBhvr>
                                        <p:cTn id="73" dur="1000"/>
                                        <p:tgtEl>
                                          <p:spTgt spid="82"/>
                                        </p:tgtEl>
                                      </p:cBhvr>
                                    </p:animEffect>
                                    <p:anim calcmode="lin" valueType="num">
                                      <p:cBhvr>
                                        <p:cTn id="74" dur="1000" fill="hold"/>
                                        <p:tgtEl>
                                          <p:spTgt spid="82"/>
                                        </p:tgtEl>
                                        <p:attrNameLst>
                                          <p:attrName>ppt_x</p:attrName>
                                        </p:attrNameLst>
                                      </p:cBhvr>
                                      <p:tavLst>
                                        <p:tav tm="0">
                                          <p:val>
                                            <p:strVal val="#ppt_x"/>
                                          </p:val>
                                        </p:tav>
                                        <p:tav tm="100000">
                                          <p:val>
                                            <p:strVal val="#ppt_x"/>
                                          </p:val>
                                        </p:tav>
                                      </p:tavLst>
                                    </p:anim>
                                    <p:anim calcmode="lin" valueType="num">
                                      <p:cBhvr>
                                        <p:cTn id="75" dur="900" decel="100000" fill="hold"/>
                                        <p:tgtEl>
                                          <p:spTgt spid="82"/>
                                        </p:tgtEl>
                                        <p:attrNameLst>
                                          <p:attrName>ppt_y</p:attrName>
                                        </p:attrNameLst>
                                      </p:cBhvr>
                                      <p:tavLst>
                                        <p:tav tm="0">
                                          <p:val>
                                            <p:strVal val="#ppt_y+1"/>
                                          </p:val>
                                        </p:tav>
                                        <p:tav tm="100000">
                                          <p:val>
                                            <p:strVal val="#ppt_y-.03"/>
                                          </p:val>
                                        </p:tav>
                                      </p:tavLst>
                                    </p:anim>
                                    <p:anim calcmode="lin" valueType="num">
                                      <p:cBhvr>
                                        <p:cTn id="76" dur="100" accel="100000" fill="hold">
                                          <p:stCondLst>
                                            <p:cond delay="900"/>
                                          </p:stCondLst>
                                        </p:cTn>
                                        <p:tgtEl>
                                          <p:spTgt spid="82"/>
                                        </p:tgtEl>
                                        <p:attrNameLst>
                                          <p:attrName>ppt_y</p:attrName>
                                        </p:attrNameLst>
                                      </p:cBhvr>
                                      <p:tavLst>
                                        <p:tav tm="0">
                                          <p:val>
                                            <p:strVal val="#ppt_y-.03"/>
                                          </p:val>
                                        </p:tav>
                                        <p:tav tm="100000">
                                          <p:val>
                                            <p:strVal val="#ppt_y"/>
                                          </p:val>
                                        </p:tav>
                                      </p:tavLst>
                                    </p:anim>
                                  </p:childTnLst>
                                </p:cTn>
                              </p:par>
                            </p:childTnLst>
                          </p:cTn>
                        </p:par>
                        <p:par>
                          <p:cTn id="77" fill="hold">
                            <p:stCondLst>
                              <p:cond delay="7500"/>
                            </p:stCondLst>
                            <p:childTnLst>
                              <p:par>
                                <p:cTn id="78" presetID="49" presetClass="entr" presetSubtype="0" decel="100000" fill="hold" grpId="0" nodeType="afterEffect">
                                  <p:stCondLst>
                                    <p:cond delay="0"/>
                                  </p:stCondLst>
                                  <p:childTnLst>
                                    <p:set>
                                      <p:cBhvr>
                                        <p:cTn id="79" dur="1" fill="hold">
                                          <p:stCondLst>
                                            <p:cond delay="0"/>
                                          </p:stCondLst>
                                        </p:cTn>
                                        <p:tgtEl>
                                          <p:spTgt spid="94"/>
                                        </p:tgtEl>
                                        <p:attrNameLst>
                                          <p:attrName>style.visibility</p:attrName>
                                        </p:attrNameLst>
                                      </p:cBhvr>
                                      <p:to>
                                        <p:strVal val="visible"/>
                                      </p:to>
                                    </p:set>
                                    <p:anim calcmode="lin" valueType="num">
                                      <p:cBhvr>
                                        <p:cTn id="80" dur="500" fill="hold"/>
                                        <p:tgtEl>
                                          <p:spTgt spid="94"/>
                                        </p:tgtEl>
                                        <p:attrNameLst>
                                          <p:attrName>ppt_w</p:attrName>
                                        </p:attrNameLst>
                                      </p:cBhvr>
                                      <p:tavLst>
                                        <p:tav tm="0">
                                          <p:val>
                                            <p:fltVal val="0"/>
                                          </p:val>
                                        </p:tav>
                                        <p:tav tm="100000">
                                          <p:val>
                                            <p:strVal val="#ppt_w"/>
                                          </p:val>
                                        </p:tav>
                                      </p:tavLst>
                                    </p:anim>
                                    <p:anim calcmode="lin" valueType="num">
                                      <p:cBhvr>
                                        <p:cTn id="81" dur="500" fill="hold"/>
                                        <p:tgtEl>
                                          <p:spTgt spid="94"/>
                                        </p:tgtEl>
                                        <p:attrNameLst>
                                          <p:attrName>ppt_h</p:attrName>
                                        </p:attrNameLst>
                                      </p:cBhvr>
                                      <p:tavLst>
                                        <p:tav tm="0">
                                          <p:val>
                                            <p:fltVal val="0"/>
                                          </p:val>
                                        </p:tav>
                                        <p:tav tm="100000">
                                          <p:val>
                                            <p:strVal val="#ppt_h"/>
                                          </p:val>
                                        </p:tav>
                                      </p:tavLst>
                                    </p:anim>
                                    <p:anim calcmode="lin" valueType="num">
                                      <p:cBhvr>
                                        <p:cTn id="82" dur="500" fill="hold"/>
                                        <p:tgtEl>
                                          <p:spTgt spid="94"/>
                                        </p:tgtEl>
                                        <p:attrNameLst>
                                          <p:attrName>style.rotation</p:attrName>
                                        </p:attrNameLst>
                                      </p:cBhvr>
                                      <p:tavLst>
                                        <p:tav tm="0">
                                          <p:val>
                                            <p:fltVal val="360"/>
                                          </p:val>
                                        </p:tav>
                                        <p:tav tm="100000">
                                          <p:val>
                                            <p:fltVal val="0"/>
                                          </p:val>
                                        </p:tav>
                                      </p:tavLst>
                                    </p:anim>
                                    <p:animEffect transition="in" filter="fade">
                                      <p:cBhvr>
                                        <p:cTn id="83" dur="500"/>
                                        <p:tgtEl>
                                          <p:spTgt spid="94"/>
                                        </p:tgtEl>
                                      </p:cBhvr>
                                    </p:animEffect>
                                  </p:childTnLst>
                                </p:cTn>
                              </p:par>
                            </p:childTnLst>
                          </p:cTn>
                        </p:par>
                        <p:par>
                          <p:cTn id="84" fill="hold">
                            <p:stCondLst>
                              <p:cond delay="8000"/>
                            </p:stCondLst>
                            <p:childTnLst>
                              <p:par>
                                <p:cTn id="85" presetID="53" presetClass="entr" presetSubtype="16" fill="hold" nodeType="after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Effect transition="in" filter="fade">
                                      <p:cBhvr>
                                        <p:cTn id="89" dur="500"/>
                                        <p:tgtEl>
                                          <p:spTgt spid="51"/>
                                        </p:tgtEl>
                                      </p:cBhvr>
                                    </p:animEffect>
                                  </p:childTnLst>
                                </p:cTn>
                              </p:par>
                            </p:childTnLst>
                          </p:cTn>
                        </p:par>
                        <p:par>
                          <p:cTn id="90" fill="hold">
                            <p:stCondLst>
                              <p:cond delay="8500"/>
                            </p:stCondLst>
                            <p:childTnLst>
                              <p:par>
                                <p:cTn id="91" presetID="37" presetClass="entr" presetSubtype="0" fill="hold" grpId="0" nodeType="afterEffect">
                                  <p:stCondLst>
                                    <p:cond delay="0"/>
                                  </p:stCondLst>
                                  <p:childTnLst>
                                    <p:set>
                                      <p:cBhvr>
                                        <p:cTn id="92" dur="1" fill="hold">
                                          <p:stCondLst>
                                            <p:cond delay="0"/>
                                          </p:stCondLst>
                                        </p:cTn>
                                        <p:tgtEl>
                                          <p:spTgt spid="81"/>
                                        </p:tgtEl>
                                        <p:attrNameLst>
                                          <p:attrName>style.visibility</p:attrName>
                                        </p:attrNameLst>
                                      </p:cBhvr>
                                      <p:to>
                                        <p:strVal val="visible"/>
                                      </p:to>
                                    </p:set>
                                    <p:animEffect transition="in" filter="fade">
                                      <p:cBhvr>
                                        <p:cTn id="93" dur="1000"/>
                                        <p:tgtEl>
                                          <p:spTgt spid="81"/>
                                        </p:tgtEl>
                                      </p:cBhvr>
                                    </p:animEffect>
                                    <p:anim calcmode="lin" valueType="num">
                                      <p:cBhvr>
                                        <p:cTn id="94" dur="1000" fill="hold"/>
                                        <p:tgtEl>
                                          <p:spTgt spid="81"/>
                                        </p:tgtEl>
                                        <p:attrNameLst>
                                          <p:attrName>ppt_x</p:attrName>
                                        </p:attrNameLst>
                                      </p:cBhvr>
                                      <p:tavLst>
                                        <p:tav tm="0">
                                          <p:val>
                                            <p:strVal val="#ppt_x"/>
                                          </p:val>
                                        </p:tav>
                                        <p:tav tm="100000">
                                          <p:val>
                                            <p:strVal val="#ppt_x"/>
                                          </p:val>
                                        </p:tav>
                                      </p:tavLst>
                                    </p:anim>
                                    <p:anim calcmode="lin" valueType="num">
                                      <p:cBhvr>
                                        <p:cTn id="95" dur="900" decel="100000" fill="hold"/>
                                        <p:tgtEl>
                                          <p:spTgt spid="81"/>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97" fill="hold">
                            <p:stCondLst>
                              <p:cond delay="9500"/>
                            </p:stCondLst>
                            <p:childTnLst>
                              <p:par>
                                <p:cTn id="98" presetID="49" presetClass="entr" presetSubtype="0" decel="100000" fill="hold" grpId="0" nodeType="afterEffect">
                                  <p:stCondLst>
                                    <p:cond delay="0"/>
                                  </p:stCondLst>
                                  <p:childTnLst>
                                    <p:set>
                                      <p:cBhvr>
                                        <p:cTn id="99" dur="1" fill="hold">
                                          <p:stCondLst>
                                            <p:cond delay="0"/>
                                          </p:stCondLst>
                                        </p:cTn>
                                        <p:tgtEl>
                                          <p:spTgt spid="98"/>
                                        </p:tgtEl>
                                        <p:attrNameLst>
                                          <p:attrName>style.visibility</p:attrName>
                                        </p:attrNameLst>
                                      </p:cBhvr>
                                      <p:to>
                                        <p:strVal val="visible"/>
                                      </p:to>
                                    </p:set>
                                    <p:anim calcmode="lin" valueType="num">
                                      <p:cBhvr>
                                        <p:cTn id="100" dur="500" fill="hold"/>
                                        <p:tgtEl>
                                          <p:spTgt spid="98"/>
                                        </p:tgtEl>
                                        <p:attrNameLst>
                                          <p:attrName>ppt_w</p:attrName>
                                        </p:attrNameLst>
                                      </p:cBhvr>
                                      <p:tavLst>
                                        <p:tav tm="0">
                                          <p:val>
                                            <p:fltVal val="0"/>
                                          </p:val>
                                        </p:tav>
                                        <p:tav tm="100000">
                                          <p:val>
                                            <p:strVal val="#ppt_w"/>
                                          </p:val>
                                        </p:tav>
                                      </p:tavLst>
                                    </p:anim>
                                    <p:anim calcmode="lin" valueType="num">
                                      <p:cBhvr>
                                        <p:cTn id="101" dur="500" fill="hold"/>
                                        <p:tgtEl>
                                          <p:spTgt spid="98"/>
                                        </p:tgtEl>
                                        <p:attrNameLst>
                                          <p:attrName>ppt_h</p:attrName>
                                        </p:attrNameLst>
                                      </p:cBhvr>
                                      <p:tavLst>
                                        <p:tav tm="0">
                                          <p:val>
                                            <p:fltVal val="0"/>
                                          </p:val>
                                        </p:tav>
                                        <p:tav tm="100000">
                                          <p:val>
                                            <p:strVal val="#ppt_h"/>
                                          </p:val>
                                        </p:tav>
                                      </p:tavLst>
                                    </p:anim>
                                    <p:anim calcmode="lin" valueType="num">
                                      <p:cBhvr>
                                        <p:cTn id="102" dur="500" fill="hold"/>
                                        <p:tgtEl>
                                          <p:spTgt spid="98"/>
                                        </p:tgtEl>
                                        <p:attrNameLst>
                                          <p:attrName>style.rotation</p:attrName>
                                        </p:attrNameLst>
                                      </p:cBhvr>
                                      <p:tavLst>
                                        <p:tav tm="0">
                                          <p:val>
                                            <p:fltVal val="360"/>
                                          </p:val>
                                        </p:tav>
                                        <p:tav tm="100000">
                                          <p:val>
                                            <p:fltVal val="0"/>
                                          </p:val>
                                        </p:tav>
                                      </p:tavLst>
                                    </p:anim>
                                    <p:animEffect transition="in" filter="fade">
                                      <p:cBhvr>
                                        <p:cTn id="103" dur="500"/>
                                        <p:tgtEl>
                                          <p:spTgt spid="98"/>
                                        </p:tgtEl>
                                      </p:cBhvr>
                                    </p:animEffect>
                                  </p:childTnLst>
                                </p:cTn>
                              </p:par>
                            </p:childTnLst>
                          </p:cTn>
                        </p:par>
                        <p:par>
                          <p:cTn id="104" fill="hold">
                            <p:stCondLst>
                              <p:cond delay="10000"/>
                            </p:stCondLst>
                            <p:childTnLst>
                              <p:par>
                                <p:cTn id="105" presetID="53" presetClass="entr" presetSubtype="16" fill="hold" nodeType="afterEffect">
                                  <p:stCondLst>
                                    <p:cond delay="0"/>
                                  </p:stCondLst>
                                  <p:childTnLst>
                                    <p:set>
                                      <p:cBhvr>
                                        <p:cTn id="106" dur="1" fill="hold">
                                          <p:stCondLst>
                                            <p:cond delay="0"/>
                                          </p:stCondLst>
                                        </p:cTn>
                                        <p:tgtEl>
                                          <p:spTgt spid="75"/>
                                        </p:tgtEl>
                                        <p:attrNameLst>
                                          <p:attrName>style.visibility</p:attrName>
                                        </p:attrNameLst>
                                      </p:cBhvr>
                                      <p:to>
                                        <p:strVal val="visible"/>
                                      </p:to>
                                    </p:set>
                                    <p:anim calcmode="lin" valueType="num">
                                      <p:cBhvr>
                                        <p:cTn id="107" dur="500" fill="hold"/>
                                        <p:tgtEl>
                                          <p:spTgt spid="75"/>
                                        </p:tgtEl>
                                        <p:attrNameLst>
                                          <p:attrName>ppt_w</p:attrName>
                                        </p:attrNameLst>
                                      </p:cBhvr>
                                      <p:tavLst>
                                        <p:tav tm="0">
                                          <p:val>
                                            <p:fltVal val="0"/>
                                          </p:val>
                                        </p:tav>
                                        <p:tav tm="100000">
                                          <p:val>
                                            <p:strVal val="#ppt_w"/>
                                          </p:val>
                                        </p:tav>
                                      </p:tavLst>
                                    </p:anim>
                                    <p:anim calcmode="lin" valueType="num">
                                      <p:cBhvr>
                                        <p:cTn id="108" dur="500" fill="hold"/>
                                        <p:tgtEl>
                                          <p:spTgt spid="75"/>
                                        </p:tgtEl>
                                        <p:attrNameLst>
                                          <p:attrName>ppt_h</p:attrName>
                                        </p:attrNameLst>
                                      </p:cBhvr>
                                      <p:tavLst>
                                        <p:tav tm="0">
                                          <p:val>
                                            <p:fltVal val="0"/>
                                          </p:val>
                                        </p:tav>
                                        <p:tav tm="100000">
                                          <p:val>
                                            <p:strVal val="#ppt_h"/>
                                          </p:val>
                                        </p:tav>
                                      </p:tavLst>
                                    </p:anim>
                                    <p:animEffect transition="in" filter="fade">
                                      <p:cBhvr>
                                        <p:cTn id="109" dur="500"/>
                                        <p:tgtEl>
                                          <p:spTgt spid="75"/>
                                        </p:tgtEl>
                                      </p:cBhvr>
                                    </p:animEffect>
                                  </p:childTnLst>
                                </p:cTn>
                              </p:par>
                            </p:childTnLst>
                          </p:cTn>
                        </p:par>
                        <p:par>
                          <p:cTn id="110" fill="hold">
                            <p:stCondLst>
                              <p:cond delay="10500"/>
                            </p:stCondLst>
                            <p:childTnLst>
                              <p:par>
                                <p:cTn id="111" presetID="37" presetClass="entr" presetSubtype="0" fill="hold" grpId="0" nodeType="afterEffect">
                                  <p:stCondLst>
                                    <p:cond delay="0"/>
                                  </p:stCondLst>
                                  <p:childTnLst>
                                    <p:set>
                                      <p:cBhvr>
                                        <p:cTn id="112" dur="1" fill="hold">
                                          <p:stCondLst>
                                            <p:cond delay="0"/>
                                          </p:stCondLst>
                                        </p:cTn>
                                        <p:tgtEl>
                                          <p:spTgt spid="80"/>
                                        </p:tgtEl>
                                        <p:attrNameLst>
                                          <p:attrName>style.visibility</p:attrName>
                                        </p:attrNameLst>
                                      </p:cBhvr>
                                      <p:to>
                                        <p:strVal val="visible"/>
                                      </p:to>
                                    </p:set>
                                    <p:animEffect transition="in" filter="fade">
                                      <p:cBhvr>
                                        <p:cTn id="113" dur="1000"/>
                                        <p:tgtEl>
                                          <p:spTgt spid="80"/>
                                        </p:tgtEl>
                                      </p:cBhvr>
                                    </p:animEffect>
                                    <p:anim calcmode="lin" valueType="num">
                                      <p:cBhvr>
                                        <p:cTn id="114" dur="1000" fill="hold"/>
                                        <p:tgtEl>
                                          <p:spTgt spid="80"/>
                                        </p:tgtEl>
                                        <p:attrNameLst>
                                          <p:attrName>ppt_x</p:attrName>
                                        </p:attrNameLst>
                                      </p:cBhvr>
                                      <p:tavLst>
                                        <p:tav tm="0">
                                          <p:val>
                                            <p:strVal val="#ppt_x"/>
                                          </p:val>
                                        </p:tav>
                                        <p:tav tm="100000">
                                          <p:val>
                                            <p:strVal val="#ppt_x"/>
                                          </p:val>
                                        </p:tav>
                                      </p:tavLst>
                                    </p:anim>
                                    <p:anim calcmode="lin" valueType="num">
                                      <p:cBhvr>
                                        <p:cTn id="115" dur="900" decel="100000" fill="hold"/>
                                        <p:tgtEl>
                                          <p:spTgt spid="80"/>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7" fill="hold">
                            <p:stCondLst>
                              <p:cond delay="11500"/>
                            </p:stCondLst>
                            <p:childTnLst>
                              <p:par>
                                <p:cTn id="118" presetID="49" presetClass="entr" presetSubtype="0" decel="100000" fill="hold" nodeType="afterEffect">
                                  <p:stCondLst>
                                    <p:cond delay="0"/>
                                  </p:stCondLst>
                                  <p:childTnLst>
                                    <p:set>
                                      <p:cBhvr>
                                        <p:cTn id="119" dur="1" fill="hold">
                                          <p:stCondLst>
                                            <p:cond delay="0"/>
                                          </p:stCondLst>
                                        </p:cTn>
                                        <p:tgtEl>
                                          <p:spTgt spid="86"/>
                                        </p:tgtEl>
                                        <p:attrNameLst>
                                          <p:attrName>style.visibility</p:attrName>
                                        </p:attrNameLst>
                                      </p:cBhvr>
                                      <p:to>
                                        <p:strVal val="visible"/>
                                      </p:to>
                                    </p:set>
                                    <p:anim calcmode="lin" valueType="num">
                                      <p:cBhvr>
                                        <p:cTn id="120" dur="500" fill="hold"/>
                                        <p:tgtEl>
                                          <p:spTgt spid="86"/>
                                        </p:tgtEl>
                                        <p:attrNameLst>
                                          <p:attrName>ppt_w</p:attrName>
                                        </p:attrNameLst>
                                      </p:cBhvr>
                                      <p:tavLst>
                                        <p:tav tm="0">
                                          <p:val>
                                            <p:fltVal val="0"/>
                                          </p:val>
                                        </p:tav>
                                        <p:tav tm="100000">
                                          <p:val>
                                            <p:strVal val="#ppt_w"/>
                                          </p:val>
                                        </p:tav>
                                      </p:tavLst>
                                    </p:anim>
                                    <p:anim calcmode="lin" valueType="num">
                                      <p:cBhvr>
                                        <p:cTn id="121" dur="500" fill="hold"/>
                                        <p:tgtEl>
                                          <p:spTgt spid="86"/>
                                        </p:tgtEl>
                                        <p:attrNameLst>
                                          <p:attrName>ppt_h</p:attrName>
                                        </p:attrNameLst>
                                      </p:cBhvr>
                                      <p:tavLst>
                                        <p:tav tm="0">
                                          <p:val>
                                            <p:fltVal val="0"/>
                                          </p:val>
                                        </p:tav>
                                        <p:tav tm="100000">
                                          <p:val>
                                            <p:strVal val="#ppt_h"/>
                                          </p:val>
                                        </p:tav>
                                      </p:tavLst>
                                    </p:anim>
                                    <p:anim calcmode="lin" valueType="num">
                                      <p:cBhvr>
                                        <p:cTn id="122" dur="500" fill="hold"/>
                                        <p:tgtEl>
                                          <p:spTgt spid="86"/>
                                        </p:tgtEl>
                                        <p:attrNameLst>
                                          <p:attrName>style.rotation</p:attrName>
                                        </p:attrNameLst>
                                      </p:cBhvr>
                                      <p:tavLst>
                                        <p:tav tm="0">
                                          <p:val>
                                            <p:fltVal val="360"/>
                                          </p:val>
                                        </p:tav>
                                        <p:tav tm="100000">
                                          <p:val>
                                            <p:fltVal val="0"/>
                                          </p:val>
                                        </p:tav>
                                      </p:tavLst>
                                    </p:anim>
                                    <p:animEffect transition="in" filter="fade">
                                      <p:cBhvr>
                                        <p:cTn id="123" dur="500"/>
                                        <p:tgtEl>
                                          <p:spTgt spid="86"/>
                                        </p:tgtEl>
                                      </p:cBhvr>
                                    </p:animEffect>
                                  </p:childTnLst>
                                </p:cTn>
                              </p:par>
                            </p:childTnLst>
                          </p:cTn>
                        </p:par>
                        <p:par>
                          <p:cTn id="124" fill="hold">
                            <p:stCondLst>
                              <p:cond delay="12000"/>
                            </p:stCondLst>
                            <p:childTnLst>
                              <p:par>
                                <p:cTn id="125" presetID="53" presetClass="entr" presetSubtype="16" fill="hold" nodeType="afterEffect">
                                  <p:stCondLst>
                                    <p:cond delay="0"/>
                                  </p:stCondLst>
                                  <p:childTnLst>
                                    <p:set>
                                      <p:cBhvr>
                                        <p:cTn id="126" dur="1" fill="hold">
                                          <p:stCondLst>
                                            <p:cond delay="0"/>
                                          </p:stCondLst>
                                        </p:cTn>
                                        <p:tgtEl>
                                          <p:spTgt spid="69"/>
                                        </p:tgtEl>
                                        <p:attrNameLst>
                                          <p:attrName>style.visibility</p:attrName>
                                        </p:attrNameLst>
                                      </p:cBhvr>
                                      <p:to>
                                        <p:strVal val="visible"/>
                                      </p:to>
                                    </p:set>
                                    <p:anim calcmode="lin" valueType="num">
                                      <p:cBhvr>
                                        <p:cTn id="127" dur="500" fill="hold"/>
                                        <p:tgtEl>
                                          <p:spTgt spid="69"/>
                                        </p:tgtEl>
                                        <p:attrNameLst>
                                          <p:attrName>ppt_w</p:attrName>
                                        </p:attrNameLst>
                                      </p:cBhvr>
                                      <p:tavLst>
                                        <p:tav tm="0">
                                          <p:val>
                                            <p:fltVal val="0"/>
                                          </p:val>
                                        </p:tav>
                                        <p:tav tm="100000">
                                          <p:val>
                                            <p:strVal val="#ppt_w"/>
                                          </p:val>
                                        </p:tav>
                                      </p:tavLst>
                                    </p:anim>
                                    <p:anim calcmode="lin" valueType="num">
                                      <p:cBhvr>
                                        <p:cTn id="128" dur="500" fill="hold"/>
                                        <p:tgtEl>
                                          <p:spTgt spid="69"/>
                                        </p:tgtEl>
                                        <p:attrNameLst>
                                          <p:attrName>ppt_h</p:attrName>
                                        </p:attrNameLst>
                                      </p:cBhvr>
                                      <p:tavLst>
                                        <p:tav tm="0">
                                          <p:val>
                                            <p:fltVal val="0"/>
                                          </p:val>
                                        </p:tav>
                                        <p:tav tm="100000">
                                          <p:val>
                                            <p:strVal val="#ppt_h"/>
                                          </p:val>
                                        </p:tav>
                                      </p:tavLst>
                                    </p:anim>
                                    <p:animEffect transition="in" filter="fade">
                                      <p:cBhvr>
                                        <p:cTn id="129" dur="500"/>
                                        <p:tgtEl>
                                          <p:spTgt spid="69"/>
                                        </p:tgtEl>
                                      </p:cBhvr>
                                    </p:animEffect>
                                  </p:childTnLst>
                                </p:cTn>
                              </p:par>
                            </p:childTnLst>
                          </p:cTn>
                        </p:par>
                        <p:par>
                          <p:cTn id="130" fill="hold">
                            <p:stCondLst>
                              <p:cond delay="12500"/>
                            </p:stCondLst>
                            <p:childTnLst>
                              <p:par>
                                <p:cTn id="131" presetID="37" presetClass="entr" presetSubtype="0" fill="hold" grpId="0" nodeType="afterEffect">
                                  <p:stCondLst>
                                    <p:cond delay="0"/>
                                  </p:stCondLst>
                                  <p:childTnLst>
                                    <p:set>
                                      <p:cBhvr>
                                        <p:cTn id="132" dur="1" fill="hold">
                                          <p:stCondLst>
                                            <p:cond delay="0"/>
                                          </p:stCondLst>
                                        </p:cTn>
                                        <p:tgtEl>
                                          <p:spTgt spid="79"/>
                                        </p:tgtEl>
                                        <p:attrNameLst>
                                          <p:attrName>style.visibility</p:attrName>
                                        </p:attrNameLst>
                                      </p:cBhvr>
                                      <p:to>
                                        <p:strVal val="visible"/>
                                      </p:to>
                                    </p:set>
                                    <p:animEffect transition="in" filter="fade">
                                      <p:cBhvr>
                                        <p:cTn id="133" dur="1000"/>
                                        <p:tgtEl>
                                          <p:spTgt spid="79"/>
                                        </p:tgtEl>
                                      </p:cBhvr>
                                    </p:animEffect>
                                    <p:anim calcmode="lin" valueType="num">
                                      <p:cBhvr>
                                        <p:cTn id="134" dur="1000" fill="hold"/>
                                        <p:tgtEl>
                                          <p:spTgt spid="79"/>
                                        </p:tgtEl>
                                        <p:attrNameLst>
                                          <p:attrName>ppt_x</p:attrName>
                                        </p:attrNameLst>
                                      </p:cBhvr>
                                      <p:tavLst>
                                        <p:tav tm="0">
                                          <p:val>
                                            <p:strVal val="#ppt_x"/>
                                          </p:val>
                                        </p:tav>
                                        <p:tav tm="100000">
                                          <p:val>
                                            <p:strVal val="#ppt_x"/>
                                          </p:val>
                                        </p:tav>
                                      </p:tavLst>
                                    </p:anim>
                                    <p:anim calcmode="lin" valueType="num">
                                      <p:cBhvr>
                                        <p:cTn id="135" dur="900" decel="100000" fill="hold"/>
                                        <p:tgtEl>
                                          <p:spTgt spid="79"/>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par>
                          <p:cTn id="137" fill="hold">
                            <p:stCondLst>
                              <p:cond delay="13500"/>
                            </p:stCondLst>
                            <p:childTnLst>
                              <p:par>
                                <p:cTn id="138" presetID="49" presetClass="entr" presetSubtype="0" decel="100000" fill="hold" nodeType="afterEffect">
                                  <p:stCondLst>
                                    <p:cond delay="0"/>
                                  </p:stCondLst>
                                  <p:childTnLst>
                                    <p:set>
                                      <p:cBhvr>
                                        <p:cTn id="139" dur="1" fill="hold">
                                          <p:stCondLst>
                                            <p:cond delay="0"/>
                                          </p:stCondLst>
                                        </p:cTn>
                                        <p:tgtEl>
                                          <p:spTgt spid="89"/>
                                        </p:tgtEl>
                                        <p:attrNameLst>
                                          <p:attrName>style.visibility</p:attrName>
                                        </p:attrNameLst>
                                      </p:cBhvr>
                                      <p:to>
                                        <p:strVal val="visible"/>
                                      </p:to>
                                    </p:set>
                                    <p:anim calcmode="lin" valueType="num">
                                      <p:cBhvr>
                                        <p:cTn id="140" dur="500" fill="hold"/>
                                        <p:tgtEl>
                                          <p:spTgt spid="89"/>
                                        </p:tgtEl>
                                        <p:attrNameLst>
                                          <p:attrName>ppt_w</p:attrName>
                                        </p:attrNameLst>
                                      </p:cBhvr>
                                      <p:tavLst>
                                        <p:tav tm="0">
                                          <p:val>
                                            <p:fltVal val="0"/>
                                          </p:val>
                                        </p:tav>
                                        <p:tav tm="100000">
                                          <p:val>
                                            <p:strVal val="#ppt_w"/>
                                          </p:val>
                                        </p:tav>
                                      </p:tavLst>
                                    </p:anim>
                                    <p:anim calcmode="lin" valueType="num">
                                      <p:cBhvr>
                                        <p:cTn id="141" dur="500" fill="hold"/>
                                        <p:tgtEl>
                                          <p:spTgt spid="89"/>
                                        </p:tgtEl>
                                        <p:attrNameLst>
                                          <p:attrName>ppt_h</p:attrName>
                                        </p:attrNameLst>
                                      </p:cBhvr>
                                      <p:tavLst>
                                        <p:tav tm="0">
                                          <p:val>
                                            <p:fltVal val="0"/>
                                          </p:val>
                                        </p:tav>
                                        <p:tav tm="100000">
                                          <p:val>
                                            <p:strVal val="#ppt_h"/>
                                          </p:val>
                                        </p:tav>
                                      </p:tavLst>
                                    </p:anim>
                                    <p:anim calcmode="lin" valueType="num">
                                      <p:cBhvr>
                                        <p:cTn id="142" dur="500" fill="hold"/>
                                        <p:tgtEl>
                                          <p:spTgt spid="89"/>
                                        </p:tgtEl>
                                        <p:attrNameLst>
                                          <p:attrName>style.rotation</p:attrName>
                                        </p:attrNameLst>
                                      </p:cBhvr>
                                      <p:tavLst>
                                        <p:tav tm="0">
                                          <p:val>
                                            <p:fltVal val="360"/>
                                          </p:val>
                                        </p:tav>
                                        <p:tav tm="100000">
                                          <p:val>
                                            <p:fltVal val="0"/>
                                          </p:val>
                                        </p:tav>
                                      </p:tavLst>
                                    </p:anim>
                                    <p:animEffect transition="in" filter="fade">
                                      <p:cBhvr>
                                        <p:cTn id="143"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animBg="1"/>
      <p:bldP spid="81" grpId="0" animBg="1"/>
      <p:bldP spid="82" grpId="0" animBg="1"/>
      <p:bldP spid="83" grpId="0" animBg="1"/>
      <p:bldP spid="84" grpId="0" animBg="1"/>
      <p:bldP spid="85" grpId="0" animBg="1"/>
      <p:bldP spid="94" grpId="0" animBg="1"/>
      <p:bldP spid="95" grpId="0" animBg="1"/>
      <p:bldP spid="96" grpId="0" animBg="1"/>
      <p:bldP spid="97" grpId="0" animBg="1"/>
      <p:bldP spid="98"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5" name="Group 12"/>
          <p:cNvGrpSpPr/>
          <p:nvPr/>
        </p:nvGrpSpPr>
        <p:grpSpPr>
          <a:xfrm>
            <a:off x="3375294" y="1011976"/>
            <a:ext cx="2757558" cy="3518520"/>
            <a:chOff x="4566005" y="1376925"/>
            <a:chExt cx="3752016" cy="4787404"/>
          </a:xfrm>
        </p:grpSpPr>
        <p:grpSp>
          <p:nvGrpSpPr>
            <p:cNvPr id="36" name="Group 27"/>
            <p:cNvGrpSpPr/>
            <p:nvPr/>
          </p:nvGrpSpPr>
          <p:grpSpPr>
            <a:xfrm>
              <a:off x="4566005" y="1376925"/>
              <a:ext cx="3752016" cy="4787404"/>
              <a:chOff x="4267567" y="971303"/>
              <a:chExt cx="4127218" cy="5266144"/>
            </a:xfrm>
          </p:grpSpPr>
          <p:sp>
            <p:nvSpPr>
              <p:cNvPr id="51" name="椭圆 12"/>
              <p:cNvSpPr/>
              <p:nvPr/>
            </p:nvSpPr>
            <p:spPr>
              <a:xfrm flipH="1">
                <a:off x="6598302" y="1672372"/>
                <a:ext cx="1545224" cy="3068998"/>
              </a:xfrm>
              <a:custGeom>
                <a:avLst/>
                <a:gdLst>
                  <a:gd name="connsiteX0" fmla="*/ 982783 w 1074223"/>
                  <a:gd name="connsiteY0" fmla="*/ 0 h 2224974"/>
                  <a:gd name="connsiteX1" fmla="*/ 586805 w 1074223"/>
                  <a:gd name="connsiteY1" fmla="*/ 2224974 h 2224974"/>
                  <a:gd name="connsiteX2" fmla="*/ 0 w 1074223"/>
                  <a:gd name="connsiteY2" fmla="*/ 1188724 h 2224974"/>
                  <a:gd name="connsiteX3" fmla="*/ 1074223 w 1074223"/>
                  <a:gd name="connsiteY3" fmla="*/ 91440 h 2224974"/>
                  <a:gd name="connsiteX0-1" fmla="*/ 586805 w 1074223"/>
                  <a:gd name="connsiteY0-2" fmla="*/ 2133534 h 2133534"/>
                  <a:gd name="connsiteX1-3" fmla="*/ 0 w 1074223"/>
                  <a:gd name="connsiteY1-4" fmla="*/ 1097284 h 2133534"/>
                  <a:gd name="connsiteX2-5" fmla="*/ 1074223 w 1074223"/>
                  <a:gd name="connsiteY2-6" fmla="*/ 0 h 2133534"/>
                </a:gdLst>
                <a:ahLst/>
                <a:cxnLst>
                  <a:cxn ang="0">
                    <a:pos x="connsiteX0-1" y="connsiteY0-2"/>
                  </a:cxn>
                  <a:cxn ang="0">
                    <a:pos x="connsiteX1-3" y="connsiteY1-4"/>
                  </a:cxn>
                  <a:cxn ang="0">
                    <a:pos x="connsiteX2-5" y="connsiteY2-6"/>
                  </a:cxn>
                </a:cxnLst>
                <a:rect l="l" t="t" r="r" b="b"/>
                <a:pathLst>
                  <a:path w="1074223" h="2133534">
                    <a:moveTo>
                      <a:pt x="586805" y="2133534"/>
                    </a:moveTo>
                    <a:cubicBezTo>
                      <a:pt x="234850" y="1922751"/>
                      <a:pt x="0" y="1537444"/>
                      <a:pt x="0" y="1097284"/>
                    </a:cubicBezTo>
                    <a:cubicBezTo>
                      <a:pt x="0" y="506551"/>
                      <a:pt x="423013" y="14617"/>
                      <a:pt x="1074223" y="0"/>
                    </a:cubicBezTo>
                  </a:path>
                </a:pathLst>
              </a:custGeom>
              <a:noFill/>
              <a:ln w="25400" cap="flat" cmpd="sng" algn="ctr">
                <a:solidFill>
                  <a:schemeClr val="tx1">
                    <a:lumMod val="50000"/>
                    <a:lumOff val="50000"/>
                  </a:schemeClr>
                </a:solidFill>
                <a:prstDash val="sysDot"/>
              </a:ln>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52" name="椭圆 12"/>
              <p:cNvSpPr/>
              <p:nvPr/>
            </p:nvSpPr>
            <p:spPr>
              <a:xfrm>
                <a:off x="4561186" y="3834482"/>
                <a:ext cx="1074223" cy="2133534"/>
              </a:xfrm>
              <a:custGeom>
                <a:avLst/>
                <a:gdLst>
                  <a:gd name="connsiteX0" fmla="*/ 982783 w 1074223"/>
                  <a:gd name="connsiteY0" fmla="*/ 0 h 2224974"/>
                  <a:gd name="connsiteX1" fmla="*/ 586805 w 1074223"/>
                  <a:gd name="connsiteY1" fmla="*/ 2224974 h 2224974"/>
                  <a:gd name="connsiteX2" fmla="*/ 0 w 1074223"/>
                  <a:gd name="connsiteY2" fmla="*/ 1188724 h 2224974"/>
                  <a:gd name="connsiteX3" fmla="*/ 1074223 w 1074223"/>
                  <a:gd name="connsiteY3" fmla="*/ 91440 h 2224974"/>
                  <a:gd name="connsiteX0-1" fmla="*/ 586805 w 1074223"/>
                  <a:gd name="connsiteY0-2" fmla="*/ 2133534 h 2133534"/>
                  <a:gd name="connsiteX1-3" fmla="*/ 0 w 1074223"/>
                  <a:gd name="connsiteY1-4" fmla="*/ 1097284 h 2133534"/>
                  <a:gd name="connsiteX2-5" fmla="*/ 1074223 w 1074223"/>
                  <a:gd name="connsiteY2-6" fmla="*/ 0 h 2133534"/>
                </a:gdLst>
                <a:ahLst/>
                <a:cxnLst>
                  <a:cxn ang="0">
                    <a:pos x="connsiteX0-1" y="connsiteY0-2"/>
                  </a:cxn>
                  <a:cxn ang="0">
                    <a:pos x="connsiteX1-3" y="connsiteY1-4"/>
                  </a:cxn>
                  <a:cxn ang="0">
                    <a:pos x="connsiteX2-5" y="connsiteY2-6"/>
                  </a:cxn>
                </a:cxnLst>
                <a:rect l="l" t="t" r="r" b="b"/>
                <a:pathLst>
                  <a:path w="1074223" h="2133534">
                    <a:moveTo>
                      <a:pt x="586805" y="2133534"/>
                    </a:moveTo>
                    <a:cubicBezTo>
                      <a:pt x="234850" y="1922751"/>
                      <a:pt x="0" y="1537444"/>
                      <a:pt x="0" y="1097284"/>
                    </a:cubicBezTo>
                    <a:cubicBezTo>
                      <a:pt x="0" y="506551"/>
                      <a:pt x="423013" y="14617"/>
                      <a:pt x="1074223" y="0"/>
                    </a:cubicBezTo>
                  </a:path>
                </a:pathLst>
              </a:custGeom>
              <a:noFill/>
              <a:ln w="25400" cap="flat" cmpd="sng" algn="ctr">
                <a:solidFill>
                  <a:schemeClr val="tx1">
                    <a:lumMod val="50000"/>
                    <a:lumOff val="50000"/>
                  </a:schemeClr>
                </a:solidFill>
                <a:prstDash val="sysDot"/>
              </a:ln>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53" name="椭圆 28"/>
              <p:cNvSpPr/>
              <p:nvPr/>
            </p:nvSpPr>
            <p:spPr>
              <a:xfrm>
                <a:off x="4764682" y="3990124"/>
                <a:ext cx="1977892" cy="1977892"/>
              </a:xfrm>
              <a:prstGeom prst="ellipse">
                <a:avLst/>
              </a:prstGeom>
              <a:solidFill>
                <a:schemeClr val="tx1">
                  <a:lumMod val="50000"/>
                  <a:lumOff val="50000"/>
                </a:schemeClr>
              </a:solidFill>
              <a:ln w="76200" cap="flat" cmpd="sng" algn="ctr">
                <a:solidFill>
                  <a:sysClr val="window" lastClr="FFFFFF"/>
                </a:solidFill>
                <a:prstDash val="solid"/>
              </a:ln>
              <a:effectLst>
                <a:outerShdw blurRad="50800" dist="38100" dir="13500000" algn="br" rotWithShape="0">
                  <a:prstClr val="black">
                    <a:alpha val="40000"/>
                  </a:prstClr>
                </a:out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54" name="椭圆 29"/>
              <p:cNvSpPr/>
              <p:nvPr/>
            </p:nvSpPr>
            <p:spPr>
              <a:xfrm>
                <a:off x="4978628" y="4204070"/>
                <a:ext cx="1549999" cy="1549999"/>
              </a:xfrm>
              <a:prstGeom prst="ellipse">
                <a:avLst/>
              </a:prstGeom>
              <a:solidFill>
                <a:sysClr val="window" lastClr="FFFFFF"/>
              </a:solidFill>
              <a:ln w="25400" cap="flat" cmpd="sng" algn="ctr">
                <a:noFill/>
                <a:prstDash val="solid"/>
              </a:ln>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55" name="椭圆 30"/>
              <p:cNvSpPr/>
              <p:nvPr/>
            </p:nvSpPr>
            <p:spPr>
              <a:xfrm>
                <a:off x="5228548" y="1917640"/>
                <a:ext cx="2663720" cy="2663720"/>
              </a:xfrm>
              <a:prstGeom prst="ellipse">
                <a:avLst/>
              </a:prstGeom>
              <a:solidFill>
                <a:schemeClr val="tx1">
                  <a:lumMod val="50000"/>
                  <a:lumOff val="50000"/>
                </a:schemeClr>
              </a:solidFill>
              <a:ln w="76200" cap="flat" cmpd="sng" algn="ctr">
                <a:solidFill>
                  <a:sysClr val="window" lastClr="FFFFFF"/>
                </a:solidFill>
                <a:prstDash val="solid"/>
              </a:ln>
              <a:effectLst>
                <a:outerShdw blurRad="63500" sx="102000" sy="102000" algn="ctr" rotWithShape="0">
                  <a:prstClr val="black">
                    <a:alpha val="40000"/>
                  </a:prstClr>
                </a:out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56" name="椭圆 31"/>
              <p:cNvSpPr/>
              <p:nvPr/>
            </p:nvSpPr>
            <p:spPr>
              <a:xfrm>
                <a:off x="5451917" y="2141009"/>
                <a:ext cx="2216981" cy="2216981"/>
              </a:xfrm>
              <a:prstGeom prst="ellipse">
                <a:avLst/>
              </a:prstGeom>
              <a:solidFill>
                <a:sysClr val="window" lastClr="FFFFFF"/>
              </a:solidFill>
              <a:ln w="25400" cap="flat" cmpd="sng" algn="ctr">
                <a:noFill/>
                <a:prstDash val="solid"/>
              </a:ln>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57" name="任意多边形 32"/>
              <p:cNvSpPr/>
              <p:nvPr/>
            </p:nvSpPr>
            <p:spPr>
              <a:xfrm>
                <a:off x="4267567" y="2409948"/>
                <a:ext cx="337279" cy="569626"/>
              </a:xfrm>
              <a:custGeom>
                <a:avLst/>
                <a:gdLst>
                  <a:gd name="connsiteX0" fmla="*/ 674558 w 674558"/>
                  <a:gd name="connsiteY0" fmla="*/ 0 h 569626"/>
                  <a:gd name="connsiteX1" fmla="*/ 344774 w 674558"/>
                  <a:gd name="connsiteY1" fmla="*/ 569626 h 569626"/>
                  <a:gd name="connsiteX2" fmla="*/ 0 w 674558"/>
                  <a:gd name="connsiteY2" fmla="*/ 554636 h 569626"/>
                </a:gdLst>
                <a:ahLst/>
                <a:cxnLst>
                  <a:cxn ang="0">
                    <a:pos x="connsiteX0" y="connsiteY0"/>
                  </a:cxn>
                  <a:cxn ang="0">
                    <a:pos x="connsiteX1" y="connsiteY1"/>
                  </a:cxn>
                  <a:cxn ang="0">
                    <a:pos x="connsiteX2" y="connsiteY2"/>
                  </a:cxn>
                </a:cxnLst>
                <a:rect l="l" t="t" r="r" b="b"/>
                <a:pathLst>
                  <a:path w="674558" h="569626">
                    <a:moveTo>
                      <a:pt x="674558" y="0"/>
                    </a:moveTo>
                    <a:lnTo>
                      <a:pt x="344774" y="569626"/>
                    </a:lnTo>
                    <a:lnTo>
                      <a:pt x="0" y="554636"/>
                    </a:lnTo>
                  </a:path>
                </a:pathLst>
              </a:custGeom>
              <a:noFill/>
              <a:ln w="28575" cap="flat" cmpd="sng" algn="ctr">
                <a:solidFill>
                  <a:schemeClr val="tx1">
                    <a:lumMod val="50000"/>
                    <a:lumOff val="50000"/>
                  </a:schemeClr>
                </a:solidFill>
                <a:prstDash val="solid"/>
                <a:headEnd type="none" w="med" len="med"/>
                <a:tailEnd type="arrow" w="med" len="med"/>
              </a:ln>
              <a:effectLst/>
            </p:spPr>
            <p:txBody>
              <a:bodyPr rtlCol="0" anchor="ctr"/>
              <a:lstStyle/>
              <a:p>
                <a:pPr algn="ctr" defTabSz="671830">
                  <a:defRPr/>
                </a:pPr>
                <a:endParaRPr lang="en-US" sz="1325" kern="0">
                  <a:solidFill>
                    <a:sysClr val="window" lastClr="FFFFFF"/>
                  </a:solidFill>
                  <a:latin typeface="Calibri" panose="020F0502020204030204"/>
                </a:endParaRPr>
              </a:p>
            </p:txBody>
          </p:sp>
          <p:sp>
            <p:nvSpPr>
              <p:cNvPr id="58" name="椭圆 33"/>
              <p:cNvSpPr/>
              <p:nvPr/>
            </p:nvSpPr>
            <p:spPr>
              <a:xfrm>
                <a:off x="4580476" y="1169189"/>
                <a:ext cx="1877542" cy="1877542"/>
              </a:xfrm>
              <a:prstGeom prst="ellipse">
                <a:avLst/>
              </a:prstGeom>
              <a:solidFill>
                <a:schemeClr val="tx1">
                  <a:lumMod val="50000"/>
                  <a:lumOff val="50000"/>
                </a:schemeClr>
              </a:solidFill>
              <a:ln w="76200" cap="flat" cmpd="sng" algn="ctr">
                <a:solidFill>
                  <a:sysClr val="window" lastClr="FFFFFF"/>
                </a:solidFill>
                <a:prstDash val="solid"/>
              </a:ln>
              <a:effectLst>
                <a:outerShdw blurRad="50800" dist="38100" dir="13500000" algn="br" rotWithShape="0">
                  <a:prstClr val="black">
                    <a:alpha val="40000"/>
                  </a:prstClr>
                </a:outerShdw>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cxnSp>
            <p:nvCxnSpPr>
              <p:cNvPr id="59" name="直接连接符 34"/>
              <p:cNvCxnSpPr/>
              <p:nvPr/>
            </p:nvCxnSpPr>
            <p:spPr>
              <a:xfrm>
                <a:off x="4279385" y="2409948"/>
                <a:ext cx="0" cy="1063497"/>
              </a:xfrm>
              <a:prstGeom prst="line">
                <a:avLst/>
              </a:prstGeom>
              <a:noFill/>
              <a:ln w="28575" cap="flat" cmpd="sng" algn="ctr">
                <a:solidFill>
                  <a:schemeClr val="tx1">
                    <a:lumMod val="50000"/>
                    <a:lumOff val="50000"/>
                  </a:schemeClr>
                </a:solidFill>
                <a:prstDash val="solid"/>
              </a:ln>
              <a:effectLst/>
            </p:spPr>
          </p:cxnSp>
          <p:sp>
            <p:nvSpPr>
              <p:cNvPr id="60" name="椭圆 37"/>
              <p:cNvSpPr/>
              <p:nvPr/>
            </p:nvSpPr>
            <p:spPr>
              <a:xfrm>
                <a:off x="4744247" y="1332960"/>
                <a:ext cx="1549999" cy="1549999"/>
              </a:xfrm>
              <a:prstGeom prst="ellipse">
                <a:avLst/>
              </a:prstGeom>
              <a:solidFill>
                <a:sysClr val="window" lastClr="FFFFFF"/>
              </a:solidFill>
              <a:ln w="25400" cap="flat" cmpd="sng" algn="ctr">
                <a:noFill/>
                <a:prstDash val="solid"/>
              </a:ln>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sp>
            <p:nvSpPr>
              <p:cNvPr id="61" name="任意多边形 41"/>
              <p:cNvSpPr/>
              <p:nvPr/>
            </p:nvSpPr>
            <p:spPr>
              <a:xfrm>
                <a:off x="4392547" y="5173950"/>
                <a:ext cx="337279" cy="569626"/>
              </a:xfrm>
              <a:custGeom>
                <a:avLst/>
                <a:gdLst>
                  <a:gd name="connsiteX0" fmla="*/ 674558 w 674558"/>
                  <a:gd name="connsiteY0" fmla="*/ 0 h 569626"/>
                  <a:gd name="connsiteX1" fmla="*/ 344774 w 674558"/>
                  <a:gd name="connsiteY1" fmla="*/ 569626 h 569626"/>
                  <a:gd name="connsiteX2" fmla="*/ 0 w 674558"/>
                  <a:gd name="connsiteY2" fmla="*/ 554636 h 569626"/>
                </a:gdLst>
                <a:ahLst/>
                <a:cxnLst>
                  <a:cxn ang="0">
                    <a:pos x="connsiteX0" y="connsiteY0"/>
                  </a:cxn>
                  <a:cxn ang="0">
                    <a:pos x="connsiteX1" y="connsiteY1"/>
                  </a:cxn>
                  <a:cxn ang="0">
                    <a:pos x="connsiteX2" y="connsiteY2"/>
                  </a:cxn>
                </a:cxnLst>
                <a:rect l="l" t="t" r="r" b="b"/>
                <a:pathLst>
                  <a:path w="674558" h="569626">
                    <a:moveTo>
                      <a:pt x="674558" y="0"/>
                    </a:moveTo>
                    <a:lnTo>
                      <a:pt x="344774" y="569626"/>
                    </a:lnTo>
                    <a:lnTo>
                      <a:pt x="0" y="554636"/>
                    </a:lnTo>
                  </a:path>
                </a:pathLst>
              </a:custGeom>
              <a:noFill/>
              <a:ln w="28575" cap="flat" cmpd="sng" algn="ctr">
                <a:solidFill>
                  <a:schemeClr val="tx1">
                    <a:lumMod val="50000"/>
                    <a:lumOff val="50000"/>
                  </a:schemeClr>
                </a:solidFill>
                <a:prstDash val="solid"/>
                <a:headEnd type="none" w="med" len="med"/>
                <a:tailEnd type="arrow" w="med" len="med"/>
              </a:ln>
              <a:effectLst/>
            </p:spPr>
            <p:txBody>
              <a:bodyPr rtlCol="0" anchor="ctr"/>
              <a:lstStyle/>
              <a:p>
                <a:pPr algn="ctr" defTabSz="671830">
                  <a:defRPr/>
                </a:pPr>
                <a:endParaRPr lang="en-US" sz="1325" kern="0">
                  <a:solidFill>
                    <a:sysClr val="window" lastClr="FFFFFF"/>
                  </a:solidFill>
                  <a:latin typeface="Calibri" panose="020F0502020204030204"/>
                </a:endParaRPr>
              </a:p>
            </p:txBody>
          </p:sp>
          <p:cxnSp>
            <p:nvCxnSpPr>
              <p:cNvPr id="62" name="直接连接符 42"/>
              <p:cNvCxnSpPr/>
              <p:nvPr/>
            </p:nvCxnSpPr>
            <p:spPr>
              <a:xfrm>
                <a:off x="4404365" y="5173950"/>
                <a:ext cx="0" cy="1063497"/>
              </a:xfrm>
              <a:prstGeom prst="line">
                <a:avLst/>
              </a:prstGeom>
              <a:noFill/>
              <a:ln w="28575" cap="flat" cmpd="sng" algn="ctr">
                <a:solidFill>
                  <a:schemeClr val="tx1">
                    <a:lumMod val="50000"/>
                    <a:lumOff val="50000"/>
                  </a:schemeClr>
                </a:solidFill>
                <a:prstDash val="solid"/>
              </a:ln>
              <a:effectLst/>
            </p:spPr>
          </p:cxnSp>
          <p:sp>
            <p:nvSpPr>
              <p:cNvPr id="63" name="任意多边形 45"/>
              <p:cNvSpPr/>
              <p:nvPr/>
            </p:nvSpPr>
            <p:spPr>
              <a:xfrm flipH="1">
                <a:off x="7892268" y="3634444"/>
                <a:ext cx="502517" cy="569626"/>
              </a:xfrm>
              <a:custGeom>
                <a:avLst/>
                <a:gdLst>
                  <a:gd name="connsiteX0" fmla="*/ 674558 w 674558"/>
                  <a:gd name="connsiteY0" fmla="*/ 0 h 569626"/>
                  <a:gd name="connsiteX1" fmla="*/ 344774 w 674558"/>
                  <a:gd name="connsiteY1" fmla="*/ 569626 h 569626"/>
                  <a:gd name="connsiteX2" fmla="*/ 0 w 674558"/>
                  <a:gd name="connsiteY2" fmla="*/ 554636 h 569626"/>
                </a:gdLst>
                <a:ahLst/>
                <a:cxnLst>
                  <a:cxn ang="0">
                    <a:pos x="connsiteX0" y="connsiteY0"/>
                  </a:cxn>
                  <a:cxn ang="0">
                    <a:pos x="connsiteX1" y="connsiteY1"/>
                  </a:cxn>
                  <a:cxn ang="0">
                    <a:pos x="connsiteX2" y="connsiteY2"/>
                  </a:cxn>
                </a:cxnLst>
                <a:rect l="l" t="t" r="r" b="b"/>
                <a:pathLst>
                  <a:path w="674558" h="569626">
                    <a:moveTo>
                      <a:pt x="674558" y="0"/>
                    </a:moveTo>
                    <a:lnTo>
                      <a:pt x="344774" y="569626"/>
                    </a:lnTo>
                    <a:lnTo>
                      <a:pt x="0" y="554636"/>
                    </a:lnTo>
                  </a:path>
                </a:pathLst>
              </a:custGeom>
              <a:noFill/>
              <a:ln w="28575" cap="flat" cmpd="sng" algn="ctr">
                <a:solidFill>
                  <a:schemeClr val="tx1">
                    <a:lumMod val="50000"/>
                    <a:lumOff val="50000"/>
                  </a:schemeClr>
                </a:solidFill>
                <a:prstDash val="solid"/>
                <a:headEnd type="none" w="med" len="med"/>
                <a:tailEnd type="arrow" w="med" len="med"/>
              </a:ln>
              <a:effectLst/>
            </p:spPr>
            <p:txBody>
              <a:bodyPr rtlCol="0" anchor="ctr"/>
              <a:lstStyle/>
              <a:p>
                <a:pPr algn="ctr" defTabSz="671830">
                  <a:defRPr/>
                </a:pPr>
                <a:endParaRPr lang="en-US" sz="1325" kern="0">
                  <a:solidFill>
                    <a:sysClr val="window" lastClr="FFFFFF"/>
                  </a:solidFill>
                  <a:latin typeface="Calibri" panose="020F0502020204030204"/>
                </a:endParaRPr>
              </a:p>
            </p:txBody>
          </p:sp>
          <p:cxnSp>
            <p:nvCxnSpPr>
              <p:cNvPr id="64" name="直接连接符 46"/>
              <p:cNvCxnSpPr/>
              <p:nvPr/>
            </p:nvCxnSpPr>
            <p:spPr>
              <a:xfrm>
                <a:off x="8394785" y="3634444"/>
                <a:ext cx="0" cy="1063497"/>
              </a:xfrm>
              <a:prstGeom prst="line">
                <a:avLst/>
              </a:prstGeom>
              <a:noFill/>
              <a:ln w="28575" cap="flat" cmpd="sng" algn="ctr">
                <a:solidFill>
                  <a:schemeClr val="tx1">
                    <a:lumMod val="50000"/>
                    <a:lumOff val="50000"/>
                  </a:schemeClr>
                </a:solidFill>
                <a:prstDash val="solid"/>
              </a:ln>
              <a:effectLst/>
            </p:spPr>
          </p:cxnSp>
          <p:sp>
            <p:nvSpPr>
              <p:cNvPr id="65" name="椭圆 12"/>
              <p:cNvSpPr/>
              <p:nvPr/>
            </p:nvSpPr>
            <p:spPr>
              <a:xfrm>
                <a:off x="4419355" y="971303"/>
                <a:ext cx="1074223" cy="2133534"/>
              </a:xfrm>
              <a:custGeom>
                <a:avLst/>
                <a:gdLst>
                  <a:gd name="connsiteX0" fmla="*/ 982783 w 1074223"/>
                  <a:gd name="connsiteY0" fmla="*/ 0 h 2224974"/>
                  <a:gd name="connsiteX1" fmla="*/ 586805 w 1074223"/>
                  <a:gd name="connsiteY1" fmla="*/ 2224974 h 2224974"/>
                  <a:gd name="connsiteX2" fmla="*/ 0 w 1074223"/>
                  <a:gd name="connsiteY2" fmla="*/ 1188724 h 2224974"/>
                  <a:gd name="connsiteX3" fmla="*/ 1074223 w 1074223"/>
                  <a:gd name="connsiteY3" fmla="*/ 91440 h 2224974"/>
                  <a:gd name="connsiteX0-1" fmla="*/ 586805 w 1074223"/>
                  <a:gd name="connsiteY0-2" fmla="*/ 2133534 h 2133534"/>
                  <a:gd name="connsiteX1-3" fmla="*/ 0 w 1074223"/>
                  <a:gd name="connsiteY1-4" fmla="*/ 1097284 h 2133534"/>
                  <a:gd name="connsiteX2-5" fmla="*/ 1074223 w 1074223"/>
                  <a:gd name="connsiteY2-6" fmla="*/ 0 h 2133534"/>
                </a:gdLst>
                <a:ahLst/>
                <a:cxnLst>
                  <a:cxn ang="0">
                    <a:pos x="connsiteX0-1" y="connsiteY0-2"/>
                  </a:cxn>
                  <a:cxn ang="0">
                    <a:pos x="connsiteX1-3" y="connsiteY1-4"/>
                  </a:cxn>
                  <a:cxn ang="0">
                    <a:pos x="connsiteX2-5" y="connsiteY2-6"/>
                  </a:cxn>
                </a:cxnLst>
                <a:rect l="l" t="t" r="r" b="b"/>
                <a:pathLst>
                  <a:path w="1074223" h="2133534">
                    <a:moveTo>
                      <a:pt x="586805" y="2133534"/>
                    </a:moveTo>
                    <a:cubicBezTo>
                      <a:pt x="234850" y="1922751"/>
                      <a:pt x="0" y="1537444"/>
                      <a:pt x="0" y="1097284"/>
                    </a:cubicBezTo>
                    <a:cubicBezTo>
                      <a:pt x="0" y="506551"/>
                      <a:pt x="423013" y="14617"/>
                      <a:pt x="1074223" y="0"/>
                    </a:cubicBezTo>
                  </a:path>
                </a:pathLst>
              </a:custGeom>
              <a:noFill/>
              <a:ln w="25400" cap="flat" cmpd="sng" algn="ctr">
                <a:solidFill>
                  <a:schemeClr val="tx1">
                    <a:lumMod val="50000"/>
                    <a:lumOff val="50000"/>
                  </a:schemeClr>
                </a:solidFill>
                <a:prstDash val="sysDot"/>
              </a:ln>
              <a:effectLst/>
            </p:spPr>
            <p:txBody>
              <a:bodyPr rot="0" spcFirstLastPara="0" vertOverflow="overflow" horzOverflow="overflow" vert="horz" wrap="square" lIns="67204" tIns="33602" rIns="67204" bIns="33602" numCol="1" spcCol="0" rtlCol="0" fromWordArt="0" anchor="ctr" anchorCtr="0" forceAA="0" compatLnSpc="1">
                <a:noAutofit/>
              </a:bodyPr>
              <a:lstStyle/>
              <a:p>
                <a:pPr algn="ctr" defTabSz="671830">
                  <a:defRPr/>
                </a:pPr>
                <a:endParaRPr lang="en-US" sz="1325" kern="0">
                  <a:solidFill>
                    <a:sysClr val="window" lastClr="FFFFFF"/>
                  </a:solidFill>
                  <a:latin typeface="Calibri" panose="020F0502020204030204"/>
                </a:endParaRPr>
              </a:p>
            </p:txBody>
          </p:sp>
        </p:grpSp>
        <p:grpSp>
          <p:nvGrpSpPr>
            <p:cNvPr id="37" name="Group 30"/>
            <p:cNvGrpSpPr/>
            <p:nvPr/>
          </p:nvGrpSpPr>
          <p:grpSpPr>
            <a:xfrm>
              <a:off x="6417836" y="3268762"/>
              <a:ext cx="465138" cy="435769"/>
              <a:chOff x="5368132" y="3540125"/>
              <a:chExt cx="465138" cy="435769"/>
            </a:xfrm>
            <a:solidFill>
              <a:schemeClr val="accent2"/>
            </a:solidFill>
          </p:grpSpPr>
          <p:sp>
            <p:nvSpPr>
              <p:cNvPr id="49"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lumMod val="95000"/>
                </a:schemeClr>
              </a:solidFill>
              <a:ln w="12700" cap="flat" cmpd="sng">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50"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38" name="Group 33"/>
            <p:cNvGrpSpPr/>
            <p:nvPr/>
          </p:nvGrpSpPr>
          <p:grpSpPr>
            <a:xfrm>
              <a:off x="5719491" y="4824689"/>
              <a:ext cx="465138" cy="391319"/>
              <a:chOff x="5368132" y="2625725"/>
              <a:chExt cx="465138" cy="391319"/>
            </a:xfrm>
            <a:solidFill>
              <a:schemeClr val="accent4"/>
            </a:solidFill>
          </p:grpSpPr>
          <p:sp>
            <p:nvSpPr>
              <p:cNvPr id="46"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47"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48"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39" name="Group 37"/>
            <p:cNvGrpSpPr/>
            <p:nvPr/>
          </p:nvGrpSpPr>
          <p:grpSpPr>
            <a:xfrm>
              <a:off x="5467255" y="2178077"/>
              <a:ext cx="464344" cy="464344"/>
              <a:chOff x="4439444" y="2582069"/>
              <a:chExt cx="464344" cy="464344"/>
            </a:xfrm>
            <a:solidFill>
              <a:schemeClr val="accent1"/>
            </a:solidFill>
          </p:grpSpPr>
          <p:sp>
            <p:nvSpPr>
              <p:cNvPr id="43"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44"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chemeClr val="bg1">
                  <a:lumMod val="9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45"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grpSp>
      </p:grpSp>
      <p:grpSp>
        <p:nvGrpSpPr>
          <p:cNvPr id="66" name="Group 43"/>
          <p:cNvGrpSpPr/>
          <p:nvPr/>
        </p:nvGrpSpPr>
        <p:grpSpPr>
          <a:xfrm>
            <a:off x="557562" y="1934810"/>
            <a:ext cx="2680219" cy="653535"/>
            <a:chOff x="296347" y="2707900"/>
            <a:chExt cx="3646786" cy="889218"/>
          </a:xfrm>
        </p:grpSpPr>
        <p:sp>
          <p:nvSpPr>
            <p:cNvPr id="67" name="TextBox 41"/>
            <p:cNvSpPr txBox="1"/>
            <p:nvPr/>
          </p:nvSpPr>
          <p:spPr>
            <a:xfrm>
              <a:off x="2147657" y="2707900"/>
              <a:ext cx="1795476" cy="433427"/>
            </a:xfrm>
            <a:prstGeom prst="rect">
              <a:avLst/>
            </a:prstGeom>
            <a:noFill/>
          </p:spPr>
          <p:txBody>
            <a:bodyPr wrap="none" rtlCol="0">
              <a:spAutoFit/>
            </a:bodyPr>
            <a:lstStyle/>
            <a:p>
              <a:pPr algn="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68" name="Rectangle 42"/>
            <p:cNvSpPr/>
            <p:nvPr/>
          </p:nvSpPr>
          <p:spPr>
            <a:xfrm>
              <a:off x="296347" y="3040504"/>
              <a:ext cx="3640748" cy="556614"/>
            </a:xfrm>
            <a:prstGeom prst="rect">
              <a:avLst/>
            </a:prstGeom>
          </p:spPr>
          <p:txBody>
            <a:bodyPr wrap="square">
              <a:spAutoFit/>
            </a:bodyPr>
            <a:lstStyle/>
            <a:p>
              <a:pPr algn="r"/>
              <a:r>
                <a:rPr lang="zh-CN" altLang="en-US" sz="1030"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grpSp>
      <p:grpSp>
        <p:nvGrpSpPr>
          <p:cNvPr id="69" name="Group 44"/>
          <p:cNvGrpSpPr/>
          <p:nvPr/>
        </p:nvGrpSpPr>
        <p:grpSpPr>
          <a:xfrm>
            <a:off x="673801" y="3781549"/>
            <a:ext cx="2680219" cy="653535"/>
            <a:chOff x="296347" y="2707900"/>
            <a:chExt cx="3646786" cy="889218"/>
          </a:xfrm>
        </p:grpSpPr>
        <p:sp>
          <p:nvSpPr>
            <p:cNvPr id="70" name="TextBox 45"/>
            <p:cNvSpPr txBox="1"/>
            <p:nvPr/>
          </p:nvSpPr>
          <p:spPr>
            <a:xfrm>
              <a:off x="2147657" y="2707900"/>
              <a:ext cx="1795476" cy="433427"/>
            </a:xfrm>
            <a:prstGeom prst="rect">
              <a:avLst/>
            </a:prstGeom>
            <a:noFill/>
          </p:spPr>
          <p:txBody>
            <a:bodyPr wrap="none" rtlCol="0">
              <a:spAutoFit/>
            </a:bodyPr>
            <a:lstStyle/>
            <a:p>
              <a:pPr algn="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71" name="Rectangle 46"/>
            <p:cNvSpPr/>
            <p:nvPr/>
          </p:nvSpPr>
          <p:spPr>
            <a:xfrm>
              <a:off x="296347" y="3040504"/>
              <a:ext cx="3640748" cy="556614"/>
            </a:xfrm>
            <a:prstGeom prst="rect">
              <a:avLst/>
            </a:prstGeom>
          </p:spPr>
          <p:txBody>
            <a:bodyPr wrap="square">
              <a:spAutoFit/>
            </a:bodyPr>
            <a:lstStyle/>
            <a:p>
              <a:pPr algn="r"/>
              <a:r>
                <a:rPr lang="zh-CN" altLang="en-US" sz="1030"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grpSp>
      <p:grpSp>
        <p:nvGrpSpPr>
          <p:cNvPr id="72" name="Group 47"/>
          <p:cNvGrpSpPr/>
          <p:nvPr/>
        </p:nvGrpSpPr>
        <p:grpSpPr>
          <a:xfrm>
            <a:off x="6230103" y="2743577"/>
            <a:ext cx="2675780" cy="653535"/>
            <a:chOff x="296347" y="2707900"/>
            <a:chExt cx="3640747" cy="889218"/>
          </a:xfrm>
        </p:grpSpPr>
        <p:sp>
          <p:nvSpPr>
            <p:cNvPr id="73" name="TextBox 48"/>
            <p:cNvSpPr txBox="1"/>
            <p:nvPr/>
          </p:nvSpPr>
          <p:spPr>
            <a:xfrm>
              <a:off x="296347" y="2707900"/>
              <a:ext cx="1795477"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74" name="Rectangle 49"/>
            <p:cNvSpPr/>
            <p:nvPr/>
          </p:nvSpPr>
          <p:spPr>
            <a:xfrm>
              <a:off x="296347" y="3040504"/>
              <a:ext cx="3640747"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grpSp>
      <p:sp>
        <p:nvSpPr>
          <p:cNvPr id="40"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72"/>
                                        </p:tgtEl>
                                        <p:attrNameLst>
                                          <p:attrName>style.visibility</p:attrName>
                                        </p:attrNameLst>
                                      </p:cBhvr>
                                      <p:to>
                                        <p:strVal val="visible"/>
                                      </p:to>
                                    </p:set>
                                    <p:anim calcmode="lin" valueType="num">
                                      <p:cBhvr additive="base">
                                        <p:cTn id="12" dur="500"/>
                                        <p:tgtEl>
                                          <p:spTgt spid="72"/>
                                        </p:tgtEl>
                                        <p:attrNameLst>
                                          <p:attrName>ppt_x</p:attrName>
                                        </p:attrNameLst>
                                      </p:cBhvr>
                                      <p:tavLst>
                                        <p:tav tm="0">
                                          <p:val>
                                            <p:strVal val="#ppt_x-#ppt_w*1.125000"/>
                                          </p:val>
                                        </p:tav>
                                        <p:tav tm="100000">
                                          <p:val>
                                            <p:strVal val="#ppt_x"/>
                                          </p:val>
                                        </p:tav>
                                      </p:tavLst>
                                    </p:anim>
                                    <p:animEffect transition="in" filter="wipe(right)">
                                      <p:cBhvr>
                                        <p:cTn id="13" dur="500"/>
                                        <p:tgtEl>
                                          <p:spTgt spid="72"/>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 calcmode="lin" valueType="num">
                                      <p:cBhvr additive="base">
                                        <p:cTn id="17" dur="500"/>
                                        <p:tgtEl>
                                          <p:spTgt spid="66"/>
                                        </p:tgtEl>
                                        <p:attrNameLst>
                                          <p:attrName>ppt_x</p:attrName>
                                        </p:attrNameLst>
                                      </p:cBhvr>
                                      <p:tavLst>
                                        <p:tav tm="0">
                                          <p:val>
                                            <p:strVal val="#ppt_x+#ppt_w*1.125000"/>
                                          </p:val>
                                        </p:tav>
                                        <p:tav tm="100000">
                                          <p:val>
                                            <p:strVal val="#ppt_x"/>
                                          </p:val>
                                        </p:tav>
                                      </p:tavLst>
                                    </p:anim>
                                    <p:animEffect transition="in" filter="wipe(left)">
                                      <p:cBhvr>
                                        <p:cTn id="18" dur="500"/>
                                        <p:tgtEl>
                                          <p:spTgt spid="66"/>
                                        </p:tgtEl>
                                      </p:cBhvr>
                                    </p:animEffect>
                                  </p:childTnLst>
                                </p:cTn>
                              </p:par>
                            </p:childTnLst>
                          </p:cTn>
                        </p:par>
                        <p:par>
                          <p:cTn id="19" fill="hold">
                            <p:stCondLst>
                              <p:cond delay="1500"/>
                            </p:stCondLst>
                            <p:childTnLst>
                              <p:par>
                                <p:cTn id="20" presetID="12" presetClass="entr" presetSubtype="2" fill="hold" nodeType="afterEffect">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cBhvr additive="base">
                                        <p:cTn id="22" dur="500"/>
                                        <p:tgtEl>
                                          <p:spTgt spid="69"/>
                                        </p:tgtEl>
                                        <p:attrNameLst>
                                          <p:attrName>ppt_x</p:attrName>
                                        </p:attrNameLst>
                                      </p:cBhvr>
                                      <p:tavLst>
                                        <p:tav tm="0">
                                          <p:val>
                                            <p:strVal val="#ppt_x+#ppt_w*1.125000"/>
                                          </p:val>
                                        </p:tav>
                                        <p:tav tm="100000">
                                          <p:val>
                                            <p:strVal val="#ppt_x"/>
                                          </p:val>
                                        </p:tav>
                                      </p:tavLst>
                                    </p:anim>
                                    <p:animEffect transition="in" filter="wipe(left)">
                                      <p:cBhvr>
                                        <p:cTn id="23"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 name="Group 47"/>
          <p:cNvGrpSpPr/>
          <p:nvPr/>
        </p:nvGrpSpPr>
        <p:grpSpPr>
          <a:xfrm>
            <a:off x="2915816" y="1563638"/>
            <a:ext cx="3568112" cy="2718109"/>
            <a:chOff x="3668560" y="1579829"/>
            <a:chExt cx="4854880" cy="3698341"/>
          </a:xfrm>
        </p:grpSpPr>
        <p:grpSp>
          <p:nvGrpSpPr>
            <p:cNvPr id="17" name="Group 6"/>
            <p:cNvGrpSpPr/>
            <p:nvPr/>
          </p:nvGrpSpPr>
          <p:grpSpPr>
            <a:xfrm>
              <a:off x="3668560" y="1579829"/>
              <a:ext cx="4854880" cy="3698341"/>
              <a:chOff x="2541984" y="721629"/>
              <a:chExt cx="7108031" cy="5414740"/>
            </a:xfrm>
          </p:grpSpPr>
          <p:sp>
            <p:nvSpPr>
              <p:cNvPr id="36" name="Freeform 7"/>
              <p:cNvSpPr/>
              <p:nvPr/>
            </p:nvSpPr>
            <p:spPr>
              <a:xfrm>
                <a:off x="2541984" y="721629"/>
                <a:ext cx="1974453" cy="1974453"/>
              </a:xfrm>
              <a:custGeom>
                <a:avLst/>
                <a:gdLst>
                  <a:gd name="connsiteX0" fmla="*/ 0 w 1974453"/>
                  <a:gd name="connsiteY0" fmla="*/ 987227 h 1974453"/>
                  <a:gd name="connsiteX1" fmla="*/ 987227 w 1974453"/>
                  <a:gd name="connsiteY1" fmla="*/ 0 h 1974453"/>
                  <a:gd name="connsiteX2" fmla="*/ 1974454 w 1974453"/>
                  <a:gd name="connsiteY2" fmla="*/ 987227 h 1974453"/>
                  <a:gd name="connsiteX3" fmla="*/ 987227 w 1974453"/>
                  <a:gd name="connsiteY3" fmla="*/ 1974454 h 1974453"/>
                  <a:gd name="connsiteX4" fmla="*/ 0 w 1974453"/>
                  <a:gd name="connsiteY4" fmla="*/ 987227 h 1974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453" h="1974453">
                    <a:moveTo>
                      <a:pt x="0" y="987227"/>
                    </a:moveTo>
                    <a:cubicBezTo>
                      <a:pt x="0" y="441997"/>
                      <a:pt x="441997" y="0"/>
                      <a:pt x="987227" y="0"/>
                    </a:cubicBezTo>
                    <a:cubicBezTo>
                      <a:pt x="1532457" y="0"/>
                      <a:pt x="1974454" y="441997"/>
                      <a:pt x="1974454" y="987227"/>
                    </a:cubicBezTo>
                    <a:cubicBezTo>
                      <a:pt x="1974454" y="1532457"/>
                      <a:pt x="1532457" y="1974454"/>
                      <a:pt x="987227" y="1974454"/>
                    </a:cubicBezTo>
                    <a:cubicBezTo>
                      <a:pt x="441997" y="1974454"/>
                      <a:pt x="0" y="1532457"/>
                      <a:pt x="0" y="987227"/>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3583" tIns="253583" rIns="253583" bIns="253583" numCol="1" spcCol="1270" anchor="ctr" anchorCtr="0">
                <a:noAutofit/>
              </a:bodyPr>
              <a:lstStyle/>
              <a:p>
                <a:pPr algn="ctr" defTabSz="1437640">
                  <a:lnSpc>
                    <a:spcPct val="90000"/>
                  </a:lnSpc>
                  <a:spcBef>
                    <a:spcPct val="0"/>
                  </a:spcBef>
                  <a:spcAft>
                    <a:spcPct val="35000"/>
                  </a:spcAft>
                </a:pPr>
                <a:endParaRPr lang="en-GB" sz="3235"/>
              </a:p>
            </p:txBody>
          </p:sp>
          <p:sp>
            <p:nvSpPr>
              <p:cNvPr id="37" name="Freeform 8"/>
              <p:cNvSpPr/>
              <p:nvPr/>
            </p:nvSpPr>
            <p:spPr>
              <a:xfrm>
                <a:off x="2956619" y="2856408"/>
                <a:ext cx="1145182" cy="1145182"/>
              </a:xfrm>
              <a:custGeom>
                <a:avLst/>
                <a:gdLst>
                  <a:gd name="connsiteX0" fmla="*/ 151794 w 1145182"/>
                  <a:gd name="connsiteY0" fmla="*/ 437918 h 1145182"/>
                  <a:gd name="connsiteX1" fmla="*/ 437918 w 1145182"/>
                  <a:gd name="connsiteY1" fmla="*/ 437918 h 1145182"/>
                  <a:gd name="connsiteX2" fmla="*/ 437918 w 1145182"/>
                  <a:gd name="connsiteY2" fmla="*/ 151794 h 1145182"/>
                  <a:gd name="connsiteX3" fmla="*/ 707264 w 1145182"/>
                  <a:gd name="connsiteY3" fmla="*/ 151794 h 1145182"/>
                  <a:gd name="connsiteX4" fmla="*/ 707264 w 1145182"/>
                  <a:gd name="connsiteY4" fmla="*/ 437918 h 1145182"/>
                  <a:gd name="connsiteX5" fmla="*/ 993388 w 1145182"/>
                  <a:gd name="connsiteY5" fmla="*/ 437918 h 1145182"/>
                  <a:gd name="connsiteX6" fmla="*/ 993388 w 1145182"/>
                  <a:gd name="connsiteY6" fmla="*/ 707264 h 1145182"/>
                  <a:gd name="connsiteX7" fmla="*/ 707264 w 1145182"/>
                  <a:gd name="connsiteY7" fmla="*/ 707264 h 1145182"/>
                  <a:gd name="connsiteX8" fmla="*/ 707264 w 1145182"/>
                  <a:gd name="connsiteY8" fmla="*/ 993388 h 1145182"/>
                  <a:gd name="connsiteX9" fmla="*/ 437918 w 1145182"/>
                  <a:gd name="connsiteY9" fmla="*/ 993388 h 1145182"/>
                  <a:gd name="connsiteX10" fmla="*/ 437918 w 1145182"/>
                  <a:gd name="connsiteY10" fmla="*/ 707264 h 1145182"/>
                  <a:gd name="connsiteX11" fmla="*/ 151794 w 1145182"/>
                  <a:gd name="connsiteY11" fmla="*/ 707264 h 1145182"/>
                  <a:gd name="connsiteX12" fmla="*/ 151794 w 1145182"/>
                  <a:gd name="connsiteY12" fmla="*/ 437918 h 114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45182" h="1145182">
                    <a:moveTo>
                      <a:pt x="151794" y="437918"/>
                    </a:moveTo>
                    <a:lnTo>
                      <a:pt x="437918" y="437918"/>
                    </a:lnTo>
                    <a:lnTo>
                      <a:pt x="437918" y="151794"/>
                    </a:lnTo>
                    <a:lnTo>
                      <a:pt x="707264" y="151794"/>
                    </a:lnTo>
                    <a:lnTo>
                      <a:pt x="707264" y="437918"/>
                    </a:lnTo>
                    <a:lnTo>
                      <a:pt x="993388" y="437918"/>
                    </a:lnTo>
                    <a:lnTo>
                      <a:pt x="993388" y="707264"/>
                    </a:lnTo>
                    <a:lnTo>
                      <a:pt x="707264" y="707264"/>
                    </a:lnTo>
                    <a:lnTo>
                      <a:pt x="707264" y="993388"/>
                    </a:lnTo>
                    <a:lnTo>
                      <a:pt x="437918" y="993388"/>
                    </a:lnTo>
                    <a:lnTo>
                      <a:pt x="437918" y="707264"/>
                    </a:lnTo>
                    <a:lnTo>
                      <a:pt x="151794" y="707264"/>
                    </a:lnTo>
                    <a:lnTo>
                      <a:pt x="151794" y="437918"/>
                    </a:lnTo>
                    <a:close/>
                  </a:path>
                </a:pathLst>
              </a:custGeom>
              <a:solidFill>
                <a:schemeClr val="bg1">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11562" tIns="321849" rIns="111562" bIns="321849" numCol="1" spcCol="1270" anchor="ctr" anchorCtr="0">
                <a:noAutofit/>
              </a:bodyPr>
              <a:lstStyle/>
              <a:p>
                <a:pPr algn="ctr" defTabSz="621030">
                  <a:lnSpc>
                    <a:spcPct val="90000"/>
                  </a:lnSpc>
                  <a:spcBef>
                    <a:spcPct val="0"/>
                  </a:spcBef>
                  <a:spcAft>
                    <a:spcPct val="35000"/>
                  </a:spcAft>
                </a:pPr>
                <a:endParaRPr lang="en-GB" sz="1395"/>
              </a:p>
            </p:txBody>
          </p:sp>
          <p:sp>
            <p:nvSpPr>
              <p:cNvPr id="38" name="Freeform 9"/>
              <p:cNvSpPr/>
              <p:nvPr/>
            </p:nvSpPr>
            <p:spPr>
              <a:xfrm>
                <a:off x="2541984" y="4161916"/>
                <a:ext cx="1974453" cy="1974453"/>
              </a:xfrm>
              <a:custGeom>
                <a:avLst/>
                <a:gdLst>
                  <a:gd name="connsiteX0" fmla="*/ 0 w 1974453"/>
                  <a:gd name="connsiteY0" fmla="*/ 987227 h 1974453"/>
                  <a:gd name="connsiteX1" fmla="*/ 987227 w 1974453"/>
                  <a:gd name="connsiteY1" fmla="*/ 0 h 1974453"/>
                  <a:gd name="connsiteX2" fmla="*/ 1974454 w 1974453"/>
                  <a:gd name="connsiteY2" fmla="*/ 987227 h 1974453"/>
                  <a:gd name="connsiteX3" fmla="*/ 987227 w 1974453"/>
                  <a:gd name="connsiteY3" fmla="*/ 1974454 h 1974453"/>
                  <a:gd name="connsiteX4" fmla="*/ 0 w 1974453"/>
                  <a:gd name="connsiteY4" fmla="*/ 987227 h 1974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453" h="1974453">
                    <a:moveTo>
                      <a:pt x="0" y="987227"/>
                    </a:moveTo>
                    <a:cubicBezTo>
                      <a:pt x="0" y="441997"/>
                      <a:pt x="441997" y="0"/>
                      <a:pt x="987227" y="0"/>
                    </a:cubicBezTo>
                    <a:cubicBezTo>
                      <a:pt x="1532457" y="0"/>
                      <a:pt x="1974454" y="441997"/>
                      <a:pt x="1974454" y="987227"/>
                    </a:cubicBezTo>
                    <a:cubicBezTo>
                      <a:pt x="1974454" y="1532457"/>
                      <a:pt x="1532457" y="1974454"/>
                      <a:pt x="987227" y="1974454"/>
                    </a:cubicBezTo>
                    <a:cubicBezTo>
                      <a:pt x="441997" y="1974454"/>
                      <a:pt x="0" y="1532457"/>
                      <a:pt x="0" y="987227"/>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3583" tIns="253583" rIns="253583" bIns="253583" numCol="1" spcCol="1270" anchor="ctr" anchorCtr="0">
                <a:noAutofit/>
              </a:bodyPr>
              <a:lstStyle/>
              <a:p>
                <a:pPr algn="ctr" defTabSz="1437640">
                  <a:lnSpc>
                    <a:spcPct val="90000"/>
                  </a:lnSpc>
                  <a:spcBef>
                    <a:spcPct val="0"/>
                  </a:spcBef>
                  <a:spcAft>
                    <a:spcPct val="35000"/>
                  </a:spcAft>
                </a:pPr>
                <a:endParaRPr lang="en-GB" sz="3235"/>
              </a:p>
            </p:txBody>
          </p:sp>
          <p:sp>
            <p:nvSpPr>
              <p:cNvPr id="39" name="Freeform 10"/>
              <p:cNvSpPr/>
              <p:nvPr/>
            </p:nvSpPr>
            <p:spPr>
              <a:xfrm>
                <a:off x="4812605" y="3061751"/>
                <a:ext cx="627876" cy="734496"/>
              </a:xfrm>
              <a:custGeom>
                <a:avLst/>
                <a:gdLst>
                  <a:gd name="connsiteX0" fmla="*/ 0 w 627876"/>
                  <a:gd name="connsiteY0" fmla="*/ 146899 h 734496"/>
                  <a:gd name="connsiteX1" fmla="*/ 313938 w 627876"/>
                  <a:gd name="connsiteY1" fmla="*/ 146899 h 734496"/>
                  <a:gd name="connsiteX2" fmla="*/ 313938 w 627876"/>
                  <a:gd name="connsiteY2" fmla="*/ 0 h 734496"/>
                  <a:gd name="connsiteX3" fmla="*/ 627876 w 627876"/>
                  <a:gd name="connsiteY3" fmla="*/ 367248 h 734496"/>
                  <a:gd name="connsiteX4" fmla="*/ 313938 w 627876"/>
                  <a:gd name="connsiteY4" fmla="*/ 734496 h 734496"/>
                  <a:gd name="connsiteX5" fmla="*/ 313938 w 627876"/>
                  <a:gd name="connsiteY5" fmla="*/ 587597 h 734496"/>
                  <a:gd name="connsiteX6" fmla="*/ 0 w 627876"/>
                  <a:gd name="connsiteY6" fmla="*/ 587597 h 734496"/>
                  <a:gd name="connsiteX7" fmla="*/ 0 w 627876"/>
                  <a:gd name="connsiteY7" fmla="*/ 146899 h 734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7876" h="734496">
                    <a:moveTo>
                      <a:pt x="0" y="146899"/>
                    </a:moveTo>
                    <a:lnTo>
                      <a:pt x="313938" y="146899"/>
                    </a:lnTo>
                    <a:lnTo>
                      <a:pt x="313938" y="0"/>
                    </a:lnTo>
                    <a:lnTo>
                      <a:pt x="627876" y="367248"/>
                    </a:lnTo>
                    <a:lnTo>
                      <a:pt x="313938" y="734496"/>
                    </a:lnTo>
                    <a:lnTo>
                      <a:pt x="313938" y="587597"/>
                    </a:lnTo>
                    <a:lnTo>
                      <a:pt x="0" y="587597"/>
                    </a:lnTo>
                    <a:lnTo>
                      <a:pt x="0" y="146899"/>
                    </a:lnTo>
                    <a:close/>
                  </a:path>
                </a:pathLst>
              </a:custGeom>
              <a:solidFill>
                <a:schemeClr val="bg1">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7964" rIns="138438" bIns="107964" numCol="1" spcCol="1270" anchor="ctr" anchorCtr="0">
                <a:noAutofit/>
              </a:bodyPr>
              <a:lstStyle/>
              <a:p>
                <a:pPr algn="ctr" defTabSz="1012825">
                  <a:lnSpc>
                    <a:spcPct val="90000"/>
                  </a:lnSpc>
                  <a:spcBef>
                    <a:spcPct val="0"/>
                  </a:spcBef>
                  <a:spcAft>
                    <a:spcPct val="35000"/>
                  </a:spcAft>
                </a:pPr>
                <a:endParaRPr lang="en-GB" sz="2280"/>
              </a:p>
            </p:txBody>
          </p:sp>
          <p:sp>
            <p:nvSpPr>
              <p:cNvPr id="40" name="Freeform 11"/>
              <p:cNvSpPr/>
              <p:nvPr/>
            </p:nvSpPr>
            <p:spPr>
              <a:xfrm>
                <a:off x="5701109" y="1454546"/>
                <a:ext cx="3948906" cy="3948906"/>
              </a:xfrm>
              <a:custGeom>
                <a:avLst/>
                <a:gdLst>
                  <a:gd name="connsiteX0" fmla="*/ 0 w 3948906"/>
                  <a:gd name="connsiteY0" fmla="*/ 1974453 h 3948906"/>
                  <a:gd name="connsiteX1" fmla="*/ 1974453 w 3948906"/>
                  <a:gd name="connsiteY1" fmla="*/ 0 h 3948906"/>
                  <a:gd name="connsiteX2" fmla="*/ 3948906 w 3948906"/>
                  <a:gd name="connsiteY2" fmla="*/ 1974453 h 3948906"/>
                  <a:gd name="connsiteX3" fmla="*/ 1974453 w 3948906"/>
                  <a:gd name="connsiteY3" fmla="*/ 3948906 h 3948906"/>
                  <a:gd name="connsiteX4" fmla="*/ 0 w 3948906"/>
                  <a:gd name="connsiteY4" fmla="*/ 1974453 h 3948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8906" h="3948906">
                    <a:moveTo>
                      <a:pt x="0" y="1974453"/>
                    </a:moveTo>
                    <a:cubicBezTo>
                      <a:pt x="0" y="883993"/>
                      <a:pt x="883993" y="0"/>
                      <a:pt x="1974453" y="0"/>
                    </a:cubicBezTo>
                    <a:cubicBezTo>
                      <a:pt x="3064913" y="0"/>
                      <a:pt x="3948906" y="883993"/>
                      <a:pt x="3948906" y="1974453"/>
                    </a:cubicBezTo>
                    <a:cubicBezTo>
                      <a:pt x="3948906" y="3064913"/>
                      <a:pt x="3064913" y="3948906"/>
                      <a:pt x="1974453" y="3948906"/>
                    </a:cubicBezTo>
                    <a:cubicBezTo>
                      <a:pt x="883993" y="3948906"/>
                      <a:pt x="0" y="3064913"/>
                      <a:pt x="0" y="1974453"/>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5697" tIns="485697" rIns="485697" bIns="485697" numCol="1" spcCol="1270" anchor="ctr" anchorCtr="0">
                <a:noAutofit/>
              </a:bodyPr>
              <a:lstStyle/>
              <a:p>
                <a:pPr algn="ctr" defTabSz="2123440">
                  <a:lnSpc>
                    <a:spcPct val="90000"/>
                  </a:lnSpc>
                  <a:spcBef>
                    <a:spcPct val="0"/>
                  </a:spcBef>
                  <a:spcAft>
                    <a:spcPct val="35000"/>
                  </a:spcAft>
                </a:pPr>
                <a:endParaRPr lang="en-GB" sz="4780"/>
              </a:p>
            </p:txBody>
          </p:sp>
        </p:grpSp>
        <p:grpSp>
          <p:nvGrpSpPr>
            <p:cNvPr id="18" name="Group 14"/>
            <p:cNvGrpSpPr/>
            <p:nvPr/>
          </p:nvGrpSpPr>
          <p:grpSpPr>
            <a:xfrm>
              <a:off x="4110676" y="4371312"/>
              <a:ext cx="464344" cy="465138"/>
              <a:chOff x="9145588" y="4435475"/>
              <a:chExt cx="464344" cy="465138"/>
            </a:xfrm>
            <a:solidFill>
              <a:schemeClr val="bg2"/>
            </a:solidFill>
          </p:grpSpPr>
          <p:sp>
            <p:nvSpPr>
              <p:cNvPr id="27"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28"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29"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30"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31"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32"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33"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34"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35"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grpSp>
        <p:grpSp>
          <p:nvGrpSpPr>
            <p:cNvPr id="19" name="Group 24"/>
            <p:cNvGrpSpPr/>
            <p:nvPr/>
          </p:nvGrpSpPr>
          <p:grpSpPr>
            <a:xfrm>
              <a:off x="6893934" y="2647479"/>
              <a:ext cx="561856" cy="561856"/>
              <a:chOff x="8216107" y="1647825"/>
              <a:chExt cx="464344" cy="464344"/>
            </a:xfrm>
            <a:solidFill>
              <a:schemeClr val="bg2"/>
            </a:solidFill>
          </p:grpSpPr>
          <p:sp>
            <p:nvSpPr>
              <p:cNvPr id="25"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26"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20" name="Group 27"/>
            <p:cNvGrpSpPr/>
            <p:nvPr/>
          </p:nvGrpSpPr>
          <p:grpSpPr>
            <a:xfrm>
              <a:off x="4110676" y="2021946"/>
              <a:ext cx="464344" cy="464344"/>
              <a:chOff x="4439444" y="1652588"/>
              <a:chExt cx="464344" cy="464344"/>
            </a:xfrm>
            <a:solidFill>
              <a:schemeClr val="bg2"/>
            </a:solidFill>
          </p:grpSpPr>
          <p:sp>
            <p:nvSpPr>
              <p:cNvPr id="22"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23"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24"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grpSp>
        <p:sp>
          <p:nvSpPr>
            <p:cNvPr id="21" name="Rectangle 32"/>
            <p:cNvSpPr/>
            <p:nvPr/>
          </p:nvSpPr>
          <p:spPr>
            <a:xfrm>
              <a:off x="6042477" y="3393345"/>
              <a:ext cx="2264770" cy="556615"/>
            </a:xfrm>
            <a:prstGeom prst="rect">
              <a:avLst/>
            </a:prstGeom>
          </p:spPr>
          <p:txBody>
            <a:bodyPr wrap="square">
              <a:spAutoFit/>
            </a:bodyPr>
            <a:lstStyle/>
            <a:p>
              <a:pPr algn="ctr"/>
              <a:r>
                <a:rPr lang="zh-CN" altLang="en-US" sz="1030" dirty="0">
                  <a:solidFill>
                    <a:schemeClr val="bg2"/>
                  </a:solidFill>
                </a:rPr>
                <a:t>单击添加标题单击添加标题单击添加标题</a:t>
              </a:r>
              <a:endParaRPr lang="en-GB" sz="1030" dirty="0">
                <a:solidFill>
                  <a:schemeClr val="bg2"/>
                </a:solidFill>
              </a:endParaRPr>
            </a:p>
          </p:txBody>
        </p:sp>
      </p:grpSp>
      <p:grpSp>
        <p:nvGrpSpPr>
          <p:cNvPr id="41" name="Group 41"/>
          <p:cNvGrpSpPr/>
          <p:nvPr/>
        </p:nvGrpSpPr>
        <p:grpSpPr>
          <a:xfrm>
            <a:off x="596231" y="1368687"/>
            <a:ext cx="2240139" cy="1247317"/>
            <a:chOff x="512464" y="1607787"/>
            <a:chExt cx="3048000" cy="1697136"/>
          </a:xfrm>
        </p:grpSpPr>
        <p:sp>
          <p:nvSpPr>
            <p:cNvPr id="42" name="TextBox 33"/>
            <p:cNvSpPr txBox="1"/>
            <p:nvPr/>
          </p:nvSpPr>
          <p:spPr>
            <a:xfrm>
              <a:off x="512796" y="1607787"/>
              <a:ext cx="770363" cy="741224"/>
            </a:xfrm>
            <a:prstGeom prst="rect">
              <a:avLst/>
            </a:prstGeom>
            <a:noFill/>
          </p:spPr>
          <p:txBody>
            <a:bodyPr wrap="none" rtlCol="0">
              <a:spAutoFit/>
            </a:bodyPr>
            <a:lstStyle/>
            <a:p>
              <a:r>
                <a:rPr lang="en-US" sz="2940" b="1">
                  <a:solidFill>
                    <a:schemeClr val="bg1">
                      <a:lumMod val="65000"/>
                    </a:schemeClr>
                  </a:solidFill>
                  <a:latin typeface="+mj-lt"/>
                </a:rPr>
                <a:t>01</a:t>
              </a:r>
              <a:endParaRPr lang="en-GB" sz="2940" b="1">
                <a:solidFill>
                  <a:schemeClr val="bg1">
                    <a:lumMod val="65000"/>
                  </a:schemeClr>
                </a:solidFill>
                <a:latin typeface="+mj-lt"/>
              </a:endParaRPr>
            </a:p>
          </p:txBody>
        </p:sp>
        <p:cxnSp>
          <p:nvCxnSpPr>
            <p:cNvPr id="43" name="Straight Connector 37"/>
            <p:cNvCxnSpPr/>
            <p:nvPr/>
          </p:nvCxnSpPr>
          <p:spPr>
            <a:xfrm>
              <a:off x="512796" y="2262357"/>
              <a:ext cx="780983"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4" name="TextBox 39"/>
            <p:cNvSpPr txBox="1"/>
            <p:nvPr/>
          </p:nvSpPr>
          <p:spPr>
            <a:xfrm>
              <a:off x="1332220" y="1828930"/>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45" name="Rectangle 40"/>
            <p:cNvSpPr/>
            <p:nvPr/>
          </p:nvSpPr>
          <p:spPr>
            <a:xfrm>
              <a:off x="512464" y="2317324"/>
              <a:ext cx="3048000" cy="987599"/>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单击添加内容单击添加内容单击添加内容单击添加内容单击添加内容单击添加内容单击添加内容单击添加内容单击添加内容</a:t>
              </a:r>
              <a:endParaRPr lang="en-GB" sz="1030" dirty="0">
                <a:solidFill>
                  <a:schemeClr val="bg1">
                    <a:lumMod val="65000"/>
                  </a:schemeClr>
                </a:solidFill>
              </a:endParaRPr>
            </a:p>
          </p:txBody>
        </p:sp>
      </p:grpSp>
      <p:grpSp>
        <p:nvGrpSpPr>
          <p:cNvPr id="46" name="Group 42"/>
          <p:cNvGrpSpPr/>
          <p:nvPr/>
        </p:nvGrpSpPr>
        <p:grpSpPr>
          <a:xfrm>
            <a:off x="596231" y="3095362"/>
            <a:ext cx="2240139" cy="1247317"/>
            <a:chOff x="512464" y="1607787"/>
            <a:chExt cx="3048000" cy="1697136"/>
          </a:xfrm>
        </p:grpSpPr>
        <p:sp>
          <p:nvSpPr>
            <p:cNvPr id="47" name="TextBox 43"/>
            <p:cNvSpPr txBox="1"/>
            <p:nvPr/>
          </p:nvSpPr>
          <p:spPr>
            <a:xfrm>
              <a:off x="512796" y="1607787"/>
              <a:ext cx="770363" cy="741224"/>
            </a:xfrm>
            <a:prstGeom prst="rect">
              <a:avLst/>
            </a:prstGeom>
            <a:noFill/>
          </p:spPr>
          <p:txBody>
            <a:bodyPr wrap="none" rtlCol="0">
              <a:spAutoFit/>
            </a:bodyPr>
            <a:lstStyle/>
            <a:p>
              <a:r>
                <a:rPr lang="en-US" sz="2940" b="1">
                  <a:solidFill>
                    <a:schemeClr val="bg1">
                      <a:lumMod val="65000"/>
                    </a:schemeClr>
                  </a:solidFill>
                  <a:latin typeface="+mj-lt"/>
                </a:rPr>
                <a:t>02</a:t>
              </a:r>
              <a:endParaRPr lang="en-GB" sz="2940" b="1">
                <a:solidFill>
                  <a:schemeClr val="bg1">
                    <a:lumMod val="65000"/>
                  </a:schemeClr>
                </a:solidFill>
                <a:latin typeface="+mj-lt"/>
              </a:endParaRPr>
            </a:p>
          </p:txBody>
        </p:sp>
        <p:cxnSp>
          <p:nvCxnSpPr>
            <p:cNvPr id="48" name="Straight Connector 44"/>
            <p:cNvCxnSpPr/>
            <p:nvPr/>
          </p:nvCxnSpPr>
          <p:spPr>
            <a:xfrm>
              <a:off x="512796" y="2262357"/>
              <a:ext cx="780983"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9" name="TextBox 45"/>
            <p:cNvSpPr txBox="1"/>
            <p:nvPr/>
          </p:nvSpPr>
          <p:spPr>
            <a:xfrm>
              <a:off x="1319771" y="1668003"/>
              <a:ext cx="1795476" cy="741224"/>
            </a:xfrm>
            <a:prstGeom prst="rect">
              <a:avLst/>
            </a:prstGeom>
            <a:noFill/>
          </p:spPr>
          <p:txBody>
            <a:bodyPr wrap="none" rtlCol="0">
              <a:spAutoFit/>
            </a:bodyPr>
            <a:lstStyle/>
            <a:p>
              <a:endParaRPr lang="en-US" sz="1470" b="1" dirty="0">
                <a:solidFill>
                  <a:schemeClr val="bg1">
                    <a:lumMod val="65000"/>
                  </a:schemeClr>
                </a:solidFill>
              </a:endParaRPr>
            </a:p>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50" name="Rectangle 46"/>
            <p:cNvSpPr/>
            <p:nvPr/>
          </p:nvSpPr>
          <p:spPr>
            <a:xfrm>
              <a:off x="512464" y="2317324"/>
              <a:ext cx="3048000" cy="987599"/>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单击添加内容单击添加内容单击添加内容单击添加内容单击添加内容单击添加内容单击添加内容单击添加内容单击添加内容</a:t>
              </a:r>
              <a:endParaRPr lang="en-GB" sz="1030" dirty="0">
                <a:solidFill>
                  <a:schemeClr val="bg1">
                    <a:lumMod val="65000"/>
                  </a:schemeClr>
                </a:solidFill>
              </a:endParaRPr>
            </a:p>
          </p:txBody>
        </p:sp>
      </p:grpSp>
      <p:grpSp>
        <p:nvGrpSpPr>
          <p:cNvPr id="51" name="Group 48"/>
          <p:cNvGrpSpPr/>
          <p:nvPr/>
        </p:nvGrpSpPr>
        <p:grpSpPr>
          <a:xfrm>
            <a:off x="6762827" y="2079433"/>
            <a:ext cx="2240139" cy="1247317"/>
            <a:chOff x="512464" y="1607787"/>
            <a:chExt cx="3048000" cy="1697136"/>
          </a:xfrm>
        </p:grpSpPr>
        <p:sp>
          <p:nvSpPr>
            <p:cNvPr id="52" name="TextBox 49"/>
            <p:cNvSpPr txBox="1"/>
            <p:nvPr/>
          </p:nvSpPr>
          <p:spPr>
            <a:xfrm>
              <a:off x="512796" y="1607787"/>
              <a:ext cx="770363" cy="741224"/>
            </a:xfrm>
            <a:prstGeom prst="rect">
              <a:avLst/>
            </a:prstGeom>
            <a:noFill/>
          </p:spPr>
          <p:txBody>
            <a:bodyPr wrap="none" rtlCol="0">
              <a:spAutoFit/>
            </a:bodyPr>
            <a:lstStyle/>
            <a:p>
              <a:r>
                <a:rPr lang="en-US" sz="2940" b="1">
                  <a:solidFill>
                    <a:schemeClr val="bg1">
                      <a:lumMod val="65000"/>
                    </a:schemeClr>
                  </a:solidFill>
                  <a:latin typeface="+mj-lt"/>
                </a:rPr>
                <a:t>03</a:t>
              </a:r>
              <a:endParaRPr lang="en-GB" sz="2940" b="1">
                <a:solidFill>
                  <a:schemeClr val="bg1">
                    <a:lumMod val="65000"/>
                  </a:schemeClr>
                </a:solidFill>
                <a:latin typeface="+mj-lt"/>
              </a:endParaRPr>
            </a:p>
          </p:txBody>
        </p:sp>
        <p:cxnSp>
          <p:nvCxnSpPr>
            <p:cNvPr id="53" name="Straight Connector 50"/>
            <p:cNvCxnSpPr/>
            <p:nvPr/>
          </p:nvCxnSpPr>
          <p:spPr>
            <a:xfrm>
              <a:off x="512796" y="2262357"/>
              <a:ext cx="780983"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4" name="TextBox 51"/>
            <p:cNvSpPr txBox="1"/>
            <p:nvPr/>
          </p:nvSpPr>
          <p:spPr>
            <a:xfrm>
              <a:off x="1319771" y="1668003"/>
              <a:ext cx="1795476" cy="741224"/>
            </a:xfrm>
            <a:prstGeom prst="rect">
              <a:avLst/>
            </a:prstGeom>
            <a:noFill/>
          </p:spPr>
          <p:txBody>
            <a:bodyPr wrap="none" rtlCol="0">
              <a:spAutoFit/>
            </a:bodyPr>
            <a:lstStyle/>
            <a:p>
              <a:endParaRPr lang="en-US" sz="1470" b="1" dirty="0">
                <a:solidFill>
                  <a:schemeClr val="bg1">
                    <a:lumMod val="65000"/>
                  </a:schemeClr>
                </a:solidFill>
              </a:endParaRPr>
            </a:p>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55" name="Rectangle 52"/>
            <p:cNvSpPr/>
            <p:nvPr/>
          </p:nvSpPr>
          <p:spPr>
            <a:xfrm>
              <a:off x="512464" y="2317324"/>
              <a:ext cx="3048000" cy="987599"/>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单击添加内容单击添加内容单击添加内容单击添加内容单击添加内容单击添加内容单击添加内容单击添加内容单击添加内容</a:t>
              </a:r>
              <a:endParaRPr lang="en-GB" sz="1030" dirty="0">
                <a:solidFill>
                  <a:schemeClr val="bg1">
                    <a:lumMod val="65000"/>
                  </a:schemeClr>
                </a:solidFill>
              </a:endParaRPr>
            </a:p>
          </p:txBody>
        </p:sp>
      </p:grpSp>
      <p:sp>
        <p:nvSpPr>
          <p:cNvPr id="56"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500"/>
                                        <p:tgtEl>
                                          <p:spTgt spid="46"/>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fade">
                                      <p:cBhvr>
                                        <p:cTn id="2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3" name="TextBox 4"/>
          <p:cNvSpPr txBox="1"/>
          <p:nvPr/>
        </p:nvSpPr>
        <p:spPr>
          <a:xfrm>
            <a:off x="4317603" y="771550"/>
            <a:ext cx="600164" cy="992579"/>
          </a:xfrm>
          <a:prstGeom prst="rect">
            <a:avLst/>
          </a:prstGeom>
          <a:noFill/>
        </p:spPr>
        <p:txBody>
          <a:bodyPr wrap="none" lIns="68580" tIns="34290" rIns="68580" bIns="34290" rtlCol="0">
            <a:spAutoFit/>
          </a:bodyPr>
          <a:lstStyle/>
          <a:p>
            <a:r>
              <a:rPr lang="en-US" altLang="zh-CN"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rPr>
              <a:t>4</a:t>
            </a:r>
            <a:endParaRPr lang="zh-CN" altLang="en-US"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endParaRPr>
          </a:p>
        </p:txBody>
      </p:sp>
      <p:sp>
        <p:nvSpPr>
          <p:cNvPr id="14" name="TextBox 4"/>
          <p:cNvSpPr txBox="1"/>
          <p:nvPr/>
        </p:nvSpPr>
        <p:spPr>
          <a:xfrm>
            <a:off x="2339752" y="2427734"/>
            <a:ext cx="4652556" cy="746358"/>
          </a:xfrm>
          <a:prstGeom prst="rect">
            <a:avLst/>
          </a:prstGeom>
          <a:noFill/>
        </p:spPr>
        <p:txBody>
          <a:bodyPr wrap="none" lIns="68580" tIns="34290" rIns="68580" bIns="34290" rtlCol="0">
            <a:spAutoFit/>
          </a:bodyPr>
          <a:lstStyle/>
          <a:p>
            <a:r>
              <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0"/>
                                  </p:iterate>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41" presetClass="entr" presetSubtype="0" fill="hold" grpId="1" nodeType="afterEffect">
                                  <p:stCondLst>
                                    <p:cond delay="0"/>
                                  </p:stCondLst>
                                  <p:iterate type="lt">
                                    <p:tmPct val="10000"/>
                                  </p:iterate>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4"/>
                                        </p:tgtEl>
                                        <p:attrNameLst>
                                          <p:attrName>ppt_y</p:attrName>
                                        </p:attrNameLst>
                                      </p:cBhvr>
                                      <p:tavLst>
                                        <p:tav tm="0">
                                          <p:val>
                                            <p:strVal val="#ppt_y"/>
                                          </p:val>
                                        </p:tav>
                                        <p:tav tm="100000">
                                          <p:val>
                                            <p:strVal val="#ppt_y"/>
                                          </p:val>
                                        </p:tav>
                                      </p:tavLst>
                                    </p:anim>
                                    <p:anim calcmode="lin" valueType="num">
                                      <p:cBhvr>
                                        <p:cTn id="17"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文本框 38"/>
          <p:cNvSpPr txBox="1"/>
          <p:nvPr/>
        </p:nvSpPr>
        <p:spPr>
          <a:xfrm>
            <a:off x="770092" y="2571750"/>
            <a:ext cx="3123394" cy="584775"/>
          </a:xfrm>
          <a:prstGeom prst="rect">
            <a:avLst/>
          </a:prstGeom>
          <a:noFill/>
        </p:spPr>
        <p:txBody>
          <a:bodyPr wrap="square" rtlCol="0">
            <a:spAutoFit/>
          </a:bodyPr>
          <a:lstStyle/>
          <a:p>
            <a:r>
              <a:rPr lang="en-US" altLang="zh-CN" sz="3200" b="1" dirty="0">
                <a:solidFill>
                  <a:schemeClr val="bg1">
                    <a:lumMod val="65000"/>
                  </a:schemeClr>
                </a:solidFill>
                <a:latin typeface="微软雅黑" panose="020B0503020204020204" pitchFamily="34" charset="-122"/>
                <a:ea typeface="微软雅黑" panose="020B0503020204020204" pitchFamily="34" charset="-122"/>
              </a:rPr>
              <a:t>CONTENTS</a:t>
            </a:r>
            <a:endParaRPr lang="zh-CN" altLang="en-US" sz="3200" b="1"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5" name="文本框 11"/>
          <p:cNvSpPr txBox="1"/>
          <p:nvPr/>
        </p:nvSpPr>
        <p:spPr>
          <a:xfrm>
            <a:off x="2282260" y="2192546"/>
            <a:ext cx="902811" cy="523220"/>
          </a:xfrm>
          <a:prstGeom prst="rect">
            <a:avLst/>
          </a:prstGeom>
          <a:noFill/>
        </p:spPr>
        <p:txBody>
          <a:bodyPr wrap="none" rtlCol="0">
            <a:spAutoFit/>
          </a:bodyPr>
          <a:lstStyle/>
          <a:p>
            <a:r>
              <a:rPr lang="zh-CN" altLang="en-US" sz="2800" b="1" dirty="0">
                <a:solidFill>
                  <a:schemeClr val="bg1">
                    <a:lumMod val="50000"/>
                  </a:schemeClr>
                </a:solidFill>
                <a:latin typeface="微软雅黑" panose="020B0503020204020204" pitchFamily="34" charset="-122"/>
                <a:ea typeface="微软雅黑" panose="020B0503020204020204" pitchFamily="34" charset="-122"/>
              </a:rPr>
              <a:t>目录</a:t>
            </a:r>
            <a:endParaRPr lang="zh-CN" altLang="en-US" sz="28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文本框 18"/>
          <p:cNvSpPr txBox="1"/>
          <p:nvPr/>
        </p:nvSpPr>
        <p:spPr>
          <a:xfrm>
            <a:off x="4874548" y="1410330"/>
            <a:ext cx="1569660" cy="369332"/>
          </a:xfrm>
          <a:prstGeom prst="rect">
            <a:avLst/>
          </a:prstGeom>
          <a:noFill/>
        </p:spPr>
        <p:txBody>
          <a:bodyPr wrap="non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矩形 3"/>
          <p:cNvSpPr/>
          <p:nvPr/>
        </p:nvSpPr>
        <p:spPr>
          <a:xfrm>
            <a:off x="4586516" y="1491630"/>
            <a:ext cx="216024" cy="216024"/>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文本框 18"/>
          <p:cNvSpPr txBox="1"/>
          <p:nvPr/>
        </p:nvSpPr>
        <p:spPr>
          <a:xfrm>
            <a:off x="4874548" y="2017752"/>
            <a:ext cx="1569660" cy="369332"/>
          </a:xfrm>
          <a:prstGeom prst="rect">
            <a:avLst/>
          </a:prstGeom>
          <a:noFill/>
        </p:spPr>
        <p:txBody>
          <a:bodyPr wrap="non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a:off x="4586516" y="2099052"/>
            <a:ext cx="216024" cy="216024"/>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文本框 18"/>
          <p:cNvSpPr txBox="1"/>
          <p:nvPr/>
        </p:nvSpPr>
        <p:spPr>
          <a:xfrm>
            <a:off x="4874548" y="2634466"/>
            <a:ext cx="1569660" cy="369332"/>
          </a:xfrm>
          <a:prstGeom prst="rect">
            <a:avLst/>
          </a:prstGeom>
          <a:noFill/>
        </p:spPr>
        <p:txBody>
          <a:bodyPr wrap="non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矩形 50"/>
          <p:cNvSpPr/>
          <p:nvPr/>
        </p:nvSpPr>
        <p:spPr>
          <a:xfrm>
            <a:off x="4586516" y="2715766"/>
            <a:ext cx="216024" cy="216024"/>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文本框 18"/>
          <p:cNvSpPr txBox="1"/>
          <p:nvPr/>
        </p:nvSpPr>
        <p:spPr>
          <a:xfrm>
            <a:off x="4874548" y="3282538"/>
            <a:ext cx="1569660" cy="369332"/>
          </a:xfrm>
          <a:prstGeom prst="rect">
            <a:avLst/>
          </a:prstGeom>
          <a:noFill/>
        </p:spPr>
        <p:txBody>
          <a:bodyPr wrap="non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矩形 52"/>
          <p:cNvSpPr/>
          <p:nvPr/>
        </p:nvSpPr>
        <p:spPr>
          <a:xfrm>
            <a:off x="4586516" y="3363838"/>
            <a:ext cx="216024" cy="216024"/>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18"/>
          <p:cNvSpPr txBox="1"/>
          <p:nvPr/>
        </p:nvSpPr>
        <p:spPr>
          <a:xfrm>
            <a:off x="4874548" y="3858602"/>
            <a:ext cx="1569660" cy="369332"/>
          </a:xfrm>
          <a:prstGeom prst="rect">
            <a:avLst/>
          </a:prstGeom>
          <a:noFill/>
        </p:spPr>
        <p:txBody>
          <a:bodyPr wrap="non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单击添加标题</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矩形 54"/>
          <p:cNvSpPr/>
          <p:nvPr/>
        </p:nvSpPr>
        <p:spPr>
          <a:xfrm>
            <a:off x="4586516" y="3939902"/>
            <a:ext cx="216024" cy="216024"/>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Tm="0">
        <p14:prism isInverted="1" isContent="1"/>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75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750"/>
                                        <p:tgtEl>
                                          <p:spTgt spid="14"/>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left)">
                                      <p:cBhvr>
                                        <p:cTn id="18" dur="500"/>
                                        <p:tgtEl>
                                          <p:spTgt spid="17"/>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wipe(left)">
                                      <p:cBhvr>
                                        <p:cTn id="26" dur="500"/>
                                        <p:tgtEl>
                                          <p:spTgt spid="48"/>
                                        </p:tgtEl>
                                      </p:cBhvr>
                                    </p:animEffect>
                                  </p:childTnLst>
                                </p:cTn>
                              </p:par>
                            </p:childTnLst>
                          </p:cTn>
                        </p:par>
                        <p:par>
                          <p:cTn id="27" fill="hold">
                            <p:stCondLst>
                              <p:cond delay="3000"/>
                            </p:stCondLst>
                            <p:childTnLst>
                              <p:par>
                                <p:cTn id="28" presetID="10" presetClass="entr" presetSubtype="0" fill="hold" grpId="0" nodeType="after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fade">
                                      <p:cBhvr>
                                        <p:cTn id="30" dur="500"/>
                                        <p:tgtEl>
                                          <p:spTgt spid="51"/>
                                        </p:tgtEl>
                                      </p:cBhvr>
                                    </p:animEffect>
                                  </p:childTnLst>
                                </p:cTn>
                              </p:par>
                            </p:childTnLst>
                          </p:cTn>
                        </p:par>
                        <p:par>
                          <p:cTn id="31" fill="hold">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wipe(left)">
                                      <p:cBhvr>
                                        <p:cTn id="34" dur="500"/>
                                        <p:tgtEl>
                                          <p:spTgt spid="50"/>
                                        </p:tgtEl>
                                      </p:cBhvr>
                                    </p:animEffect>
                                  </p:childTnLst>
                                </p:cTn>
                              </p:par>
                            </p:childTnLst>
                          </p:cTn>
                        </p:par>
                        <p:par>
                          <p:cTn id="35" fill="hold">
                            <p:stCondLst>
                              <p:cond delay="4000"/>
                            </p:stCondLst>
                            <p:childTnLst>
                              <p:par>
                                <p:cTn id="36" presetID="10" presetClass="entr" presetSubtype="0" fill="hold" grpId="0" nodeType="after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fade">
                                      <p:cBhvr>
                                        <p:cTn id="38" dur="500"/>
                                        <p:tgtEl>
                                          <p:spTgt spid="53"/>
                                        </p:tgtEl>
                                      </p:cBhvr>
                                    </p:animEffect>
                                  </p:childTnLst>
                                </p:cTn>
                              </p:par>
                            </p:childTnLst>
                          </p:cTn>
                        </p:par>
                        <p:par>
                          <p:cTn id="39" fill="hold">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left)">
                                      <p:cBhvr>
                                        <p:cTn id="42" dur="500"/>
                                        <p:tgtEl>
                                          <p:spTgt spid="52"/>
                                        </p:tgtEl>
                                      </p:cBhvr>
                                    </p:animEffect>
                                  </p:childTnLst>
                                </p:cTn>
                              </p:par>
                            </p:childTnLst>
                          </p:cTn>
                        </p:par>
                        <p:par>
                          <p:cTn id="43" fill="hold">
                            <p:stCondLst>
                              <p:cond delay="5000"/>
                            </p:stCondLst>
                            <p:childTnLst>
                              <p:par>
                                <p:cTn id="44" presetID="10" presetClass="entr" presetSubtype="0"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500"/>
                                        <p:tgtEl>
                                          <p:spTgt spid="55"/>
                                        </p:tgtEl>
                                      </p:cBhvr>
                                    </p:animEffect>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wipe(left)">
                                      <p:cBhvr>
                                        <p:cTn id="5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4" grpId="0" animBg="1"/>
      <p:bldP spid="48" grpId="0"/>
      <p:bldP spid="49" grpId="0" animBg="1"/>
      <p:bldP spid="50" grpId="0"/>
      <p:bldP spid="51" grpId="0" animBg="1"/>
      <p:bldP spid="52" grpId="0"/>
      <p:bldP spid="53" grpId="0" animBg="1"/>
      <p:bldP spid="54" grpId="0"/>
      <p:bldP spid="55"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Group 3"/>
          <p:cNvGrpSpPr/>
          <p:nvPr/>
        </p:nvGrpSpPr>
        <p:grpSpPr>
          <a:xfrm>
            <a:off x="3698777" y="1804315"/>
            <a:ext cx="365806" cy="454764"/>
            <a:chOff x="780332" y="2176759"/>
            <a:chExt cx="373295" cy="464074"/>
          </a:xfrm>
        </p:grpSpPr>
        <p:sp>
          <p:nvSpPr>
            <p:cNvPr id="10"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11" name="TextBox 5"/>
            <p:cNvSpPr txBox="1"/>
            <p:nvPr/>
          </p:nvSpPr>
          <p:spPr>
            <a:xfrm>
              <a:off x="780332" y="2216099"/>
              <a:ext cx="373295" cy="221293"/>
            </a:xfrm>
            <a:prstGeom prst="rect">
              <a:avLst/>
            </a:prstGeom>
            <a:noFill/>
          </p:spPr>
          <p:txBody>
            <a:bodyPr wrap="none" rtlCol="0">
              <a:spAutoFit/>
            </a:bodyPr>
            <a:lstStyle/>
            <a:p>
              <a:pPr algn="ctr"/>
              <a:r>
                <a:rPr lang="en-US" sz="810" b="1" dirty="0">
                  <a:solidFill>
                    <a:schemeClr val="bg1">
                      <a:lumMod val="65000"/>
                    </a:schemeClr>
                  </a:solidFill>
                </a:rPr>
                <a:t>26%</a:t>
              </a:r>
              <a:endParaRPr lang="en-US" sz="810" b="1" dirty="0">
                <a:solidFill>
                  <a:schemeClr val="bg1">
                    <a:lumMod val="65000"/>
                  </a:schemeClr>
                </a:solidFill>
              </a:endParaRPr>
            </a:p>
          </p:txBody>
        </p:sp>
      </p:grpSp>
      <p:grpSp>
        <p:nvGrpSpPr>
          <p:cNvPr id="12" name="Group 6"/>
          <p:cNvGrpSpPr/>
          <p:nvPr/>
        </p:nvGrpSpPr>
        <p:grpSpPr>
          <a:xfrm>
            <a:off x="2113947" y="1209219"/>
            <a:ext cx="365806" cy="454764"/>
            <a:chOff x="780331" y="2176759"/>
            <a:chExt cx="373295" cy="464074"/>
          </a:xfrm>
        </p:grpSpPr>
        <p:sp>
          <p:nvSpPr>
            <p:cNvPr id="13"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14" name="TextBox 8"/>
            <p:cNvSpPr txBox="1"/>
            <p:nvPr/>
          </p:nvSpPr>
          <p:spPr>
            <a:xfrm>
              <a:off x="780331" y="2216099"/>
              <a:ext cx="373295" cy="221293"/>
            </a:xfrm>
            <a:prstGeom prst="rect">
              <a:avLst/>
            </a:prstGeom>
            <a:noFill/>
          </p:spPr>
          <p:txBody>
            <a:bodyPr wrap="none" rtlCol="0">
              <a:spAutoFit/>
            </a:bodyPr>
            <a:lstStyle/>
            <a:p>
              <a:pPr algn="ctr"/>
              <a:r>
                <a:rPr lang="en-US" sz="810" b="1" dirty="0">
                  <a:solidFill>
                    <a:schemeClr val="bg1">
                      <a:lumMod val="65000"/>
                    </a:schemeClr>
                  </a:solidFill>
                </a:rPr>
                <a:t>56%</a:t>
              </a:r>
              <a:endParaRPr lang="en-US" sz="810" b="1" dirty="0">
                <a:solidFill>
                  <a:schemeClr val="bg1">
                    <a:lumMod val="65000"/>
                  </a:schemeClr>
                </a:solidFill>
              </a:endParaRPr>
            </a:p>
          </p:txBody>
        </p:sp>
      </p:grpSp>
      <p:grpSp>
        <p:nvGrpSpPr>
          <p:cNvPr id="15" name="Group 9"/>
          <p:cNvGrpSpPr/>
          <p:nvPr/>
        </p:nvGrpSpPr>
        <p:grpSpPr>
          <a:xfrm>
            <a:off x="2945019" y="1524908"/>
            <a:ext cx="365806" cy="454764"/>
            <a:chOff x="780331" y="2176759"/>
            <a:chExt cx="373295" cy="464074"/>
          </a:xfrm>
        </p:grpSpPr>
        <p:sp>
          <p:nvSpPr>
            <p:cNvPr id="16"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17" name="TextBox 11"/>
            <p:cNvSpPr txBox="1"/>
            <p:nvPr/>
          </p:nvSpPr>
          <p:spPr>
            <a:xfrm>
              <a:off x="780331" y="2216099"/>
              <a:ext cx="373295" cy="221293"/>
            </a:xfrm>
            <a:prstGeom prst="rect">
              <a:avLst/>
            </a:prstGeom>
            <a:noFill/>
          </p:spPr>
          <p:txBody>
            <a:bodyPr wrap="none" rtlCol="0">
              <a:spAutoFit/>
            </a:bodyPr>
            <a:lstStyle/>
            <a:p>
              <a:pPr algn="ctr"/>
              <a:r>
                <a:rPr lang="en-US" sz="810" b="1" dirty="0">
                  <a:solidFill>
                    <a:schemeClr val="bg1">
                      <a:lumMod val="65000"/>
                    </a:schemeClr>
                  </a:solidFill>
                </a:rPr>
                <a:t>45%</a:t>
              </a:r>
              <a:endParaRPr lang="en-US" sz="810" b="1" dirty="0">
                <a:solidFill>
                  <a:schemeClr val="bg1">
                    <a:lumMod val="65000"/>
                  </a:schemeClr>
                </a:solidFill>
              </a:endParaRPr>
            </a:p>
          </p:txBody>
        </p:sp>
      </p:grpSp>
      <p:grpSp>
        <p:nvGrpSpPr>
          <p:cNvPr id="18" name="Group 12"/>
          <p:cNvGrpSpPr/>
          <p:nvPr/>
        </p:nvGrpSpPr>
        <p:grpSpPr>
          <a:xfrm>
            <a:off x="1423899" y="1658713"/>
            <a:ext cx="365806" cy="454764"/>
            <a:chOff x="780331" y="2176759"/>
            <a:chExt cx="373295" cy="464074"/>
          </a:xfrm>
        </p:grpSpPr>
        <p:sp>
          <p:nvSpPr>
            <p:cNvPr id="19"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23" name="TextBox 14"/>
            <p:cNvSpPr txBox="1"/>
            <p:nvPr/>
          </p:nvSpPr>
          <p:spPr>
            <a:xfrm>
              <a:off x="780331" y="2216099"/>
              <a:ext cx="373295" cy="221293"/>
            </a:xfrm>
            <a:prstGeom prst="rect">
              <a:avLst/>
            </a:prstGeom>
            <a:noFill/>
          </p:spPr>
          <p:txBody>
            <a:bodyPr wrap="none" rtlCol="0">
              <a:spAutoFit/>
            </a:bodyPr>
            <a:lstStyle/>
            <a:p>
              <a:pPr algn="ctr"/>
              <a:r>
                <a:rPr lang="en-US" sz="810" b="1" dirty="0">
                  <a:solidFill>
                    <a:schemeClr val="bg1">
                      <a:lumMod val="65000"/>
                    </a:schemeClr>
                  </a:solidFill>
                </a:rPr>
                <a:t>39%</a:t>
              </a:r>
              <a:endParaRPr lang="en-US" sz="810" b="1" dirty="0">
                <a:solidFill>
                  <a:schemeClr val="bg1">
                    <a:lumMod val="65000"/>
                  </a:schemeClr>
                </a:solidFill>
              </a:endParaRPr>
            </a:p>
          </p:txBody>
        </p:sp>
      </p:grpSp>
      <p:grpSp>
        <p:nvGrpSpPr>
          <p:cNvPr id="24" name="Group 15"/>
          <p:cNvGrpSpPr/>
          <p:nvPr/>
        </p:nvGrpSpPr>
        <p:grpSpPr>
          <a:xfrm>
            <a:off x="7576064" y="1498343"/>
            <a:ext cx="365806" cy="454764"/>
            <a:chOff x="780331" y="2176759"/>
            <a:chExt cx="373295" cy="464074"/>
          </a:xfrm>
        </p:grpSpPr>
        <p:sp>
          <p:nvSpPr>
            <p:cNvPr id="25"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26" name="TextBox 17"/>
            <p:cNvSpPr txBox="1"/>
            <p:nvPr/>
          </p:nvSpPr>
          <p:spPr>
            <a:xfrm>
              <a:off x="780331" y="2216099"/>
              <a:ext cx="373295" cy="221293"/>
            </a:xfrm>
            <a:prstGeom prst="rect">
              <a:avLst/>
            </a:prstGeom>
            <a:noFill/>
          </p:spPr>
          <p:txBody>
            <a:bodyPr wrap="none" rtlCol="0">
              <a:spAutoFit/>
            </a:bodyPr>
            <a:lstStyle/>
            <a:p>
              <a:pPr algn="ctr"/>
              <a:r>
                <a:rPr lang="en-US" sz="810" b="1" dirty="0">
                  <a:solidFill>
                    <a:schemeClr val="bg1">
                      <a:lumMod val="65000"/>
                    </a:schemeClr>
                  </a:solidFill>
                </a:rPr>
                <a:t>26%</a:t>
              </a:r>
              <a:endParaRPr lang="en-US" sz="810" b="1" dirty="0">
                <a:solidFill>
                  <a:schemeClr val="bg1">
                    <a:lumMod val="65000"/>
                  </a:schemeClr>
                </a:solidFill>
              </a:endParaRPr>
            </a:p>
          </p:txBody>
        </p:sp>
      </p:grpSp>
      <p:grpSp>
        <p:nvGrpSpPr>
          <p:cNvPr id="27" name="Group 18"/>
          <p:cNvGrpSpPr/>
          <p:nvPr/>
        </p:nvGrpSpPr>
        <p:grpSpPr>
          <a:xfrm>
            <a:off x="6393826" y="1800087"/>
            <a:ext cx="365806" cy="454764"/>
            <a:chOff x="780331" y="2176759"/>
            <a:chExt cx="373295" cy="464074"/>
          </a:xfrm>
        </p:grpSpPr>
        <p:sp>
          <p:nvSpPr>
            <p:cNvPr id="28"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29" name="TextBox 20"/>
            <p:cNvSpPr txBox="1"/>
            <p:nvPr/>
          </p:nvSpPr>
          <p:spPr>
            <a:xfrm>
              <a:off x="780331" y="2216099"/>
              <a:ext cx="373295" cy="221293"/>
            </a:xfrm>
            <a:prstGeom prst="rect">
              <a:avLst/>
            </a:prstGeom>
            <a:noFill/>
          </p:spPr>
          <p:txBody>
            <a:bodyPr wrap="none" rtlCol="0">
              <a:spAutoFit/>
            </a:bodyPr>
            <a:lstStyle/>
            <a:p>
              <a:pPr algn="ctr"/>
              <a:r>
                <a:rPr lang="en-US" sz="810" b="1" dirty="0">
                  <a:solidFill>
                    <a:schemeClr val="bg1">
                      <a:lumMod val="65000"/>
                    </a:schemeClr>
                  </a:solidFill>
                </a:rPr>
                <a:t>56%</a:t>
              </a:r>
              <a:endParaRPr lang="en-US" sz="810" b="1" dirty="0">
                <a:solidFill>
                  <a:schemeClr val="bg1">
                    <a:lumMod val="65000"/>
                  </a:schemeClr>
                </a:solidFill>
              </a:endParaRPr>
            </a:p>
          </p:txBody>
        </p:sp>
      </p:grpSp>
      <p:grpSp>
        <p:nvGrpSpPr>
          <p:cNvPr id="30" name="Group 21"/>
          <p:cNvGrpSpPr/>
          <p:nvPr/>
        </p:nvGrpSpPr>
        <p:grpSpPr>
          <a:xfrm>
            <a:off x="7010948" y="1654833"/>
            <a:ext cx="365806" cy="454764"/>
            <a:chOff x="780331" y="2176759"/>
            <a:chExt cx="373295" cy="464074"/>
          </a:xfrm>
        </p:grpSpPr>
        <p:sp>
          <p:nvSpPr>
            <p:cNvPr id="31"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32" name="TextBox 23"/>
            <p:cNvSpPr txBox="1"/>
            <p:nvPr/>
          </p:nvSpPr>
          <p:spPr>
            <a:xfrm>
              <a:off x="780331" y="2216099"/>
              <a:ext cx="373295" cy="221293"/>
            </a:xfrm>
            <a:prstGeom prst="rect">
              <a:avLst/>
            </a:prstGeom>
            <a:noFill/>
          </p:spPr>
          <p:txBody>
            <a:bodyPr wrap="none" rtlCol="0">
              <a:spAutoFit/>
            </a:bodyPr>
            <a:lstStyle/>
            <a:p>
              <a:pPr algn="ctr"/>
              <a:r>
                <a:rPr lang="en-US" sz="810" b="1" dirty="0">
                  <a:solidFill>
                    <a:schemeClr val="bg1">
                      <a:lumMod val="65000"/>
                    </a:schemeClr>
                  </a:solidFill>
                </a:rPr>
                <a:t>45%</a:t>
              </a:r>
              <a:endParaRPr lang="en-US" sz="810" b="1" dirty="0">
                <a:solidFill>
                  <a:schemeClr val="bg1">
                    <a:lumMod val="65000"/>
                  </a:schemeClr>
                </a:solidFill>
              </a:endParaRPr>
            </a:p>
          </p:txBody>
        </p:sp>
      </p:grpSp>
      <p:grpSp>
        <p:nvGrpSpPr>
          <p:cNvPr id="33" name="Group 24"/>
          <p:cNvGrpSpPr/>
          <p:nvPr/>
        </p:nvGrpSpPr>
        <p:grpSpPr>
          <a:xfrm>
            <a:off x="5760602" y="1054467"/>
            <a:ext cx="365806" cy="454764"/>
            <a:chOff x="780332" y="2176759"/>
            <a:chExt cx="373295" cy="464074"/>
          </a:xfrm>
        </p:grpSpPr>
        <p:sp>
          <p:nvSpPr>
            <p:cNvPr id="34"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35" name="TextBox 26"/>
            <p:cNvSpPr txBox="1"/>
            <p:nvPr/>
          </p:nvSpPr>
          <p:spPr>
            <a:xfrm>
              <a:off x="780332" y="2216099"/>
              <a:ext cx="373295" cy="221293"/>
            </a:xfrm>
            <a:prstGeom prst="rect">
              <a:avLst/>
            </a:prstGeom>
            <a:noFill/>
          </p:spPr>
          <p:txBody>
            <a:bodyPr wrap="none" rtlCol="0">
              <a:spAutoFit/>
            </a:bodyPr>
            <a:lstStyle/>
            <a:p>
              <a:pPr algn="ctr"/>
              <a:r>
                <a:rPr lang="en-US" sz="810" b="1" dirty="0">
                  <a:solidFill>
                    <a:schemeClr val="bg1">
                      <a:lumMod val="65000"/>
                    </a:schemeClr>
                  </a:solidFill>
                </a:rPr>
                <a:t>39%</a:t>
              </a:r>
              <a:endParaRPr lang="en-US" sz="810" b="1" dirty="0">
                <a:solidFill>
                  <a:schemeClr val="bg1">
                    <a:lumMod val="65000"/>
                  </a:schemeClr>
                </a:solidFill>
              </a:endParaRPr>
            </a:p>
          </p:txBody>
        </p:sp>
      </p:grpSp>
      <p:grpSp>
        <p:nvGrpSpPr>
          <p:cNvPr id="36" name="Group 27"/>
          <p:cNvGrpSpPr/>
          <p:nvPr/>
        </p:nvGrpSpPr>
        <p:grpSpPr>
          <a:xfrm>
            <a:off x="4440365" y="1645875"/>
            <a:ext cx="365806" cy="454764"/>
            <a:chOff x="780331" y="2176759"/>
            <a:chExt cx="373295" cy="464074"/>
          </a:xfrm>
        </p:grpSpPr>
        <p:sp>
          <p:nvSpPr>
            <p:cNvPr id="37"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38" name="TextBox 29"/>
            <p:cNvSpPr txBox="1"/>
            <p:nvPr/>
          </p:nvSpPr>
          <p:spPr>
            <a:xfrm>
              <a:off x="780331" y="2216099"/>
              <a:ext cx="373295" cy="221293"/>
            </a:xfrm>
            <a:prstGeom prst="rect">
              <a:avLst/>
            </a:prstGeom>
            <a:noFill/>
          </p:spPr>
          <p:txBody>
            <a:bodyPr wrap="none" rtlCol="0">
              <a:spAutoFit/>
            </a:bodyPr>
            <a:lstStyle/>
            <a:p>
              <a:pPr algn="ctr"/>
              <a:r>
                <a:rPr lang="en-US" sz="810" b="1" dirty="0">
                  <a:solidFill>
                    <a:schemeClr val="bg1">
                      <a:lumMod val="65000"/>
                    </a:schemeClr>
                  </a:solidFill>
                </a:rPr>
                <a:t>26%</a:t>
              </a:r>
              <a:endParaRPr lang="en-US" sz="810" b="1" dirty="0">
                <a:solidFill>
                  <a:schemeClr val="bg1">
                    <a:lumMod val="65000"/>
                  </a:schemeClr>
                </a:solidFill>
              </a:endParaRPr>
            </a:p>
          </p:txBody>
        </p:sp>
      </p:grpSp>
      <p:grpSp>
        <p:nvGrpSpPr>
          <p:cNvPr id="40" name="Group 30"/>
          <p:cNvGrpSpPr/>
          <p:nvPr/>
        </p:nvGrpSpPr>
        <p:grpSpPr>
          <a:xfrm>
            <a:off x="5130412" y="1985416"/>
            <a:ext cx="365806" cy="454764"/>
            <a:chOff x="780331" y="2176759"/>
            <a:chExt cx="373295" cy="464074"/>
          </a:xfrm>
        </p:grpSpPr>
        <p:sp>
          <p:nvSpPr>
            <p:cNvPr id="43"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tx1">
                <a:lumMod val="50000"/>
                <a:lumOff val="50000"/>
              </a:schemeClr>
            </a:solidFill>
            <a:ln>
              <a:noFill/>
            </a:ln>
          </p:spPr>
          <p:txBody>
            <a:bodyPr vert="horz" wrap="square" lIns="89606" tIns="44803" rIns="89606" bIns="44803" numCol="1" anchor="t" anchorCtr="0" compatLnSpc="1"/>
            <a:lstStyle/>
            <a:p>
              <a:endParaRPr lang="en-US" sz="810" dirty="0">
                <a:solidFill>
                  <a:schemeClr val="bg1">
                    <a:lumMod val="65000"/>
                  </a:schemeClr>
                </a:solidFill>
              </a:endParaRPr>
            </a:p>
          </p:txBody>
        </p:sp>
        <p:sp>
          <p:nvSpPr>
            <p:cNvPr id="44" name="TextBox 32"/>
            <p:cNvSpPr txBox="1"/>
            <p:nvPr/>
          </p:nvSpPr>
          <p:spPr>
            <a:xfrm>
              <a:off x="780331" y="2216099"/>
              <a:ext cx="373295" cy="221293"/>
            </a:xfrm>
            <a:prstGeom prst="rect">
              <a:avLst/>
            </a:prstGeom>
            <a:noFill/>
          </p:spPr>
          <p:txBody>
            <a:bodyPr wrap="none" rtlCol="0">
              <a:spAutoFit/>
            </a:bodyPr>
            <a:lstStyle/>
            <a:p>
              <a:pPr algn="ctr"/>
              <a:r>
                <a:rPr lang="en-US" sz="810" b="1" dirty="0">
                  <a:solidFill>
                    <a:schemeClr val="bg1">
                      <a:lumMod val="65000"/>
                    </a:schemeClr>
                  </a:solidFill>
                </a:rPr>
                <a:t>26%</a:t>
              </a:r>
              <a:endParaRPr lang="en-US" sz="810" b="1" dirty="0">
                <a:solidFill>
                  <a:schemeClr val="bg1">
                    <a:lumMod val="65000"/>
                  </a:schemeClr>
                </a:solidFill>
              </a:endParaRPr>
            </a:p>
          </p:txBody>
        </p:sp>
      </p:grpSp>
      <p:sp>
        <p:nvSpPr>
          <p:cNvPr id="45" name="Content Placeholder 2"/>
          <p:cNvSpPr txBox="1"/>
          <p:nvPr/>
        </p:nvSpPr>
        <p:spPr>
          <a:xfrm>
            <a:off x="896134" y="3661064"/>
            <a:ext cx="7832537" cy="598277"/>
          </a:xfrm>
          <a:prstGeom prst="rect">
            <a:avLst/>
          </a:prstGeom>
        </p:spPr>
        <p:txBody>
          <a:bodyPr vert="horz" lIns="89606" tIns="44803" rIns="89606" bIns="44803"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30" dirty="0"/>
              <a:t>单击添加内容单击添加内容单击添加内容单击添加内容单击添加内容单击添加内容单击添加内容单击添加内容单击添加内容单击添加内容单击添加内容单击添加内容单击添加内容单击添加内容</a:t>
            </a:r>
            <a:endParaRPr lang="en-US" sz="1030" dirty="0"/>
          </a:p>
        </p:txBody>
      </p:sp>
      <p:sp>
        <p:nvSpPr>
          <p:cNvPr id="46" name="Title 13"/>
          <p:cNvSpPr txBox="1"/>
          <p:nvPr/>
        </p:nvSpPr>
        <p:spPr>
          <a:xfrm>
            <a:off x="896134" y="3276954"/>
            <a:ext cx="2469719" cy="521606"/>
          </a:xfrm>
          <a:prstGeom prst="rect">
            <a:avLst/>
          </a:prstGeom>
        </p:spPr>
        <p:txBody>
          <a:bodyPr vert="horz" lIns="89606" tIns="44803" rIns="89606" bIns="44803"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470" b="1" dirty="0">
                <a:solidFill>
                  <a:schemeClr val="bg1">
                    <a:lumMod val="65000"/>
                  </a:schemeClr>
                </a:solidFill>
                <a:latin typeface="+mn-lt"/>
              </a:rPr>
              <a:t>单击添加标题</a:t>
            </a:r>
            <a:endParaRPr lang="en-US" sz="1470" b="1" dirty="0">
              <a:solidFill>
                <a:schemeClr val="bg1">
                  <a:lumMod val="65000"/>
                </a:schemeClr>
              </a:solidFill>
              <a:latin typeface="+mn-lt"/>
            </a:endParaRPr>
          </a:p>
        </p:txBody>
      </p:sp>
      <p:grpSp>
        <p:nvGrpSpPr>
          <p:cNvPr id="47" name="Group 35"/>
          <p:cNvGrpSpPr/>
          <p:nvPr/>
        </p:nvGrpSpPr>
        <p:grpSpPr>
          <a:xfrm>
            <a:off x="1037261" y="2165620"/>
            <a:ext cx="1139086" cy="1071570"/>
            <a:chOff x="755576" y="2395604"/>
            <a:chExt cx="1162406" cy="1093508"/>
          </a:xfrm>
        </p:grpSpPr>
        <p:sp>
          <p:nvSpPr>
            <p:cNvPr id="48" name="Isosceles Triangle 2"/>
            <p:cNvSpPr/>
            <p:nvPr/>
          </p:nvSpPr>
          <p:spPr>
            <a:xfrm>
              <a:off x="75557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49" name="Content Placeholder 2"/>
            <p:cNvSpPr txBox="1"/>
            <p:nvPr/>
          </p:nvSpPr>
          <p:spPr>
            <a:xfrm>
              <a:off x="988884" y="3235159"/>
              <a:ext cx="695790" cy="253953"/>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Shoes</a:t>
              </a:r>
              <a:endParaRPr lang="en-US" sz="1030" dirty="0">
                <a:solidFill>
                  <a:schemeClr val="tx1"/>
                </a:solidFill>
              </a:endParaRPr>
            </a:p>
          </p:txBody>
        </p:sp>
      </p:grpSp>
      <p:grpSp>
        <p:nvGrpSpPr>
          <p:cNvPr id="50" name="Group 38"/>
          <p:cNvGrpSpPr/>
          <p:nvPr/>
        </p:nvGrpSpPr>
        <p:grpSpPr>
          <a:xfrm>
            <a:off x="1727307" y="1736598"/>
            <a:ext cx="1139086" cy="1500594"/>
            <a:chOff x="1459750" y="1957798"/>
            <a:chExt cx="1162406" cy="1531314"/>
          </a:xfrm>
        </p:grpSpPr>
        <p:sp>
          <p:nvSpPr>
            <p:cNvPr id="51" name="Isosceles Triangle 2"/>
            <p:cNvSpPr/>
            <p:nvPr/>
          </p:nvSpPr>
          <p:spPr>
            <a:xfrm>
              <a:off x="1459750" y="1957798"/>
              <a:ext cx="1162406" cy="126596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52" name="Content Placeholder 2"/>
            <p:cNvSpPr txBox="1"/>
            <p:nvPr/>
          </p:nvSpPr>
          <p:spPr>
            <a:xfrm>
              <a:off x="1691223" y="3235159"/>
              <a:ext cx="695790" cy="253953"/>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T-shirts</a:t>
              </a:r>
              <a:endParaRPr lang="en-US" sz="1030" dirty="0">
                <a:solidFill>
                  <a:schemeClr val="tx1"/>
                </a:solidFill>
              </a:endParaRPr>
            </a:p>
          </p:txBody>
        </p:sp>
      </p:grpSp>
      <p:grpSp>
        <p:nvGrpSpPr>
          <p:cNvPr id="53" name="Group 41"/>
          <p:cNvGrpSpPr/>
          <p:nvPr/>
        </p:nvGrpSpPr>
        <p:grpSpPr>
          <a:xfrm>
            <a:off x="2604083" y="2031697"/>
            <a:ext cx="1047679" cy="1205494"/>
            <a:chOff x="2354476" y="2258939"/>
            <a:chExt cx="1069128" cy="1230173"/>
          </a:xfrm>
        </p:grpSpPr>
        <p:sp>
          <p:nvSpPr>
            <p:cNvPr id="54" name="Isosceles Triangle 2"/>
            <p:cNvSpPr/>
            <p:nvPr/>
          </p:nvSpPr>
          <p:spPr>
            <a:xfrm>
              <a:off x="2354476" y="2258939"/>
              <a:ext cx="1069128" cy="964828"/>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55" name="Content Placeholder 2"/>
            <p:cNvSpPr txBox="1"/>
            <p:nvPr/>
          </p:nvSpPr>
          <p:spPr>
            <a:xfrm>
              <a:off x="2539310" y="3235159"/>
              <a:ext cx="695790" cy="253953"/>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Pants</a:t>
              </a:r>
              <a:endParaRPr lang="en-US" sz="1030" dirty="0">
                <a:solidFill>
                  <a:schemeClr val="tx1"/>
                </a:solidFill>
              </a:endParaRPr>
            </a:p>
          </p:txBody>
        </p:sp>
      </p:grpSp>
      <p:grpSp>
        <p:nvGrpSpPr>
          <p:cNvPr id="56" name="Group 44"/>
          <p:cNvGrpSpPr/>
          <p:nvPr/>
        </p:nvGrpSpPr>
        <p:grpSpPr>
          <a:xfrm>
            <a:off x="3393200" y="2324668"/>
            <a:ext cx="976953" cy="1070898"/>
            <a:chOff x="3159748" y="2557908"/>
            <a:chExt cx="996954" cy="1092822"/>
          </a:xfrm>
        </p:grpSpPr>
        <p:sp>
          <p:nvSpPr>
            <p:cNvPr id="57" name="Isosceles Triangle 2"/>
            <p:cNvSpPr/>
            <p:nvPr/>
          </p:nvSpPr>
          <p:spPr>
            <a:xfrm>
              <a:off x="3159748" y="2557908"/>
              <a:ext cx="996954"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58" name="Content Placeholder 2"/>
            <p:cNvSpPr txBox="1"/>
            <p:nvPr/>
          </p:nvSpPr>
          <p:spPr>
            <a:xfrm>
              <a:off x="3308495" y="3235159"/>
              <a:ext cx="695790" cy="415571"/>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Auto-parts</a:t>
              </a:r>
              <a:endParaRPr lang="en-US" sz="1030" dirty="0">
                <a:solidFill>
                  <a:schemeClr val="tx1"/>
                </a:solidFill>
              </a:endParaRPr>
            </a:p>
          </p:txBody>
        </p:sp>
      </p:grpSp>
      <p:grpSp>
        <p:nvGrpSpPr>
          <p:cNvPr id="59" name="Group 47"/>
          <p:cNvGrpSpPr/>
          <p:nvPr/>
        </p:nvGrpSpPr>
        <p:grpSpPr>
          <a:xfrm>
            <a:off x="4053726" y="2165620"/>
            <a:ext cx="1139086" cy="1071570"/>
            <a:chOff x="3833796" y="2395604"/>
            <a:chExt cx="1162406" cy="1093508"/>
          </a:xfrm>
        </p:grpSpPr>
        <p:sp>
          <p:nvSpPr>
            <p:cNvPr id="60" name="Isosceles Triangle 2"/>
            <p:cNvSpPr/>
            <p:nvPr/>
          </p:nvSpPr>
          <p:spPr>
            <a:xfrm>
              <a:off x="383379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61" name="Content Placeholder 2"/>
            <p:cNvSpPr txBox="1"/>
            <p:nvPr/>
          </p:nvSpPr>
          <p:spPr>
            <a:xfrm>
              <a:off x="4065269" y="3235159"/>
              <a:ext cx="695790" cy="253953"/>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Drinks</a:t>
              </a:r>
              <a:endParaRPr lang="en-US" sz="1030" dirty="0">
                <a:solidFill>
                  <a:schemeClr val="tx1"/>
                </a:solidFill>
              </a:endParaRPr>
            </a:p>
          </p:txBody>
        </p:sp>
      </p:grpSp>
      <p:grpSp>
        <p:nvGrpSpPr>
          <p:cNvPr id="62" name="Group 50"/>
          <p:cNvGrpSpPr/>
          <p:nvPr/>
        </p:nvGrpSpPr>
        <p:grpSpPr>
          <a:xfrm>
            <a:off x="4743773" y="2504433"/>
            <a:ext cx="1139086" cy="891133"/>
            <a:chOff x="4537970" y="2741353"/>
            <a:chExt cx="1162406" cy="909377"/>
          </a:xfrm>
        </p:grpSpPr>
        <p:sp>
          <p:nvSpPr>
            <p:cNvPr id="63" name="Isosceles Triangle 2"/>
            <p:cNvSpPr/>
            <p:nvPr/>
          </p:nvSpPr>
          <p:spPr>
            <a:xfrm>
              <a:off x="4537970" y="2741353"/>
              <a:ext cx="1162406" cy="48241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64" name="Content Placeholder 2"/>
            <p:cNvSpPr txBox="1"/>
            <p:nvPr/>
          </p:nvSpPr>
          <p:spPr>
            <a:xfrm>
              <a:off x="4771278" y="3235159"/>
              <a:ext cx="695790" cy="415571"/>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Technology</a:t>
              </a:r>
              <a:endParaRPr lang="en-US" sz="1030" dirty="0">
                <a:solidFill>
                  <a:schemeClr val="tx1"/>
                </a:solidFill>
              </a:endParaRPr>
            </a:p>
          </p:txBody>
        </p:sp>
      </p:grpSp>
      <p:grpSp>
        <p:nvGrpSpPr>
          <p:cNvPr id="65" name="Group 53"/>
          <p:cNvGrpSpPr/>
          <p:nvPr/>
        </p:nvGrpSpPr>
        <p:grpSpPr>
          <a:xfrm>
            <a:off x="5341627" y="1563458"/>
            <a:ext cx="1212057" cy="1673734"/>
            <a:chOff x="5148063" y="1781113"/>
            <a:chExt cx="1236871" cy="1707999"/>
          </a:xfrm>
        </p:grpSpPr>
        <p:sp>
          <p:nvSpPr>
            <p:cNvPr id="66" name="Isosceles Triangle 2"/>
            <p:cNvSpPr/>
            <p:nvPr/>
          </p:nvSpPr>
          <p:spPr>
            <a:xfrm>
              <a:off x="5148063" y="1781113"/>
              <a:ext cx="1236871" cy="144265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67" name="Content Placeholder 2"/>
            <p:cNvSpPr txBox="1"/>
            <p:nvPr/>
          </p:nvSpPr>
          <p:spPr>
            <a:xfrm>
              <a:off x="5414366" y="3235159"/>
              <a:ext cx="695790" cy="253953"/>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Food</a:t>
              </a:r>
              <a:endParaRPr lang="en-US" sz="1030" dirty="0">
                <a:solidFill>
                  <a:schemeClr val="tx1"/>
                </a:solidFill>
              </a:endParaRPr>
            </a:p>
          </p:txBody>
        </p:sp>
      </p:grpSp>
      <p:grpSp>
        <p:nvGrpSpPr>
          <p:cNvPr id="68" name="Group 56"/>
          <p:cNvGrpSpPr/>
          <p:nvPr/>
        </p:nvGrpSpPr>
        <p:grpSpPr>
          <a:xfrm>
            <a:off x="5980029" y="2324670"/>
            <a:ext cx="1130235" cy="912523"/>
            <a:chOff x="5799535" y="2557908"/>
            <a:chExt cx="1153373" cy="931204"/>
          </a:xfrm>
        </p:grpSpPr>
        <p:sp>
          <p:nvSpPr>
            <p:cNvPr id="69" name="Isosceles Triangle 2"/>
            <p:cNvSpPr/>
            <p:nvPr/>
          </p:nvSpPr>
          <p:spPr>
            <a:xfrm>
              <a:off x="5799535" y="2557908"/>
              <a:ext cx="1153373"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70" name="Content Placeholder 2"/>
            <p:cNvSpPr txBox="1"/>
            <p:nvPr/>
          </p:nvSpPr>
          <p:spPr>
            <a:xfrm>
              <a:off x="6060556" y="3235159"/>
              <a:ext cx="695790" cy="253953"/>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Travel</a:t>
              </a:r>
              <a:endParaRPr lang="en-US" sz="1030" dirty="0">
                <a:solidFill>
                  <a:schemeClr val="tx1"/>
                </a:solidFill>
              </a:endParaRPr>
            </a:p>
          </p:txBody>
        </p:sp>
      </p:grpSp>
      <p:grpSp>
        <p:nvGrpSpPr>
          <p:cNvPr id="71" name="Group 59"/>
          <p:cNvGrpSpPr/>
          <p:nvPr/>
        </p:nvGrpSpPr>
        <p:grpSpPr>
          <a:xfrm>
            <a:off x="6534950" y="2165620"/>
            <a:ext cx="1317805" cy="1071570"/>
            <a:chOff x="6365816" y="2395604"/>
            <a:chExt cx="1344784" cy="1093508"/>
          </a:xfrm>
        </p:grpSpPr>
        <p:sp>
          <p:nvSpPr>
            <p:cNvPr id="72" name="Isosceles Triangle 2"/>
            <p:cNvSpPr/>
            <p:nvPr/>
          </p:nvSpPr>
          <p:spPr>
            <a:xfrm>
              <a:off x="6365816" y="2395604"/>
              <a:ext cx="1344784"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73" name="Content Placeholder 2"/>
            <p:cNvSpPr txBox="1"/>
            <p:nvPr/>
          </p:nvSpPr>
          <p:spPr>
            <a:xfrm>
              <a:off x="6690313" y="3235159"/>
              <a:ext cx="695790" cy="253953"/>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Hotels</a:t>
              </a:r>
              <a:endParaRPr lang="en-US" sz="1030" dirty="0">
                <a:solidFill>
                  <a:schemeClr val="tx1"/>
                </a:solidFill>
              </a:endParaRPr>
            </a:p>
          </p:txBody>
        </p:sp>
      </p:grpSp>
      <p:grpSp>
        <p:nvGrpSpPr>
          <p:cNvPr id="74" name="Group 62"/>
          <p:cNvGrpSpPr/>
          <p:nvPr/>
        </p:nvGrpSpPr>
        <p:grpSpPr>
          <a:xfrm>
            <a:off x="7193852" y="2038908"/>
            <a:ext cx="1130235" cy="1198282"/>
            <a:chOff x="7038208" y="2266298"/>
            <a:chExt cx="1153373" cy="1222814"/>
          </a:xfrm>
        </p:grpSpPr>
        <p:sp>
          <p:nvSpPr>
            <p:cNvPr id="75" name="Isosceles Triangle 2"/>
            <p:cNvSpPr/>
            <p:nvPr/>
          </p:nvSpPr>
          <p:spPr>
            <a:xfrm>
              <a:off x="7038208" y="2266298"/>
              <a:ext cx="1153373" cy="95747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tx1">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30" dirty="0">
                <a:solidFill>
                  <a:schemeClr val="tx1"/>
                </a:solidFill>
              </a:endParaRPr>
            </a:p>
          </p:txBody>
        </p:sp>
        <p:sp>
          <p:nvSpPr>
            <p:cNvPr id="76" name="Content Placeholder 2"/>
            <p:cNvSpPr txBox="1"/>
            <p:nvPr/>
          </p:nvSpPr>
          <p:spPr>
            <a:xfrm>
              <a:off x="7266999" y="3235159"/>
              <a:ext cx="695790" cy="253953"/>
            </a:xfrm>
            <a:prstGeom prst="rect">
              <a:avLst/>
            </a:prstGeom>
          </p:spPr>
          <p:txBody>
            <a:bodyPr vert="horz" wrap="square" lIns="89606" tIns="44803" rIns="89606" bIns="44803"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30" dirty="0">
                  <a:solidFill>
                    <a:schemeClr val="tx1"/>
                  </a:solidFill>
                </a:rPr>
                <a:t>Salary</a:t>
              </a:r>
              <a:endParaRPr lang="en-US" sz="1030" dirty="0">
                <a:solidFill>
                  <a:schemeClr val="tx1"/>
                </a:solidFill>
              </a:endParaRPr>
            </a:p>
          </p:txBody>
        </p:sp>
      </p:grpSp>
      <p:sp>
        <p:nvSpPr>
          <p:cNvPr id="77"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down)">
                                      <p:cBhvr>
                                        <p:cTn id="7" dur="500"/>
                                        <p:tgtEl>
                                          <p:spTgt spid="4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500"/>
                                        <p:tgtEl>
                                          <p:spTgt spid="1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down)">
                                      <p:cBhvr>
                                        <p:cTn id="15" dur="500"/>
                                        <p:tgtEl>
                                          <p:spTgt spid="50"/>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53"/>
                                        </p:tgtEl>
                                        <p:attrNameLst>
                                          <p:attrName>style.visibility</p:attrName>
                                        </p:attrNameLst>
                                      </p:cBhvr>
                                      <p:to>
                                        <p:strVal val="visible"/>
                                      </p:to>
                                    </p:set>
                                    <p:animEffect transition="in" filter="wipe(down)">
                                      <p:cBhvr>
                                        <p:cTn id="23" dur="500"/>
                                        <p:tgtEl>
                                          <p:spTgt spid="53"/>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wipe(down)">
                                      <p:cBhvr>
                                        <p:cTn id="31" dur="500"/>
                                        <p:tgtEl>
                                          <p:spTgt spid="56"/>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down)">
                                      <p:cBhvr>
                                        <p:cTn id="39" dur="500"/>
                                        <p:tgtEl>
                                          <p:spTgt spid="59"/>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wipe(down)">
                                      <p:cBhvr>
                                        <p:cTn id="43" dur="500"/>
                                        <p:tgtEl>
                                          <p:spTgt spid="36"/>
                                        </p:tgtEl>
                                      </p:cBhvr>
                                    </p:animEffect>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wipe(down)">
                                      <p:cBhvr>
                                        <p:cTn id="47" dur="500"/>
                                        <p:tgtEl>
                                          <p:spTgt spid="62"/>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wipe(down)">
                                      <p:cBhvr>
                                        <p:cTn id="51" dur="500"/>
                                        <p:tgtEl>
                                          <p:spTgt spid="40"/>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down)">
                                      <p:cBhvr>
                                        <p:cTn id="55" dur="500"/>
                                        <p:tgtEl>
                                          <p:spTgt spid="65"/>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down)">
                                      <p:cBhvr>
                                        <p:cTn id="59" dur="500"/>
                                        <p:tgtEl>
                                          <p:spTgt spid="33"/>
                                        </p:tgtEl>
                                      </p:cBhvr>
                                    </p:animEffect>
                                  </p:childTnLst>
                                </p:cTn>
                              </p:par>
                            </p:childTnLst>
                          </p:cTn>
                        </p:par>
                        <p:par>
                          <p:cTn id="60" fill="hold">
                            <p:stCondLst>
                              <p:cond delay="7000"/>
                            </p:stCondLst>
                            <p:childTnLst>
                              <p:par>
                                <p:cTn id="61" presetID="22" presetClass="entr" presetSubtype="4" fill="hold" nodeType="after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wipe(down)">
                                      <p:cBhvr>
                                        <p:cTn id="63" dur="500"/>
                                        <p:tgtEl>
                                          <p:spTgt spid="68"/>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down)">
                                      <p:cBhvr>
                                        <p:cTn id="67" dur="500"/>
                                        <p:tgtEl>
                                          <p:spTgt spid="27"/>
                                        </p:tgtEl>
                                      </p:cBhvr>
                                    </p:animEffect>
                                  </p:childTnLst>
                                </p:cTn>
                              </p:par>
                            </p:childTnLst>
                          </p:cTn>
                        </p:par>
                        <p:par>
                          <p:cTn id="68" fill="hold">
                            <p:stCondLst>
                              <p:cond delay="8000"/>
                            </p:stCondLst>
                            <p:childTnLst>
                              <p:par>
                                <p:cTn id="69" presetID="22" presetClass="entr" presetSubtype="4" fill="hold" nodeType="afterEffect">
                                  <p:stCondLst>
                                    <p:cond delay="0"/>
                                  </p:stCondLst>
                                  <p:childTnLst>
                                    <p:set>
                                      <p:cBhvr>
                                        <p:cTn id="70" dur="1" fill="hold">
                                          <p:stCondLst>
                                            <p:cond delay="0"/>
                                          </p:stCondLst>
                                        </p:cTn>
                                        <p:tgtEl>
                                          <p:spTgt spid="71"/>
                                        </p:tgtEl>
                                        <p:attrNameLst>
                                          <p:attrName>style.visibility</p:attrName>
                                        </p:attrNameLst>
                                      </p:cBhvr>
                                      <p:to>
                                        <p:strVal val="visible"/>
                                      </p:to>
                                    </p:set>
                                    <p:animEffect transition="in" filter="wipe(down)">
                                      <p:cBhvr>
                                        <p:cTn id="71" dur="500"/>
                                        <p:tgtEl>
                                          <p:spTgt spid="71"/>
                                        </p:tgtEl>
                                      </p:cBhvr>
                                    </p:animEffect>
                                  </p:childTnLst>
                                </p:cTn>
                              </p:par>
                            </p:childTnLst>
                          </p:cTn>
                        </p:par>
                        <p:par>
                          <p:cTn id="72" fill="hold">
                            <p:stCondLst>
                              <p:cond delay="8500"/>
                            </p:stCondLst>
                            <p:childTnLst>
                              <p:par>
                                <p:cTn id="73" presetID="22" presetClass="entr" presetSubtype="4"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wipe(down)">
                                      <p:cBhvr>
                                        <p:cTn id="75" dur="500"/>
                                        <p:tgtEl>
                                          <p:spTgt spid="30"/>
                                        </p:tgtEl>
                                      </p:cBhvr>
                                    </p:animEffect>
                                  </p:childTnLst>
                                </p:cTn>
                              </p:par>
                            </p:childTnLst>
                          </p:cTn>
                        </p:par>
                        <p:par>
                          <p:cTn id="76" fill="hold">
                            <p:stCondLst>
                              <p:cond delay="9000"/>
                            </p:stCondLst>
                            <p:childTnLst>
                              <p:par>
                                <p:cTn id="77" presetID="22" presetClass="entr" presetSubtype="4" fill="hold" nodeType="afterEffect">
                                  <p:stCondLst>
                                    <p:cond delay="0"/>
                                  </p:stCondLst>
                                  <p:childTnLst>
                                    <p:set>
                                      <p:cBhvr>
                                        <p:cTn id="78" dur="1" fill="hold">
                                          <p:stCondLst>
                                            <p:cond delay="0"/>
                                          </p:stCondLst>
                                        </p:cTn>
                                        <p:tgtEl>
                                          <p:spTgt spid="74"/>
                                        </p:tgtEl>
                                        <p:attrNameLst>
                                          <p:attrName>style.visibility</p:attrName>
                                        </p:attrNameLst>
                                      </p:cBhvr>
                                      <p:to>
                                        <p:strVal val="visible"/>
                                      </p:to>
                                    </p:set>
                                    <p:animEffect transition="in" filter="wipe(down)">
                                      <p:cBhvr>
                                        <p:cTn id="79" dur="500"/>
                                        <p:tgtEl>
                                          <p:spTgt spid="74"/>
                                        </p:tgtEl>
                                      </p:cBhvr>
                                    </p:animEffect>
                                  </p:childTnLst>
                                </p:cTn>
                              </p:par>
                            </p:childTnLst>
                          </p:cTn>
                        </p:par>
                        <p:par>
                          <p:cTn id="80" fill="hold">
                            <p:stCondLst>
                              <p:cond delay="9500"/>
                            </p:stCondLst>
                            <p:childTnLst>
                              <p:par>
                                <p:cTn id="81" presetID="22" presetClass="entr" presetSubtype="4" fill="hold"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down)">
                                      <p:cBhvr>
                                        <p:cTn id="83" dur="500"/>
                                        <p:tgtEl>
                                          <p:spTgt spid="24"/>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fade">
                                      <p:cBhvr>
                                        <p:cTn id="87" dur="500"/>
                                        <p:tgtEl>
                                          <p:spTgt spid="46"/>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fade">
                                      <p:cBhvr>
                                        <p:cTn id="9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7" name="Group 3"/>
          <p:cNvGrpSpPr/>
          <p:nvPr/>
        </p:nvGrpSpPr>
        <p:grpSpPr>
          <a:xfrm>
            <a:off x="4499360" y="1190512"/>
            <a:ext cx="2048127" cy="3406545"/>
            <a:chOff x="6095443" y="1675266"/>
            <a:chExt cx="2786743" cy="4635047"/>
          </a:xfrm>
        </p:grpSpPr>
        <p:sp>
          <p:nvSpPr>
            <p:cNvPr id="58" name="Rectangle 4"/>
            <p:cNvSpPr/>
            <p:nvPr/>
          </p:nvSpPr>
          <p:spPr>
            <a:xfrm>
              <a:off x="6095443" y="1675266"/>
              <a:ext cx="2786743" cy="4635047"/>
            </a:xfrm>
            <a:prstGeom prst="rect">
              <a:avLst/>
            </a:prstGeom>
            <a:gradFill>
              <a:gsLst>
                <a:gs pos="0">
                  <a:schemeClr val="bg1">
                    <a:lumMod val="95000"/>
                  </a:schemeClr>
                </a:gs>
                <a:gs pos="100000">
                  <a:schemeClr val="bg2"/>
                </a:gs>
              </a:gsLst>
              <a:lin ang="16200000" scaled="1"/>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59" name="Rectangle 5"/>
            <p:cNvSpPr/>
            <p:nvPr/>
          </p:nvSpPr>
          <p:spPr>
            <a:xfrm>
              <a:off x="6095443" y="1675266"/>
              <a:ext cx="2786742" cy="169204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60" name="Oval 6"/>
            <p:cNvSpPr/>
            <p:nvPr/>
          </p:nvSpPr>
          <p:spPr>
            <a:xfrm>
              <a:off x="6985894" y="2791824"/>
              <a:ext cx="1005840" cy="1005840"/>
            </a:xfrm>
            <a:prstGeom prst="ellipse">
              <a:avLst/>
            </a:prstGeom>
            <a:solidFill>
              <a:schemeClr val="bg2"/>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grpSp>
          <p:nvGrpSpPr>
            <p:cNvPr id="61" name="Group 7"/>
            <p:cNvGrpSpPr/>
            <p:nvPr/>
          </p:nvGrpSpPr>
          <p:grpSpPr>
            <a:xfrm>
              <a:off x="7256642" y="3061778"/>
              <a:ext cx="464344" cy="465138"/>
              <a:chOff x="9145588" y="4435475"/>
              <a:chExt cx="464344" cy="465138"/>
            </a:xfrm>
            <a:solidFill>
              <a:schemeClr val="tx1"/>
            </a:solidFill>
          </p:grpSpPr>
          <p:sp>
            <p:nvSpPr>
              <p:cNvPr id="71"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2"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3"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4"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5"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6"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7"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8"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9"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sp>
          <p:nvSpPr>
            <p:cNvPr id="62" name="TextBox 8"/>
            <p:cNvSpPr txBox="1"/>
            <p:nvPr/>
          </p:nvSpPr>
          <p:spPr>
            <a:xfrm>
              <a:off x="6741737" y="2130891"/>
              <a:ext cx="2096467" cy="495022"/>
            </a:xfrm>
            <a:prstGeom prst="rect">
              <a:avLst/>
            </a:prstGeom>
            <a:noFill/>
          </p:spPr>
          <p:txBody>
            <a:bodyPr wrap="none" rtlCol="0">
              <a:spAutoFit/>
            </a:bodyPr>
            <a:lstStyle/>
            <a:p>
              <a:r>
                <a:rPr lang="zh-CN" altLang="en-US" sz="1765" dirty="0">
                  <a:solidFill>
                    <a:schemeClr val="bg1"/>
                  </a:solidFill>
                  <a:latin typeface="+mj-lt"/>
                </a:rPr>
                <a:t>单击添加标题</a:t>
              </a:r>
              <a:endParaRPr lang="en-GB" sz="1765" dirty="0">
                <a:solidFill>
                  <a:schemeClr val="bg1"/>
                </a:solidFill>
                <a:latin typeface="+mj-lt"/>
              </a:endParaRPr>
            </a:p>
          </p:txBody>
        </p:sp>
        <p:grpSp>
          <p:nvGrpSpPr>
            <p:cNvPr id="63" name="Group 9"/>
            <p:cNvGrpSpPr/>
            <p:nvPr/>
          </p:nvGrpSpPr>
          <p:grpSpPr>
            <a:xfrm>
              <a:off x="6601025" y="4253643"/>
              <a:ext cx="1397260" cy="1549680"/>
              <a:chOff x="959192" y="4070956"/>
              <a:chExt cx="1397260" cy="1549680"/>
            </a:xfrm>
          </p:grpSpPr>
          <p:sp>
            <p:nvSpPr>
              <p:cNvPr id="67" name="TextBox 10"/>
              <p:cNvSpPr txBox="1"/>
              <p:nvPr/>
            </p:nvSpPr>
            <p:spPr>
              <a:xfrm>
                <a:off x="959192" y="4070956"/>
                <a:ext cx="1272014" cy="329781"/>
              </a:xfrm>
              <a:prstGeom prst="rect">
                <a:avLst/>
              </a:prstGeom>
              <a:noFill/>
            </p:spPr>
            <p:txBody>
              <a:bodyPr wrap="none" rtlCol="0">
                <a:spAutoFit/>
              </a:bodyPr>
              <a:lstStyle/>
              <a:p>
                <a:r>
                  <a:rPr lang="zh-CN" altLang="en-US" sz="975" dirty="0"/>
                  <a:t>单击添加内容</a:t>
                </a:r>
                <a:endParaRPr lang="en-GB" sz="975" dirty="0"/>
              </a:p>
            </p:txBody>
          </p:sp>
          <p:sp>
            <p:nvSpPr>
              <p:cNvPr id="68" name="TextBox 11"/>
              <p:cNvSpPr txBox="1"/>
              <p:nvPr/>
            </p:nvSpPr>
            <p:spPr>
              <a:xfrm>
                <a:off x="1058265" y="4496239"/>
                <a:ext cx="1298187" cy="329781"/>
              </a:xfrm>
              <a:prstGeom prst="rect">
                <a:avLst/>
              </a:prstGeom>
              <a:noFill/>
            </p:spPr>
            <p:txBody>
              <a:bodyPr wrap="none" rtlCol="0">
                <a:spAutoFit/>
              </a:bodyPr>
              <a:lstStyle/>
              <a:p>
                <a:r>
                  <a:rPr lang="zh-CN" altLang="en-US" sz="975" b="1" dirty="0"/>
                  <a:t>单击添加内容</a:t>
                </a:r>
                <a:endParaRPr lang="en-GB" sz="975" dirty="0"/>
              </a:p>
            </p:txBody>
          </p:sp>
          <p:sp>
            <p:nvSpPr>
              <p:cNvPr id="69" name="TextBox 12"/>
              <p:cNvSpPr txBox="1"/>
              <p:nvPr/>
            </p:nvSpPr>
            <p:spPr>
              <a:xfrm>
                <a:off x="1037866" y="4865571"/>
                <a:ext cx="1272014" cy="329781"/>
              </a:xfrm>
              <a:prstGeom prst="rect">
                <a:avLst/>
              </a:prstGeom>
              <a:noFill/>
            </p:spPr>
            <p:txBody>
              <a:bodyPr wrap="none" rtlCol="0">
                <a:spAutoFit/>
              </a:bodyPr>
              <a:lstStyle/>
              <a:p>
                <a:r>
                  <a:rPr lang="zh-CN" altLang="en-US" sz="975" b="1" dirty="0"/>
                  <a:t>单击添加内容</a:t>
                </a:r>
                <a:endParaRPr lang="en-GB" sz="975" dirty="0"/>
              </a:p>
            </p:txBody>
          </p:sp>
          <p:sp>
            <p:nvSpPr>
              <p:cNvPr id="70" name="TextBox 13"/>
              <p:cNvSpPr txBox="1"/>
              <p:nvPr/>
            </p:nvSpPr>
            <p:spPr>
              <a:xfrm>
                <a:off x="1001006" y="5290855"/>
                <a:ext cx="1272013" cy="329781"/>
              </a:xfrm>
              <a:prstGeom prst="rect">
                <a:avLst/>
              </a:prstGeom>
              <a:noFill/>
            </p:spPr>
            <p:txBody>
              <a:bodyPr wrap="none" rtlCol="0">
                <a:spAutoFit/>
              </a:bodyPr>
              <a:lstStyle/>
              <a:p>
                <a:r>
                  <a:rPr lang="zh-CN" altLang="en-US" sz="975" dirty="0"/>
                  <a:t>单击添加内容</a:t>
                </a:r>
                <a:endParaRPr lang="en-GB" sz="975" dirty="0"/>
              </a:p>
            </p:txBody>
          </p:sp>
        </p:grpSp>
      </p:grpSp>
      <p:grpSp>
        <p:nvGrpSpPr>
          <p:cNvPr id="80" name="Group 23"/>
          <p:cNvGrpSpPr/>
          <p:nvPr/>
        </p:nvGrpSpPr>
        <p:grpSpPr>
          <a:xfrm>
            <a:off x="403106" y="1190512"/>
            <a:ext cx="2067791" cy="3406545"/>
            <a:chOff x="521957" y="1675266"/>
            <a:chExt cx="2813499" cy="4635047"/>
          </a:xfrm>
        </p:grpSpPr>
        <p:sp>
          <p:nvSpPr>
            <p:cNvPr id="81" name="Rectangle 24"/>
            <p:cNvSpPr/>
            <p:nvPr/>
          </p:nvSpPr>
          <p:spPr>
            <a:xfrm>
              <a:off x="521957" y="1675266"/>
              <a:ext cx="2786743" cy="4635047"/>
            </a:xfrm>
            <a:prstGeom prst="rect">
              <a:avLst/>
            </a:prstGeom>
            <a:gradFill>
              <a:gsLst>
                <a:gs pos="0">
                  <a:schemeClr val="bg1">
                    <a:lumMod val="95000"/>
                  </a:schemeClr>
                </a:gs>
                <a:gs pos="100000">
                  <a:schemeClr val="bg2"/>
                </a:gs>
              </a:gsLst>
              <a:lin ang="16200000" scaled="1"/>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82" name="Rectangle 25"/>
            <p:cNvSpPr/>
            <p:nvPr/>
          </p:nvSpPr>
          <p:spPr>
            <a:xfrm>
              <a:off x="521958" y="1675267"/>
              <a:ext cx="2786742" cy="169204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83" name="Oval 26"/>
            <p:cNvSpPr/>
            <p:nvPr/>
          </p:nvSpPr>
          <p:spPr>
            <a:xfrm>
              <a:off x="1412408" y="2791824"/>
              <a:ext cx="1005840" cy="1005840"/>
            </a:xfrm>
            <a:prstGeom prst="ellipse">
              <a:avLst/>
            </a:prstGeom>
            <a:solidFill>
              <a:schemeClr val="bg2"/>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grpSp>
          <p:nvGrpSpPr>
            <p:cNvPr id="84" name="Group 27"/>
            <p:cNvGrpSpPr/>
            <p:nvPr/>
          </p:nvGrpSpPr>
          <p:grpSpPr>
            <a:xfrm>
              <a:off x="1683156" y="3062572"/>
              <a:ext cx="464344" cy="464344"/>
              <a:chOff x="4439444" y="2582069"/>
              <a:chExt cx="464344" cy="464344"/>
            </a:xfrm>
            <a:solidFill>
              <a:schemeClr val="tx1"/>
            </a:solidFill>
          </p:grpSpPr>
          <p:sp>
            <p:nvSpPr>
              <p:cNvPr id="91"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92"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93"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sp>
          <p:nvSpPr>
            <p:cNvPr id="85" name="TextBox 28"/>
            <p:cNvSpPr txBox="1"/>
            <p:nvPr/>
          </p:nvSpPr>
          <p:spPr>
            <a:xfrm>
              <a:off x="1238989" y="2130642"/>
              <a:ext cx="2096467" cy="495022"/>
            </a:xfrm>
            <a:prstGeom prst="rect">
              <a:avLst/>
            </a:prstGeom>
            <a:noFill/>
          </p:spPr>
          <p:txBody>
            <a:bodyPr wrap="none" rtlCol="0">
              <a:spAutoFit/>
            </a:bodyPr>
            <a:lstStyle/>
            <a:p>
              <a:r>
                <a:rPr lang="zh-CN" altLang="en-US" sz="1765" dirty="0">
                  <a:solidFill>
                    <a:schemeClr val="bg1"/>
                  </a:solidFill>
                  <a:latin typeface="+mj-lt"/>
                </a:rPr>
                <a:t>单击添加标题</a:t>
              </a:r>
              <a:endParaRPr lang="en-GB" sz="1765" dirty="0">
                <a:solidFill>
                  <a:schemeClr val="bg1"/>
                </a:solidFill>
                <a:latin typeface="+mj-lt"/>
              </a:endParaRPr>
            </a:p>
          </p:txBody>
        </p:sp>
        <p:grpSp>
          <p:nvGrpSpPr>
            <p:cNvPr id="86" name="Group 29"/>
            <p:cNvGrpSpPr/>
            <p:nvPr/>
          </p:nvGrpSpPr>
          <p:grpSpPr>
            <a:xfrm>
              <a:off x="1034318" y="4253643"/>
              <a:ext cx="1397260" cy="1549680"/>
              <a:chOff x="959192" y="4070956"/>
              <a:chExt cx="1397260" cy="1549680"/>
            </a:xfrm>
          </p:grpSpPr>
          <p:sp>
            <p:nvSpPr>
              <p:cNvPr id="87" name="TextBox 30"/>
              <p:cNvSpPr txBox="1"/>
              <p:nvPr/>
            </p:nvSpPr>
            <p:spPr>
              <a:xfrm>
                <a:off x="959192" y="4070956"/>
                <a:ext cx="1272014" cy="329781"/>
              </a:xfrm>
              <a:prstGeom prst="rect">
                <a:avLst/>
              </a:prstGeom>
              <a:noFill/>
            </p:spPr>
            <p:txBody>
              <a:bodyPr wrap="none" rtlCol="0">
                <a:spAutoFit/>
              </a:bodyPr>
              <a:lstStyle/>
              <a:p>
                <a:r>
                  <a:rPr lang="zh-CN" altLang="en-US" sz="975" dirty="0"/>
                  <a:t>单击添加内容</a:t>
                </a:r>
                <a:endParaRPr lang="en-GB" sz="975" dirty="0"/>
              </a:p>
            </p:txBody>
          </p:sp>
          <p:sp>
            <p:nvSpPr>
              <p:cNvPr id="88" name="TextBox 31"/>
              <p:cNvSpPr txBox="1"/>
              <p:nvPr/>
            </p:nvSpPr>
            <p:spPr>
              <a:xfrm>
                <a:off x="1058265" y="4496239"/>
                <a:ext cx="1298187" cy="329781"/>
              </a:xfrm>
              <a:prstGeom prst="rect">
                <a:avLst/>
              </a:prstGeom>
              <a:noFill/>
            </p:spPr>
            <p:txBody>
              <a:bodyPr wrap="none" rtlCol="0">
                <a:spAutoFit/>
              </a:bodyPr>
              <a:lstStyle/>
              <a:p>
                <a:r>
                  <a:rPr lang="zh-CN" altLang="en-US" sz="975" b="1" dirty="0"/>
                  <a:t>单击添加内容</a:t>
                </a:r>
                <a:endParaRPr lang="en-GB" sz="975" dirty="0"/>
              </a:p>
            </p:txBody>
          </p:sp>
          <p:sp>
            <p:nvSpPr>
              <p:cNvPr id="89" name="TextBox 32"/>
              <p:cNvSpPr txBox="1"/>
              <p:nvPr/>
            </p:nvSpPr>
            <p:spPr>
              <a:xfrm>
                <a:off x="1037868" y="4865571"/>
                <a:ext cx="1272014" cy="329781"/>
              </a:xfrm>
              <a:prstGeom prst="rect">
                <a:avLst/>
              </a:prstGeom>
              <a:noFill/>
            </p:spPr>
            <p:txBody>
              <a:bodyPr wrap="none" rtlCol="0">
                <a:spAutoFit/>
              </a:bodyPr>
              <a:lstStyle/>
              <a:p>
                <a:r>
                  <a:rPr lang="zh-CN" altLang="en-US" sz="975" b="1" dirty="0"/>
                  <a:t>单击添加内容</a:t>
                </a:r>
                <a:endParaRPr lang="en-GB" sz="975" dirty="0"/>
              </a:p>
            </p:txBody>
          </p:sp>
          <p:sp>
            <p:nvSpPr>
              <p:cNvPr id="90" name="TextBox 33"/>
              <p:cNvSpPr txBox="1"/>
              <p:nvPr/>
            </p:nvSpPr>
            <p:spPr>
              <a:xfrm>
                <a:off x="1001006" y="5290855"/>
                <a:ext cx="1272014" cy="329781"/>
              </a:xfrm>
              <a:prstGeom prst="rect">
                <a:avLst/>
              </a:prstGeom>
              <a:noFill/>
            </p:spPr>
            <p:txBody>
              <a:bodyPr wrap="none" rtlCol="0">
                <a:spAutoFit/>
              </a:bodyPr>
              <a:lstStyle/>
              <a:p>
                <a:r>
                  <a:rPr lang="zh-CN" altLang="en-US" sz="975" dirty="0"/>
                  <a:t>单击添加内容</a:t>
                </a:r>
                <a:endParaRPr lang="en-GB" sz="975" dirty="0"/>
              </a:p>
            </p:txBody>
          </p:sp>
        </p:grpSp>
      </p:grpSp>
      <p:grpSp>
        <p:nvGrpSpPr>
          <p:cNvPr id="94" name="Group 37"/>
          <p:cNvGrpSpPr/>
          <p:nvPr/>
        </p:nvGrpSpPr>
        <p:grpSpPr>
          <a:xfrm>
            <a:off x="2348826" y="984031"/>
            <a:ext cx="2252940" cy="3747200"/>
            <a:chOff x="3169362" y="1394323"/>
            <a:chExt cx="3065418" cy="5098552"/>
          </a:xfrm>
        </p:grpSpPr>
        <p:sp>
          <p:nvSpPr>
            <p:cNvPr id="95" name="Rectangle 38"/>
            <p:cNvSpPr/>
            <p:nvPr/>
          </p:nvSpPr>
          <p:spPr>
            <a:xfrm>
              <a:off x="3169363" y="1394323"/>
              <a:ext cx="3065417" cy="5098552"/>
            </a:xfrm>
            <a:prstGeom prst="rect">
              <a:avLst/>
            </a:prstGeom>
            <a:gradFill>
              <a:gsLst>
                <a:gs pos="0">
                  <a:schemeClr val="bg1">
                    <a:lumMod val="95000"/>
                  </a:schemeClr>
                </a:gs>
                <a:gs pos="100000">
                  <a:schemeClr val="bg2"/>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96" name="Rectangle 39"/>
            <p:cNvSpPr/>
            <p:nvPr/>
          </p:nvSpPr>
          <p:spPr>
            <a:xfrm>
              <a:off x="3169362" y="1394323"/>
              <a:ext cx="3065418" cy="197299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97" name="Oval 40"/>
            <p:cNvSpPr/>
            <p:nvPr/>
          </p:nvSpPr>
          <p:spPr>
            <a:xfrm>
              <a:off x="4199151" y="2791824"/>
              <a:ext cx="1005840" cy="1005840"/>
            </a:xfrm>
            <a:prstGeom prst="ellipse">
              <a:avLst/>
            </a:prstGeom>
            <a:solidFill>
              <a:schemeClr val="bg2"/>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grpSp>
          <p:nvGrpSpPr>
            <p:cNvPr id="98" name="Group 41"/>
            <p:cNvGrpSpPr/>
            <p:nvPr/>
          </p:nvGrpSpPr>
          <p:grpSpPr>
            <a:xfrm>
              <a:off x="4542527" y="3061778"/>
              <a:ext cx="319088" cy="465138"/>
              <a:chOff x="3582988" y="3510757"/>
              <a:chExt cx="319088" cy="465138"/>
            </a:xfrm>
            <a:solidFill>
              <a:schemeClr val="tx1"/>
            </a:solidFill>
          </p:grpSpPr>
          <p:sp>
            <p:nvSpPr>
              <p:cNvPr id="105"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106"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sp>
          <p:nvSpPr>
            <p:cNvPr id="99" name="TextBox 42"/>
            <p:cNvSpPr txBox="1"/>
            <p:nvPr/>
          </p:nvSpPr>
          <p:spPr>
            <a:xfrm>
              <a:off x="3610009" y="1899809"/>
              <a:ext cx="2096467" cy="495022"/>
            </a:xfrm>
            <a:prstGeom prst="rect">
              <a:avLst/>
            </a:prstGeom>
            <a:noFill/>
          </p:spPr>
          <p:txBody>
            <a:bodyPr wrap="none" rtlCol="0">
              <a:spAutoFit/>
            </a:bodyPr>
            <a:lstStyle/>
            <a:p>
              <a:r>
                <a:rPr lang="zh-CN" altLang="en-US" sz="1765" dirty="0">
                  <a:solidFill>
                    <a:schemeClr val="bg1"/>
                  </a:solidFill>
                  <a:latin typeface="+mj-lt"/>
                </a:rPr>
                <a:t>单击添加标题</a:t>
              </a:r>
              <a:endParaRPr lang="en-GB" sz="1765" dirty="0">
                <a:solidFill>
                  <a:schemeClr val="bg1"/>
                </a:solidFill>
                <a:latin typeface="+mj-lt"/>
              </a:endParaRPr>
            </a:p>
          </p:txBody>
        </p:sp>
        <p:grpSp>
          <p:nvGrpSpPr>
            <p:cNvPr id="100" name="Group 43"/>
            <p:cNvGrpSpPr/>
            <p:nvPr/>
          </p:nvGrpSpPr>
          <p:grpSpPr>
            <a:xfrm>
              <a:off x="3774595" y="4109029"/>
              <a:ext cx="1397260" cy="1549680"/>
              <a:chOff x="959192" y="4070956"/>
              <a:chExt cx="1397260" cy="1549680"/>
            </a:xfrm>
          </p:grpSpPr>
          <p:sp>
            <p:nvSpPr>
              <p:cNvPr id="101" name="TextBox 44"/>
              <p:cNvSpPr txBox="1"/>
              <p:nvPr/>
            </p:nvSpPr>
            <p:spPr>
              <a:xfrm>
                <a:off x="959192" y="4070956"/>
                <a:ext cx="1272014" cy="329781"/>
              </a:xfrm>
              <a:prstGeom prst="rect">
                <a:avLst/>
              </a:prstGeom>
              <a:noFill/>
            </p:spPr>
            <p:txBody>
              <a:bodyPr wrap="none" rtlCol="0">
                <a:spAutoFit/>
              </a:bodyPr>
              <a:lstStyle/>
              <a:p>
                <a:r>
                  <a:rPr lang="zh-CN" altLang="en-US" sz="975" dirty="0"/>
                  <a:t>单击添加内容</a:t>
                </a:r>
                <a:endParaRPr lang="en-GB" sz="975" dirty="0"/>
              </a:p>
            </p:txBody>
          </p:sp>
          <p:sp>
            <p:nvSpPr>
              <p:cNvPr id="102" name="TextBox 45"/>
              <p:cNvSpPr txBox="1"/>
              <p:nvPr/>
            </p:nvSpPr>
            <p:spPr>
              <a:xfrm>
                <a:off x="1058265" y="4496239"/>
                <a:ext cx="1298187" cy="329781"/>
              </a:xfrm>
              <a:prstGeom prst="rect">
                <a:avLst/>
              </a:prstGeom>
              <a:noFill/>
            </p:spPr>
            <p:txBody>
              <a:bodyPr wrap="none" rtlCol="0">
                <a:spAutoFit/>
              </a:bodyPr>
              <a:lstStyle/>
              <a:p>
                <a:r>
                  <a:rPr lang="zh-CN" altLang="en-US" sz="975" b="1" dirty="0"/>
                  <a:t>单击添加内容</a:t>
                </a:r>
                <a:endParaRPr lang="en-GB" sz="975" dirty="0"/>
              </a:p>
            </p:txBody>
          </p:sp>
          <p:sp>
            <p:nvSpPr>
              <p:cNvPr id="103" name="TextBox 46"/>
              <p:cNvSpPr txBox="1"/>
              <p:nvPr/>
            </p:nvSpPr>
            <p:spPr>
              <a:xfrm>
                <a:off x="1037866" y="4865571"/>
                <a:ext cx="1272014" cy="329781"/>
              </a:xfrm>
              <a:prstGeom prst="rect">
                <a:avLst/>
              </a:prstGeom>
              <a:noFill/>
            </p:spPr>
            <p:txBody>
              <a:bodyPr wrap="none" rtlCol="0">
                <a:spAutoFit/>
              </a:bodyPr>
              <a:lstStyle/>
              <a:p>
                <a:r>
                  <a:rPr lang="zh-CN" altLang="en-US" sz="975" b="1" dirty="0"/>
                  <a:t>单击添加内容</a:t>
                </a:r>
                <a:endParaRPr lang="en-GB" sz="975" dirty="0"/>
              </a:p>
            </p:txBody>
          </p:sp>
          <p:sp>
            <p:nvSpPr>
              <p:cNvPr id="104" name="TextBox 47"/>
              <p:cNvSpPr txBox="1"/>
              <p:nvPr/>
            </p:nvSpPr>
            <p:spPr>
              <a:xfrm>
                <a:off x="1001006" y="5290855"/>
                <a:ext cx="1272013" cy="329781"/>
              </a:xfrm>
              <a:prstGeom prst="rect">
                <a:avLst/>
              </a:prstGeom>
              <a:noFill/>
            </p:spPr>
            <p:txBody>
              <a:bodyPr wrap="none" rtlCol="0">
                <a:spAutoFit/>
              </a:bodyPr>
              <a:lstStyle/>
              <a:p>
                <a:r>
                  <a:rPr lang="zh-CN" altLang="en-US" sz="975" dirty="0"/>
                  <a:t>单击添加内容</a:t>
                </a:r>
                <a:endParaRPr lang="en-GB" sz="975" dirty="0"/>
              </a:p>
            </p:txBody>
          </p:sp>
        </p:grpSp>
      </p:grpSp>
      <p:grpSp>
        <p:nvGrpSpPr>
          <p:cNvPr id="107" name="Group 50"/>
          <p:cNvGrpSpPr/>
          <p:nvPr/>
        </p:nvGrpSpPr>
        <p:grpSpPr>
          <a:xfrm>
            <a:off x="6547487" y="1190512"/>
            <a:ext cx="2048127" cy="3406545"/>
            <a:chOff x="8882186" y="1675266"/>
            <a:chExt cx="2786743" cy="4635047"/>
          </a:xfrm>
        </p:grpSpPr>
        <p:sp>
          <p:nvSpPr>
            <p:cNvPr id="108" name="Rectangle 51"/>
            <p:cNvSpPr/>
            <p:nvPr/>
          </p:nvSpPr>
          <p:spPr>
            <a:xfrm>
              <a:off x="8882186" y="1675266"/>
              <a:ext cx="2786743" cy="4635047"/>
            </a:xfrm>
            <a:prstGeom prst="rect">
              <a:avLst/>
            </a:prstGeom>
            <a:gradFill>
              <a:gsLst>
                <a:gs pos="0">
                  <a:schemeClr val="bg1">
                    <a:lumMod val="95000"/>
                  </a:schemeClr>
                </a:gs>
                <a:gs pos="100000">
                  <a:schemeClr val="bg2"/>
                </a:gs>
              </a:gsLst>
              <a:lin ang="16200000" scaled="1"/>
            </a:gra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109" name="Rectangle 52"/>
            <p:cNvSpPr/>
            <p:nvPr/>
          </p:nvSpPr>
          <p:spPr>
            <a:xfrm>
              <a:off x="8882186" y="1675266"/>
              <a:ext cx="2786742" cy="169204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110" name="Oval 53"/>
            <p:cNvSpPr/>
            <p:nvPr/>
          </p:nvSpPr>
          <p:spPr>
            <a:xfrm>
              <a:off x="9772637" y="2791824"/>
              <a:ext cx="1005840" cy="1005840"/>
            </a:xfrm>
            <a:prstGeom prst="ellipse">
              <a:avLst/>
            </a:prstGeom>
            <a:solidFill>
              <a:schemeClr val="bg2"/>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111" name="AutoShape 4"/>
            <p:cNvSpPr/>
            <p:nvPr/>
          </p:nvSpPr>
          <p:spPr bwMode="auto">
            <a:xfrm>
              <a:off x="10050925" y="3076066"/>
              <a:ext cx="449263" cy="4508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112" name="TextBox 55"/>
            <p:cNvSpPr txBox="1"/>
            <p:nvPr/>
          </p:nvSpPr>
          <p:spPr>
            <a:xfrm>
              <a:off x="9459469" y="2130642"/>
              <a:ext cx="2096467" cy="495022"/>
            </a:xfrm>
            <a:prstGeom prst="rect">
              <a:avLst/>
            </a:prstGeom>
            <a:noFill/>
          </p:spPr>
          <p:txBody>
            <a:bodyPr wrap="none" rtlCol="0">
              <a:spAutoFit/>
            </a:bodyPr>
            <a:lstStyle/>
            <a:p>
              <a:r>
                <a:rPr lang="zh-CN" altLang="en-US" sz="1765" dirty="0">
                  <a:solidFill>
                    <a:schemeClr val="bg1"/>
                  </a:solidFill>
                  <a:latin typeface="+mj-lt"/>
                </a:rPr>
                <a:t>单击添加标题</a:t>
              </a:r>
              <a:endParaRPr lang="en-GB" sz="1765" dirty="0">
                <a:solidFill>
                  <a:schemeClr val="bg1"/>
                </a:solidFill>
                <a:latin typeface="+mj-lt"/>
              </a:endParaRPr>
            </a:p>
          </p:txBody>
        </p:sp>
        <p:grpSp>
          <p:nvGrpSpPr>
            <p:cNvPr id="113" name="Group 56"/>
            <p:cNvGrpSpPr/>
            <p:nvPr/>
          </p:nvGrpSpPr>
          <p:grpSpPr>
            <a:xfrm>
              <a:off x="9388165" y="4253643"/>
              <a:ext cx="1397260" cy="1549680"/>
              <a:chOff x="959192" y="4070956"/>
              <a:chExt cx="1397260" cy="1549680"/>
            </a:xfrm>
          </p:grpSpPr>
          <p:sp>
            <p:nvSpPr>
              <p:cNvPr id="114" name="TextBox 57"/>
              <p:cNvSpPr txBox="1"/>
              <p:nvPr/>
            </p:nvSpPr>
            <p:spPr>
              <a:xfrm>
                <a:off x="959192" y="4070956"/>
                <a:ext cx="1272014" cy="329781"/>
              </a:xfrm>
              <a:prstGeom prst="rect">
                <a:avLst/>
              </a:prstGeom>
              <a:noFill/>
            </p:spPr>
            <p:txBody>
              <a:bodyPr wrap="none" rtlCol="0">
                <a:spAutoFit/>
              </a:bodyPr>
              <a:lstStyle/>
              <a:p>
                <a:r>
                  <a:rPr lang="zh-CN" altLang="en-US" sz="975" dirty="0"/>
                  <a:t>单击添加内容</a:t>
                </a:r>
                <a:endParaRPr lang="en-GB" sz="975" dirty="0"/>
              </a:p>
            </p:txBody>
          </p:sp>
          <p:sp>
            <p:nvSpPr>
              <p:cNvPr id="115" name="TextBox 58"/>
              <p:cNvSpPr txBox="1"/>
              <p:nvPr/>
            </p:nvSpPr>
            <p:spPr>
              <a:xfrm>
                <a:off x="1058265" y="4496239"/>
                <a:ext cx="1298187" cy="329781"/>
              </a:xfrm>
              <a:prstGeom prst="rect">
                <a:avLst/>
              </a:prstGeom>
              <a:noFill/>
            </p:spPr>
            <p:txBody>
              <a:bodyPr wrap="none" rtlCol="0">
                <a:spAutoFit/>
              </a:bodyPr>
              <a:lstStyle/>
              <a:p>
                <a:r>
                  <a:rPr lang="zh-CN" altLang="en-US" sz="975" b="1" dirty="0"/>
                  <a:t>单击添加内容</a:t>
                </a:r>
                <a:endParaRPr lang="en-GB" sz="975" dirty="0"/>
              </a:p>
            </p:txBody>
          </p:sp>
          <p:sp>
            <p:nvSpPr>
              <p:cNvPr id="116" name="TextBox 59"/>
              <p:cNvSpPr txBox="1"/>
              <p:nvPr/>
            </p:nvSpPr>
            <p:spPr>
              <a:xfrm>
                <a:off x="1037866" y="4865571"/>
                <a:ext cx="1272014" cy="329781"/>
              </a:xfrm>
              <a:prstGeom prst="rect">
                <a:avLst/>
              </a:prstGeom>
              <a:noFill/>
            </p:spPr>
            <p:txBody>
              <a:bodyPr wrap="none" rtlCol="0">
                <a:spAutoFit/>
              </a:bodyPr>
              <a:lstStyle/>
              <a:p>
                <a:r>
                  <a:rPr lang="zh-CN" altLang="en-US" sz="975" b="1" dirty="0"/>
                  <a:t>单击添加内容</a:t>
                </a:r>
                <a:endParaRPr lang="en-GB" sz="975" dirty="0"/>
              </a:p>
            </p:txBody>
          </p:sp>
          <p:sp>
            <p:nvSpPr>
              <p:cNvPr id="117" name="TextBox 60"/>
              <p:cNvSpPr txBox="1"/>
              <p:nvPr/>
            </p:nvSpPr>
            <p:spPr>
              <a:xfrm>
                <a:off x="1001006" y="5290855"/>
                <a:ext cx="1272013" cy="329781"/>
              </a:xfrm>
              <a:prstGeom prst="rect">
                <a:avLst/>
              </a:prstGeom>
              <a:noFill/>
            </p:spPr>
            <p:txBody>
              <a:bodyPr wrap="none" rtlCol="0">
                <a:spAutoFit/>
              </a:bodyPr>
              <a:lstStyle/>
              <a:p>
                <a:r>
                  <a:rPr lang="zh-CN" altLang="en-US" sz="975" dirty="0"/>
                  <a:t>单击添加内容</a:t>
                </a:r>
                <a:endParaRPr lang="en-GB" sz="975" dirty="0"/>
              </a:p>
            </p:txBody>
          </p:sp>
        </p:grpSp>
      </p:grpSp>
      <p:sp>
        <p:nvSpPr>
          <p:cNvPr id="64"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anim calcmode="lin" valueType="num">
                                      <p:cBhvr>
                                        <p:cTn id="8" dur="1000" fill="hold"/>
                                        <p:tgtEl>
                                          <p:spTgt spid="80"/>
                                        </p:tgtEl>
                                        <p:attrNameLst>
                                          <p:attrName>ppt_x</p:attrName>
                                        </p:attrNameLst>
                                      </p:cBhvr>
                                      <p:tavLst>
                                        <p:tav tm="0">
                                          <p:val>
                                            <p:strVal val="#ppt_x"/>
                                          </p:val>
                                        </p:tav>
                                        <p:tav tm="100000">
                                          <p:val>
                                            <p:strVal val="#ppt_x"/>
                                          </p:val>
                                        </p:tav>
                                      </p:tavLst>
                                    </p:anim>
                                    <p:anim calcmode="lin" valueType="num">
                                      <p:cBhvr>
                                        <p:cTn id="9" dur="900" decel="100000" fill="hold"/>
                                        <p:tgtEl>
                                          <p:spTgt spid="8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94"/>
                                        </p:tgtEl>
                                        <p:attrNameLst>
                                          <p:attrName>style.visibility</p:attrName>
                                        </p:attrNameLst>
                                      </p:cBhvr>
                                      <p:to>
                                        <p:strVal val="visible"/>
                                      </p:to>
                                    </p:set>
                                    <p:animEffect transition="in" filter="fade">
                                      <p:cBhvr>
                                        <p:cTn id="14" dur="1000"/>
                                        <p:tgtEl>
                                          <p:spTgt spid="94"/>
                                        </p:tgtEl>
                                      </p:cBhvr>
                                    </p:animEffect>
                                    <p:anim calcmode="lin" valueType="num">
                                      <p:cBhvr>
                                        <p:cTn id="15" dur="1000" fill="hold"/>
                                        <p:tgtEl>
                                          <p:spTgt spid="94"/>
                                        </p:tgtEl>
                                        <p:attrNameLst>
                                          <p:attrName>ppt_x</p:attrName>
                                        </p:attrNameLst>
                                      </p:cBhvr>
                                      <p:tavLst>
                                        <p:tav tm="0">
                                          <p:val>
                                            <p:strVal val="#ppt_x"/>
                                          </p:val>
                                        </p:tav>
                                        <p:tav tm="100000">
                                          <p:val>
                                            <p:strVal val="#ppt_x"/>
                                          </p:val>
                                        </p:tav>
                                      </p:tavLst>
                                    </p:anim>
                                    <p:anim calcmode="lin" valueType="num">
                                      <p:cBhvr>
                                        <p:cTn id="16" dur="900" decel="100000" fill="hold"/>
                                        <p:tgtEl>
                                          <p:spTgt spid="9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fade">
                                      <p:cBhvr>
                                        <p:cTn id="21" dur="1000"/>
                                        <p:tgtEl>
                                          <p:spTgt spid="57"/>
                                        </p:tgtEl>
                                      </p:cBhvr>
                                    </p:animEffect>
                                    <p:anim calcmode="lin" valueType="num">
                                      <p:cBhvr>
                                        <p:cTn id="22" dur="1000" fill="hold"/>
                                        <p:tgtEl>
                                          <p:spTgt spid="57"/>
                                        </p:tgtEl>
                                        <p:attrNameLst>
                                          <p:attrName>ppt_x</p:attrName>
                                        </p:attrNameLst>
                                      </p:cBhvr>
                                      <p:tavLst>
                                        <p:tav tm="0">
                                          <p:val>
                                            <p:strVal val="#ppt_x"/>
                                          </p:val>
                                        </p:tav>
                                        <p:tav tm="100000">
                                          <p:val>
                                            <p:strVal val="#ppt_x"/>
                                          </p:val>
                                        </p:tav>
                                      </p:tavLst>
                                    </p:anim>
                                    <p:anim calcmode="lin" valueType="num">
                                      <p:cBhvr>
                                        <p:cTn id="23" dur="900" decel="100000" fill="hold"/>
                                        <p:tgtEl>
                                          <p:spTgt spid="5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07"/>
                                        </p:tgtEl>
                                        <p:attrNameLst>
                                          <p:attrName>style.visibility</p:attrName>
                                        </p:attrNameLst>
                                      </p:cBhvr>
                                      <p:to>
                                        <p:strVal val="visible"/>
                                      </p:to>
                                    </p:set>
                                    <p:animEffect transition="in" filter="fade">
                                      <p:cBhvr>
                                        <p:cTn id="28" dur="1000"/>
                                        <p:tgtEl>
                                          <p:spTgt spid="107"/>
                                        </p:tgtEl>
                                      </p:cBhvr>
                                    </p:animEffect>
                                    <p:anim calcmode="lin" valueType="num">
                                      <p:cBhvr>
                                        <p:cTn id="29" dur="1000" fill="hold"/>
                                        <p:tgtEl>
                                          <p:spTgt spid="107"/>
                                        </p:tgtEl>
                                        <p:attrNameLst>
                                          <p:attrName>ppt_x</p:attrName>
                                        </p:attrNameLst>
                                      </p:cBhvr>
                                      <p:tavLst>
                                        <p:tav tm="0">
                                          <p:val>
                                            <p:strVal val="#ppt_x"/>
                                          </p:val>
                                        </p:tav>
                                        <p:tav tm="100000">
                                          <p:val>
                                            <p:strVal val="#ppt_x"/>
                                          </p:val>
                                        </p:tav>
                                      </p:tavLst>
                                    </p:anim>
                                    <p:anim calcmode="lin" valueType="num">
                                      <p:cBhvr>
                                        <p:cTn id="30" dur="900" decel="100000" fill="hold"/>
                                        <p:tgtEl>
                                          <p:spTgt spid="107"/>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26" presetClass="emph" presetSubtype="0" fill="hold" nodeType="afterEffect">
                                  <p:stCondLst>
                                    <p:cond delay="0"/>
                                  </p:stCondLst>
                                  <p:childTnLst>
                                    <p:animEffect transition="out" filter="fade">
                                      <p:cBhvr>
                                        <p:cTn id="34" dur="500" tmFilter="0, 0; .2, .5; .8, .5; 1, 0"/>
                                        <p:tgtEl>
                                          <p:spTgt spid="94"/>
                                        </p:tgtEl>
                                      </p:cBhvr>
                                    </p:animEffect>
                                    <p:animScale>
                                      <p:cBhvr>
                                        <p:cTn id="35" dur="250" autoRev="1" fill="hold"/>
                                        <p:tgtEl>
                                          <p:spTgt spid="9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4" name="Group 73"/>
          <p:cNvGrpSpPr/>
          <p:nvPr/>
        </p:nvGrpSpPr>
        <p:grpSpPr>
          <a:xfrm>
            <a:off x="2213917" y="1028142"/>
            <a:ext cx="4774296" cy="3513051"/>
            <a:chOff x="2985802" y="1398921"/>
            <a:chExt cx="6496050" cy="4779962"/>
          </a:xfrm>
        </p:grpSpPr>
        <p:grpSp>
          <p:nvGrpSpPr>
            <p:cNvPr id="35" name="组合 40"/>
            <p:cNvGrpSpPr/>
            <p:nvPr/>
          </p:nvGrpSpPr>
          <p:grpSpPr>
            <a:xfrm>
              <a:off x="2985802" y="1398921"/>
              <a:ext cx="6496050" cy="4779962"/>
              <a:chOff x="1475656" y="1412776"/>
              <a:chExt cx="6496050" cy="4779962"/>
            </a:xfrm>
            <a:effectLst>
              <a:outerShdw blurRad="50800" dist="38100" dir="5400000" algn="t" rotWithShape="0">
                <a:prstClr val="black">
                  <a:alpha val="40000"/>
                </a:prstClr>
              </a:outerShdw>
            </a:effectLst>
          </p:grpSpPr>
          <p:grpSp>
            <p:nvGrpSpPr>
              <p:cNvPr id="45" name="Group 59"/>
              <p:cNvGrpSpPr/>
              <p:nvPr userDrawn="1"/>
            </p:nvGrpSpPr>
            <p:grpSpPr bwMode="auto">
              <a:xfrm>
                <a:off x="4710981" y="2758976"/>
                <a:ext cx="2598738" cy="901700"/>
                <a:chOff x="2437" y="1458"/>
                <a:chExt cx="1637" cy="568"/>
              </a:xfrm>
            </p:grpSpPr>
            <p:sp>
              <p:nvSpPr>
                <p:cNvPr id="70" name="Freeform 60"/>
                <p:cNvSpPr/>
                <p:nvPr userDrawn="1"/>
              </p:nvSpPr>
              <p:spPr bwMode="gray">
                <a:xfrm>
                  <a:off x="2482" y="1458"/>
                  <a:ext cx="1592" cy="568"/>
                </a:xfrm>
                <a:custGeom>
                  <a:avLst/>
                  <a:gdLst/>
                  <a:ahLst/>
                  <a:cxnLst>
                    <a:cxn ang="0">
                      <a:pos x="1" y="189"/>
                    </a:cxn>
                    <a:cxn ang="0">
                      <a:pos x="0" y="568"/>
                    </a:cxn>
                    <a:cxn ang="0">
                      <a:pos x="1489" y="329"/>
                    </a:cxn>
                    <a:cxn ang="0">
                      <a:pos x="1592" y="152"/>
                    </a:cxn>
                    <a:cxn ang="0">
                      <a:pos x="1477" y="0"/>
                    </a:cxn>
                    <a:cxn ang="0">
                      <a:pos x="1" y="189"/>
                    </a:cxn>
                  </a:cxnLst>
                  <a:rect l="0" t="0" r="r" b="b"/>
                  <a:pathLst>
                    <a:path w="1592" h="568">
                      <a:moveTo>
                        <a:pt x="1" y="189"/>
                      </a:moveTo>
                      <a:lnTo>
                        <a:pt x="0" y="568"/>
                      </a:lnTo>
                      <a:lnTo>
                        <a:pt x="1489" y="329"/>
                      </a:lnTo>
                      <a:lnTo>
                        <a:pt x="1592" y="152"/>
                      </a:lnTo>
                      <a:lnTo>
                        <a:pt x="1477" y="0"/>
                      </a:lnTo>
                      <a:lnTo>
                        <a:pt x="1" y="189"/>
                      </a:lnTo>
                      <a:close/>
                    </a:path>
                  </a:pathLst>
                </a:custGeom>
                <a:gradFill rotWithShape="1">
                  <a:gsLst>
                    <a:gs pos="0">
                      <a:srgbClr val="EAEAEA"/>
                    </a:gs>
                    <a:gs pos="100000">
                      <a:srgbClr val="EAEAEA">
                        <a:gamma/>
                        <a:shade val="92157"/>
                        <a:invGamma/>
                      </a:srgbClr>
                    </a:gs>
                  </a:gsLst>
                  <a:lin ang="0" scaled="1"/>
                </a:gradFill>
                <a:ln w="9525" cap="flat"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flatTx/>
                </a:bodyPr>
                <a:lstStyle/>
                <a:p>
                  <a:pPr defTabSz="671830">
                    <a:defRPr/>
                  </a:pPr>
                  <a:endParaRPr lang="zh-CN" altLang="en-US" sz="1325" kern="0">
                    <a:solidFill>
                      <a:sysClr val="windowText" lastClr="000000"/>
                    </a:solidFill>
                  </a:endParaRPr>
                </a:p>
              </p:txBody>
            </p:sp>
            <p:sp>
              <p:nvSpPr>
                <p:cNvPr id="71" name="Freeform 61"/>
                <p:cNvSpPr/>
                <p:nvPr userDrawn="1"/>
              </p:nvSpPr>
              <p:spPr bwMode="gray">
                <a:xfrm>
                  <a:off x="2515" y="1500"/>
                  <a:ext cx="1517" cy="476"/>
                </a:xfrm>
                <a:custGeom>
                  <a:avLst/>
                  <a:gdLst/>
                  <a:ahLst/>
                  <a:cxnLst>
                    <a:cxn ang="0">
                      <a:pos x="0" y="184"/>
                    </a:cxn>
                    <a:cxn ang="0">
                      <a:pos x="1" y="476"/>
                    </a:cxn>
                    <a:cxn ang="0">
                      <a:pos x="1420" y="254"/>
                    </a:cxn>
                    <a:cxn ang="0">
                      <a:pos x="1509" y="117"/>
                    </a:cxn>
                    <a:cxn ang="0">
                      <a:pos x="1413" y="0"/>
                    </a:cxn>
                    <a:cxn ang="0">
                      <a:pos x="0" y="184"/>
                    </a:cxn>
                  </a:cxnLst>
                  <a:rect l="0" t="0" r="r" b="b"/>
                  <a:pathLst>
                    <a:path w="1509" h="476">
                      <a:moveTo>
                        <a:pt x="0" y="184"/>
                      </a:moveTo>
                      <a:lnTo>
                        <a:pt x="1" y="476"/>
                      </a:lnTo>
                      <a:lnTo>
                        <a:pt x="1420" y="254"/>
                      </a:lnTo>
                      <a:lnTo>
                        <a:pt x="1509" y="117"/>
                      </a:lnTo>
                      <a:lnTo>
                        <a:pt x="1413" y="0"/>
                      </a:lnTo>
                      <a:lnTo>
                        <a:pt x="0" y="184"/>
                      </a:lnTo>
                      <a:close/>
                    </a:path>
                  </a:pathLst>
                </a:custGeom>
                <a:solidFill>
                  <a:schemeClr val="tx1">
                    <a:lumMod val="50000"/>
                    <a:lumOff val="50000"/>
                  </a:schemeClr>
                </a:solidFill>
                <a:ln w="9525" cap="flat" cmpd="sng">
                  <a:noFill/>
                  <a:prstDash val="solid"/>
                  <a:round/>
                  <a:headEnd type="none" w="med" len="med"/>
                  <a:tailEnd type="none" w="med" len="med"/>
                </a:ln>
                <a:effectLst/>
              </p:spPr>
              <p:txBody>
                <a:bodyPr/>
                <a:lstStyle/>
                <a:p>
                  <a:pPr defTabSz="671830">
                    <a:defRPr/>
                  </a:pPr>
                  <a:endParaRPr lang="zh-CN" altLang="en-US" sz="1325" kern="0">
                    <a:solidFill>
                      <a:sysClr val="windowText" lastClr="000000"/>
                    </a:solidFill>
                  </a:endParaRPr>
                </a:p>
              </p:txBody>
            </p:sp>
            <p:sp>
              <p:nvSpPr>
                <p:cNvPr id="72" name="AutoShape 62"/>
                <p:cNvSpPr>
                  <a:spLocks noChangeArrowheads="1"/>
                </p:cNvSpPr>
                <p:nvPr userDrawn="1"/>
              </p:nvSpPr>
              <p:spPr bwMode="gray">
                <a:xfrm rot="16200000" flipH="1">
                  <a:off x="2317" y="1822"/>
                  <a:ext cx="288" cy="47"/>
                </a:xfrm>
                <a:prstGeom prst="parallelogram">
                  <a:avLst>
                    <a:gd name="adj" fmla="val 23376"/>
                  </a:avLst>
                </a:prstGeom>
                <a:gradFill rotWithShape="1">
                  <a:gsLst>
                    <a:gs pos="0">
                      <a:srgbClr val="DDDDDD">
                        <a:gamma/>
                        <a:shade val="82353"/>
                        <a:invGamma/>
                      </a:srgbClr>
                    </a:gs>
                    <a:gs pos="100000">
                      <a:srgbClr val="DDDDDD"/>
                    </a:gs>
                  </a:gsLst>
                  <a:lin ang="5400000" scaled="1"/>
                </a:gradFill>
                <a:ln w="9525" algn="ctr">
                  <a:noFill/>
                  <a:miter lim="800000"/>
                </a:ln>
                <a:effectLst/>
                <a:scene3d>
                  <a:camera prst="legacyObliqueTopLeft"/>
                  <a:lightRig rig="legacyFlat3" dir="b"/>
                </a:scene3d>
                <a:sp3d extrusionH="36500" prstMaterial="legacyMatte">
                  <a:bevelT w="13500" h="13500" prst="angle"/>
                  <a:bevelB w="13500" h="13500" prst="angle"/>
                  <a:extrusionClr>
                    <a:srgbClr val="DDDDDD"/>
                  </a:extrusionClr>
                </a:sp3d>
              </p:spPr>
              <p:txBody>
                <a:bodyPr wrap="none" anchor="ctr">
                  <a:flatTx/>
                </a:bodyPr>
                <a:lstStyle/>
                <a:p>
                  <a:pPr defTabSz="671830">
                    <a:defRPr/>
                  </a:pPr>
                  <a:endParaRPr lang="zh-CN" altLang="en-US" sz="1325" kern="0">
                    <a:solidFill>
                      <a:sysClr val="windowText" lastClr="000000"/>
                    </a:solidFill>
                  </a:endParaRPr>
                </a:p>
              </p:txBody>
            </p:sp>
          </p:grpSp>
          <p:grpSp>
            <p:nvGrpSpPr>
              <p:cNvPr id="46" name="Group 65"/>
              <p:cNvGrpSpPr/>
              <p:nvPr userDrawn="1"/>
            </p:nvGrpSpPr>
            <p:grpSpPr bwMode="auto">
              <a:xfrm>
                <a:off x="1929681" y="3305076"/>
                <a:ext cx="2597150" cy="901700"/>
                <a:chOff x="697" y="1704"/>
                <a:chExt cx="1636" cy="568"/>
              </a:xfrm>
            </p:grpSpPr>
            <p:sp>
              <p:nvSpPr>
                <p:cNvPr id="67" name="Freeform 66"/>
                <p:cNvSpPr/>
                <p:nvPr userDrawn="1"/>
              </p:nvSpPr>
              <p:spPr bwMode="gray">
                <a:xfrm>
                  <a:off x="697" y="1704"/>
                  <a:ext cx="1591" cy="568"/>
                </a:xfrm>
                <a:custGeom>
                  <a:avLst/>
                  <a:gdLst/>
                  <a:ahLst/>
                  <a:cxnLst>
                    <a:cxn ang="0">
                      <a:pos x="1591" y="189"/>
                    </a:cxn>
                    <a:cxn ang="0">
                      <a:pos x="1591" y="568"/>
                    </a:cxn>
                    <a:cxn ang="0">
                      <a:pos x="103" y="329"/>
                    </a:cxn>
                    <a:cxn ang="0">
                      <a:pos x="0" y="152"/>
                    </a:cxn>
                    <a:cxn ang="0">
                      <a:pos x="115" y="0"/>
                    </a:cxn>
                    <a:cxn ang="0">
                      <a:pos x="1591" y="189"/>
                    </a:cxn>
                  </a:cxnLst>
                  <a:rect l="0" t="0" r="r" b="b"/>
                  <a:pathLst>
                    <a:path w="1591" h="568">
                      <a:moveTo>
                        <a:pt x="1591" y="189"/>
                      </a:moveTo>
                      <a:lnTo>
                        <a:pt x="1591" y="568"/>
                      </a:lnTo>
                      <a:lnTo>
                        <a:pt x="103" y="329"/>
                      </a:lnTo>
                      <a:lnTo>
                        <a:pt x="0" y="152"/>
                      </a:lnTo>
                      <a:lnTo>
                        <a:pt x="115" y="0"/>
                      </a:lnTo>
                      <a:lnTo>
                        <a:pt x="1591" y="189"/>
                      </a:lnTo>
                      <a:close/>
                    </a:path>
                  </a:pathLst>
                </a:custGeom>
                <a:gradFill rotWithShape="1">
                  <a:gsLst>
                    <a:gs pos="0">
                      <a:srgbClr val="EAEAEA">
                        <a:gamma/>
                        <a:shade val="89020"/>
                        <a:invGamma/>
                      </a:srgbClr>
                    </a:gs>
                    <a:gs pos="100000">
                      <a:srgbClr val="EAEAEA"/>
                    </a:gs>
                  </a:gsLst>
                  <a:lin ang="0" scaled="1"/>
                </a:gradFill>
                <a:ln w="9525" cap="flat"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flatTx/>
                </a:bodyPr>
                <a:lstStyle/>
                <a:p>
                  <a:pPr defTabSz="671830">
                    <a:defRPr/>
                  </a:pPr>
                  <a:endParaRPr lang="zh-CN" altLang="en-US" sz="1325" kern="0">
                    <a:solidFill>
                      <a:sysClr val="windowText" lastClr="000000"/>
                    </a:solidFill>
                  </a:endParaRPr>
                </a:p>
              </p:txBody>
            </p:sp>
            <p:sp>
              <p:nvSpPr>
                <p:cNvPr id="68" name="Freeform 67"/>
                <p:cNvSpPr/>
                <p:nvPr userDrawn="1"/>
              </p:nvSpPr>
              <p:spPr bwMode="gray">
                <a:xfrm>
                  <a:off x="737" y="1746"/>
                  <a:ext cx="1517" cy="476"/>
                </a:xfrm>
                <a:custGeom>
                  <a:avLst/>
                  <a:gdLst/>
                  <a:ahLst/>
                  <a:cxnLst>
                    <a:cxn ang="0">
                      <a:pos x="1298" y="158"/>
                    </a:cxn>
                    <a:cxn ang="0">
                      <a:pos x="1297" y="409"/>
                    </a:cxn>
                    <a:cxn ang="0">
                      <a:pos x="70" y="218"/>
                    </a:cxn>
                    <a:cxn ang="0">
                      <a:pos x="0" y="96"/>
                    </a:cxn>
                    <a:cxn ang="0">
                      <a:pos x="76" y="0"/>
                    </a:cxn>
                    <a:cxn ang="0">
                      <a:pos x="1298" y="158"/>
                    </a:cxn>
                  </a:cxnLst>
                  <a:rect l="0" t="0" r="r" b="b"/>
                  <a:pathLst>
                    <a:path w="1298" h="409">
                      <a:moveTo>
                        <a:pt x="1298" y="158"/>
                      </a:moveTo>
                      <a:lnTo>
                        <a:pt x="1297" y="409"/>
                      </a:lnTo>
                      <a:lnTo>
                        <a:pt x="70" y="218"/>
                      </a:lnTo>
                      <a:lnTo>
                        <a:pt x="0" y="96"/>
                      </a:lnTo>
                      <a:lnTo>
                        <a:pt x="76" y="0"/>
                      </a:lnTo>
                      <a:lnTo>
                        <a:pt x="1298" y="158"/>
                      </a:lnTo>
                      <a:close/>
                    </a:path>
                  </a:pathLst>
                </a:custGeom>
                <a:solidFill>
                  <a:schemeClr val="tx1">
                    <a:lumMod val="50000"/>
                    <a:lumOff val="50000"/>
                  </a:schemeClr>
                </a:solidFill>
                <a:ln w="9525" cap="flat" cmpd="sng">
                  <a:noFill/>
                  <a:prstDash val="solid"/>
                  <a:round/>
                  <a:headEnd type="none" w="med" len="med"/>
                  <a:tailEnd type="none" w="med" len="med"/>
                </a:ln>
                <a:effectLst/>
              </p:spPr>
              <p:txBody>
                <a:bodyPr/>
                <a:lstStyle/>
                <a:p>
                  <a:pPr defTabSz="671830">
                    <a:defRPr/>
                  </a:pPr>
                  <a:endParaRPr lang="zh-CN" altLang="en-US" sz="1325" kern="0">
                    <a:solidFill>
                      <a:sysClr val="windowText" lastClr="000000"/>
                    </a:solidFill>
                  </a:endParaRPr>
                </a:p>
              </p:txBody>
            </p:sp>
            <p:sp>
              <p:nvSpPr>
                <p:cNvPr id="69" name="AutoShape 68"/>
                <p:cNvSpPr>
                  <a:spLocks noChangeArrowheads="1"/>
                </p:cNvSpPr>
                <p:nvPr userDrawn="1"/>
              </p:nvSpPr>
              <p:spPr bwMode="gray">
                <a:xfrm rot="5400000">
                  <a:off x="2166" y="2067"/>
                  <a:ext cx="288" cy="47"/>
                </a:xfrm>
                <a:prstGeom prst="parallelogram">
                  <a:avLst>
                    <a:gd name="adj" fmla="val 19149"/>
                  </a:avLst>
                </a:prstGeom>
                <a:gradFill rotWithShape="1">
                  <a:gsLst>
                    <a:gs pos="0">
                      <a:srgbClr val="DDDDDD">
                        <a:gamma/>
                        <a:shade val="82353"/>
                        <a:invGamma/>
                      </a:srgbClr>
                    </a:gs>
                    <a:gs pos="100000">
                      <a:srgbClr val="DDDDDD"/>
                    </a:gs>
                  </a:gsLst>
                  <a:lin ang="5400000" scaled="1"/>
                </a:gradFill>
                <a:ln w="9525" algn="ctr">
                  <a:noFill/>
                  <a:miter lim="800000"/>
                </a:ln>
                <a:effectLst/>
                <a:scene3d>
                  <a:camera prst="legacyObliqueTopRight"/>
                  <a:lightRig rig="legacyFlat3" dir="b"/>
                </a:scene3d>
                <a:sp3d extrusionH="36500" prstMaterial="legacyMatte">
                  <a:bevelT w="13500" h="13500" prst="angle"/>
                  <a:bevelB w="13500" h="13500" prst="angle"/>
                  <a:extrusionClr>
                    <a:srgbClr val="DDDDDD"/>
                  </a:extrusionClr>
                </a:sp3d>
              </p:spPr>
              <p:txBody>
                <a:bodyPr wrap="none" anchor="ctr">
                  <a:flatTx/>
                </a:bodyPr>
                <a:lstStyle/>
                <a:p>
                  <a:pPr defTabSz="671830">
                    <a:defRPr/>
                  </a:pPr>
                  <a:endParaRPr lang="zh-CN" altLang="en-US" sz="1325" kern="0">
                    <a:solidFill>
                      <a:sysClr val="windowText" lastClr="000000"/>
                    </a:solidFill>
                  </a:endParaRPr>
                </a:p>
              </p:txBody>
            </p:sp>
          </p:grpSp>
          <p:grpSp>
            <p:nvGrpSpPr>
              <p:cNvPr id="47" name="Group 78"/>
              <p:cNvGrpSpPr/>
              <p:nvPr/>
            </p:nvGrpSpPr>
            <p:grpSpPr bwMode="auto">
              <a:xfrm>
                <a:off x="4506194" y="1412776"/>
                <a:ext cx="228600" cy="4779962"/>
                <a:chOff x="3391" y="1309"/>
                <a:chExt cx="144" cy="3011"/>
              </a:xfrm>
            </p:grpSpPr>
            <p:sp>
              <p:nvSpPr>
                <p:cNvPr id="65" name="AutoShape 79"/>
                <p:cNvSpPr>
                  <a:spLocks noChangeArrowheads="1"/>
                </p:cNvSpPr>
                <p:nvPr userDrawn="1"/>
              </p:nvSpPr>
              <p:spPr bwMode="gray">
                <a:xfrm>
                  <a:off x="3393" y="1309"/>
                  <a:ext cx="142" cy="3011"/>
                </a:xfrm>
                <a:prstGeom prst="can">
                  <a:avLst>
                    <a:gd name="adj" fmla="val 55367"/>
                  </a:avLst>
                </a:prstGeom>
                <a:solidFill>
                  <a:schemeClr val="tx1">
                    <a:lumMod val="50000"/>
                    <a:lumOff val="50000"/>
                  </a:schemeClr>
                </a:solidFill>
                <a:ln w="9525">
                  <a:noFill/>
                  <a:round/>
                </a:ln>
                <a:effectLst>
                  <a:outerShdw blurRad="50800" dist="38100" dir="5400000" algn="t" rotWithShape="0">
                    <a:prstClr val="black">
                      <a:alpha val="40000"/>
                    </a:prstClr>
                  </a:outerShdw>
                </a:effectLst>
              </p:spPr>
              <p:txBody>
                <a:bodyPr/>
                <a:lstStyle/>
                <a:p>
                  <a:pPr defTabSz="671830">
                    <a:defRPr/>
                  </a:pPr>
                  <a:endParaRPr lang="zh-CN" altLang="en-US" sz="1325" kern="0">
                    <a:solidFill>
                      <a:sysClr val="windowText" lastClr="000000"/>
                    </a:solidFill>
                  </a:endParaRPr>
                </a:p>
              </p:txBody>
            </p:sp>
            <p:sp>
              <p:nvSpPr>
                <p:cNvPr id="66" name="Oval 80"/>
                <p:cNvSpPr>
                  <a:spLocks noChangeArrowheads="1"/>
                </p:cNvSpPr>
                <p:nvPr userDrawn="1"/>
              </p:nvSpPr>
              <p:spPr bwMode="gray">
                <a:xfrm>
                  <a:off x="3391" y="1309"/>
                  <a:ext cx="144" cy="78"/>
                </a:xfrm>
                <a:prstGeom prst="ellipse">
                  <a:avLst/>
                </a:prstGeom>
                <a:gradFill rotWithShape="1">
                  <a:gsLst>
                    <a:gs pos="0">
                      <a:srgbClr val="FFFFFF">
                        <a:gamma/>
                        <a:shade val="92157"/>
                        <a:invGamma/>
                      </a:srgbClr>
                    </a:gs>
                    <a:gs pos="50000">
                      <a:srgbClr val="FFFFFF"/>
                    </a:gs>
                    <a:gs pos="100000">
                      <a:srgbClr val="FFFFFF">
                        <a:gamma/>
                        <a:shade val="92157"/>
                        <a:invGamma/>
                      </a:srgbClr>
                    </a:gs>
                  </a:gsLst>
                  <a:lin ang="2700000" scaled="1"/>
                </a:gradFill>
                <a:ln w="9525" algn="ctr">
                  <a:noFill/>
                  <a:round/>
                </a:ln>
                <a:effectLst/>
              </p:spPr>
              <p:txBody>
                <a:bodyPr wrap="none" anchor="ctr"/>
                <a:lstStyle/>
                <a:p>
                  <a:pPr defTabSz="671830">
                    <a:defRPr/>
                  </a:pPr>
                  <a:endParaRPr lang="zh-CN" altLang="en-US" sz="1325" kern="0">
                    <a:solidFill>
                      <a:sysClr val="windowText" lastClr="000000"/>
                    </a:solidFill>
                  </a:endParaRPr>
                </a:p>
              </p:txBody>
            </p:sp>
          </p:grpSp>
          <p:grpSp>
            <p:nvGrpSpPr>
              <p:cNvPr id="48" name="Group 81"/>
              <p:cNvGrpSpPr/>
              <p:nvPr/>
            </p:nvGrpSpPr>
            <p:grpSpPr bwMode="auto">
              <a:xfrm>
                <a:off x="2907581" y="2458938"/>
                <a:ext cx="1657350" cy="881063"/>
                <a:chOff x="2384" y="1968"/>
                <a:chExt cx="1044" cy="555"/>
              </a:xfrm>
            </p:grpSpPr>
            <p:sp>
              <p:nvSpPr>
                <p:cNvPr id="62" name="AutoShape 82"/>
                <p:cNvSpPr>
                  <a:spLocks noChangeArrowheads="1"/>
                </p:cNvSpPr>
                <p:nvPr userDrawn="1"/>
              </p:nvSpPr>
              <p:spPr bwMode="gray">
                <a:xfrm rot="5400000" flipH="1">
                  <a:off x="3236" y="2086"/>
                  <a:ext cx="288" cy="96"/>
                </a:xfrm>
                <a:prstGeom prst="parallelogram">
                  <a:avLst>
                    <a:gd name="adj" fmla="val 18736"/>
                  </a:avLst>
                </a:prstGeom>
                <a:gradFill rotWithShape="1">
                  <a:gsLst>
                    <a:gs pos="417">
                      <a:srgbClr val="999999"/>
                    </a:gs>
                    <a:gs pos="7000">
                      <a:srgbClr val="EAEAEA">
                        <a:gamma/>
                        <a:shade val="85882"/>
                        <a:invGamma/>
                      </a:srgbClr>
                    </a:gs>
                    <a:gs pos="100000">
                      <a:srgbClr val="EAEAEA"/>
                    </a:gs>
                  </a:gsLst>
                  <a:lin ang="5400000" scaled="1"/>
                </a:gradFill>
                <a:ln w="9525">
                  <a:noFill/>
                  <a:miter lim="800000"/>
                </a:ln>
                <a:effectLst/>
                <a:scene3d>
                  <a:camera prst="legacyObliqueTopLeft"/>
                  <a:lightRig rig="legacyFlat3" dir="b"/>
                </a:scene3d>
                <a:sp3d extrusionH="36500" prstMaterial="legacyMatte">
                  <a:bevelT w="13500" h="13500" prst="angle"/>
                  <a:bevelB w="13500" h="13500" prst="angle"/>
                  <a:extrusionClr>
                    <a:srgbClr val="EAEAEA"/>
                  </a:extrusionClr>
                </a:sp3d>
              </p:spPr>
              <p:txBody>
                <a:bodyPr wrap="none" anchor="ctr">
                  <a:flatTx/>
                </a:bodyPr>
                <a:lstStyle/>
                <a:p>
                  <a:pPr defTabSz="671830">
                    <a:defRPr/>
                  </a:pPr>
                  <a:endParaRPr lang="zh-CN" altLang="en-US" sz="1325" kern="0">
                    <a:solidFill>
                      <a:sysClr val="windowText" lastClr="000000"/>
                    </a:solidFill>
                  </a:endParaRPr>
                </a:p>
              </p:txBody>
            </p:sp>
            <p:sp>
              <p:nvSpPr>
                <p:cNvPr id="63" name="Freeform 83"/>
                <p:cNvSpPr/>
                <p:nvPr userDrawn="1"/>
              </p:nvSpPr>
              <p:spPr bwMode="gray">
                <a:xfrm>
                  <a:off x="2384" y="1968"/>
                  <a:ext cx="975" cy="555"/>
                </a:xfrm>
                <a:custGeom>
                  <a:avLst/>
                  <a:gdLst/>
                  <a:ahLst/>
                  <a:cxnLst>
                    <a:cxn ang="0">
                      <a:pos x="837" y="0"/>
                    </a:cxn>
                    <a:cxn ang="0">
                      <a:pos x="837" y="317"/>
                    </a:cxn>
                    <a:cxn ang="0">
                      <a:pos x="116" y="476"/>
                    </a:cxn>
                    <a:cxn ang="0">
                      <a:pos x="0" y="304"/>
                    </a:cxn>
                    <a:cxn ang="0">
                      <a:pos x="110" y="100"/>
                    </a:cxn>
                    <a:cxn ang="0">
                      <a:pos x="837" y="0"/>
                    </a:cxn>
                  </a:cxnLst>
                  <a:rect l="0" t="0" r="r" b="b"/>
                  <a:pathLst>
                    <a:path w="837" h="476">
                      <a:moveTo>
                        <a:pt x="837" y="0"/>
                      </a:moveTo>
                      <a:lnTo>
                        <a:pt x="837" y="317"/>
                      </a:lnTo>
                      <a:lnTo>
                        <a:pt x="116" y="476"/>
                      </a:lnTo>
                      <a:lnTo>
                        <a:pt x="0" y="304"/>
                      </a:lnTo>
                      <a:lnTo>
                        <a:pt x="110" y="100"/>
                      </a:lnTo>
                      <a:lnTo>
                        <a:pt x="837" y="0"/>
                      </a:lnTo>
                      <a:close/>
                    </a:path>
                  </a:pathLst>
                </a:custGeom>
                <a:gradFill rotWithShape="1">
                  <a:gsLst>
                    <a:gs pos="0">
                      <a:srgbClr val="FFFFFF"/>
                    </a:gs>
                    <a:gs pos="100000">
                      <a:srgbClr val="FFFFFF">
                        <a:gamma/>
                        <a:shade val="85882"/>
                        <a:invGamma/>
                      </a:srgbClr>
                    </a:gs>
                  </a:gsLst>
                  <a:lin ang="0" scaled="1"/>
                </a:gradFill>
                <a:ln w="9525" cap="flat"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txBody>
                <a:bodyPr>
                  <a:flatTx/>
                </a:bodyPr>
                <a:lstStyle/>
                <a:p>
                  <a:pPr defTabSz="671830">
                    <a:defRPr/>
                  </a:pPr>
                  <a:endParaRPr lang="zh-CN" altLang="en-US" sz="1325" kern="0">
                    <a:solidFill>
                      <a:sysClr val="windowText" lastClr="000000"/>
                    </a:solidFill>
                  </a:endParaRPr>
                </a:p>
              </p:txBody>
            </p:sp>
            <p:sp>
              <p:nvSpPr>
                <p:cNvPr id="64" name="Freeform 84"/>
                <p:cNvSpPr/>
                <p:nvPr userDrawn="1"/>
              </p:nvSpPr>
              <p:spPr bwMode="gray">
                <a:xfrm>
                  <a:off x="2421" y="2007"/>
                  <a:ext cx="905" cy="461"/>
                </a:xfrm>
                <a:custGeom>
                  <a:avLst/>
                  <a:gdLst/>
                  <a:ahLst/>
                  <a:cxnLst>
                    <a:cxn ang="0">
                      <a:pos x="786" y="0"/>
                    </a:cxn>
                    <a:cxn ang="0">
                      <a:pos x="786" y="252"/>
                    </a:cxn>
                    <a:cxn ang="0">
                      <a:pos x="92" y="396"/>
                    </a:cxn>
                    <a:cxn ang="0">
                      <a:pos x="0" y="266"/>
                    </a:cxn>
                    <a:cxn ang="0">
                      <a:pos x="88" y="112"/>
                    </a:cxn>
                    <a:cxn ang="0">
                      <a:pos x="786" y="0"/>
                    </a:cxn>
                  </a:cxnLst>
                  <a:rect l="0" t="0" r="r" b="b"/>
                  <a:pathLst>
                    <a:path w="786" h="396">
                      <a:moveTo>
                        <a:pt x="786" y="0"/>
                      </a:moveTo>
                      <a:lnTo>
                        <a:pt x="786" y="252"/>
                      </a:lnTo>
                      <a:lnTo>
                        <a:pt x="92" y="396"/>
                      </a:lnTo>
                      <a:lnTo>
                        <a:pt x="0" y="266"/>
                      </a:lnTo>
                      <a:lnTo>
                        <a:pt x="88" y="112"/>
                      </a:lnTo>
                      <a:lnTo>
                        <a:pt x="786" y="0"/>
                      </a:lnTo>
                      <a:close/>
                    </a:path>
                  </a:pathLst>
                </a:custGeom>
                <a:solidFill>
                  <a:schemeClr val="tx1">
                    <a:lumMod val="50000"/>
                    <a:lumOff val="50000"/>
                  </a:schemeClr>
                </a:solidFill>
                <a:ln w="9525" cap="flat" cmpd="sng">
                  <a:noFill/>
                  <a:prstDash val="solid"/>
                  <a:round/>
                  <a:headEnd type="none" w="med" len="med"/>
                  <a:tailEnd type="none" w="med" len="med"/>
                </a:ln>
                <a:effectLst/>
              </p:spPr>
              <p:txBody>
                <a:bodyPr/>
                <a:lstStyle/>
                <a:p>
                  <a:pPr defTabSz="671830">
                    <a:defRPr/>
                  </a:pPr>
                  <a:endParaRPr lang="zh-CN" altLang="en-US" sz="1325" kern="0">
                    <a:solidFill>
                      <a:sysClr val="windowText" lastClr="000000"/>
                    </a:solidFill>
                  </a:endParaRPr>
                </a:p>
              </p:txBody>
            </p:sp>
          </p:grpSp>
          <p:grpSp>
            <p:nvGrpSpPr>
              <p:cNvPr id="49" name="Group 86"/>
              <p:cNvGrpSpPr/>
              <p:nvPr/>
            </p:nvGrpSpPr>
            <p:grpSpPr bwMode="auto">
              <a:xfrm>
                <a:off x="1475656" y="4654451"/>
                <a:ext cx="3067050" cy="806450"/>
                <a:chOff x="1482" y="3351"/>
                <a:chExt cx="1932" cy="508"/>
              </a:xfrm>
            </p:grpSpPr>
            <p:sp>
              <p:nvSpPr>
                <p:cNvPr id="59" name="AutoShape 87"/>
                <p:cNvSpPr>
                  <a:spLocks noChangeArrowheads="1"/>
                </p:cNvSpPr>
                <p:nvPr userDrawn="1"/>
              </p:nvSpPr>
              <p:spPr bwMode="gray">
                <a:xfrm rot="5400000" flipH="1">
                  <a:off x="3237" y="3499"/>
                  <a:ext cx="288" cy="66"/>
                </a:xfrm>
                <a:prstGeom prst="parallelogram">
                  <a:avLst>
                    <a:gd name="adj" fmla="val 4525"/>
                  </a:avLst>
                </a:prstGeom>
                <a:gradFill rotWithShape="1">
                  <a:gsLst>
                    <a:gs pos="1250">
                      <a:srgbClr val="949494"/>
                    </a:gs>
                    <a:gs pos="7000">
                      <a:srgbClr val="EAEAEA">
                        <a:gamma/>
                        <a:shade val="85882"/>
                        <a:invGamma/>
                      </a:srgbClr>
                    </a:gs>
                    <a:gs pos="100000">
                      <a:srgbClr val="EAEAEA"/>
                    </a:gs>
                  </a:gsLst>
                  <a:lin ang="5400000" scaled="1"/>
                </a:gradFill>
                <a:ln w="9525" algn="ctr">
                  <a:noFill/>
                  <a:miter lim="800000"/>
                </a:ln>
                <a:effectLst/>
                <a:scene3d>
                  <a:camera prst="legacyObliqueTopLeft"/>
                  <a:lightRig rig="legacyFlat3" dir="b"/>
                </a:scene3d>
                <a:sp3d extrusionH="36500" prstMaterial="legacyMatte">
                  <a:bevelT w="13500" h="13500" prst="angle"/>
                  <a:bevelB w="13500" h="13500" prst="angle"/>
                  <a:extrusionClr>
                    <a:srgbClr val="EAEAEA"/>
                  </a:extrusionClr>
                </a:sp3d>
              </p:spPr>
              <p:txBody>
                <a:bodyPr wrap="none" anchor="ctr">
                  <a:flatTx/>
                </a:bodyPr>
                <a:lstStyle/>
                <a:p>
                  <a:pPr defTabSz="671830">
                    <a:defRPr/>
                  </a:pPr>
                  <a:endParaRPr lang="zh-CN" altLang="en-US" sz="1325" kern="0">
                    <a:solidFill>
                      <a:sysClr val="windowText" lastClr="000000"/>
                    </a:solidFill>
                  </a:endParaRPr>
                </a:p>
              </p:txBody>
            </p:sp>
            <p:sp>
              <p:nvSpPr>
                <p:cNvPr id="60" name="Freeform 88"/>
                <p:cNvSpPr/>
                <p:nvPr userDrawn="1"/>
              </p:nvSpPr>
              <p:spPr bwMode="gray">
                <a:xfrm>
                  <a:off x="1482" y="3351"/>
                  <a:ext cx="1883" cy="508"/>
                </a:xfrm>
                <a:custGeom>
                  <a:avLst/>
                  <a:gdLst/>
                  <a:ahLst/>
                  <a:cxnLst>
                    <a:cxn ang="0">
                      <a:pos x="2085" y="0"/>
                    </a:cxn>
                    <a:cxn ang="0">
                      <a:pos x="2085" y="312"/>
                    </a:cxn>
                    <a:cxn ang="0">
                      <a:pos x="171" y="436"/>
                    </a:cxn>
                    <a:cxn ang="0">
                      <a:pos x="0" y="277"/>
                    </a:cxn>
                    <a:cxn ang="0">
                      <a:pos x="178" y="88"/>
                    </a:cxn>
                    <a:cxn ang="0">
                      <a:pos x="2085" y="0"/>
                    </a:cxn>
                  </a:cxnLst>
                  <a:rect l="0" t="0" r="r" b="b"/>
                  <a:pathLst>
                    <a:path w="2085" h="436">
                      <a:moveTo>
                        <a:pt x="2085" y="0"/>
                      </a:moveTo>
                      <a:lnTo>
                        <a:pt x="2085" y="312"/>
                      </a:lnTo>
                      <a:lnTo>
                        <a:pt x="171" y="436"/>
                      </a:lnTo>
                      <a:lnTo>
                        <a:pt x="0" y="277"/>
                      </a:lnTo>
                      <a:lnTo>
                        <a:pt x="178" y="88"/>
                      </a:lnTo>
                      <a:lnTo>
                        <a:pt x="2085" y="0"/>
                      </a:lnTo>
                      <a:close/>
                    </a:path>
                  </a:pathLst>
                </a:custGeom>
                <a:solidFill>
                  <a:schemeClr val="tx1">
                    <a:lumMod val="50000"/>
                    <a:lumOff val="50000"/>
                  </a:schemeClr>
                </a:solidFill>
                <a:ln w="9525" cap="flat"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flatTx/>
                </a:bodyPr>
                <a:lstStyle/>
                <a:p>
                  <a:pPr defTabSz="671830">
                    <a:defRPr/>
                  </a:pPr>
                  <a:endParaRPr lang="zh-CN" altLang="en-US" sz="1325" kern="0">
                    <a:solidFill>
                      <a:sysClr val="windowText" lastClr="000000"/>
                    </a:solidFill>
                  </a:endParaRPr>
                </a:p>
              </p:txBody>
            </p:sp>
            <p:sp>
              <p:nvSpPr>
                <p:cNvPr id="61" name="Freeform 89"/>
                <p:cNvSpPr/>
                <p:nvPr userDrawn="1"/>
              </p:nvSpPr>
              <p:spPr bwMode="gray">
                <a:xfrm>
                  <a:off x="1528" y="3394"/>
                  <a:ext cx="1812" cy="419"/>
                </a:xfrm>
                <a:custGeom>
                  <a:avLst/>
                  <a:gdLst/>
                  <a:ahLst/>
                  <a:cxnLst>
                    <a:cxn ang="0">
                      <a:pos x="2004" y="0"/>
                    </a:cxn>
                    <a:cxn ang="0">
                      <a:pos x="2003" y="250"/>
                    </a:cxn>
                    <a:cxn ang="0">
                      <a:pos x="130" y="360"/>
                    </a:cxn>
                    <a:cxn ang="0">
                      <a:pos x="0" y="234"/>
                    </a:cxn>
                    <a:cxn ang="0">
                      <a:pos x="138" y="92"/>
                    </a:cxn>
                    <a:cxn ang="0">
                      <a:pos x="2004" y="0"/>
                    </a:cxn>
                  </a:cxnLst>
                  <a:rect l="0" t="0" r="r" b="b"/>
                  <a:pathLst>
                    <a:path w="2004" h="360">
                      <a:moveTo>
                        <a:pt x="2004" y="0"/>
                      </a:moveTo>
                      <a:lnTo>
                        <a:pt x="2003" y="250"/>
                      </a:lnTo>
                      <a:lnTo>
                        <a:pt x="130" y="360"/>
                      </a:lnTo>
                      <a:lnTo>
                        <a:pt x="0" y="234"/>
                      </a:lnTo>
                      <a:lnTo>
                        <a:pt x="138" y="92"/>
                      </a:lnTo>
                      <a:lnTo>
                        <a:pt x="2004" y="0"/>
                      </a:lnTo>
                      <a:close/>
                    </a:path>
                  </a:pathLst>
                </a:custGeom>
                <a:solidFill>
                  <a:schemeClr val="tx1">
                    <a:lumMod val="50000"/>
                    <a:lumOff val="50000"/>
                  </a:schemeClr>
                </a:solidFill>
                <a:ln w="9525" cap="flat" cmpd="sng">
                  <a:noFill/>
                  <a:prstDash val="solid"/>
                  <a:round/>
                  <a:headEnd type="none" w="med" len="med"/>
                  <a:tailEnd type="none" w="med" len="med"/>
                </a:ln>
                <a:effectLst/>
              </p:spPr>
              <p:txBody>
                <a:bodyPr/>
                <a:lstStyle/>
                <a:p>
                  <a:pPr defTabSz="671830">
                    <a:defRPr/>
                  </a:pPr>
                  <a:endParaRPr lang="zh-CN" altLang="en-US" sz="1325" kern="0">
                    <a:solidFill>
                      <a:sysClr val="windowText" lastClr="000000"/>
                    </a:solidFill>
                  </a:endParaRPr>
                </a:p>
              </p:txBody>
            </p:sp>
          </p:grpSp>
          <p:grpSp>
            <p:nvGrpSpPr>
              <p:cNvPr id="50" name="Group 92"/>
              <p:cNvGrpSpPr/>
              <p:nvPr userDrawn="1"/>
            </p:nvGrpSpPr>
            <p:grpSpPr bwMode="auto">
              <a:xfrm>
                <a:off x="4690343" y="4135338"/>
                <a:ext cx="3281363" cy="806450"/>
                <a:chOff x="3496" y="3024"/>
                <a:chExt cx="2183" cy="508"/>
              </a:xfrm>
            </p:grpSpPr>
            <p:sp>
              <p:nvSpPr>
                <p:cNvPr id="56" name="AutoShape 93"/>
                <p:cNvSpPr>
                  <a:spLocks noChangeArrowheads="1"/>
                </p:cNvSpPr>
                <p:nvPr userDrawn="1"/>
              </p:nvSpPr>
              <p:spPr bwMode="gray">
                <a:xfrm rot="-5400000">
                  <a:off x="3389" y="3170"/>
                  <a:ext cx="288" cy="75"/>
                </a:xfrm>
                <a:prstGeom prst="parallelogram">
                  <a:avLst>
                    <a:gd name="adj" fmla="val 3982"/>
                  </a:avLst>
                </a:prstGeom>
                <a:gradFill rotWithShape="1">
                  <a:gsLst>
                    <a:gs pos="417">
                      <a:srgbClr val="9F9F9F"/>
                    </a:gs>
                    <a:gs pos="7000">
                      <a:srgbClr val="B8B8B8"/>
                    </a:gs>
                    <a:gs pos="100000">
                      <a:srgbClr val="EAEAEA"/>
                    </a:gs>
                  </a:gsLst>
                  <a:lin ang="5400000" scaled="1"/>
                </a:gradFill>
                <a:ln w="9525" algn="ctr">
                  <a:noFill/>
                  <a:miter lim="800000"/>
                </a:ln>
                <a:effectLst/>
                <a:scene3d>
                  <a:camera prst="legacyObliqueTopRight"/>
                  <a:lightRig rig="legacyFlat3" dir="b"/>
                </a:scene3d>
                <a:sp3d extrusionH="36500" prstMaterial="legacyMatte">
                  <a:bevelT w="13500" h="13500" prst="angle"/>
                  <a:bevelB w="13500" h="13500" prst="angle"/>
                  <a:extrusionClr>
                    <a:srgbClr val="EAEAEA"/>
                  </a:extrusionClr>
                </a:sp3d>
              </p:spPr>
              <p:txBody>
                <a:bodyPr wrap="none" anchor="ctr">
                  <a:flatTx/>
                </a:bodyPr>
                <a:lstStyle/>
                <a:p>
                  <a:pPr defTabSz="671830">
                    <a:defRPr/>
                  </a:pPr>
                  <a:endParaRPr lang="zh-CN" altLang="en-US" sz="1325" kern="0">
                    <a:solidFill>
                      <a:sysClr val="windowText" lastClr="000000"/>
                    </a:solidFill>
                  </a:endParaRPr>
                </a:p>
              </p:txBody>
            </p:sp>
            <p:sp>
              <p:nvSpPr>
                <p:cNvPr id="57" name="Freeform 94"/>
                <p:cNvSpPr/>
                <p:nvPr userDrawn="1"/>
              </p:nvSpPr>
              <p:spPr bwMode="gray">
                <a:xfrm flipH="1">
                  <a:off x="3553" y="3024"/>
                  <a:ext cx="2126" cy="508"/>
                </a:xfrm>
                <a:custGeom>
                  <a:avLst/>
                  <a:gdLst/>
                  <a:ahLst/>
                  <a:cxnLst>
                    <a:cxn ang="0">
                      <a:pos x="2085" y="0"/>
                    </a:cxn>
                    <a:cxn ang="0">
                      <a:pos x="2085" y="312"/>
                    </a:cxn>
                    <a:cxn ang="0">
                      <a:pos x="171" y="436"/>
                    </a:cxn>
                    <a:cxn ang="0">
                      <a:pos x="0" y="277"/>
                    </a:cxn>
                    <a:cxn ang="0">
                      <a:pos x="178" y="88"/>
                    </a:cxn>
                    <a:cxn ang="0">
                      <a:pos x="2085" y="0"/>
                    </a:cxn>
                  </a:cxnLst>
                  <a:rect l="0" t="0" r="r" b="b"/>
                  <a:pathLst>
                    <a:path w="2085" h="436">
                      <a:moveTo>
                        <a:pt x="2085" y="0"/>
                      </a:moveTo>
                      <a:lnTo>
                        <a:pt x="2085" y="312"/>
                      </a:lnTo>
                      <a:lnTo>
                        <a:pt x="171" y="436"/>
                      </a:lnTo>
                      <a:lnTo>
                        <a:pt x="0" y="277"/>
                      </a:lnTo>
                      <a:lnTo>
                        <a:pt x="178" y="88"/>
                      </a:lnTo>
                      <a:lnTo>
                        <a:pt x="2085" y="0"/>
                      </a:lnTo>
                      <a:close/>
                    </a:path>
                  </a:pathLst>
                </a:custGeom>
                <a:gradFill rotWithShape="1">
                  <a:gsLst>
                    <a:gs pos="0">
                      <a:srgbClr val="FFFFFF">
                        <a:gamma/>
                        <a:shade val="85882"/>
                        <a:invGamma/>
                      </a:srgbClr>
                    </a:gs>
                    <a:gs pos="50000">
                      <a:srgbClr val="FFFFFF"/>
                    </a:gs>
                    <a:gs pos="100000">
                      <a:srgbClr val="FFFFFF">
                        <a:gamma/>
                        <a:shade val="85882"/>
                        <a:invGamma/>
                      </a:srgbClr>
                    </a:gs>
                  </a:gsLst>
                  <a:lin ang="0" scaled="1"/>
                </a:gradFill>
                <a:ln w="9525" cap="flat"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flatTx/>
                </a:bodyPr>
                <a:lstStyle/>
                <a:p>
                  <a:pPr defTabSz="671830">
                    <a:defRPr/>
                  </a:pPr>
                  <a:endParaRPr lang="zh-CN" altLang="en-US" sz="1325" kern="0">
                    <a:solidFill>
                      <a:sysClr val="windowText" lastClr="000000"/>
                    </a:solidFill>
                  </a:endParaRPr>
                </a:p>
              </p:txBody>
            </p:sp>
            <p:sp>
              <p:nvSpPr>
                <p:cNvPr id="58" name="Freeform 95"/>
                <p:cNvSpPr/>
                <p:nvPr userDrawn="1"/>
              </p:nvSpPr>
              <p:spPr bwMode="gray">
                <a:xfrm flipH="1">
                  <a:off x="3580" y="3067"/>
                  <a:ext cx="2047" cy="419"/>
                </a:xfrm>
                <a:custGeom>
                  <a:avLst/>
                  <a:gdLst/>
                  <a:ahLst/>
                  <a:cxnLst>
                    <a:cxn ang="0">
                      <a:pos x="2004" y="0"/>
                    </a:cxn>
                    <a:cxn ang="0">
                      <a:pos x="2003" y="250"/>
                    </a:cxn>
                    <a:cxn ang="0">
                      <a:pos x="130" y="360"/>
                    </a:cxn>
                    <a:cxn ang="0">
                      <a:pos x="0" y="234"/>
                    </a:cxn>
                    <a:cxn ang="0">
                      <a:pos x="138" y="92"/>
                    </a:cxn>
                    <a:cxn ang="0">
                      <a:pos x="2004" y="0"/>
                    </a:cxn>
                  </a:cxnLst>
                  <a:rect l="0" t="0" r="r" b="b"/>
                  <a:pathLst>
                    <a:path w="2004" h="360">
                      <a:moveTo>
                        <a:pt x="2004" y="0"/>
                      </a:moveTo>
                      <a:lnTo>
                        <a:pt x="2003" y="250"/>
                      </a:lnTo>
                      <a:lnTo>
                        <a:pt x="130" y="360"/>
                      </a:lnTo>
                      <a:lnTo>
                        <a:pt x="0" y="234"/>
                      </a:lnTo>
                      <a:lnTo>
                        <a:pt x="138" y="92"/>
                      </a:lnTo>
                      <a:lnTo>
                        <a:pt x="2004" y="0"/>
                      </a:lnTo>
                      <a:close/>
                    </a:path>
                  </a:pathLst>
                </a:custGeom>
                <a:solidFill>
                  <a:schemeClr val="tx1">
                    <a:lumMod val="50000"/>
                    <a:lumOff val="50000"/>
                  </a:schemeClr>
                </a:solidFill>
                <a:ln w="9525" cap="flat" cmpd="sng">
                  <a:noFill/>
                  <a:prstDash val="solid"/>
                  <a:round/>
                  <a:headEnd type="none" w="med" len="med"/>
                  <a:tailEnd type="none" w="med" len="med"/>
                </a:ln>
                <a:effectLst/>
              </p:spPr>
              <p:txBody>
                <a:bodyPr/>
                <a:lstStyle/>
                <a:p>
                  <a:pPr defTabSz="671830">
                    <a:defRPr/>
                  </a:pPr>
                  <a:endParaRPr lang="zh-CN" altLang="en-US" sz="1325" kern="0">
                    <a:solidFill>
                      <a:sysClr val="windowText" lastClr="000000"/>
                    </a:solidFill>
                  </a:endParaRPr>
                </a:p>
              </p:txBody>
            </p:sp>
          </p:grpSp>
          <p:grpSp>
            <p:nvGrpSpPr>
              <p:cNvPr id="51" name="Group 98"/>
              <p:cNvGrpSpPr/>
              <p:nvPr userDrawn="1"/>
            </p:nvGrpSpPr>
            <p:grpSpPr bwMode="auto">
              <a:xfrm>
                <a:off x="4690344" y="1895376"/>
                <a:ext cx="1771650" cy="881062"/>
                <a:chOff x="2345" y="1092"/>
                <a:chExt cx="1116" cy="555"/>
              </a:xfrm>
            </p:grpSpPr>
            <p:sp>
              <p:nvSpPr>
                <p:cNvPr id="52" name="AutoShape 99"/>
                <p:cNvSpPr>
                  <a:spLocks noChangeArrowheads="1"/>
                </p:cNvSpPr>
                <p:nvPr/>
              </p:nvSpPr>
              <p:spPr bwMode="gray">
                <a:xfrm rot="-5400000">
                  <a:off x="2249" y="1222"/>
                  <a:ext cx="288" cy="96"/>
                </a:xfrm>
                <a:prstGeom prst="parallelogram">
                  <a:avLst>
                    <a:gd name="adj" fmla="val 18736"/>
                  </a:avLst>
                </a:prstGeom>
                <a:gradFill rotWithShape="1">
                  <a:gsLst>
                    <a:gs pos="0">
                      <a:srgbClr val="EAEAEA">
                        <a:gamma/>
                        <a:shade val="85882"/>
                        <a:invGamma/>
                      </a:srgbClr>
                    </a:gs>
                    <a:gs pos="100000">
                      <a:srgbClr val="EAEAEA"/>
                    </a:gs>
                  </a:gsLst>
                  <a:lin ang="5400000" scaled="1"/>
                </a:gradFill>
                <a:ln w="9525">
                  <a:noFill/>
                  <a:miter lim="800000"/>
                </a:ln>
                <a:effectLst/>
                <a:scene3d>
                  <a:camera prst="legacyObliqueTopRight"/>
                  <a:lightRig rig="legacyFlat3" dir="b"/>
                </a:scene3d>
                <a:sp3d extrusionH="36500" prstMaterial="legacyMatte">
                  <a:bevelT w="13500" h="13500" prst="angle"/>
                  <a:bevelB w="13500" h="13500" prst="angle"/>
                  <a:extrusionClr>
                    <a:srgbClr val="EAEAEA"/>
                  </a:extrusionClr>
                </a:sp3d>
              </p:spPr>
              <p:txBody>
                <a:bodyPr wrap="none" anchor="ctr">
                  <a:flatTx/>
                </a:bodyPr>
                <a:lstStyle/>
                <a:p>
                  <a:pPr defTabSz="671830">
                    <a:defRPr/>
                  </a:pPr>
                  <a:endParaRPr lang="zh-CN" altLang="en-US" sz="1325" kern="0">
                    <a:solidFill>
                      <a:sysClr val="windowText" lastClr="000000"/>
                    </a:solidFill>
                  </a:endParaRPr>
                </a:p>
              </p:txBody>
            </p:sp>
            <p:grpSp>
              <p:nvGrpSpPr>
                <p:cNvPr id="53" name="Group 100"/>
                <p:cNvGrpSpPr/>
                <p:nvPr/>
              </p:nvGrpSpPr>
              <p:grpSpPr bwMode="auto">
                <a:xfrm>
                  <a:off x="2414" y="1092"/>
                  <a:ext cx="1047" cy="555"/>
                  <a:chOff x="2414" y="1104"/>
                  <a:chExt cx="975" cy="555"/>
                </a:xfrm>
              </p:grpSpPr>
              <p:sp>
                <p:nvSpPr>
                  <p:cNvPr id="54" name="Freeform 101"/>
                  <p:cNvSpPr/>
                  <p:nvPr/>
                </p:nvSpPr>
                <p:spPr bwMode="gray">
                  <a:xfrm flipH="1">
                    <a:off x="2414" y="1104"/>
                    <a:ext cx="975" cy="555"/>
                  </a:xfrm>
                  <a:custGeom>
                    <a:avLst/>
                    <a:gdLst/>
                    <a:ahLst/>
                    <a:cxnLst>
                      <a:cxn ang="0">
                        <a:pos x="837" y="0"/>
                      </a:cxn>
                      <a:cxn ang="0">
                        <a:pos x="837" y="317"/>
                      </a:cxn>
                      <a:cxn ang="0">
                        <a:pos x="116" y="476"/>
                      </a:cxn>
                      <a:cxn ang="0">
                        <a:pos x="0" y="304"/>
                      </a:cxn>
                      <a:cxn ang="0">
                        <a:pos x="110" y="100"/>
                      </a:cxn>
                      <a:cxn ang="0">
                        <a:pos x="837" y="0"/>
                      </a:cxn>
                    </a:cxnLst>
                    <a:rect l="0" t="0" r="r" b="b"/>
                    <a:pathLst>
                      <a:path w="837" h="476">
                        <a:moveTo>
                          <a:pt x="837" y="0"/>
                        </a:moveTo>
                        <a:lnTo>
                          <a:pt x="837" y="317"/>
                        </a:lnTo>
                        <a:lnTo>
                          <a:pt x="116" y="476"/>
                        </a:lnTo>
                        <a:lnTo>
                          <a:pt x="0" y="304"/>
                        </a:lnTo>
                        <a:lnTo>
                          <a:pt x="110" y="100"/>
                        </a:lnTo>
                        <a:lnTo>
                          <a:pt x="837" y="0"/>
                        </a:lnTo>
                        <a:close/>
                      </a:path>
                    </a:pathLst>
                  </a:custGeom>
                  <a:gradFill rotWithShape="1">
                    <a:gsLst>
                      <a:gs pos="0">
                        <a:srgbClr val="FFFFFF"/>
                      </a:gs>
                      <a:gs pos="100000">
                        <a:srgbClr val="FFFFFF">
                          <a:gamma/>
                          <a:shade val="85882"/>
                          <a:invGamma/>
                        </a:srgbClr>
                      </a:gs>
                    </a:gsLst>
                    <a:lin ang="0" scaled="1"/>
                  </a:gradFill>
                  <a:ln w="9525" cap="flat" cmpd="sng">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txBody>
                  <a:bodyPr>
                    <a:flatTx/>
                  </a:bodyPr>
                  <a:lstStyle/>
                  <a:p>
                    <a:pPr defTabSz="671830">
                      <a:defRPr/>
                    </a:pPr>
                    <a:endParaRPr lang="zh-CN" altLang="en-US" sz="1325" kern="0">
                      <a:solidFill>
                        <a:sysClr val="windowText" lastClr="000000"/>
                      </a:solidFill>
                    </a:endParaRPr>
                  </a:p>
                </p:txBody>
              </p:sp>
              <p:sp>
                <p:nvSpPr>
                  <p:cNvPr id="55" name="Freeform 102"/>
                  <p:cNvSpPr/>
                  <p:nvPr/>
                </p:nvSpPr>
                <p:spPr bwMode="gray">
                  <a:xfrm flipH="1">
                    <a:off x="2447" y="1143"/>
                    <a:ext cx="905" cy="461"/>
                  </a:xfrm>
                  <a:custGeom>
                    <a:avLst/>
                    <a:gdLst/>
                    <a:ahLst/>
                    <a:cxnLst>
                      <a:cxn ang="0">
                        <a:pos x="786" y="0"/>
                      </a:cxn>
                      <a:cxn ang="0">
                        <a:pos x="786" y="252"/>
                      </a:cxn>
                      <a:cxn ang="0">
                        <a:pos x="92" y="396"/>
                      </a:cxn>
                      <a:cxn ang="0">
                        <a:pos x="0" y="266"/>
                      </a:cxn>
                      <a:cxn ang="0">
                        <a:pos x="88" y="112"/>
                      </a:cxn>
                      <a:cxn ang="0">
                        <a:pos x="786" y="0"/>
                      </a:cxn>
                    </a:cxnLst>
                    <a:rect l="0" t="0" r="r" b="b"/>
                    <a:pathLst>
                      <a:path w="786" h="396">
                        <a:moveTo>
                          <a:pt x="786" y="0"/>
                        </a:moveTo>
                        <a:lnTo>
                          <a:pt x="786" y="252"/>
                        </a:lnTo>
                        <a:lnTo>
                          <a:pt x="92" y="396"/>
                        </a:lnTo>
                        <a:lnTo>
                          <a:pt x="0" y="266"/>
                        </a:lnTo>
                        <a:lnTo>
                          <a:pt x="88" y="112"/>
                        </a:lnTo>
                        <a:lnTo>
                          <a:pt x="786" y="0"/>
                        </a:lnTo>
                        <a:close/>
                      </a:path>
                    </a:pathLst>
                  </a:custGeom>
                  <a:solidFill>
                    <a:schemeClr val="tx1">
                      <a:lumMod val="50000"/>
                      <a:lumOff val="50000"/>
                    </a:schemeClr>
                  </a:solidFill>
                  <a:ln w="9525" cap="flat" cmpd="sng">
                    <a:noFill/>
                    <a:prstDash val="solid"/>
                    <a:round/>
                    <a:headEnd type="none" w="med" len="med"/>
                    <a:tailEnd type="none" w="med" len="med"/>
                  </a:ln>
                  <a:effectLst/>
                </p:spPr>
                <p:txBody>
                  <a:bodyPr/>
                  <a:lstStyle/>
                  <a:p>
                    <a:pPr defTabSz="671830">
                      <a:defRPr/>
                    </a:pPr>
                    <a:endParaRPr lang="zh-CN" altLang="en-US" sz="1325" kern="0">
                      <a:solidFill>
                        <a:sysClr val="windowText" lastClr="000000"/>
                      </a:solidFill>
                    </a:endParaRPr>
                  </a:p>
                </p:txBody>
              </p:sp>
            </p:grpSp>
          </p:grpSp>
        </p:grpSp>
        <p:sp>
          <p:nvSpPr>
            <p:cNvPr id="36" name="TextBox 63"/>
            <p:cNvSpPr txBox="1"/>
            <p:nvPr/>
          </p:nvSpPr>
          <p:spPr>
            <a:xfrm rot="508654">
              <a:off x="6276690" y="2091710"/>
              <a:ext cx="1511214" cy="376893"/>
            </a:xfrm>
            <a:prstGeom prst="rect">
              <a:avLst/>
            </a:prstGeom>
            <a:noFill/>
          </p:spPr>
          <p:txBody>
            <a:bodyPr wrap="square" rtlCol="0">
              <a:spAutoFit/>
            </a:bodyPr>
            <a:lstStyle/>
            <a:p>
              <a:pPr algn="ctr" defTabSz="671830">
                <a:defRPr/>
              </a:pPr>
              <a:r>
                <a:rPr lang="zh-CN" altLang="en-US" sz="1200" b="1" kern="0" dirty="0">
                  <a:solidFill>
                    <a:sysClr val="window" lastClr="FFFFFF"/>
                  </a:solidFill>
                  <a:ea typeface="微软雅黑" panose="020B0503020204020204" pitchFamily="34" charset="-122"/>
                </a:rPr>
                <a:t>单击添加标题</a:t>
              </a:r>
              <a:endParaRPr lang="zh-CN" altLang="en-US" sz="1200" b="1" kern="0" dirty="0">
                <a:solidFill>
                  <a:sysClr val="window" lastClr="FFFFFF"/>
                </a:solidFill>
                <a:ea typeface="微软雅黑" panose="020B0503020204020204" pitchFamily="34" charset="-122"/>
              </a:endParaRPr>
            </a:p>
          </p:txBody>
        </p:sp>
        <p:sp>
          <p:nvSpPr>
            <p:cNvPr id="40" name="TextBox 64"/>
            <p:cNvSpPr txBox="1"/>
            <p:nvPr/>
          </p:nvSpPr>
          <p:spPr>
            <a:xfrm rot="20923364">
              <a:off x="4450496" y="2673405"/>
              <a:ext cx="1511214" cy="376893"/>
            </a:xfrm>
            <a:prstGeom prst="rect">
              <a:avLst/>
            </a:prstGeom>
            <a:noFill/>
          </p:spPr>
          <p:txBody>
            <a:bodyPr wrap="square" rtlCol="0">
              <a:spAutoFit/>
            </a:bodyPr>
            <a:lstStyle/>
            <a:p>
              <a:pPr algn="ctr" defTabSz="671830">
                <a:defRPr/>
              </a:pPr>
              <a:r>
                <a:rPr lang="zh-CN" altLang="en-US" sz="1200" b="1" kern="0" dirty="0">
                  <a:solidFill>
                    <a:sysClr val="window" lastClr="FFFFFF"/>
                  </a:solidFill>
                  <a:ea typeface="微软雅黑" panose="020B0503020204020204" pitchFamily="34" charset="-122"/>
                </a:rPr>
                <a:t>单击添加标题</a:t>
              </a:r>
              <a:endParaRPr lang="zh-CN" altLang="en-US" sz="1200" b="1" kern="0" dirty="0">
                <a:solidFill>
                  <a:sysClr val="window" lastClr="FFFFFF"/>
                </a:solidFill>
                <a:ea typeface="微软雅黑" panose="020B0503020204020204" pitchFamily="34" charset="-122"/>
              </a:endParaRPr>
            </a:p>
          </p:txBody>
        </p:sp>
        <p:sp>
          <p:nvSpPr>
            <p:cNvPr id="41" name="TextBox 65"/>
            <p:cNvSpPr txBox="1"/>
            <p:nvPr/>
          </p:nvSpPr>
          <p:spPr>
            <a:xfrm rot="21168563">
              <a:off x="6610735" y="3000914"/>
              <a:ext cx="1511214" cy="376893"/>
            </a:xfrm>
            <a:prstGeom prst="rect">
              <a:avLst/>
            </a:prstGeom>
            <a:noFill/>
          </p:spPr>
          <p:txBody>
            <a:bodyPr wrap="square" rtlCol="0">
              <a:spAutoFit/>
            </a:bodyPr>
            <a:lstStyle/>
            <a:p>
              <a:pPr algn="ctr" defTabSz="671830">
                <a:defRPr/>
              </a:pPr>
              <a:r>
                <a:rPr lang="zh-CN" altLang="en-US" sz="1200" kern="0" dirty="0">
                  <a:solidFill>
                    <a:sysClr val="window" lastClr="FFFFFF"/>
                  </a:solidFill>
                  <a:ea typeface="微软雅黑" panose="020B0503020204020204" pitchFamily="34" charset="-122"/>
                </a:rPr>
                <a:t>单击添加标题</a:t>
              </a:r>
              <a:endParaRPr lang="zh-CN" altLang="en-US" sz="1200" kern="0" dirty="0">
                <a:solidFill>
                  <a:sysClr val="window" lastClr="FFFFFF"/>
                </a:solidFill>
                <a:ea typeface="微软雅黑" panose="020B0503020204020204" pitchFamily="34" charset="-122"/>
              </a:endParaRPr>
            </a:p>
          </p:txBody>
        </p:sp>
        <p:sp>
          <p:nvSpPr>
            <p:cNvPr id="42" name="TextBox 66"/>
            <p:cNvSpPr txBox="1"/>
            <p:nvPr/>
          </p:nvSpPr>
          <p:spPr>
            <a:xfrm rot="354631">
              <a:off x="3951045" y="3498667"/>
              <a:ext cx="1809904" cy="433427"/>
            </a:xfrm>
            <a:prstGeom prst="rect">
              <a:avLst/>
            </a:prstGeom>
            <a:noFill/>
          </p:spPr>
          <p:txBody>
            <a:bodyPr wrap="square" rtlCol="0">
              <a:spAutoFit/>
            </a:bodyPr>
            <a:lstStyle/>
            <a:p>
              <a:pPr algn="ctr" defTabSz="671830">
                <a:defRPr/>
              </a:pPr>
              <a:r>
                <a:rPr lang="zh-CN" altLang="en-US" sz="1470" b="1" kern="0" dirty="0">
                  <a:solidFill>
                    <a:sysClr val="window" lastClr="FFFFFF"/>
                  </a:solidFill>
                  <a:ea typeface="微软雅黑" panose="020B0503020204020204" pitchFamily="34" charset="-122"/>
                </a:rPr>
                <a:t>单击添加标题</a:t>
              </a:r>
              <a:endParaRPr lang="zh-CN" altLang="en-US" sz="1470" b="1" kern="0" dirty="0">
                <a:solidFill>
                  <a:sysClr val="window" lastClr="FFFFFF"/>
                </a:solidFill>
                <a:ea typeface="微软雅黑" panose="020B0503020204020204" pitchFamily="34" charset="-122"/>
              </a:endParaRPr>
            </a:p>
          </p:txBody>
        </p:sp>
        <p:sp>
          <p:nvSpPr>
            <p:cNvPr id="43" name="TextBox 67"/>
            <p:cNvSpPr txBox="1"/>
            <p:nvPr/>
          </p:nvSpPr>
          <p:spPr>
            <a:xfrm rot="21362588">
              <a:off x="3661779" y="4817250"/>
              <a:ext cx="1796891" cy="433427"/>
            </a:xfrm>
            <a:prstGeom prst="rect">
              <a:avLst/>
            </a:prstGeom>
            <a:noFill/>
          </p:spPr>
          <p:txBody>
            <a:bodyPr wrap="square" rtlCol="0">
              <a:spAutoFit/>
            </a:bodyPr>
            <a:lstStyle/>
            <a:p>
              <a:pPr algn="ctr" defTabSz="671830">
                <a:defRPr/>
              </a:pPr>
              <a:r>
                <a:rPr lang="zh-CN" altLang="en-US" sz="1470" b="1" kern="0" dirty="0">
                  <a:solidFill>
                    <a:sysClr val="window" lastClr="FFFFFF"/>
                  </a:solidFill>
                  <a:ea typeface="微软雅黑" panose="020B0503020204020204" pitchFamily="34" charset="-122"/>
                </a:rPr>
                <a:t>单击添加标题</a:t>
              </a:r>
              <a:endParaRPr lang="zh-CN" altLang="en-US" sz="1470" b="1" kern="0" dirty="0">
                <a:solidFill>
                  <a:sysClr val="window" lastClr="FFFFFF"/>
                </a:solidFill>
                <a:ea typeface="微软雅黑" panose="020B0503020204020204" pitchFamily="34" charset="-122"/>
              </a:endParaRPr>
            </a:p>
          </p:txBody>
        </p:sp>
        <p:sp>
          <p:nvSpPr>
            <p:cNvPr id="44" name="TextBox 68"/>
            <p:cNvSpPr txBox="1"/>
            <p:nvPr/>
          </p:nvSpPr>
          <p:spPr>
            <a:xfrm rot="229781">
              <a:off x="7006970" y="4315379"/>
              <a:ext cx="2013169" cy="433427"/>
            </a:xfrm>
            <a:prstGeom prst="rect">
              <a:avLst/>
            </a:prstGeom>
            <a:noFill/>
          </p:spPr>
          <p:txBody>
            <a:bodyPr wrap="square" rtlCol="0">
              <a:spAutoFit/>
            </a:bodyPr>
            <a:lstStyle/>
            <a:p>
              <a:pPr algn="ctr" defTabSz="671830">
                <a:defRPr/>
              </a:pPr>
              <a:r>
                <a:rPr lang="zh-CN" altLang="en-US" sz="1470" b="1" kern="0" dirty="0">
                  <a:solidFill>
                    <a:sysClr val="window" lastClr="FFFFFF"/>
                  </a:solidFill>
                  <a:ea typeface="微软雅黑" panose="020B0503020204020204" pitchFamily="34" charset="-122"/>
                </a:rPr>
                <a:t>单击添加标题</a:t>
              </a:r>
              <a:endParaRPr lang="zh-CN" altLang="en-US" sz="1470" b="1" kern="0" dirty="0">
                <a:solidFill>
                  <a:sysClr val="window" lastClr="FFFFFF"/>
                </a:solidFill>
                <a:ea typeface="微软雅黑" panose="020B0503020204020204" pitchFamily="34" charset="-122"/>
              </a:endParaRPr>
            </a:p>
          </p:txBody>
        </p:sp>
      </p:grpSp>
      <p:sp>
        <p:nvSpPr>
          <p:cNvPr id="73" name="Rectangle 69"/>
          <p:cNvSpPr/>
          <p:nvPr/>
        </p:nvSpPr>
        <p:spPr>
          <a:xfrm>
            <a:off x="142265" y="3360030"/>
            <a:ext cx="2061157" cy="567463"/>
          </a:xfrm>
          <a:prstGeom prst="rect">
            <a:avLst/>
          </a:prstGeom>
        </p:spPr>
        <p:txBody>
          <a:bodyPr wrap="square">
            <a:spAutoFit/>
          </a:bodyPr>
          <a:lstStyle/>
          <a:p>
            <a:pPr algn="r"/>
            <a:r>
              <a:rPr lang="zh-CN" altLang="en-US" sz="1030" b="1" i="1"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sp>
        <p:nvSpPr>
          <p:cNvPr id="74" name="Rectangle 70"/>
          <p:cNvSpPr/>
          <p:nvPr/>
        </p:nvSpPr>
        <p:spPr>
          <a:xfrm>
            <a:off x="412069" y="2169544"/>
            <a:ext cx="2061157" cy="567463"/>
          </a:xfrm>
          <a:prstGeom prst="rect">
            <a:avLst/>
          </a:prstGeom>
        </p:spPr>
        <p:txBody>
          <a:bodyPr wrap="square">
            <a:spAutoFit/>
          </a:bodyPr>
          <a:lstStyle/>
          <a:p>
            <a:pPr algn="r"/>
            <a:r>
              <a:rPr lang="zh-CN" altLang="en-US" sz="1030" b="1" i="1"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sp>
        <p:nvSpPr>
          <p:cNvPr id="75" name="Rectangle 71"/>
          <p:cNvSpPr/>
          <p:nvPr/>
        </p:nvSpPr>
        <p:spPr>
          <a:xfrm>
            <a:off x="6549521" y="1930369"/>
            <a:ext cx="2292927" cy="567463"/>
          </a:xfrm>
          <a:prstGeom prst="rect">
            <a:avLst/>
          </a:prstGeom>
        </p:spPr>
        <p:txBody>
          <a:bodyPr wrap="square">
            <a:spAutoFit/>
          </a:bodyPr>
          <a:lstStyle/>
          <a:p>
            <a:r>
              <a:rPr lang="zh-CN" altLang="en-US" sz="1030" b="1" i="1" dirty="0">
                <a:solidFill>
                  <a:schemeClr val="bg1">
                    <a:lumMod val="65000"/>
                  </a:schemeClr>
                </a:solidFill>
              </a:rPr>
              <a:t>单击添加内容单击添加内容单击添加内容单击添加内容单击添加内容单击添加内容</a:t>
            </a:r>
            <a:endParaRPr lang="en-GB" sz="1030" dirty="0">
              <a:solidFill>
                <a:schemeClr val="bg1">
                  <a:lumMod val="65000"/>
                </a:schemeClr>
              </a:solidFill>
            </a:endParaRPr>
          </a:p>
        </p:txBody>
      </p:sp>
      <p:sp>
        <p:nvSpPr>
          <p:cNvPr id="76" name="Rectangle 72"/>
          <p:cNvSpPr/>
          <p:nvPr/>
        </p:nvSpPr>
        <p:spPr>
          <a:xfrm>
            <a:off x="7018042" y="3088589"/>
            <a:ext cx="1824406" cy="567463"/>
          </a:xfrm>
          <a:prstGeom prst="rect">
            <a:avLst/>
          </a:prstGeom>
        </p:spPr>
        <p:txBody>
          <a:bodyPr wrap="square">
            <a:spAutoFit/>
          </a:bodyPr>
          <a:lstStyle/>
          <a:p>
            <a:r>
              <a:rPr lang="zh-CN" altLang="en-US" sz="1030" b="1" i="1"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sp>
        <p:nvSpPr>
          <p:cNvPr id="77"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
                                        <p:tgtEl>
                                          <p:spTgt spid="34"/>
                                        </p:tgtEl>
                                      </p:cBhvr>
                                    </p:animEffect>
                                    <p:anim calcmode="lin" valueType="num">
                                      <p:cBhvr>
                                        <p:cTn id="8" dur="400" fill="hold"/>
                                        <p:tgtEl>
                                          <p:spTgt spid="34"/>
                                        </p:tgtEl>
                                        <p:attrNameLst>
                                          <p:attrName>ppt_x</p:attrName>
                                        </p:attrNameLst>
                                      </p:cBhvr>
                                      <p:tavLst>
                                        <p:tav tm="0">
                                          <p:val>
                                            <p:strVal val="#ppt_x"/>
                                          </p:val>
                                        </p:tav>
                                        <p:tav tm="100000">
                                          <p:val>
                                            <p:strVal val="#ppt_x"/>
                                          </p:val>
                                        </p:tav>
                                      </p:tavLst>
                                    </p:anim>
                                    <p:anim calcmode="lin" valueType="num">
                                      <p:cBhvr>
                                        <p:cTn id="9" dur="400" fill="hold"/>
                                        <p:tgtEl>
                                          <p:spTgt spid="3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fade">
                                      <p:cBhvr>
                                        <p:cTn id="15" dur="500"/>
                                        <p:tgtEl>
                                          <p:spTgt spid="7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fade">
                                      <p:cBhvr>
                                        <p:cTn id="19" dur="500"/>
                                        <p:tgtEl>
                                          <p:spTgt spid="7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5"/>
                                        </p:tgtEl>
                                        <p:attrNameLst>
                                          <p:attrName>style.visibility</p:attrName>
                                        </p:attrNameLst>
                                      </p:cBhvr>
                                      <p:to>
                                        <p:strVal val="visible"/>
                                      </p:to>
                                    </p:set>
                                    <p:animEffect transition="in" filter="fade">
                                      <p:cBhvr>
                                        <p:cTn id="23" dur="500"/>
                                        <p:tgtEl>
                                          <p:spTgt spid="7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6"/>
                                        </p:tgtEl>
                                        <p:attrNameLst>
                                          <p:attrName>style.visibility</p:attrName>
                                        </p:attrNameLst>
                                      </p:cBhvr>
                                      <p:to>
                                        <p:strVal val="visible"/>
                                      </p:to>
                                    </p:set>
                                    <p:animEffect transition="in" filter="fade">
                                      <p:cBhvr>
                                        <p:cTn id="2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p:bldP spid="75" grpId="0"/>
      <p:bldP spid="7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1" name="Group 3"/>
          <p:cNvGrpSpPr/>
          <p:nvPr/>
        </p:nvGrpSpPr>
        <p:grpSpPr>
          <a:xfrm>
            <a:off x="3836508" y="3239983"/>
            <a:ext cx="610947" cy="610947"/>
            <a:chOff x="5193547" y="4408417"/>
            <a:chExt cx="831273" cy="831273"/>
          </a:xfrm>
        </p:grpSpPr>
        <p:sp>
          <p:nvSpPr>
            <p:cNvPr id="52" name="Oval 4"/>
            <p:cNvSpPr/>
            <p:nvPr/>
          </p:nvSpPr>
          <p:spPr>
            <a:xfrm>
              <a:off x="5193547" y="4408417"/>
              <a:ext cx="831273" cy="83127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grpSp>
          <p:nvGrpSpPr>
            <p:cNvPr id="53" name="Group 5"/>
            <p:cNvGrpSpPr/>
            <p:nvPr/>
          </p:nvGrpSpPr>
          <p:grpSpPr>
            <a:xfrm>
              <a:off x="5389057" y="4600732"/>
              <a:ext cx="464344" cy="465138"/>
              <a:chOff x="9145588" y="4435475"/>
              <a:chExt cx="464344" cy="465138"/>
            </a:xfrm>
            <a:solidFill>
              <a:schemeClr val="bg1"/>
            </a:solidFill>
          </p:grpSpPr>
          <p:sp>
            <p:nvSpPr>
              <p:cNvPr id="54"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55"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56"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57"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58"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59"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0"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1"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2"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63" name="Group 15"/>
          <p:cNvGrpSpPr/>
          <p:nvPr/>
        </p:nvGrpSpPr>
        <p:grpSpPr>
          <a:xfrm>
            <a:off x="4615847" y="1849305"/>
            <a:ext cx="610947" cy="610947"/>
            <a:chOff x="6253939" y="2516220"/>
            <a:chExt cx="831273" cy="831273"/>
          </a:xfrm>
        </p:grpSpPr>
        <p:sp>
          <p:nvSpPr>
            <p:cNvPr id="64" name="Oval 16"/>
            <p:cNvSpPr/>
            <p:nvPr/>
          </p:nvSpPr>
          <p:spPr>
            <a:xfrm>
              <a:off x="6253939" y="2516220"/>
              <a:ext cx="831273" cy="83127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65" name="AutoShape 117"/>
            <p:cNvSpPr/>
            <p:nvPr/>
          </p:nvSpPr>
          <p:spPr bwMode="auto">
            <a:xfrm>
              <a:off x="6437403" y="2772142"/>
              <a:ext cx="464344" cy="34845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nvGrpSpPr>
          <p:cNvPr id="66" name="Group 18"/>
          <p:cNvGrpSpPr/>
          <p:nvPr/>
        </p:nvGrpSpPr>
        <p:grpSpPr>
          <a:xfrm>
            <a:off x="4221156" y="2546319"/>
            <a:ext cx="610947" cy="610947"/>
            <a:chOff x="5716910" y="3464598"/>
            <a:chExt cx="831273" cy="831273"/>
          </a:xfrm>
        </p:grpSpPr>
        <p:sp>
          <p:nvSpPr>
            <p:cNvPr id="67" name="Oval 19"/>
            <p:cNvSpPr/>
            <p:nvPr/>
          </p:nvSpPr>
          <p:spPr>
            <a:xfrm>
              <a:off x="5716910" y="3464598"/>
              <a:ext cx="831273" cy="83127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grpSp>
          <p:nvGrpSpPr>
            <p:cNvPr id="68" name="Group 20"/>
            <p:cNvGrpSpPr/>
            <p:nvPr/>
          </p:nvGrpSpPr>
          <p:grpSpPr>
            <a:xfrm>
              <a:off x="5900374" y="3655628"/>
              <a:ext cx="464344" cy="464344"/>
              <a:chOff x="4439444" y="2582069"/>
              <a:chExt cx="464344" cy="464344"/>
            </a:xfrm>
            <a:solidFill>
              <a:schemeClr val="bg1"/>
            </a:solidFill>
          </p:grpSpPr>
          <p:sp>
            <p:nvSpPr>
              <p:cNvPr id="69"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0"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1"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72" name="Group 24"/>
          <p:cNvGrpSpPr/>
          <p:nvPr/>
        </p:nvGrpSpPr>
        <p:grpSpPr>
          <a:xfrm>
            <a:off x="4927917" y="1159893"/>
            <a:ext cx="610947" cy="610947"/>
            <a:chOff x="6678551" y="1578185"/>
            <a:chExt cx="831273" cy="831273"/>
          </a:xfrm>
        </p:grpSpPr>
        <p:sp>
          <p:nvSpPr>
            <p:cNvPr id="73" name="Oval 25"/>
            <p:cNvSpPr/>
            <p:nvPr/>
          </p:nvSpPr>
          <p:spPr>
            <a:xfrm>
              <a:off x="6678551" y="1578185"/>
              <a:ext cx="831273" cy="831273"/>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74" name="AutoShape 139"/>
            <p:cNvSpPr/>
            <p:nvPr/>
          </p:nvSpPr>
          <p:spPr bwMode="auto">
            <a:xfrm>
              <a:off x="6862015" y="1768792"/>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nvGrpSpPr>
          <p:cNvPr id="75" name="Group 27"/>
          <p:cNvGrpSpPr/>
          <p:nvPr/>
        </p:nvGrpSpPr>
        <p:grpSpPr>
          <a:xfrm>
            <a:off x="5538864" y="1170625"/>
            <a:ext cx="2848177" cy="621025"/>
            <a:chOff x="7693287" y="1521219"/>
            <a:chExt cx="3875315" cy="844984"/>
          </a:xfrm>
        </p:grpSpPr>
        <p:sp>
          <p:nvSpPr>
            <p:cNvPr id="76" name="TextBox 28"/>
            <p:cNvSpPr txBox="1"/>
            <p:nvPr/>
          </p:nvSpPr>
          <p:spPr>
            <a:xfrm>
              <a:off x="7693288" y="1521219"/>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77" name="Rectangle 29"/>
            <p:cNvSpPr/>
            <p:nvPr/>
          </p:nvSpPr>
          <p:spPr>
            <a:xfrm>
              <a:off x="7693287" y="1809589"/>
              <a:ext cx="387531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78" name="Group 30"/>
          <p:cNvGrpSpPr/>
          <p:nvPr/>
        </p:nvGrpSpPr>
        <p:grpSpPr>
          <a:xfrm>
            <a:off x="5226794" y="1867206"/>
            <a:ext cx="2848177" cy="621025"/>
            <a:chOff x="7693287" y="1521219"/>
            <a:chExt cx="3875315" cy="844984"/>
          </a:xfrm>
        </p:grpSpPr>
        <p:sp>
          <p:nvSpPr>
            <p:cNvPr id="79" name="TextBox 31"/>
            <p:cNvSpPr txBox="1"/>
            <p:nvPr/>
          </p:nvSpPr>
          <p:spPr>
            <a:xfrm>
              <a:off x="7693288" y="1521219"/>
              <a:ext cx="1846515"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80" name="Rectangle 32"/>
            <p:cNvSpPr/>
            <p:nvPr/>
          </p:nvSpPr>
          <p:spPr>
            <a:xfrm>
              <a:off x="7693287" y="1809589"/>
              <a:ext cx="387531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81" name="Group 33"/>
          <p:cNvGrpSpPr/>
          <p:nvPr/>
        </p:nvGrpSpPr>
        <p:grpSpPr>
          <a:xfrm>
            <a:off x="4832102" y="2597995"/>
            <a:ext cx="2848177" cy="621025"/>
            <a:chOff x="7693287" y="1521219"/>
            <a:chExt cx="3875315" cy="844984"/>
          </a:xfrm>
        </p:grpSpPr>
        <p:sp>
          <p:nvSpPr>
            <p:cNvPr id="82" name="TextBox 34"/>
            <p:cNvSpPr txBox="1"/>
            <p:nvPr/>
          </p:nvSpPr>
          <p:spPr>
            <a:xfrm>
              <a:off x="7693288" y="1521219"/>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83" name="Rectangle 35"/>
            <p:cNvSpPr/>
            <p:nvPr/>
          </p:nvSpPr>
          <p:spPr>
            <a:xfrm>
              <a:off x="7693287" y="1809589"/>
              <a:ext cx="387531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84" name="Group 36"/>
          <p:cNvGrpSpPr/>
          <p:nvPr/>
        </p:nvGrpSpPr>
        <p:grpSpPr>
          <a:xfrm>
            <a:off x="4447455" y="3254449"/>
            <a:ext cx="2848177" cy="621025"/>
            <a:chOff x="7693287" y="1521219"/>
            <a:chExt cx="3875315" cy="844984"/>
          </a:xfrm>
        </p:grpSpPr>
        <p:sp>
          <p:nvSpPr>
            <p:cNvPr id="85" name="TextBox 37"/>
            <p:cNvSpPr txBox="1"/>
            <p:nvPr/>
          </p:nvSpPr>
          <p:spPr>
            <a:xfrm>
              <a:off x="7693288" y="1521219"/>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86" name="Rectangle 38"/>
            <p:cNvSpPr/>
            <p:nvPr/>
          </p:nvSpPr>
          <p:spPr>
            <a:xfrm>
              <a:off x="7693287" y="1809589"/>
              <a:ext cx="3875315" cy="556614"/>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sp>
        <p:nvSpPr>
          <p:cNvPr id="87" name="Rectangle 39"/>
          <p:cNvSpPr/>
          <p:nvPr/>
        </p:nvSpPr>
        <p:spPr>
          <a:xfrm>
            <a:off x="758394" y="4201549"/>
            <a:ext cx="7481932" cy="409086"/>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单击添加内容单击添加内容单击添加内容单击添加内容单击添加内容单击添加内容单击添加内容单击添加内容单击添加内容单击添加内容单击添加内容</a:t>
            </a:r>
            <a:endParaRPr lang="en-GB" sz="1030" dirty="0">
              <a:solidFill>
                <a:schemeClr val="bg1">
                  <a:lumMod val="65000"/>
                </a:schemeClr>
              </a:solidFill>
            </a:endParaRPr>
          </a:p>
        </p:txBody>
      </p:sp>
      <p:cxnSp>
        <p:nvCxnSpPr>
          <p:cNvPr id="88" name="Straight Connector 40"/>
          <p:cNvCxnSpPr/>
          <p:nvPr/>
        </p:nvCxnSpPr>
        <p:spPr>
          <a:xfrm>
            <a:off x="1433385" y="4096254"/>
            <a:ext cx="613195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89" name="Group 41"/>
          <p:cNvGrpSpPr/>
          <p:nvPr/>
        </p:nvGrpSpPr>
        <p:grpSpPr>
          <a:xfrm>
            <a:off x="-180526" y="1118026"/>
            <a:ext cx="4872307" cy="2777854"/>
            <a:chOff x="-272149" y="1521220"/>
            <a:chExt cx="6629406" cy="3779631"/>
          </a:xfrm>
        </p:grpSpPr>
        <p:sp>
          <p:nvSpPr>
            <p:cNvPr id="90" name="矩形 3"/>
            <p:cNvSpPr/>
            <p:nvPr/>
          </p:nvSpPr>
          <p:spPr>
            <a:xfrm rot="5400000" flipV="1">
              <a:off x="843169" y="2132057"/>
              <a:ext cx="631032" cy="286166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91" name="梯形 10"/>
            <p:cNvSpPr/>
            <p:nvPr/>
          </p:nvSpPr>
          <p:spPr>
            <a:xfrm rot="5400000" flipV="1">
              <a:off x="2180533" y="4281420"/>
              <a:ext cx="1428415" cy="610447"/>
            </a:xfrm>
            <a:custGeom>
              <a:avLst/>
              <a:gdLst>
                <a:gd name="connsiteX0" fmla="*/ 0 w 872098"/>
                <a:gd name="connsiteY0" fmla="*/ 0 h 368608"/>
                <a:gd name="connsiteX1" fmla="*/ 386770 w 872098"/>
                <a:gd name="connsiteY1" fmla="*/ 0 h 368608"/>
                <a:gd name="connsiteX2" fmla="*/ 866850 w 872098"/>
                <a:gd name="connsiteY2" fmla="*/ 365224 h 368608"/>
                <a:gd name="connsiteX3" fmla="*/ 872098 w 872098"/>
                <a:gd name="connsiteY3" fmla="*/ 368608 h 368608"/>
                <a:gd name="connsiteX4" fmla="*/ 290477 w 872098"/>
                <a:gd name="connsiteY4" fmla="*/ 368608 h 368608"/>
                <a:gd name="connsiteX5" fmla="*/ 0 w 872098"/>
                <a:gd name="connsiteY5" fmla="*/ 0 h 368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098" h="368608">
                  <a:moveTo>
                    <a:pt x="0" y="0"/>
                  </a:moveTo>
                  <a:lnTo>
                    <a:pt x="386770" y="0"/>
                  </a:lnTo>
                  <a:lnTo>
                    <a:pt x="866850" y="365224"/>
                  </a:lnTo>
                  <a:lnTo>
                    <a:pt x="872098" y="368608"/>
                  </a:lnTo>
                  <a:lnTo>
                    <a:pt x="290477" y="368608"/>
                  </a:lnTo>
                  <a:lnTo>
                    <a:pt x="0" y="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92" name="矩形 5"/>
            <p:cNvSpPr/>
            <p:nvPr/>
          </p:nvSpPr>
          <p:spPr>
            <a:xfrm rot="5400000" flipV="1">
              <a:off x="843168" y="1501026"/>
              <a:ext cx="631032" cy="286166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93" name="矩形 6"/>
            <p:cNvSpPr/>
            <p:nvPr/>
          </p:nvSpPr>
          <p:spPr>
            <a:xfrm rot="5400000" flipV="1">
              <a:off x="843169" y="869993"/>
              <a:ext cx="631032" cy="286166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94" name="矩形 7"/>
            <p:cNvSpPr/>
            <p:nvPr/>
          </p:nvSpPr>
          <p:spPr>
            <a:xfrm rot="5400000" flipV="1">
              <a:off x="843169" y="2763090"/>
              <a:ext cx="631032" cy="286166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95" name="矩形 8"/>
            <p:cNvSpPr/>
            <p:nvPr/>
          </p:nvSpPr>
          <p:spPr>
            <a:xfrm rot="5400000" flipV="1">
              <a:off x="3502561" y="2014298"/>
              <a:ext cx="1415308" cy="64967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96" name="梯形 10"/>
            <p:cNvSpPr/>
            <p:nvPr/>
          </p:nvSpPr>
          <p:spPr>
            <a:xfrm rot="5400000" flipV="1">
              <a:off x="1774535" y="3507944"/>
              <a:ext cx="2240905" cy="610943"/>
            </a:xfrm>
            <a:custGeom>
              <a:avLst/>
              <a:gdLst/>
              <a:ahLst/>
              <a:cxnLst/>
              <a:rect l="l" t="t" r="r" b="b"/>
              <a:pathLst>
                <a:path w="1368152" h="368908">
                  <a:moveTo>
                    <a:pt x="0" y="0"/>
                  </a:moveTo>
                  <a:lnTo>
                    <a:pt x="722527" y="1"/>
                  </a:lnTo>
                  <a:lnTo>
                    <a:pt x="1012968" y="368564"/>
                  </a:lnTo>
                  <a:lnTo>
                    <a:pt x="1356379" y="368564"/>
                  </a:lnTo>
                  <a:lnTo>
                    <a:pt x="1368152" y="368908"/>
                  </a:lnTo>
                  <a:lnTo>
                    <a:pt x="434260" y="368670"/>
                  </a:lnTo>
                  <a:lnTo>
                    <a:pt x="434260" y="366402"/>
                  </a:lnTo>
                  <a:lnTo>
                    <a:pt x="336977" y="2"/>
                  </a:lnTo>
                  <a:lnTo>
                    <a:pt x="1" y="1"/>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p>
          </p:txBody>
        </p:sp>
        <p:sp>
          <p:nvSpPr>
            <p:cNvPr id="97" name="梯形 10"/>
            <p:cNvSpPr/>
            <p:nvPr/>
          </p:nvSpPr>
          <p:spPr>
            <a:xfrm rot="5400000" flipV="1">
              <a:off x="2423831" y="2631278"/>
              <a:ext cx="942092" cy="610719"/>
            </a:xfrm>
            <a:custGeom>
              <a:avLst/>
              <a:gdLst>
                <a:gd name="connsiteX0" fmla="*/ 86591 w 573078"/>
                <a:gd name="connsiteY0" fmla="*/ 0 h 368773"/>
                <a:gd name="connsiteX1" fmla="*/ 475795 w 573078"/>
                <a:gd name="connsiteY1" fmla="*/ 1 h 368773"/>
                <a:gd name="connsiteX2" fmla="*/ 573078 w 573078"/>
                <a:gd name="connsiteY2" fmla="*/ 366401 h 368773"/>
                <a:gd name="connsiteX3" fmla="*/ 573078 w 573078"/>
                <a:gd name="connsiteY3" fmla="*/ 368773 h 368773"/>
                <a:gd name="connsiteX4" fmla="*/ 0 w 573078"/>
                <a:gd name="connsiteY4" fmla="*/ 368618 h 368773"/>
                <a:gd name="connsiteX5" fmla="*/ 86591 w 573078"/>
                <a:gd name="connsiteY5" fmla="*/ 0 h 368773"/>
                <a:gd name="connsiteX0-1" fmla="*/ 88693 w 575180"/>
                <a:gd name="connsiteY0-2" fmla="*/ 0 h 368773"/>
                <a:gd name="connsiteX1-3" fmla="*/ 477897 w 575180"/>
                <a:gd name="connsiteY1-4" fmla="*/ 1 h 368773"/>
                <a:gd name="connsiteX2-5" fmla="*/ 575180 w 575180"/>
                <a:gd name="connsiteY2-6" fmla="*/ 366401 h 368773"/>
                <a:gd name="connsiteX3-7" fmla="*/ 575180 w 575180"/>
                <a:gd name="connsiteY3-8" fmla="*/ 368773 h 368773"/>
                <a:gd name="connsiteX4-9" fmla="*/ 0 w 575180"/>
                <a:gd name="connsiteY4-10" fmla="*/ 368618 h 368773"/>
                <a:gd name="connsiteX5-11" fmla="*/ 88693 w 575180"/>
                <a:gd name="connsiteY5-12" fmla="*/ 0 h 3687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75180" h="368773">
                  <a:moveTo>
                    <a:pt x="88693" y="0"/>
                  </a:moveTo>
                  <a:lnTo>
                    <a:pt x="477897" y="1"/>
                  </a:lnTo>
                  <a:lnTo>
                    <a:pt x="575180" y="366401"/>
                  </a:lnTo>
                  <a:lnTo>
                    <a:pt x="575180" y="368773"/>
                  </a:lnTo>
                  <a:lnTo>
                    <a:pt x="0" y="368618"/>
                  </a:lnTo>
                  <a:cubicBezTo>
                    <a:pt x="30966" y="245745"/>
                    <a:pt x="57727" y="122873"/>
                    <a:pt x="88693" y="0"/>
                  </a:cubicBez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p>
          </p:txBody>
        </p:sp>
        <p:sp>
          <p:nvSpPr>
            <p:cNvPr id="98" name="矩形 7"/>
            <p:cNvSpPr/>
            <p:nvPr/>
          </p:nvSpPr>
          <p:spPr>
            <a:xfrm rot="5400000" flipV="1">
              <a:off x="4306841" y="415176"/>
              <a:ext cx="943539" cy="315729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99" name="梯形 10"/>
            <p:cNvSpPr/>
            <p:nvPr/>
          </p:nvSpPr>
          <p:spPr>
            <a:xfrm rot="5400000" flipV="1">
              <a:off x="2344723" y="1766014"/>
              <a:ext cx="1099960" cy="610371"/>
            </a:xfrm>
            <a:custGeom>
              <a:avLst/>
              <a:gdLst/>
              <a:ahLst/>
              <a:cxnLst/>
              <a:rect l="l" t="t" r="r" b="b"/>
              <a:pathLst>
                <a:path w="671564" h="368563">
                  <a:moveTo>
                    <a:pt x="284875" y="0"/>
                  </a:moveTo>
                  <a:lnTo>
                    <a:pt x="311844" y="0"/>
                  </a:lnTo>
                  <a:lnTo>
                    <a:pt x="311844" y="2"/>
                  </a:lnTo>
                  <a:lnTo>
                    <a:pt x="671564" y="2"/>
                  </a:lnTo>
                  <a:lnTo>
                    <a:pt x="671564" y="904"/>
                  </a:lnTo>
                  <a:lnTo>
                    <a:pt x="669469" y="904"/>
                  </a:lnTo>
                  <a:lnTo>
                    <a:pt x="576814" y="368563"/>
                  </a:lnTo>
                  <a:lnTo>
                    <a:pt x="0" y="36846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dirty="0"/>
            </a:p>
          </p:txBody>
        </p:sp>
        <p:sp>
          <p:nvSpPr>
            <p:cNvPr id="100" name="矩形 7"/>
            <p:cNvSpPr/>
            <p:nvPr/>
          </p:nvSpPr>
          <p:spPr>
            <a:xfrm rot="5400000" flipV="1">
              <a:off x="4043734" y="1621157"/>
              <a:ext cx="943539" cy="2631078"/>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101" name="矩形 7"/>
            <p:cNvSpPr/>
            <p:nvPr/>
          </p:nvSpPr>
          <p:spPr>
            <a:xfrm rot="5400000" flipV="1">
              <a:off x="3780625" y="2827804"/>
              <a:ext cx="943539" cy="2104862"/>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102" name="矩形 7"/>
            <p:cNvSpPr/>
            <p:nvPr/>
          </p:nvSpPr>
          <p:spPr>
            <a:xfrm rot="5400000" flipV="1">
              <a:off x="3517188" y="4034731"/>
              <a:ext cx="944199" cy="1578647"/>
            </a:xfrm>
            <a:custGeom>
              <a:avLst/>
              <a:gdLst/>
              <a:ahLst/>
              <a:cxnLst/>
              <a:rect l="l" t="t" r="r" b="b"/>
              <a:pathLst>
                <a:path w="576064" h="2304193">
                  <a:moveTo>
                    <a:pt x="0" y="0"/>
                  </a:moveTo>
                  <a:lnTo>
                    <a:pt x="576064" y="0"/>
                  </a:lnTo>
                  <a:lnTo>
                    <a:pt x="576064" y="2016193"/>
                  </a:lnTo>
                  <a:lnTo>
                    <a:pt x="576064" y="2016224"/>
                  </a:lnTo>
                  <a:lnTo>
                    <a:pt x="576033" y="2016224"/>
                  </a:lnTo>
                  <a:lnTo>
                    <a:pt x="288064" y="2304193"/>
                  </a:lnTo>
                  <a:lnTo>
                    <a:pt x="95" y="2016224"/>
                  </a:lnTo>
                  <a:lnTo>
                    <a:pt x="0" y="2016224"/>
                  </a:lnTo>
                  <a:close/>
                </a:path>
              </a:pathLst>
            </a:cu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75"/>
            </a:p>
          </p:txBody>
        </p:sp>
        <p:sp>
          <p:nvSpPr>
            <p:cNvPr id="103" name="TextBox 55"/>
            <p:cNvSpPr txBox="1"/>
            <p:nvPr/>
          </p:nvSpPr>
          <p:spPr>
            <a:xfrm>
              <a:off x="5154387" y="1799277"/>
              <a:ext cx="915536" cy="433427"/>
            </a:xfrm>
            <a:prstGeom prst="rect">
              <a:avLst/>
            </a:prstGeom>
            <a:noFill/>
          </p:spPr>
          <p:txBody>
            <a:bodyPr wrap="none" rtlCol="0">
              <a:spAutoFit/>
            </a:bodyPr>
            <a:lstStyle/>
            <a:p>
              <a:r>
                <a:rPr lang="en-US" sz="1470" b="1" dirty="0">
                  <a:solidFill>
                    <a:schemeClr val="bg1"/>
                  </a:solidFill>
                </a:rPr>
                <a:t>Step 1</a:t>
              </a:r>
              <a:endParaRPr lang="en-GB" sz="1470" b="1" dirty="0">
                <a:solidFill>
                  <a:schemeClr val="bg1"/>
                </a:solidFill>
              </a:endParaRPr>
            </a:p>
          </p:txBody>
        </p:sp>
        <p:sp>
          <p:nvSpPr>
            <p:cNvPr id="104" name="TextBox 56"/>
            <p:cNvSpPr txBox="1"/>
            <p:nvPr/>
          </p:nvSpPr>
          <p:spPr>
            <a:xfrm>
              <a:off x="4770495" y="2736584"/>
              <a:ext cx="915536" cy="433427"/>
            </a:xfrm>
            <a:prstGeom prst="rect">
              <a:avLst/>
            </a:prstGeom>
            <a:noFill/>
          </p:spPr>
          <p:txBody>
            <a:bodyPr wrap="none" rtlCol="0">
              <a:spAutoFit/>
            </a:bodyPr>
            <a:lstStyle/>
            <a:p>
              <a:r>
                <a:rPr lang="en-US" sz="1470" b="1">
                  <a:solidFill>
                    <a:schemeClr val="bg1"/>
                  </a:solidFill>
                </a:rPr>
                <a:t>Step 2</a:t>
              </a:r>
              <a:endParaRPr lang="en-GB" sz="1470" b="1">
                <a:solidFill>
                  <a:schemeClr val="bg1"/>
                </a:solidFill>
              </a:endParaRPr>
            </a:p>
          </p:txBody>
        </p:sp>
        <p:sp>
          <p:nvSpPr>
            <p:cNvPr id="105" name="TextBox 57"/>
            <p:cNvSpPr txBox="1"/>
            <p:nvPr/>
          </p:nvSpPr>
          <p:spPr>
            <a:xfrm>
              <a:off x="4315856" y="3680179"/>
              <a:ext cx="915536" cy="433427"/>
            </a:xfrm>
            <a:prstGeom prst="rect">
              <a:avLst/>
            </a:prstGeom>
            <a:noFill/>
          </p:spPr>
          <p:txBody>
            <a:bodyPr wrap="none" rtlCol="0">
              <a:spAutoFit/>
            </a:bodyPr>
            <a:lstStyle/>
            <a:p>
              <a:r>
                <a:rPr lang="en-US" sz="1470" b="1">
                  <a:solidFill>
                    <a:schemeClr val="bg1"/>
                  </a:solidFill>
                </a:rPr>
                <a:t>Step 3</a:t>
              </a:r>
              <a:endParaRPr lang="en-GB" sz="1470" b="1">
                <a:solidFill>
                  <a:schemeClr val="bg1"/>
                </a:solidFill>
              </a:endParaRPr>
            </a:p>
          </p:txBody>
        </p:sp>
        <p:sp>
          <p:nvSpPr>
            <p:cNvPr id="106" name="TextBox 58"/>
            <p:cNvSpPr txBox="1"/>
            <p:nvPr/>
          </p:nvSpPr>
          <p:spPr>
            <a:xfrm>
              <a:off x="3775523" y="4623668"/>
              <a:ext cx="915536" cy="433427"/>
            </a:xfrm>
            <a:prstGeom prst="rect">
              <a:avLst/>
            </a:prstGeom>
            <a:noFill/>
          </p:spPr>
          <p:txBody>
            <a:bodyPr wrap="none" rtlCol="0">
              <a:spAutoFit/>
            </a:bodyPr>
            <a:lstStyle/>
            <a:p>
              <a:r>
                <a:rPr lang="en-US" sz="1470" b="1">
                  <a:solidFill>
                    <a:schemeClr val="bg1"/>
                  </a:solidFill>
                </a:rPr>
                <a:t>Step 4</a:t>
              </a:r>
              <a:endParaRPr lang="en-GB" sz="1470" b="1">
                <a:solidFill>
                  <a:schemeClr val="bg1"/>
                </a:solidFill>
              </a:endParaRPr>
            </a:p>
          </p:txBody>
        </p:sp>
        <p:sp>
          <p:nvSpPr>
            <p:cNvPr id="107" name="TextBox 59"/>
            <p:cNvSpPr txBox="1"/>
            <p:nvPr/>
          </p:nvSpPr>
          <p:spPr>
            <a:xfrm>
              <a:off x="393546" y="2111865"/>
              <a:ext cx="1272013" cy="329781"/>
            </a:xfrm>
            <a:prstGeom prst="rect">
              <a:avLst/>
            </a:prstGeom>
            <a:noFill/>
          </p:spPr>
          <p:txBody>
            <a:bodyPr wrap="none" rtlCol="0">
              <a:spAutoFit/>
            </a:bodyPr>
            <a:lstStyle/>
            <a:p>
              <a:r>
                <a:rPr lang="zh-CN" altLang="en-US" sz="975" dirty="0">
                  <a:solidFill>
                    <a:schemeClr val="bg1"/>
                  </a:solidFill>
                </a:rPr>
                <a:t>单击添加标题</a:t>
              </a:r>
              <a:endParaRPr lang="en-GB" sz="975" dirty="0">
                <a:solidFill>
                  <a:schemeClr val="bg1"/>
                </a:solidFill>
              </a:endParaRPr>
            </a:p>
          </p:txBody>
        </p:sp>
        <p:sp>
          <p:nvSpPr>
            <p:cNvPr id="108" name="TextBox 60"/>
            <p:cNvSpPr txBox="1"/>
            <p:nvPr/>
          </p:nvSpPr>
          <p:spPr>
            <a:xfrm>
              <a:off x="368127" y="2744204"/>
              <a:ext cx="1272013" cy="329781"/>
            </a:xfrm>
            <a:prstGeom prst="rect">
              <a:avLst/>
            </a:prstGeom>
            <a:noFill/>
          </p:spPr>
          <p:txBody>
            <a:bodyPr wrap="none" rtlCol="0">
              <a:spAutoFit/>
            </a:bodyPr>
            <a:lstStyle/>
            <a:p>
              <a:r>
                <a:rPr lang="zh-CN" altLang="en-US" sz="975" dirty="0">
                  <a:solidFill>
                    <a:schemeClr val="bg1"/>
                  </a:solidFill>
                </a:rPr>
                <a:t>单击添加标题</a:t>
              </a:r>
              <a:endParaRPr lang="en-GB" sz="975" dirty="0">
                <a:solidFill>
                  <a:schemeClr val="bg1"/>
                </a:solidFill>
              </a:endParaRPr>
            </a:p>
          </p:txBody>
        </p:sp>
        <p:sp>
          <p:nvSpPr>
            <p:cNvPr id="109" name="TextBox 61"/>
            <p:cNvSpPr txBox="1"/>
            <p:nvPr/>
          </p:nvSpPr>
          <p:spPr>
            <a:xfrm>
              <a:off x="368127" y="3378223"/>
              <a:ext cx="1272013" cy="329781"/>
            </a:xfrm>
            <a:prstGeom prst="rect">
              <a:avLst/>
            </a:prstGeom>
            <a:noFill/>
          </p:spPr>
          <p:txBody>
            <a:bodyPr wrap="none" rtlCol="0">
              <a:spAutoFit/>
            </a:bodyPr>
            <a:lstStyle/>
            <a:p>
              <a:r>
                <a:rPr lang="zh-CN" altLang="en-US" sz="975" dirty="0">
                  <a:solidFill>
                    <a:schemeClr val="bg1"/>
                  </a:solidFill>
                </a:rPr>
                <a:t>单击添加标题</a:t>
              </a:r>
              <a:endParaRPr lang="en-GB" sz="975" dirty="0">
                <a:solidFill>
                  <a:schemeClr val="bg1"/>
                </a:solidFill>
              </a:endParaRPr>
            </a:p>
          </p:txBody>
        </p:sp>
        <p:sp>
          <p:nvSpPr>
            <p:cNvPr id="110" name="TextBox 62"/>
            <p:cNvSpPr txBox="1"/>
            <p:nvPr/>
          </p:nvSpPr>
          <p:spPr>
            <a:xfrm>
              <a:off x="368127" y="4019481"/>
              <a:ext cx="1272013" cy="329781"/>
            </a:xfrm>
            <a:prstGeom prst="rect">
              <a:avLst/>
            </a:prstGeom>
            <a:noFill/>
          </p:spPr>
          <p:txBody>
            <a:bodyPr wrap="none" rtlCol="0">
              <a:spAutoFit/>
            </a:bodyPr>
            <a:lstStyle/>
            <a:p>
              <a:r>
                <a:rPr lang="zh-CN" altLang="en-US" sz="975" dirty="0">
                  <a:solidFill>
                    <a:schemeClr val="bg1"/>
                  </a:solidFill>
                </a:rPr>
                <a:t>单击添加标题</a:t>
              </a:r>
              <a:endParaRPr lang="en-GB" sz="975" dirty="0">
                <a:solidFill>
                  <a:schemeClr val="bg1"/>
                </a:solidFill>
              </a:endParaRPr>
            </a:p>
          </p:txBody>
        </p:sp>
      </p:grpSp>
      <p:sp>
        <p:nvSpPr>
          <p:cNvPr id="111"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base">
                                        <p:cTn id="7" dur="500" fill="hold"/>
                                        <p:tgtEl>
                                          <p:spTgt spid="89"/>
                                        </p:tgtEl>
                                        <p:attrNameLst>
                                          <p:attrName>ppt_x</p:attrName>
                                        </p:attrNameLst>
                                      </p:cBhvr>
                                      <p:tavLst>
                                        <p:tav tm="0">
                                          <p:val>
                                            <p:strVal val="0-#ppt_w/2"/>
                                          </p:val>
                                        </p:tav>
                                        <p:tav tm="100000">
                                          <p:val>
                                            <p:strVal val="#ppt_x"/>
                                          </p:val>
                                        </p:tav>
                                      </p:tavLst>
                                    </p:anim>
                                    <p:anim calcmode="lin" valueType="num">
                                      <p:cBhvr additive="base">
                                        <p:cTn id="8" dur="500" fill="hold"/>
                                        <p:tgtEl>
                                          <p:spTgt spid="8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72"/>
                                        </p:tgtEl>
                                        <p:attrNameLst>
                                          <p:attrName>style.visibility</p:attrName>
                                        </p:attrNameLst>
                                      </p:cBhvr>
                                      <p:to>
                                        <p:strVal val="visible"/>
                                      </p:to>
                                    </p:set>
                                    <p:anim calcmode="lin" valueType="num">
                                      <p:cBhvr>
                                        <p:cTn id="12" dur="500" fill="hold"/>
                                        <p:tgtEl>
                                          <p:spTgt spid="72"/>
                                        </p:tgtEl>
                                        <p:attrNameLst>
                                          <p:attrName>ppt_w</p:attrName>
                                        </p:attrNameLst>
                                      </p:cBhvr>
                                      <p:tavLst>
                                        <p:tav tm="0">
                                          <p:val>
                                            <p:fltVal val="0"/>
                                          </p:val>
                                        </p:tav>
                                        <p:tav tm="100000">
                                          <p:val>
                                            <p:strVal val="#ppt_w"/>
                                          </p:val>
                                        </p:tav>
                                      </p:tavLst>
                                    </p:anim>
                                    <p:anim calcmode="lin" valueType="num">
                                      <p:cBhvr>
                                        <p:cTn id="13" dur="500" fill="hold"/>
                                        <p:tgtEl>
                                          <p:spTgt spid="72"/>
                                        </p:tgtEl>
                                        <p:attrNameLst>
                                          <p:attrName>ppt_h</p:attrName>
                                        </p:attrNameLst>
                                      </p:cBhvr>
                                      <p:tavLst>
                                        <p:tav tm="0">
                                          <p:val>
                                            <p:fltVal val="0"/>
                                          </p:val>
                                        </p:tav>
                                        <p:tav tm="100000">
                                          <p:val>
                                            <p:strVal val="#ppt_h"/>
                                          </p:val>
                                        </p:tav>
                                      </p:tavLst>
                                    </p:anim>
                                    <p:animEffect transition="in" filter="fade">
                                      <p:cBhvr>
                                        <p:cTn id="14" dur="500"/>
                                        <p:tgtEl>
                                          <p:spTgt spid="72"/>
                                        </p:tgtEl>
                                      </p:cBhvr>
                                    </p:animEffect>
                                  </p:childTnLst>
                                </p:cTn>
                              </p:par>
                            </p:childTnLst>
                          </p:cTn>
                        </p:par>
                        <p:par>
                          <p:cTn id="15" fill="hold">
                            <p:stCondLst>
                              <p:cond delay="1000"/>
                            </p:stCondLst>
                            <p:childTnLst>
                              <p:par>
                                <p:cTn id="16" presetID="12" presetClass="entr" presetSubtype="8" fill="hold" nodeType="afterEffect">
                                  <p:stCondLst>
                                    <p:cond delay="0"/>
                                  </p:stCondLst>
                                  <p:childTnLst>
                                    <p:set>
                                      <p:cBhvr>
                                        <p:cTn id="17" dur="1" fill="hold">
                                          <p:stCondLst>
                                            <p:cond delay="0"/>
                                          </p:stCondLst>
                                        </p:cTn>
                                        <p:tgtEl>
                                          <p:spTgt spid="75"/>
                                        </p:tgtEl>
                                        <p:attrNameLst>
                                          <p:attrName>style.visibility</p:attrName>
                                        </p:attrNameLst>
                                      </p:cBhvr>
                                      <p:to>
                                        <p:strVal val="visible"/>
                                      </p:to>
                                    </p:set>
                                    <p:anim calcmode="lin" valueType="num">
                                      <p:cBhvr additive="base">
                                        <p:cTn id="18" dur="500"/>
                                        <p:tgtEl>
                                          <p:spTgt spid="75"/>
                                        </p:tgtEl>
                                        <p:attrNameLst>
                                          <p:attrName>ppt_x</p:attrName>
                                        </p:attrNameLst>
                                      </p:cBhvr>
                                      <p:tavLst>
                                        <p:tav tm="0">
                                          <p:val>
                                            <p:strVal val="#ppt_x-#ppt_w*1.125000"/>
                                          </p:val>
                                        </p:tav>
                                        <p:tav tm="100000">
                                          <p:val>
                                            <p:strVal val="#ppt_x"/>
                                          </p:val>
                                        </p:tav>
                                      </p:tavLst>
                                    </p:anim>
                                    <p:animEffect transition="in" filter="wipe(right)">
                                      <p:cBhvr>
                                        <p:cTn id="19" dur="500"/>
                                        <p:tgtEl>
                                          <p:spTgt spid="75"/>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childTnLst>
                                </p:cTn>
                              </p:par>
                            </p:childTnLst>
                          </p:cTn>
                        </p:par>
                        <p:par>
                          <p:cTn id="26" fill="hold">
                            <p:stCondLst>
                              <p:cond delay="2000"/>
                            </p:stCondLst>
                            <p:childTnLst>
                              <p:par>
                                <p:cTn id="27" presetID="12" presetClass="entr" presetSubtype="8" fill="hold" nodeType="afterEffect">
                                  <p:stCondLst>
                                    <p:cond delay="0"/>
                                  </p:stCondLst>
                                  <p:childTnLst>
                                    <p:set>
                                      <p:cBhvr>
                                        <p:cTn id="28" dur="1" fill="hold">
                                          <p:stCondLst>
                                            <p:cond delay="0"/>
                                          </p:stCondLst>
                                        </p:cTn>
                                        <p:tgtEl>
                                          <p:spTgt spid="78"/>
                                        </p:tgtEl>
                                        <p:attrNameLst>
                                          <p:attrName>style.visibility</p:attrName>
                                        </p:attrNameLst>
                                      </p:cBhvr>
                                      <p:to>
                                        <p:strVal val="visible"/>
                                      </p:to>
                                    </p:set>
                                    <p:anim calcmode="lin" valueType="num">
                                      <p:cBhvr additive="base">
                                        <p:cTn id="29" dur="500"/>
                                        <p:tgtEl>
                                          <p:spTgt spid="78"/>
                                        </p:tgtEl>
                                        <p:attrNameLst>
                                          <p:attrName>ppt_x</p:attrName>
                                        </p:attrNameLst>
                                      </p:cBhvr>
                                      <p:tavLst>
                                        <p:tav tm="0">
                                          <p:val>
                                            <p:strVal val="#ppt_x-#ppt_w*1.125000"/>
                                          </p:val>
                                        </p:tav>
                                        <p:tav tm="100000">
                                          <p:val>
                                            <p:strVal val="#ppt_x"/>
                                          </p:val>
                                        </p:tav>
                                      </p:tavLst>
                                    </p:anim>
                                    <p:animEffect transition="in" filter="wipe(right)">
                                      <p:cBhvr>
                                        <p:cTn id="30" dur="500"/>
                                        <p:tgtEl>
                                          <p:spTgt spid="78"/>
                                        </p:tgtEl>
                                      </p:cBhvr>
                                    </p:animEffect>
                                  </p:childTnLst>
                                </p:cTn>
                              </p:par>
                            </p:childTnLst>
                          </p:cTn>
                        </p:par>
                        <p:par>
                          <p:cTn id="31" fill="hold">
                            <p:stCondLst>
                              <p:cond delay="2500"/>
                            </p:stCondLst>
                            <p:childTnLst>
                              <p:par>
                                <p:cTn id="32" presetID="53" presetClass="entr" presetSubtype="16" fill="hold" nodeType="afterEffect">
                                  <p:stCondLst>
                                    <p:cond delay="0"/>
                                  </p:stCondLst>
                                  <p:childTnLst>
                                    <p:set>
                                      <p:cBhvr>
                                        <p:cTn id="33" dur="1" fill="hold">
                                          <p:stCondLst>
                                            <p:cond delay="0"/>
                                          </p:stCondLst>
                                        </p:cTn>
                                        <p:tgtEl>
                                          <p:spTgt spid="66"/>
                                        </p:tgtEl>
                                        <p:attrNameLst>
                                          <p:attrName>style.visibility</p:attrName>
                                        </p:attrNameLst>
                                      </p:cBhvr>
                                      <p:to>
                                        <p:strVal val="visible"/>
                                      </p:to>
                                    </p:set>
                                    <p:anim calcmode="lin" valueType="num">
                                      <p:cBhvr>
                                        <p:cTn id="34" dur="500" fill="hold"/>
                                        <p:tgtEl>
                                          <p:spTgt spid="66"/>
                                        </p:tgtEl>
                                        <p:attrNameLst>
                                          <p:attrName>ppt_w</p:attrName>
                                        </p:attrNameLst>
                                      </p:cBhvr>
                                      <p:tavLst>
                                        <p:tav tm="0">
                                          <p:val>
                                            <p:fltVal val="0"/>
                                          </p:val>
                                        </p:tav>
                                        <p:tav tm="100000">
                                          <p:val>
                                            <p:strVal val="#ppt_w"/>
                                          </p:val>
                                        </p:tav>
                                      </p:tavLst>
                                    </p:anim>
                                    <p:anim calcmode="lin" valueType="num">
                                      <p:cBhvr>
                                        <p:cTn id="35" dur="500" fill="hold"/>
                                        <p:tgtEl>
                                          <p:spTgt spid="66"/>
                                        </p:tgtEl>
                                        <p:attrNameLst>
                                          <p:attrName>ppt_h</p:attrName>
                                        </p:attrNameLst>
                                      </p:cBhvr>
                                      <p:tavLst>
                                        <p:tav tm="0">
                                          <p:val>
                                            <p:fltVal val="0"/>
                                          </p:val>
                                        </p:tav>
                                        <p:tav tm="100000">
                                          <p:val>
                                            <p:strVal val="#ppt_h"/>
                                          </p:val>
                                        </p:tav>
                                      </p:tavLst>
                                    </p:anim>
                                    <p:animEffect transition="in" filter="fade">
                                      <p:cBhvr>
                                        <p:cTn id="36" dur="500"/>
                                        <p:tgtEl>
                                          <p:spTgt spid="66"/>
                                        </p:tgtEl>
                                      </p:cBhvr>
                                    </p:animEffect>
                                  </p:childTnLst>
                                </p:cTn>
                              </p:par>
                            </p:childTnLst>
                          </p:cTn>
                        </p:par>
                        <p:par>
                          <p:cTn id="37" fill="hold">
                            <p:stCondLst>
                              <p:cond delay="3000"/>
                            </p:stCondLst>
                            <p:childTnLst>
                              <p:par>
                                <p:cTn id="38" presetID="12" presetClass="entr" presetSubtype="8" fill="hold" nodeType="afterEffect">
                                  <p:stCondLst>
                                    <p:cond delay="0"/>
                                  </p:stCondLst>
                                  <p:childTnLst>
                                    <p:set>
                                      <p:cBhvr>
                                        <p:cTn id="39" dur="1" fill="hold">
                                          <p:stCondLst>
                                            <p:cond delay="0"/>
                                          </p:stCondLst>
                                        </p:cTn>
                                        <p:tgtEl>
                                          <p:spTgt spid="81"/>
                                        </p:tgtEl>
                                        <p:attrNameLst>
                                          <p:attrName>style.visibility</p:attrName>
                                        </p:attrNameLst>
                                      </p:cBhvr>
                                      <p:to>
                                        <p:strVal val="visible"/>
                                      </p:to>
                                    </p:set>
                                    <p:anim calcmode="lin" valueType="num">
                                      <p:cBhvr additive="base">
                                        <p:cTn id="40" dur="500"/>
                                        <p:tgtEl>
                                          <p:spTgt spid="81"/>
                                        </p:tgtEl>
                                        <p:attrNameLst>
                                          <p:attrName>ppt_x</p:attrName>
                                        </p:attrNameLst>
                                      </p:cBhvr>
                                      <p:tavLst>
                                        <p:tav tm="0">
                                          <p:val>
                                            <p:strVal val="#ppt_x-#ppt_w*1.125000"/>
                                          </p:val>
                                        </p:tav>
                                        <p:tav tm="100000">
                                          <p:val>
                                            <p:strVal val="#ppt_x"/>
                                          </p:val>
                                        </p:tav>
                                      </p:tavLst>
                                    </p:anim>
                                    <p:animEffect transition="in" filter="wipe(right)">
                                      <p:cBhvr>
                                        <p:cTn id="41" dur="500"/>
                                        <p:tgtEl>
                                          <p:spTgt spid="81"/>
                                        </p:tgtEl>
                                      </p:cBhvr>
                                    </p:animEffect>
                                  </p:childTnLst>
                                </p:cTn>
                              </p:par>
                            </p:childTnLst>
                          </p:cTn>
                        </p:par>
                        <p:par>
                          <p:cTn id="42" fill="hold">
                            <p:stCondLst>
                              <p:cond delay="3500"/>
                            </p:stCondLst>
                            <p:childTnLst>
                              <p:par>
                                <p:cTn id="43" presetID="53" presetClass="entr" presetSubtype="16" fill="hold" nodeType="afterEffect">
                                  <p:stCondLst>
                                    <p:cond delay="0"/>
                                  </p:stCondLst>
                                  <p:childTnLst>
                                    <p:set>
                                      <p:cBhvr>
                                        <p:cTn id="44" dur="1" fill="hold">
                                          <p:stCondLst>
                                            <p:cond delay="0"/>
                                          </p:stCondLst>
                                        </p:cTn>
                                        <p:tgtEl>
                                          <p:spTgt spid="51"/>
                                        </p:tgtEl>
                                        <p:attrNameLst>
                                          <p:attrName>style.visibility</p:attrName>
                                        </p:attrNameLst>
                                      </p:cBhvr>
                                      <p:to>
                                        <p:strVal val="visible"/>
                                      </p:to>
                                    </p:set>
                                    <p:anim calcmode="lin" valueType="num">
                                      <p:cBhvr>
                                        <p:cTn id="45" dur="500" fill="hold"/>
                                        <p:tgtEl>
                                          <p:spTgt spid="51"/>
                                        </p:tgtEl>
                                        <p:attrNameLst>
                                          <p:attrName>ppt_w</p:attrName>
                                        </p:attrNameLst>
                                      </p:cBhvr>
                                      <p:tavLst>
                                        <p:tav tm="0">
                                          <p:val>
                                            <p:fltVal val="0"/>
                                          </p:val>
                                        </p:tav>
                                        <p:tav tm="100000">
                                          <p:val>
                                            <p:strVal val="#ppt_w"/>
                                          </p:val>
                                        </p:tav>
                                      </p:tavLst>
                                    </p:anim>
                                    <p:anim calcmode="lin" valueType="num">
                                      <p:cBhvr>
                                        <p:cTn id="46" dur="500" fill="hold"/>
                                        <p:tgtEl>
                                          <p:spTgt spid="51"/>
                                        </p:tgtEl>
                                        <p:attrNameLst>
                                          <p:attrName>ppt_h</p:attrName>
                                        </p:attrNameLst>
                                      </p:cBhvr>
                                      <p:tavLst>
                                        <p:tav tm="0">
                                          <p:val>
                                            <p:fltVal val="0"/>
                                          </p:val>
                                        </p:tav>
                                        <p:tav tm="100000">
                                          <p:val>
                                            <p:strVal val="#ppt_h"/>
                                          </p:val>
                                        </p:tav>
                                      </p:tavLst>
                                    </p:anim>
                                    <p:animEffect transition="in" filter="fade">
                                      <p:cBhvr>
                                        <p:cTn id="47" dur="500"/>
                                        <p:tgtEl>
                                          <p:spTgt spid="51"/>
                                        </p:tgtEl>
                                      </p:cBhvr>
                                    </p:animEffect>
                                  </p:childTnLst>
                                </p:cTn>
                              </p:par>
                            </p:childTnLst>
                          </p:cTn>
                        </p:par>
                        <p:par>
                          <p:cTn id="48" fill="hold">
                            <p:stCondLst>
                              <p:cond delay="4000"/>
                            </p:stCondLst>
                            <p:childTnLst>
                              <p:par>
                                <p:cTn id="49" presetID="12" presetClass="entr" presetSubtype="8" fill="hold" nodeType="afterEffect">
                                  <p:stCondLst>
                                    <p:cond delay="0"/>
                                  </p:stCondLst>
                                  <p:childTnLst>
                                    <p:set>
                                      <p:cBhvr>
                                        <p:cTn id="50" dur="1" fill="hold">
                                          <p:stCondLst>
                                            <p:cond delay="0"/>
                                          </p:stCondLst>
                                        </p:cTn>
                                        <p:tgtEl>
                                          <p:spTgt spid="84"/>
                                        </p:tgtEl>
                                        <p:attrNameLst>
                                          <p:attrName>style.visibility</p:attrName>
                                        </p:attrNameLst>
                                      </p:cBhvr>
                                      <p:to>
                                        <p:strVal val="visible"/>
                                      </p:to>
                                    </p:set>
                                    <p:anim calcmode="lin" valueType="num">
                                      <p:cBhvr additive="base">
                                        <p:cTn id="51" dur="500"/>
                                        <p:tgtEl>
                                          <p:spTgt spid="84"/>
                                        </p:tgtEl>
                                        <p:attrNameLst>
                                          <p:attrName>ppt_x</p:attrName>
                                        </p:attrNameLst>
                                      </p:cBhvr>
                                      <p:tavLst>
                                        <p:tav tm="0">
                                          <p:val>
                                            <p:strVal val="#ppt_x-#ppt_w*1.125000"/>
                                          </p:val>
                                        </p:tav>
                                        <p:tav tm="100000">
                                          <p:val>
                                            <p:strVal val="#ppt_x"/>
                                          </p:val>
                                        </p:tav>
                                      </p:tavLst>
                                    </p:anim>
                                    <p:animEffect transition="in" filter="wipe(right)">
                                      <p:cBhvr>
                                        <p:cTn id="52" dur="500"/>
                                        <p:tgtEl>
                                          <p:spTgt spid="84"/>
                                        </p:tgtEl>
                                      </p:cBhvr>
                                    </p:animEffect>
                                  </p:childTnLst>
                                </p:cTn>
                              </p:par>
                            </p:childTnLst>
                          </p:cTn>
                        </p:par>
                        <p:par>
                          <p:cTn id="53" fill="hold">
                            <p:stCondLst>
                              <p:cond delay="4500"/>
                            </p:stCondLst>
                            <p:childTnLst>
                              <p:par>
                                <p:cTn id="54" presetID="22" presetClass="entr" presetSubtype="8" fill="hold" nodeType="afterEffect">
                                  <p:stCondLst>
                                    <p:cond delay="0"/>
                                  </p:stCondLst>
                                  <p:childTnLst>
                                    <p:set>
                                      <p:cBhvr>
                                        <p:cTn id="55" dur="1" fill="hold">
                                          <p:stCondLst>
                                            <p:cond delay="0"/>
                                          </p:stCondLst>
                                        </p:cTn>
                                        <p:tgtEl>
                                          <p:spTgt spid="88"/>
                                        </p:tgtEl>
                                        <p:attrNameLst>
                                          <p:attrName>style.visibility</p:attrName>
                                        </p:attrNameLst>
                                      </p:cBhvr>
                                      <p:to>
                                        <p:strVal val="visible"/>
                                      </p:to>
                                    </p:set>
                                    <p:animEffect transition="in" filter="wipe(left)">
                                      <p:cBhvr>
                                        <p:cTn id="56" dur="500"/>
                                        <p:tgtEl>
                                          <p:spTgt spid="88"/>
                                        </p:tgtEl>
                                      </p:cBhvr>
                                    </p:animEffect>
                                  </p:childTnLst>
                                </p:cTn>
                              </p:par>
                            </p:childTnLst>
                          </p:cTn>
                        </p:par>
                        <p:par>
                          <p:cTn id="57" fill="hold">
                            <p:stCondLst>
                              <p:cond delay="5000"/>
                            </p:stCondLst>
                            <p:childTnLst>
                              <p:par>
                                <p:cTn id="58" presetID="16" presetClass="entr" presetSubtype="21" fill="hold" grpId="0" nodeType="afterEffect">
                                  <p:stCondLst>
                                    <p:cond delay="0"/>
                                  </p:stCondLst>
                                  <p:childTnLst>
                                    <p:set>
                                      <p:cBhvr>
                                        <p:cTn id="59" dur="1" fill="hold">
                                          <p:stCondLst>
                                            <p:cond delay="0"/>
                                          </p:stCondLst>
                                        </p:cTn>
                                        <p:tgtEl>
                                          <p:spTgt spid="87"/>
                                        </p:tgtEl>
                                        <p:attrNameLst>
                                          <p:attrName>style.visibility</p:attrName>
                                        </p:attrNameLst>
                                      </p:cBhvr>
                                      <p:to>
                                        <p:strVal val="visible"/>
                                      </p:to>
                                    </p:set>
                                    <p:animEffect transition="in" filter="barn(inVertical)">
                                      <p:cBhvr>
                                        <p:cTn id="60"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3" name="TextBox 4"/>
          <p:cNvSpPr txBox="1"/>
          <p:nvPr/>
        </p:nvSpPr>
        <p:spPr>
          <a:xfrm>
            <a:off x="4317603" y="771550"/>
            <a:ext cx="629018" cy="992579"/>
          </a:xfrm>
          <a:prstGeom prst="rect">
            <a:avLst/>
          </a:prstGeom>
          <a:noFill/>
        </p:spPr>
        <p:txBody>
          <a:bodyPr wrap="none" lIns="68580" tIns="34290" rIns="68580" bIns="34290" rtlCol="0">
            <a:spAutoFit/>
          </a:bodyPr>
          <a:lstStyle/>
          <a:p>
            <a:r>
              <a:rPr lang="en-US" altLang="zh-CN"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rPr>
              <a:t>5</a:t>
            </a:r>
            <a:endParaRPr lang="zh-CN" altLang="en-US"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endParaRPr>
          </a:p>
        </p:txBody>
      </p:sp>
      <p:sp>
        <p:nvSpPr>
          <p:cNvPr id="14" name="TextBox 4"/>
          <p:cNvSpPr txBox="1"/>
          <p:nvPr/>
        </p:nvSpPr>
        <p:spPr>
          <a:xfrm>
            <a:off x="2339752" y="2427734"/>
            <a:ext cx="4652556" cy="746358"/>
          </a:xfrm>
          <a:prstGeom prst="rect">
            <a:avLst/>
          </a:prstGeom>
          <a:noFill/>
        </p:spPr>
        <p:txBody>
          <a:bodyPr wrap="none" lIns="68580" tIns="34290" rIns="68580" bIns="34290" rtlCol="0">
            <a:spAutoFit/>
          </a:bodyPr>
          <a:lstStyle/>
          <a:p>
            <a:r>
              <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0"/>
                                  </p:iterate>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41" presetClass="entr" presetSubtype="0" fill="hold" grpId="1" nodeType="afterEffect">
                                  <p:stCondLst>
                                    <p:cond delay="0"/>
                                  </p:stCondLst>
                                  <p:iterate type="lt">
                                    <p:tmPct val="10000"/>
                                  </p:iterate>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4"/>
                                        </p:tgtEl>
                                        <p:attrNameLst>
                                          <p:attrName>ppt_y</p:attrName>
                                        </p:attrNameLst>
                                      </p:cBhvr>
                                      <p:tavLst>
                                        <p:tav tm="0">
                                          <p:val>
                                            <p:strVal val="#ppt_y"/>
                                          </p:val>
                                        </p:tav>
                                        <p:tav tm="100000">
                                          <p:val>
                                            <p:strVal val="#ppt_y"/>
                                          </p:val>
                                        </p:tav>
                                      </p:tavLst>
                                    </p:anim>
                                    <p:anim calcmode="lin" valueType="num">
                                      <p:cBhvr>
                                        <p:cTn id="17"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8" name="Group 50"/>
          <p:cNvGrpSpPr/>
          <p:nvPr/>
        </p:nvGrpSpPr>
        <p:grpSpPr>
          <a:xfrm>
            <a:off x="545911" y="942170"/>
            <a:ext cx="3758279" cy="3746392"/>
            <a:chOff x="628869" y="1055642"/>
            <a:chExt cx="5113627" cy="5097453"/>
          </a:xfrm>
        </p:grpSpPr>
        <p:grpSp>
          <p:nvGrpSpPr>
            <p:cNvPr id="39" name="Group 4"/>
            <p:cNvGrpSpPr/>
            <p:nvPr/>
          </p:nvGrpSpPr>
          <p:grpSpPr>
            <a:xfrm>
              <a:off x="628869" y="1231504"/>
              <a:ext cx="4921591" cy="4921591"/>
              <a:chOff x="3389124" y="722124"/>
              <a:chExt cx="5413750" cy="5413750"/>
            </a:xfrm>
          </p:grpSpPr>
          <p:sp>
            <p:nvSpPr>
              <p:cNvPr id="73" name="Block Arc 5"/>
              <p:cNvSpPr/>
              <p:nvPr/>
            </p:nvSpPr>
            <p:spPr>
              <a:xfrm>
                <a:off x="4012380" y="1345380"/>
                <a:ext cx="4167238" cy="4167238"/>
              </a:xfrm>
              <a:prstGeom prst="blockArc">
                <a:avLst>
                  <a:gd name="adj1" fmla="val 10800000"/>
                  <a:gd name="adj2" fmla="val 16200000"/>
                  <a:gd name="adj3" fmla="val 4642"/>
                </a:avLst>
              </a:prstGeom>
              <a:solidFill>
                <a:schemeClr val="tx1">
                  <a:lumMod val="65000"/>
                  <a:lumOff val="3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4" name="Block Arc 6"/>
              <p:cNvSpPr/>
              <p:nvPr/>
            </p:nvSpPr>
            <p:spPr>
              <a:xfrm>
                <a:off x="4012380" y="1345380"/>
                <a:ext cx="4167238" cy="4167238"/>
              </a:xfrm>
              <a:prstGeom prst="blockArc">
                <a:avLst>
                  <a:gd name="adj1" fmla="val 5400000"/>
                  <a:gd name="adj2" fmla="val 10800000"/>
                  <a:gd name="adj3" fmla="val 4642"/>
                </a:avLst>
              </a:prstGeom>
              <a:solidFill>
                <a:schemeClr val="tx1">
                  <a:lumMod val="65000"/>
                  <a:lumOff val="3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5" name="Block Arc 7"/>
              <p:cNvSpPr/>
              <p:nvPr/>
            </p:nvSpPr>
            <p:spPr>
              <a:xfrm>
                <a:off x="4012380" y="1345380"/>
                <a:ext cx="4167238" cy="4167238"/>
              </a:xfrm>
              <a:prstGeom prst="blockArc">
                <a:avLst>
                  <a:gd name="adj1" fmla="val 0"/>
                  <a:gd name="adj2" fmla="val 5400000"/>
                  <a:gd name="adj3" fmla="val 4642"/>
                </a:avLst>
              </a:prstGeom>
              <a:solidFill>
                <a:schemeClr val="tx1">
                  <a:lumMod val="65000"/>
                  <a:lumOff val="3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6" name="Block Arc 8"/>
              <p:cNvSpPr/>
              <p:nvPr/>
            </p:nvSpPr>
            <p:spPr>
              <a:xfrm>
                <a:off x="4012380" y="1345380"/>
                <a:ext cx="4167238" cy="4167238"/>
              </a:xfrm>
              <a:prstGeom prst="blockArc">
                <a:avLst>
                  <a:gd name="adj1" fmla="val 16200000"/>
                  <a:gd name="adj2" fmla="val 0"/>
                  <a:gd name="adj3" fmla="val 4642"/>
                </a:avLst>
              </a:prstGeom>
              <a:solidFill>
                <a:schemeClr val="tx1">
                  <a:lumMod val="65000"/>
                  <a:lumOff val="3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7" name="Freeform 9"/>
              <p:cNvSpPr/>
              <p:nvPr/>
            </p:nvSpPr>
            <p:spPr>
              <a:xfrm>
                <a:off x="5136554" y="2469554"/>
                <a:ext cx="1918890" cy="1918890"/>
              </a:xfrm>
              <a:custGeom>
                <a:avLst/>
                <a:gdLst>
                  <a:gd name="connsiteX0" fmla="*/ 0 w 1918890"/>
                  <a:gd name="connsiteY0" fmla="*/ 959445 h 1918890"/>
                  <a:gd name="connsiteX1" fmla="*/ 959445 w 1918890"/>
                  <a:gd name="connsiteY1" fmla="*/ 0 h 1918890"/>
                  <a:gd name="connsiteX2" fmla="*/ 1918890 w 1918890"/>
                  <a:gd name="connsiteY2" fmla="*/ 959445 h 1918890"/>
                  <a:gd name="connsiteX3" fmla="*/ 959445 w 1918890"/>
                  <a:gd name="connsiteY3" fmla="*/ 1918890 h 1918890"/>
                  <a:gd name="connsiteX4" fmla="*/ 0 w 1918890"/>
                  <a:gd name="connsiteY4" fmla="*/ 959445 h 19188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8890" h="1918890">
                    <a:moveTo>
                      <a:pt x="0" y="959445"/>
                    </a:moveTo>
                    <a:cubicBezTo>
                      <a:pt x="0" y="429558"/>
                      <a:pt x="429558" y="0"/>
                      <a:pt x="959445" y="0"/>
                    </a:cubicBezTo>
                    <a:cubicBezTo>
                      <a:pt x="1489332" y="0"/>
                      <a:pt x="1918890" y="429558"/>
                      <a:pt x="1918890" y="959445"/>
                    </a:cubicBezTo>
                    <a:cubicBezTo>
                      <a:pt x="1918890" y="1489332"/>
                      <a:pt x="1489332" y="1918890"/>
                      <a:pt x="959445" y="1918890"/>
                    </a:cubicBezTo>
                    <a:cubicBezTo>
                      <a:pt x="429558" y="1918890"/>
                      <a:pt x="0" y="1489332"/>
                      <a:pt x="0" y="959445"/>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6669" tIns="246669" rIns="246669" bIns="246669" numCol="1" spcCol="1270" anchor="ctr" anchorCtr="0">
                <a:noAutofit/>
              </a:bodyPr>
              <a:lstStyle/>
              <a:p>
                <a:pPr algn="ctr" defTabSz="1404620">
                  <a:lnSpc>
                    <a:spcPct val="90000"/>
                  </a:lnSpc>
                  <a:spcBef>
                    <a:spcPct val="0"/>
                  </a:spcBef>
                  <a:spcAft>
                    <a:spcPct val="35000"/>
                  </a:spcAft>
                </a:pPr>
                <a:r>
                  <a:rPr lang="en-US" sz="1470">
                    <a:solidFill>
                      <a:schemeClr val="bg2"/>
                    </a:solidFill>
                    <a:latin typeface="+mj-lt"/>
                  </a:rPr>
                  <a:t>BULLET</a:t>
                </a:r>
                <a:endParaRPr lang="en-US" sz="1470">
                  <a:solidFill>
                    <a:schemeClr val="bg2"/>
                  </a:solidFill>
                  <a:latin typeface="+mj-lt"/>
                </a:endParaRPr>
              </a:p>
              <a:p>
                <a:pPr algn="ctr" defTabSz="1404620">
                  <a:lnSpc>
                    <a:spcPct val="90000"/>
                  </a:lnSpc>
                  <a:spcBef>
                    <a:spcPct val="0"/>
                  </a:spcBef>
                  <a:spcAft>
                    <a:spcPct val="35000"/>
                  </a:spcAft>
                </a:pPr>
                <a:r>
                  <a:rPr lang="en-US" sz="1470">
                    <a:solidFill>
                      <a:schemeClr val="bg2"/>
                    </a:solidFill>
                    <a:latin typeface="+mj-lt"/>
                  </a:rPr>
                  <a:t>FLOW</a:t>
                </a:r>
                <a:endParaRPr lang="en-GB" sz="1470">
                  <a:solidFill>
                    <a:schemeClr val="bg2"/>
                  </a:solidFill>
                  <a:latin typeface="+mj-lt"/>
                </a:endParaRPr>
              </a:p>
            </p:txBody>
          </p:sp>
          <p:sp>
            <p:nvSpPr>
              <p:cNvPr id="78" name="Freeform 10"/>
              <p:cNvSpPr/>
              <p:nvPr/>
            </p:nvSpPr>
            <p:spPr>
              <a:xfrm>
                <a:off x="5424388" y="722124"/>
                <a:ext cx="1343223" cy="1343223"/>
              </a:xfrm>
              <a:custGeom>
                <a:avLst/>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2574" tIns="172574" rIns="172574" bIns="172574" numCol="1" spcCol="1270" anchor="ctr" anchorCtr="0">
                <a:noAutofit/>
              </a:bodyPr>
              <a:lstStyle/>
              <a:p>
                <a:pPr algn="ctr" defTabSz="980440">
                  <a:lnSpc>
                    <a:spcPct val="90000"/>
                  </a:lnSpc>
                  <a:spcBef>
                    <a:spcPct val="0"/>
                  </a:spcBef>
                  <a:spcAft>
                    <a:spcPct val="35000"/>
                  </a:spcAft>
                </a:pPr>
                <a:endParaRPr lang="en-GB" sz="2205"/>
              </a:p>
            </p:txBody>
          </p:sp>
          <p:sp>
            <p:nvSpPr>
              <p:cNvPr id="79" name="Freeform 11"/>
              <p:cNvSpPr/>
              <p:nvPr/>
            </p:nvSpPr>
            <p:spPr>
              <a:xfrm>
                <a:off x="7459651" y="2757387"/>
                <a:ext cx="1343223" cy="1343223"/>
              </a:xfrm>
              <a:custGeom>
                <a:avLst/>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2574" tIns="172574" rIns="172574" bIns="172574" numCol="1" spcCol="1270" anchor="ctr" anchorCtr="0">
                <a:noAutofit/>
              </a:bodyPr>
              <a:lstStyle/>
              <a:p>
                <a:pPr algn="ctr" defTabSz="980440">
                  <a:lnSpc>
                    <a:spcPct val="90000"/>
                  </a:lnSpc>
                  <a:spcBef>
                    <a:spcPct val="0"/>
                  </a:spcBef>
                  <a:spcAft>
                    <a:spcPct val="35000"/>
                  </a:spcAft>
                </a:pPr>
                <a:endParaRPr lang="en-GB" sz="2205"/>
              </a:p>
            </p:txBody>
          </p:sp>
          <p:sp>
            <p:nvSpPr>
              <p:cNvPr id="80" name="Freeform 12"/>
              <p:cNvSpPr/>
              <p:nvPr/>
            </p:nvSpPr>
            <p:spPr>
              <a:xfrm>
                <a:off x="5424388" y="4792651"/>
                <a:ext cx="1343223" cy="1343223"/>
              </a:xfrm>
              <a:custGeom>
                <a:avLst/>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2574" tIns="172574" rIns="172574" bIns="172574" numCol="1" spcCol="1270" anchor="ctr" anchorCtr="0">
                <a:noAutofit/>
              </a:bodyPr>
              <a:lstStyle/>
              <a:p>
                <a:pPr algn="ctr" defTabSz="980440">
                  <a:lnSpc>
                    <a:spcPct val="90000"/>
                  </a:lnSpc>
                  <a:spcBef>
                    <a:spcPct val="0"/>
                  </a:spcBef>
                  <a:spcAft>
                    <a:spcPct val="35000"/>
                  </a:spcAft>
                </a:pPr>
                <a:endParaRPr lang="en-GB" sz="2205"/>
              </a:p>
            </p:txBody>
          </p:sp>
          <p:sp>
            <p:nvSpPr>
              <p:cNvPr id="81" name="Freeform 13"/>
              <p:cNvSpPr/>
              <p:nvPr/>
            </p:nvSpPr>
            <p:spPr>
              <a:xfrm>
                <a:off x="3389124" y="2757387"/>
                <a:ext cx="1343223" cy="1343223"/>
              </a:xfrm>
              <a:custGeom>
                <a:avLst/>
                <a:gdLst>
                  <a:gd name="connsiteX0" fmla="*/ 0 w 1343223"/>
                  <a:gd name="connsiteY0" fmla="*/ 671612 h 1343223"/>
                  <a:gd name="connsiteX1" fmla="*/ 671612 w 1343223"/>
                  <a:gd name="connsiteY1" fmla="*/ 0 h 1343223"/>
                  <a:gd name="connsiteX2" fmla="*/ 1343224 w 1343223"/>
                  <a:gd name="connsiteY2" fmla="*/ 671612 h 1343223"/>
                  <a:gd name="connsiteX3" fmla="*/ 671612 w 1343223"/>
                  <a:gd name="connsiteY3" fmla="*/ 1343224 h 1343223"/>
                  <a:gd name="connsiteX4" fmla="*/ 0 w 1343223"/>
                  <a:gd name="connsiteY4" fmla="*/ 671612 h 13432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3223" h="1343223">
                    <a:moveTo>
                      <a:pt x="0" y="671612"/>
                    </a:moveTo>
                    <a:cubicBezTo>
                      <a:pt x="0" y="300691"/>
                      <a:pt x="300691" y="0"/>
                      <a:pt x="671612" y="0"/>
                    </a:cubicBezTo>
                    <a:cubicBezTo>
                      <a:pt x="1042533" y="0"/>
                      <a:pt x="1343224" y="300691"/>
                      <a:pt x="1343224" y="671612"/>
                    </a:cubicBezTo>
                    <a:cubicBezTo>
                      <a:pt x="1343224" y="1042533"/>
                      <a:pt x="1042533" y="1343224"/>
                      <a:pt x="671612" y="1343224"/>
                    </a:cubicBezTo>
                    <a:cubicBezTo>
                      <a:pt x="300691" y="1343224"/>
                      <a:pt x="0" y="1042533"/>
                      <a:pt x="0" y="671612"/>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2574" tIns="172574" rIns="172574" bIns="172574" numCol="1" spcCol="1270" anchor="ctr" anchorCtr="0">
                <a:noAutofit/>
              </a:bodyPr>
              <a:lstStyle/>
              <a:p>
                <a:pPr algn="ctr" defTabSz="980440">
                  <a:lnSpc>
                    <a:spcPct val="90000"/>
                  </a:lnSpc>
                  <a:spcBef>
                    <a:spcPct val="0"/>
                  </a:spcBef>
                  <a:spcAft>
                    <a:spcPct val="35000"/>
                  </a:spcAft>
                </a:pPr>
                <a:endParaRPr lang="en-GB" sz="2205"/>
              </a:p>
            </p:txBody>
          </p:sp>
        </p:grpSp>
        <p:sp>
          <p:nvSpPr>
            <p:cNvPr id="40" name="Oval 16"/>
            <p:cNvSpPr/>
            <p:nvPr/>
          </p:nvSpPr>
          <p:spPr>
            <a:xfrm>
              <a:off x="5226341" y="3081743"/>
              <a:ext cx="516155" cy="516155"/>
            </a:xfrm>
            <a:prstGeom prst="ellipse">
              <a:avLst/>
            </a:prstGeom>
            <a:solidFill>
              <a:schemeClr val="bg2"/>
            </a:solidFill>
            <a:ln w="444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41" name="Oval 17"/>
            <p:cNvSpPr/>
            <p:nvPr/>
          </p:nvSpPr>
          <p:spPr>
            <a:xfrm>
              <a:off x="3184066" y="1055642"/>
              <a:ext cx="516155" cy="516155"/>
            </a:xfrm>
            <a:prstGeom prst="ellipse">
              <a:avLst/>
            </a:prstGeom>
            <a:solidFill>
              <a:schemeClr val="bg2"/>
            </a:solidFill>
            <a:ln w="444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75">
                <a:solidFill>
                  <a:schemeClr val="tx1"/>
                </a:solidFill>
              </a:endParaRPr>
            </a:p>
          </p:txBody>
        </p:sp>
        <p:sp>
          <p:nvSpPr>
            <p:cNvPr id="42" name="Oval 18"/>
            <p:cNvSpPr/>
            <p:nvPr/>
          </p:nvSpPr>
          <p:spPr>
            <a:xfrm>
              <a:off x="3184065" y="4817432"/>
              <a:ext cx="516155" cy="516155"/>
            </a:xfrm>
            <a:prstGeom prst="ellipse">
              <a:avLst/>
            </a:prstGeom>
            <a:solidFill>
              <a:schemeClr val="bg2"/>
            </a:solidFill>
            <a:ln w="444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43" name="Oval 19"/>
            <p:cNvSpPr/>
            <p:nvPr/>
          </p:nvSpPr>
          <p:spPr>
            <a:xfrm>
              <a:off x="1526583" y="3081742"/>
              <a:ext cx="516155" cy="516155"/>
            </a:xfrm>
            <a:prstGeom prst="ellipse">
              <a:avLst/>
            </a:prstGeom>
            <a:solidFill>
              <a:schemeClr val="bg2"/>
            </a:solidFill>
            <a:ln w="444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44" name="TextBox 20"/>
            <p:cNvSpPr txBox="1"/>
            <p:nvPr/>
          </p:nvSpPr>
          <p:spPr>
            <a:xfrm>
              <a:off x="3185646" y="1110386"/>
              <a:ext cx="512993" cy="433427"/>
            </a:xfrm>
            <a:prstGeom prst="rect">
              <a:avLst/>
            </a:prstGeom>
            <a:noFill/>
          </p:spPr>
          <p:txBody>
            <a:bodyPr wrap="none" rtlCol="0">
              <a:spAutoFit/>
            </a:bodyPr>
            <a:lstStyle/>
            <a:p>
              <a:pPr algn="ctr"/>
              <a:r>
                <a:rPr lang="en-US" sz="1470" b="1"/>
                <a:t>01</a:t>
              </a:r>
              <a:endParaRPr lang="en-GB" sz="1470" b="1"/>
            </a:p>
          </p:txBody>
        </p:sp>
        <p:sp>
          <p:nvSpPr>
            <p:cNvPr id="45" name="TextBox 21"/>
            <p:cNvSpPr txBox="1"/>
            <p:nvPr/>
          </p:nvSpPr>
          <p:spPr>
            <a:xfrm>
              <a:off x="5227922" y="3139764"/>
              <a:ext cx="512993" cy="433427"/>
            </a:xfrm>
            <a:prstGeom prst="rect">
              <a:avLst/>
            </a:prstGeom>
            <a:noFill/>
          </p:spPr>
          <p:txBody>
            <a:bodyPr wrap="none" rtlCol="0">
              <a:spAutoFit/>
            </a:bodyPr>
            <a:lstStyle/>
            <a:p>
              <a:pPr algn="ctr"/>
              <a:r>
                <a:rPr lang="en-US" sz="1470" b="1"/>
                <a:t>02</a:t>
              </a:r>
              <a:endParaRPr lang="en-GB" sz="1470" b="1"/>
            </a:p>
          </p:txBody>
        </p:sp>
        <p:sp>
          <p:nvSpPr>
            <p:cNvPr id="46" name="TextBox 22"/>
            <p:cNvSpPr txBox="1"/>
            <p:nvPr/>
          </p:nvSpPr>
          <p:spPr>
            <a:xfrm>
              <a:off x="3185646" y="4875455"/>
              <a:ext cx="512993" cy="433427"/>
            </a:xfrm>
            <a:prstGeom prst="rect">
              <a:avLst/>
            </a:prstGeom>
            <a:noFill/>
          </p:spPr>
          <p:txBody>
            <a:bodyPr wrap="none" rtlCol="0">
              <a:spAutoFit/>
            </a:bodyPr>
            <a:lstStyle/>
            <a:p>
              <a:pPr algn="ctr"/>
              <a:r>
                <a:rPr lang="en-US" sz="1470" b="1"/>
                <a:t>03</a:t>
              </a:r>
              <a:endParaRPr lang="en-GB" sz="1470" b="1"/>
            </a:p>
          </p:txBody>
        </p:sp>
        <p:sp>
          <p:nvSpPr>
            <p:cNvPr id="47" name="TextBox 23"/>
            <p:cNvSpPr txBox="1"/>
            <p:nvPr/>
          </p:nvSpPr>
          <p:spPr>
            <a:xfrm>
              <a:off x="1525622" y="3139764"/>
              <a:ext cx="512993" cy="433427"/>
            </a:xfrm>
            <a:prstGeom prst="rect">
              <a:avLst/>
            </a:prstGeom>
            <a:noFill/>
          </p:spPr>
          <p:txBody>
            <a:bodyPr wrap="none" rtlCol="0">
              <a:spAutoFit/>
            </a:bodyPr>
            <a:lstStyle/>
            <a:p>
              <a:pPr algn="ctr"/>
              <a:r>
                <a:rPr lang="en-US" sz="1470" b="1"/>
                <a:t>04</a:t>
              </a:r>
              <a:endParaRPr lang="en-GB" sz="1470" b="1"/>
            </a:p>
          </p:txBody>
        </p:sp>
        <p:grpSp>
          <p:nvGrpSpPr>
            <p:cNvPr id="48" name="Group 24"/>
            <p:cNvGrpSpPr/>
            <p:nvPr/>
          </p:nvGrpSpPr>
          <p:grpSpPr>
            <a:xfrm>
              <a:off x="2857494" y="5305091"/>
              <a:ext cx="464344" cy="465138"/>
              <a:chOff x="9145588" y="4435475"/>
              <a:chExt cx="464344" cy="465138"/>
            </a:xfrm>
            <a:solidFill>
              <a:schemeClr val="bg2"/>
            </a:solidFill>
          </p:grpSpPr>
          <p:sp>
            <p:nvSpPr>
              <p:cNvPr id="64"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5"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6"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7"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8"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9"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70"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71"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72"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grpSp>
        <p:grpSp>
          <p:nvGrpSpPr>
            <p:cNvPr id="49" name="Group 34"/>
            <p:cNvGrpSpPr/>
            <p:nvPr/>
          </p:nvGrpSpPr>
          <p:grpSpPr>
            <a:xfrm>
              <a:off x="2857494" y="1625047"/>
              <a:ext cx="465138" cy="435769"/>
              <a:chOff x="5368132" y="3540125"/>
              <a:chExt cx="465138" cy="435769"/>
            </a:xfrm>
            <a:solidFill>
              <a:schemeClr val="bg2"/>
            </a:solidFill>
          </p:grpSpPr>
          <p:sp>
            <p:nvSpPr>
              <p:cNvPr id="62"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3"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50" name="Group 37"/>
            <p:cNvGrpSpPr/>
            <p:nvPr/>
          </p:nvGrpSpPr>
          <p:grpSpPr>
            <a:xfrm>
              <a:off x="1011113" y="3453380"/>
              <a:ext cx="464344" cy="464344"/>
              <a:chOff x="4439444" y="1652588"/>
              <a:chExt cx="464344" cy="464344"/>
            </a:xfrm>
            <a:solidFill>
              <a:schemeClr val="bg2"/>
            </a:solidFill>
          </p:grpSpPr>
          <p:sp>
            <p:nvSpPr>
              <p:cNvPr id="59"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0"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1"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grpSp>
        <p:grpSp>
          <p:nvGrpSpPr>
            <p:cNvPr id="51" name="Group 41"/>
            <p:cNvGrpSpPr/>
            <p:nvPr/>
          </p:nvGrpSpPr>
          <p:grpSpPr>
            <a:xfrm>
              <a:off x="4703250" y="3510927"/>
              <a:ext cx="464344" cy="362744"/>
              <a:chOff x="2581275" y="1710532"/>
              <a:chExt cx="464344" cy="362744"/>
            </a:xfrm>
            <a:solidFill>
              <a:schemeClr val="bg2"/>
            </a:solidFill>
          </p:grpSpPr>
          <p:sp>
            <p:nvSpPr>
              <p:cNvPr id="52"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3"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4"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5"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6"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7"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8"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grpSp>
      </p:grpSp>
      <p:grpSp>
        <p:nvGrpSpPr>
          <p:cNvPr id="82" name="Group 56"/>
          <p:cNvGrpSpPr/>
          <p:nvPr/>
        </p:nvGrpSpPr>
        <p:grpSpPr>
          <a:xfrm>
            <a:off x="4892655" y="996545"/>
            <a:ext cx="3558067" cy="665286"/>
            <a:chOff x="6630572" y="2115313"/>
            <a:chExt cx="4841213" cy="905210"/>
          </a:xfrm>
        </p:grpSpPr>
        <p:sp>
          <p:nvSpPr>
            <p:cNvPr id="83" name="TextBox 51"/>
            <p:cNvSpPr txBox="1"/>
            <p:nvPr/>
          </p:nvSpPr>
          <p:spPr>
            <a:xfrm>
              <a:off x="6630572" y="2336620"/>
              <a:ext cx="718017" cy="679630"/>
            </a:xfrm>
            <a:prstGeom prst="rect">
              <a:avLst/>
            </a:prstGeom>
            <a:noFill/>
          </p:spPr>
          <p:txBody>
            <a:bodyPr wrap="none" rtlCol="0">
              <a:spAutoFit/>
            </a:bodyPr>
            <a:lstStyle/>
            <a:p>
              <a:r>
                <a:rPr lang="en-US" sz="2645" b="1" dirty="0">
                  <a:solidFill>
                    <a:schemeClr val="bg1">
                      <a:lumMod val="65000"/>
                    </a:schemeClr>
                  </a:solidFill>
                  <a:latin typeface="+mj-lt"/>
                </a:rPr>
                <a:t>01</a:t>
              </a:r>
              <a:endParaRPr lang="en-GB" sz="2645" b="1" dirty="0">
                <a:solidFill>
                  <a:schemeClr val="bg1">
                    <a:lumMod val="65000"/>
                  </a:schemeClr>
                </a:solidFill>
                <a:latin typeface="+mj-lt"/>
              </a:endParaRPr>
            </a:p>
          </p:txBody>
        </p:sp>
        <p:grpSp>
          <p:nvGrpSpPr>
            <p:cNvPr id="84" name="Group 55"/>
            <p:cNvGrpSpPr/>
            <p:nvPr/>
          </p:nvGrpSpPr>
          <p:grpSpPr>
            <a:xfrm>
              <a:off x="7350641" y="2115313"/>
              <a:ext cx="4121144" cy="905210"/>
              <a:chOff x="7594109" y="2408729"/>
              <a:chExt cx="4121144" cy="905210"/>
            </a:xfrm>
          </p:grpSpPr>
          <p:sp>
            <p:nvSpPr>
              <p:cNvPr id="85" name="Rectangle 53"/>
              <p:cNvSpPr/>
              <p:nvPr/>
            </p:nvSpPr>
            <p:spPr>
              <a:xfrm>
                <a:off x="7594109" y="2757323"/>
                <a:ext cx="4121144" cy="556616"/>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sp>
            <p:nvSpPr>
              <p:cNvPr id="86" name="TextBox 54"/>
              <p:cNvSpPr txBox="1"/>
              <p:nvPr/>
            </p:nvSpPr>
            <p:spPr>
              <a:xfrm>
                <a:off x="7594109" y="2408729"/>
                <a:ext cx="1795476" cy="433428"/>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grpSp>
      </p:grpSp>
      <p:grpSp>
        <p:nvGrpSpPr>
          <p:cNvPr id="87" name="Group 57"/>
          <p:cNvGrpSpPr/>
          <p:nvPr/>
        </p:nvGrpSpPr>
        <p:grpSpPr>
          <a:xfrm>
            <a:off x="4892655" y="1940099"/>
            <a:ext cx="3558067" cy="665286"/>
            <a:chOff x="6630572" y="2115313"/>
            <a:chExt cx="4841213" cy="905210"/>
          </a:xfrm>
        </p:grpSpPr>
        <p:sp>
          <p:nvSpPr>
            <p:cNvPr id="88" name="TextBox 58"/>
            <p:cNvSpPr txBox="1"/>
            <p:nvPr/>
          </p:nvSpPr>
          <p:spPr>
            <a:xfrm>
              <a:off x="6630572" y="2336620"/>
              <a:ext cx="718017" cy="679630"/>
            </a:xfrm>
            <a:prstGeom prst="rect">
              <a:avLst/>
            </a:prstGeom>
            <a:noFill/>
          </p:spPr>
          <p:txBody>
            <a:bodyPr wrap="none" rtlCol="0">
              <a:spAutoFit/>
            </a:bodyPr>
            <a:lstStyle/>
            <a:p>
              <a:r>
                <a:rPr lang="en-US" sz="2645" b="1">
                  <a:solidFill>
                    <a:schemeClr val="bg1">
                      <a:lumMod val="65000"/>
                    </a:schemeClr>
                  </a:solidFill>
                  <a:latin typeface="+mj-lt"/>
                </a:rPr>
                <a:t>02</a:t>
              </a:r>
              <a:endParaRPr lang="en-GB" sz="2645" b="1">
                <a:solidFill>
                  <a:schemeClr val="bg1">
                    <a:lumMod val="65000"/>
                  </a:schemeClr>
                </a:solidFill>
                <a:latin typeface="+mj-lt"/>
              </a:endParaRPr>
            </a:p>
          </p:txBody>
        </p:sp>
        <p:grpSp>
          <p:nvGrpSpPr>
            <p:cNvPr id="89" name="Group 59"/>
            <p:cNvGrpSpPr/>
            <p:nvPr/>
          </p:nvGrpSpPr>
          <p:grpSpPr>
            <a:xfrm>
              <a:off x="7350641" y="2115313"/>
              <a:ext cx="4121144" cy="905210"/>
              <a:chOff x="7594109" y="2408729"/>
              <a:chExt cx="4121144" cy="905210"/>
            </a:xfrm>
          </p:grpSpPr>
          <p:sp>
            <p:nvSpPr>
              <p:cNvPr id="90" name="Rectangle 60"/>
              <p:cNvSpPr/>
              <p:nvPr/>
            </p:nvSpPr>
            <p:spPr>
              <a:xfrm>
                <a:off x="7594109" y="2757323"/>
                <a:ext cx="4121144" cy="556616"/>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sp>
            <p:nvSpPr>
              <p:cNvPr id="91" name="TextBox 61"/>
              <p:cNvSpPr txBox="1"/>
              <p:nvPr/>
            </p:nvSpPr>
            <p:spPr>
              <a:xfrm>
                <a:off x="7594109" y="2408729"/>
                <a:ext cx="1795476" cy="433428"/>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grpSp>
      </p:grpSp>
      <p:grpSp>
        <p:nvGrpSpPr>
          <p:cNvPr id="92" name="Group 62"/>
          <p:cNvGrpSpPr/>
          <p:nvPr/>
        </p:nvGrpSpPr>
        <p:grpSpPr>
          <a:xfrm>
            <a:off x="4892655" y="2884892"/>
            <a:ext cx="3558067" cy="665286"/>
            <a:chOff x="6630572" y="2115313"/>
            <a:chExt cx="4841213" cy="905210"/>
          </a:xfrm>
        </p:grpSpPr>
        <p:sp>
          <p:nvSpPr>
            <p:cNvPr id="93" name="TextBox 63"/>
            <p:cNvSpPr txBox="1"/>
            <p:nvPr/>
          </p:nvSpPr>
          <p:spPr>
            <a:xfrm>
              <a:off x="6630572" y="2336620"/>
              <a:ext cx="718017" cy="679630"/>
            </a:xfrm>
            <a:prstGeom prst="rect">
              <a:avLst/>
            </a:prstGeom>
            <a:noFill/>
          </p:spPr>
          <p:txBody>
            <a:bodyPr wrap="none" rtlCol="0">
              <a:spAutoFit/>
            </a:bodyPr>
            <a:lstStyle/>
            <a:p>
              <a:r>
                <a:rPr lang="en-US" sz="2645" b="1">
                  <a:solidFill>
                    <a:schemeClr val="bg1">
                      <a:lumMod val="65000"/>
                    </a:schemeClr>
                  </a:solidFill>
                  <a:latin typeface="+mj-lt"/>
                </a:rPr>
                <a:t>03</a:t>
              </a:r>
              <a:endParaRPr lang="en-GB" sz="2645" b="1">
                <a:solidFill>
                  <a:schemeClr val="bg1">
                    <a:lumMod val="65000"/>
                  </a:schemeClr>
                </a:solidFill>
                <a:latin typeface="+mj-lt"/>
              </a:endParaRPr>
            </a:p>
          </p:txBody>
        </p:sp>
        <p:grpSp>
          <p:nvGrpSpPr>
            <p:cNvPr id="94" name="Group 64"/>
            <p:cNvGrpSpPr/>
            <p:nvPr/>
          </p:nvGrpSpPr>
          <p:grpSpPr>
            <a:xfrm>
              <a:off x="7350641" y="2115313"/>
              <a:ext cx="4121144" cy="905210"/>
              <a:chOff x="7594109" y="2408729"/>
              <a:chExt cx="4121144" cy="905210"/>
            </a:xfrm>
          </p:grpSpPr>
          <p:sp>
            <p:nvSpPr>
              <p:cNvPr id="95" name="Rectangle 65"/>
              <p:cNvSpPr/>
              <p:nvPr/>
            </p:nvSpPr>
            <p:spPr>
              <a:xfrm>
                <a:off x="7594109" y="2757323"/>
                <a:ext cx="4121144" cy="556616"/>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sp>
            <p:nvSpPr>
              <p:cNvPr id="96" name="TextBox 66"/>
              <p:cNvSpPr txBox="1"/>
              <p:nvPr/>
            </p:nvSpPr>
            <p:spPr>
              <a:xfrm>
                <a:off x="7594109" y="2408729"/>
                <a:ext cx="1795476" cy="433428"/>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grpSp>
      </p:grpSp>
      <p:grpSp>
        <p:nvGrpSpPr>
          <p:cNvPr id="97" name="Group 67"/>
          <p:cNvGrpSpPr/>
          <p:nvPr/>
        </p:nvGrpSpPr>
        <p:grpSpPr>
          <a:xfrm>
            <a:off x="4892655" y="3830922"/>
            <a:ext cx="3558067" cy="665286"/>
            <a:chOff x="6630572" y="2115313"/>
            <a:chExt cx="4841213" cy="905210"/>
          </a:xfrm>
        </p:grpSpPr>
        <p:sp>
          <p:nvSpPr>
            <p:cNvPr id="98" name="TextBox 68"/>
            <p:cNvSpPr txBox="1"/>
            <p:nvPr/>
          </p:nvSpPr>
          <p:spPr>
            <a:xfrm>
              <a:off x="6630572" y="2336620"/>
              <a:ext cx="718017" cy="679630"/>
            </a:xfrm>
            <a:prstGeom prst="rect">
              <a:avLst/>
            </a:prstGeom>
            <a:noFill/>
          </p:spPr>
          <p:txBody>
            <a:bodyPr wrap="none" rtlCol="0">
              <a:spAutoFit/>
            </a:bodyPr>
            <a:lstStyle/>
            <a:p>
              <a:r>
                <a:rPr lang="en-US" sz="2645" b="1">
                  <a:solidFill>
                    <a:schemeClr val="bg1">
                      <a:lumMod val="65000"/>
                    </a:schemeClr>
                  </a:solidFill>
                  <a:latin typeface="+mj-lt"/>
                </a:rPr>
                <a:t>04</a:t>
              </a:r>
              <a:endParaRPr lang="en-GB" sz="2645" b="1">
                <a:solidFill>
                  <a:schemeClr val="bg1">
                    <a:lumMod val="65000"/>
                  </a:schemeClr>
                </a:solidFill>
                <a:latin typeface="+mj-lt"/>
              </a:endParaRPr>
            </a:p>
          </p:txBody>
        </p:sp>
        <p:grpSp>
          <p:nvGrpSpPr>
            <p:cNvPr id="99" name="Group 69"/>
            <p:cNvGrpSpPr/>
            <p:nvPr/>
          </p:nvGrpSpPr>
          <p:grpSpPr>
            <a:xfrm>
              <a:off x="7350641" y="2115313"/>
              <a:ext cx="4121144" cy="905210"/>
              <a:chOff x="7594109" y="2408729"/>
              <a:chExt cx="4121144" cy="905210"/>
            </a:xfrm>
          </p:grpSpPr>
          <p:sp>
            <p:nvSpPr>
              <p:cNvPr id="100" name="Rectangle 70"/>
              <p:cNvSpPr/>
              <p:nvPr/>
            </p:nvSpPr>
            <p:spPr>
              <a:xfrm>
                <a:off x="7594109" y="2757323"/>
                <a:ext cx="4121144" cy="556616"/>
              </a:xfrm>
              <a:prstGeom prst="rect">
                <a:avLst/>
              </a:prstGeom>
            </p:spPr>
            <p:txBody>
              <a:bodyPr wrap="square">
                <a:spAutoFit/>
              </a:bodyPr>
              <a:lstStyle/>
              <a:p>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sp>
            <p:nvSpPr>
              <p:cNvPr id="101" name="TextBox 71"/>
              <p:cNvSpPr txBox="1"/>
              <p:nvPr/>
            </p:nvSpPr>
            <p:spPr>
              <a:xfrm>
                <a:off x="7594109" y="2408729"/>
                <a:ext cx="1795476" cy="433428"/>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grpSp>
      </p:grpSp>
      <p:sp>
        <p:nvSpPr>
          <p:cNvPr id="102"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fade">
                                      <p:cBhvr>
                                        <p:cTn id="13" dur="500"/>
                                        <p:tgtEl>
                                          <p:spTgt spid="82"/>
                                        </p:tgtEl>
                                      </p:cBhvr>
                                    </p:animEffect>
                                  </p:childTnLst>
                                </p:cTn>
                              </p:par>
                            </p:childTnLst>
                          </p:cTn>
                        </p:par>
                        <p:par>
                          <p:cTn id="14" fill="hold">
                            <p:stCondLst>
                              <p:cond delay="1500"/>
                            </p:stCondLst>
                            <p:childTnLst>
                              <p:par>
                                <p:cTn id="15" presetID="10" presetClass="entr" presetSubtype="0" fill="hold" nodeType="after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500"/>
                                        <p:tgtEl>
                                          <p:spTgt spid="87"/>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92"/>
                                        </p:tgtEl>
                                        <p:attrNameLst>
                                          <p:attrName>style.visibility</p:attrName>
                                        </p:attrNameLst>
                                      </p:cBhvr>
                                      <p:to>
                                        <p:strVal val="visible"/>
                                      </p:to>
                                    </p:set>
                                    <p:animEffect transition="in" filter="fade">
                                      <p:cBhvr>
                                        <p:cTn id="21" dur="500"/>
                                        <p:tgtEl>
                                          <p:spTgt spid="92"/>
                                        </p:tgtEl>
                                      </p:cBhvr>
                                    </p:animEffect>
                                  </p:childTnLst>
                                </p:cTn>
                              </p:par>
                            </p:childTnLst>
                          </p:cTn>
                        </p:par>
                        <p:par>
                          <p:cTn id="22" fill="hold">
                            <p:stCondLst>
                              <p:cond delay="2500"/>
                            </p:stCondLst>
                            <p:childTnLst>
                              <p:par>
                                <p:cTn id="23" presetID="10" presetClass="entr" presetSubtype="0" fill="hold" nodeType="afterEffect">
                                  <p:stCondLst>
                                    <p:cond delay="0"/>
                                  </p:stCondLst>
                                  <p:childTnLst>
                                    <p:set>
                                      <p:cBhvr>
                                        <p:cTn id="24" dur="1" fill="hold">
                                          <p:stCondLst>
                                            <p:cond delay="0"/>
                                          </p:stCondLst>
                                        </p:cTn>
                                        <p:tgtEl>
                                          <p:spTgt spid="97"/>
                                        </p:tgtEl>
                                        <p:attrNameLst>
                                          <p:attrName>style.visibility</p:attrName>
                                        </p:attrNameLst>
                                      </p:cBhvr>
                                      <p:to>
                                        <p:strVal val="visible"/>
                                      </p:to>
                                    </p:set>
                                    <p:animEffect transition="in" filter="fade">
                                      <p:cBhvr>
                                        <p:cTn id="25"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5" name="Group 3"/>
          <p:cNvGrpSpPr/>
          <p:nvPr/>
        </p:nvGrpSpPr>
        <p:grpSpPr>
          <a:xfrm>
            <a:off x="1470280" y="817330"/>
            <a:ext cx="6058978" cy="2992088"/>
            <a:chOff x="1973986" y="1112083"/>
            <a:chExt cx="8244027" cy="4071125"/>
          </a:xfrm>
        </p:grpSpPr>
        <p:grpSp>
          <p:nvGrpSpPr>
            <p:cNvPr id="56" name="Group 6"/>
            <p:cNvGrpSpPr/>
            <p:nvPr/>
          </p:nvGrpSpPr>
          <p:grpSpPr>
            <a:xfrm>
              <a:off x="1973986" y="1112083"/>
              <a:ext cx="8244027" cy="4071125"/>
              <a:chOff x="-812801" y="719666"/>
              <a:chExt cx="10972801" cy="5418667"/>
            </a:xfrm>
          </p:grpSpPr>
          <p:sp>
            <p:nvSpPr>
              <p:cNvPr id="74" name="Right Arrow 7"/>
              <p:cNvSpPr/>
              <p:nvPr/>
            </p:nvSpPr>
            <p:spPr>
              <a:xfrm>
                <a:off x="-345000" y="719666"/>
                <a:ext cx="9895399" cy="5418667"/>
              </a:xfrm>
              <a:prstGeom prst="rightArrow">
                <a:avLst/>
              </a:prstGeom>
              <a:solidFill>
                <a:schemeClr val="tx1">
                  <a:lumMod val="65000"/>
                  <a:lumOff val="3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75" name="Freeform 8"/>
              <p:cNvSpPr/>
              <p:nvPr/>
            </p:nvSpPr>
            <p:spPr>
              <a:xfrm>
                <a:off x="20320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8574" tIns="248574" rIns="248574" bIns="248574" numCol="1" spcCol="1270" anchor="ctr" anchorCtr="0">
                <a:noAutofit/>
              </a:bodyPr>
              <a:lstStyle/>
              <a:p>
                <a:pPr algn="ctr" defTabSz="1992630">
                  <a:lnSpc>
                    <a:spcPct val="90000"/>
                  </a:lnSpc>
                  <a:spcBef>
                    <a:spcPct val="0"/>
                  </a:spcBef>
                  <a:spcAft>
                    <a:spcPct val="35000"/>
                  </a:spcAft>
                </a:pPr>
                <a:endParaRPr lang="en-GB" sz="4485"/>
              </a:p>
            </p:txBody>
          </p:sp>
          <p:sp>
            <p:nvSpPr>
              <p:cNvPr id="76" name="Freeform 9"/>
              <p:cNvSpPr/>
              <p:nvPr/>
            </p:nvSpPr>
            <p:spPr>
              <a:xfrm>
                <a:off x="4876799"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8574" tIns="248574" rIns="248574" bIns="248574" numCol="1" spcCol="1270" anchor="ctr" anchorCtr="0">
                <a:noAutofit/>
              </a:bodyPr>
              <a:lstStyle/>
              <a:p>
                <a:pPr algn="ctr" defTabSz="1992630">
                  <a:lnSpc>
                    <a:spcPct val="90000"/>
                  </a:lnSpc>
                  <a:spcBef>
                    <a:spcPct val="0"/>
                  </a:spcBef>
                  <a:spcAft>
                    <a:spcPct val="35000"/>
                  </a:spcAft>
                </a:pPr>
                <a:endParaRPr lang="en-GB" sz="4485"/>
              </a:p>
            </p:txBody>
          </p:sp>
          <p:sp>
            <p:nvSpPr>
              <p:cNvPr id="77" name="Freeform 10"/>
              <p:cNvSpPr/>
              <p:nvPr/>
            </p:nvSpPr>
            <p:spPr>
              <a:xfrm>
                <a:off x="7721600" y="2345266"/>
                <a:ext cx="2438400" cy="2167466"/>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8574" tIns="248574" rIns="248574" bIns="248574" numCol="1" spcCol="1270" anchor="ctr" anchorCtr="0">
                <a:noAutofit/>
              </a:bodyPr>
              <a:lstStyle/>
              <a:p>
                <a:pPr algn="ctr" defTabSz="1992630">
                  <a:lnSpc>
                    <a:spcPct val="90000"/>
                  </a:lnSpc>
                  <a:spcBef>
                    <a:spcPct val="0"/>
                  </a:spcBef>
                  <a:spcAft>
                    <a:spcPct val="35000"/>
                  </a:spcAft>
                </a:pPr>
                <a:endParaRPr lang="en-GB" sz="4485"/>
              </a:p>
            </p:txBody>
          </p:sp>
          <p:sp>
            <p:nvSpPr>
              <p:cNvPr id="78" name="Freeform 11"/>
              <p:cNvSpPr/>
              <p:nvPr/>
            </p:nvSpPr>
            <p:spPr>
              <a:xfrm>
                <a:off x="-812801" y="2345265"/>
                <a:ext cx="2438400" cy="2167465"/>
              </a:xfrm>
              <a:custGeom>
                <a:avLst/>
                <a:gdLst>
                  <a:gd name="connsiteX0" fmla="*/ 0 w 2438400"/>
                  <a:gd name="connsiteY0" fmla="*/ 361252 h 2167466"/>
                  <a:gd name="connsiteX1" fmla="*/ 361252 w 2438400"/>
                  <a:gd name="connsiteY1" fmla="*/ 0 h 2167466"/>
                  <a:gd name="connsiteX2" fmla="*/ 2077148 w 2438400"/>
                  <a:gd name="connsiteY2" fmla="*/ 0 h 2167466"/>
                  <a:gd name="connsiteX3" fmla="*/ 2438400 w 2438400"/>
                  <a:gd name="connsiteY3" fmla="*/ 361252 h 2167466"/>
                  <a:gd name="connsiteX4" fmla="*/ 2438400 w 2438400"/>
                  <a:gd name="connsiteY4" fmla="*/ 1806214 h 2167466"/>
                  <a:gd name="connsiteX5" fmla="*/ 2077148 w 2438400"/>
                  <a:gd name="connsiteY5" fmla="*/ 2167466 h 2167466"/>
                  <a:gd name="connsiteX6" fmla="*/ 361252 w 2438400"/>
                  <a:gd name="connsiteY6" fmla="*/ 2167466 h 2167466"/>
                  <a:gd name="connsiteX7" fmla="*/ 0 w 2438400"/>
                  <a:gd name="connsiteY7" fmla="*/ 1806214 h 2167466"/>
                  <a:gd name="connsiteX8" fmla="*/ 0 w 2438400"/>
                  <a:gd name="connsiteY8" fmla="*/ 361252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167466">
                    <a:moveTo>
                      <a:pt x="0" y="361252"/>
                    </a:moveTo>
                    <a:cubicBezTo>
                      <a:pt x="0" y="161738"/>
                      <a:pt x="161738" y="0"/>
                      <a:pt x="361252" y="0"/>
                    </a:cubicBezTo>
                    <a:lnTo>
                      <a:pt x="2077148" y="0"/>
                    </a:lnTo>
                    <a:cubicBezTo>
                      <a:pt x="2276662" y="0"/>
                      <a:pt x="2438400" y="161738"/>
                      <a:pt x="2438400" y="361252"/>
                    </a:cubicBezTo>
                    <a:lnTo>
                      <a:pt x="2438400" y="1806214"/>
                    </a:lnTo>
                    <a:cubicBezTo>
                      <a:pt x="2438400" y="2005728"/>
                      <a:pt x="2276662" y="2167466"/>
                      <a:pt x="2077148" y="2167466"/>
                    </a:cubicBezTo>
                    <a:lnTo>
                      <a:pt x="361252" y="2167466"/>
                    </a:lnTo>
                    <a:cubicBezTo>
                      <a:pt x="161738" y="2167466"/>
                      <a:pt x="0" y="2005728"/>
                      <a:pt x="0" y="1806214"/>
                    </a:cubicBezTo>
                    <a:lnTo>
                      <a:pt x="0" y="361252"/>
                    </a:ln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8574" tIns="248574" rIns="248574" bIns="248574" numCol="1" spcCol="1270" anchor="ctr" anchorCtr="0">
                <a:noAutofit/>
              </a:bodyPr>
              <a:lstStyle/>
              <a:p>
                <a:pPr algn="ctr" defTabSz="1992630">
                  <a:lnSpc>
                    <a:spcPct val="90000"/>
                  </a:lnSpc>
                  <a:spcBef>
                    <a:spcPct val="0"/>
                  </a:spcBef>
                  <a:spcAft>
                    <a:spcPct val="35000"/>
                  </a:spcAft>
                </a:pPr>
                <a:endParaRPr lang="en-GB" sz="4485"/>
              </a:p>
            </p:txBody>
          </p:sp>
        </p:grpSp>
        <p:grpSp>
          <p:nvGrpSpPr>
            <p:cNvPr id="57" name="Group 14"/>
            <p:cNvGrpSpPr/>
            <p:nvPr/>
          </p:nvGrpSpPr>
          <p:grpSpPr>
            <a:xfrm>
              <a:off x="2580968" y="2896201"/>
              <a:ext cx="618042" cy="502886"/>
              <a:chOff x="10074275" y="4479132"/>
              <a:chExt cx="464344" cy="377825"/>
            </a:xfrm>
            <a:solidFill>
              <a:schemeClr val="bg2"/>
            </a:solidFill>
          </p:grpSpPr>
          <p:sp>
            <p:nvSpPr>
              <p:cNvPr id="72" name="AutoShape 5"/>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73" name="AutoShape 6"/>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grpSp>
        <p:grpSp>
          <p:nvGrpSpPr>
            <p:cNvPr id="58" name="Group 17"/>
            <p:cNvGrpSpPr/>
            <p:nvPr/>
          </p:nvGrpSpPr>
          <p:grpSpPr>
            <a:xfrm>
              <a:off x="6951788" y="2779988"/>
              <a:ext cx="425762" cy="619099"/>
              <a:chOff x="10146507" y="3505994"/>
              <a:chExt cx="319881" cy="465138"/>
            </a:xfrm>
            <a:solidFill>
              <a:schemeClr val="bg2"/>
            </a:solidFill>
          </p:grpSpPr>
          <p:sp>
            <p:nvSpPr>
              <p:cNvPr id="70"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71"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59" name="Group 20"/>
            <p:cNvGrpSpPr/>
            <p:nvPr/>
          </p:nvGrpSpPr>
          <p:grpSpPr>
            <a:xfrm>
              <a:off x="4718309" y="2779988"/>
              <a:ext cx="618042" cy="619099"/>
              <a:chOff x="8216107" y="3505994"/>
              <a:chExt cx="464344" cy="465138"/>
            </a:xfrm>
            <a:solidFill>
              <a:schemeClr val="bg2"/>
            </a:solidFill>
          </p:grpSpPr>
          <p:sp>
            <p:nvSpPr>
              <p:cNvPr id="66" name="AutoShape 33"/>
              <p:cNvSpPr/>
              <p:nvPr/>
            </p:nvSpPr>
            <p:spPr bwMode="auto">
              <a:xfrm>
                <a:off x="8216107" y="368061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7" name="AutoShape 34"/>
              <p:cNvSpPr/>
              <p:nvPr/>
            </p:nvSpPr>
            <p:spPr bwMode="auto">
              <a:xfrm>
                <a:off x="8331994" y="356473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8" name="AutoShape 35"/>
              <p:cNvSpPr/>
              <p:nvPr/>
            </p:nvSpPr>
            <p:spPr bwMode="auto">
              <a:xfrm>
                <a:off x="8506619" y="356473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9" name="AutoShape 36"/>
              <p:cNvSpPr/>
              <p:nvPr/>
            </p:nvSpPr>
            <p:spPr bwMode="auto">
              <a:xfrm>
                <a:off x="8433594" y="350599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60" name="Group 25"/>
            <p:cNvGrpSpPr/>
            <p:nvPr/>
          </p:nvGrpSpPr>
          <p:grpSpPr>
            <a:xfrm>
              <a:off x="8992460" y="2838623"/>
              <a:ext cx="619099" cy="618042"/>
              <a:chOff x="2581275" y="2582069"/>
              <a:chExt cx="465138" cy="464344"/>
            </a:xfrm>
            <a:solidFill>
              <a:schemeClr val="bg2"/>
            </a:solidFill>
          </p:grpSpPr>
          <p:sp>
            <p:nvSpPr>
              <p:cNvPr id="64"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5"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sp>
        <p:nvSpPr>
          <p:cNvPr id="79" name="Rectangle 28"/>
          <p:cNvSpPr/>
          <p:nvPr/>
        </p:nvSpPr>
        <p:spPr>
          <a:xfrm>
            <a:off x="698703" y="3971288"/>
            <a:ext cx="7602133" cy="567463"/>
          </a:xfrm>
          <a:prstGeom prst="rect">
            <a:avLst/>
          </a:prstGeom>
        </p:spPr>
        <p:txBody>
          <a:bodyPr wrap="square">
            <a:spAutoFit/>
          </a:bodyPr>
          <a:lstStyle/>
          <a:p>
            <a:pPr algn="ctr">
              <a:defRPr/>
            </a:pPr>
            <a:r>
              <a:rPr lang="zh-CN" altLang="en-US" sz="1030" dirty="0">
                <a:solidFill>
                  <a:schemeClr val="bg1">
                    <a:lumMod val="65000"/>
                  </a:schemeClr>
                </a:solidFill>
              </a:rPr>
              <a:t>单击添加内容单击添加内容单击添加内容单击添加内容单击添加内容单击添加内容单击添加内容单击添加内容单击添加内容单击添加内容单击添加内容单击添加内容单击添加内容单击添加内容单击添加内容单击添加内容单击添加内容单击添加内容单击添加内容单击添加内容</a:t>
            </a:r>
            <a:endParaRPr lang="en-GB" sz="1030" dirty="0">
              <a:solidFill>
                <a:schemeClr val="bg1">
                  <a:lumMod val="65000"/>
                </a:schemeClr>
              </a:solidFill>
            </a:endParaRPr>
          </a:p>
        </p:txBody>
      </p:sp>
      <p:sp>
        <p:nvSpPr>
          <p:cNvPr id="24"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0-#ppt_w/2"/>
                                          </p:val>
                                        </p:tav>
                                        <p:tav tm="100000">
                                          <p:val>
                                            <p:strVal val="#ppt_x"/>
                                          </p:val>
                                        </p:tav>
                                      </p:tavLst>
                                    </p:anim>
                                    <p:anim calcmode="lin" valueType="num">
                                      <p:cBhvr additive="base">
                                        <p:cTn id="8" dur="500" fill="hold"/>
                                        <p:tgtEl>
                                          <p:spTgt spid="5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barn(inVertical)">
                                      <p:cBhvr>
                                        <p:cTn id="12"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7" name="Group 3"/>
          <p:cNvGrpSpPr/>
          <p:nvPr/>
        </p:nvGrpSpPr>
        <p:grpSpPr>
          <a:xfrm>
            <a:off x="730781" y="1397955"/>
            <a:ext cx="7537974" cy="1210492"/>
            <a:chOff x="967802" y="1902099"/>
            <a:chExt cx="10256393" cy="1647031"/>
          </a:xfrm>
        </p:grpSpPr>
        <p:grpSp>
          <p:nvGrpSpPr>
            <p:cNvPr id="48" name="Group 4"/>
            <p:cNvGrpSpPr/>
            <p:nvPr/>
          </p:nvGrpSpPr>
          <p:grpSpPr>
            <a:xfrm>
              <a:off x="967802" y="1902099"/>
              <a:ext cx="10256393" cy="1647031"/>
              <a:chOff x="-1123401" y="2523132"/>
              <a:chExt cx="11282033" cy="1811734"/>
            </a:xfrm>
          </p:grpSpPr>
          <p:sp>
            <p:nvSpPr>
              <p:cNvPr id="70" name="Freeform 5"/>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2335" tIns="232335" rIns="232335" bIns="232335" numCol="1" spcCol="1270" anchor="ctr" anchorCtr="0">
                <a:noAutofit/>
              </a:bodyPr>
              <a:lstStyle/>
              <a:p>
                <a:pPr algn="ctr" defTabSz="1306830">
                  <a:lnSpc>
                    <a:spcPct val="90000"/>
                  </a:lnSpc>
                  <a:spcBef>
                    <a:spcPct val="0"/>
                  </a:spcBef>
                  <a:spcAft>
                    <a:spcPct val="35000"/>
                  </a:spcAft>
                </a:pPr>
                <a:endParaRPr lang="en-GB" sz="2940"/>
              </a:p>
            </p:txBody>
          </p:sp>
          <p:sp>
            <p:nvSpPr>
              <p:cNvPr id="71" name="Freeform 6"/>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2367" tIns="295325" rIns="102367" bIns="295325" numCol="1" spcCol="1270" anchor="ctr" anchorCtr="0">
                <a:noAutofit/>
              </a:bodyPr>
              <a:lstStyle/>
              <a:p>
                <a:pPr algn="ctr" defTabSz="555625">
                  <a:lnSpc>
                    <a:spcPct val="90000"/>
                  </a:lnSpc>
                  <a:spcBef>
                    <a:spcPct val="0"/>
                  </a:spcBef>
                  <a:spcAft>
                    <a:spcPct val="35000"/>
                  </a:spcAft>
                </a:pPr>
                <a:endParaRPr lang="en-GB" sz="1250"/>
              </a:p>
            </p:txBody>
          </p:sp>
          <p:sp>
            <p:nvSpPr>
              <p:cNvPr id="72" name="Freeform 7"/>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2335" tIns="232335" rIns="232335" bIns="232335" numCol="1" spcCol="1270" anchor="ctr" anchorCtr="0">
                <a:noAutofit/>
              </a:bodyPr>
              <a:lstStyle/>
              <a:p>
                <a:pPr algn="ctr" defTabSz="1306830">
                  <a:lnSpc>
                    <a:spcPct val="90000"/>
                  </a:lnSpc>
                  <a:spcBef>
                    <a:spcPct val="0"/>
                  </a:spcBef>
                  <a:spcAft>
                    <a:spcPct val="35000"/>
                  </a:spcAft>
                </a:pPr>
                <a:endParaRPr lang="en-GB" sz="2940"/>
              </a:p>
            </p:txBody>
          </p:sp>
          <p:sp>
            <p:nvSpPr>
              <p:cNvPr id="73" name="Freeform 8"/>
              <p:cNvSpPr/>
              <p:nvPr/>
            </p:nvSpPr>
            <p:spPr>
              <a:xfrm>
                <a:off x="7148980" y="2903596"/>
                <a:ext cx="1050805" cy="1050805"/>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2367" tIns="159092" rIns="102367" bIns="159092" numCol="1" spcCol="1270" anchor="ctr" anchorCtr="0">
                <a:noAutofit/>
              </a:bodyPr>
              <a:lstStyle/>
              <a:p>
                <a:pPr algn="ctr" defTabSz="1437640">
                  <a:lnSpc>
                    <a:spcPct val="90000"/>
                  </a:lnSpc>
                  <a:spcBef>
                    <a:spcPct val="0"/>
                  </a:spcBef>
                  <a:spcAft>
                    <a:spcPct val="35000"/>
                  </a:spcAft>
                </a:pPr>
                <a:endParaRPr lang="en-GB" sz="3235"/>
              </a:p>
            </p:txBody>
          </p:sp>
          <p:sp>
            <p:nvSpPr>
              <p:cNvPr id="74" name="Freeform 9"/>
              <p:cNvSpPr/>
              <p:nvPr/>
            </p:nvSpPr>
            <p:spPr>
              <a:xfrm>
                <a:off x="8346898"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2335" tIns="232335" rIns="232335" bIns="232335" numCol="1" spcCol="1270" anchor="ctr" anchorCtr="0">
                <a:noAutofit/>
              </a:bodyPr>
              <a:lstStyle/>
              <a:p>
                <a:pPr algn="ctr" defTabSz="1306830">
                  <a:lnSpc>
                    <a:spcPct val="90000"/>
                  </a:lnSpc>
                  <a:spcBef>
                    <a:spcPct val="0"/>
                  </a:spcBef>
                  <a:spcAft>
                    <a:spcPct val="35000"/>
                  </a:spcAft>
                </a:pPr>
                <a:endParaRPr lang="en-GB" sz="2940"/>
              </a:p>
            </p:txBody>
          </p:sp>
          <p:sp>
            <p:nvSpPr>
              <p:cNvPr id="75" name="Freeform 10"/>
              <p:cNvSpPr/>
              <p:nvPr/>
            </p:nvSpPr>
            <p:spPr>
              <a:xfrm>
                <a:off x="-1123401"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2335" tIns="232335" rIns="232335" bIns="232335" numCol="1" spcCol="1270" anchor="ctr" anchorCtr="0">
                <a:noAutofit/>
              </a:bodyPr>
              <a:lstStyle/>
              <a:p>
                <a:pPr algn="ctr" defTabSz="1306830">
                  <a:lnSpc>
                    <a:spcPct val="90000"/>
                  </a:lnSpc>
                  <a:spcBef>
                    <a:spcPct val="0"/>
                  </a:spcBef>
                  <a:spcAft>
                    <a:spcPct val="35000"/>
                  </a:spcAft>
                </a:pPr>
                <a:endParaRPr lang="en-GB" sz="2940"/>
              </a:p>
            </p:txBody>
          </p:sp>
          <p:sp>
            <p:nvSpPr>
              <p:cNvPr id="76" name="Freeform 11"/>
              <p:cNvSpPr/>
              <p:nvPr/>
            </p:nvSpPr>
            <p:spPr>
              <a:xfrm>
                <a:off x="835447"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2367" tIns="295325" rIns="102367" bIns="295325" numCol="1" spcCol="1270" anchor="ctr" anchorCtr="0">
                <a:noAutofit/>
              </a:bodyPr>
              <a:lstStyle/>
              <a:p>
                <a:pPr algn="ctr" defTabSz="555625">
                  <a:lnSpc>
                    <a:spcPct val="90000"/>
                  </a:lnSpc>
                  <a:spcBef>
                    <a:spcPct val="0"/>
                  </a:spcBef>
                  <a:spcAft>
                    <a:spcPct val="35000"/>
                  </a:spcAft>
                </a:pPr>
                <a:endParaRPr lang="en-GB" sz="1250"/>
              </a:p>
            </p:txBody>
          </p:sp>
        </p:grpSp>
        <p:grpSp>
          <p:nvGrpSpPr>
            <p:cNvPr id="49" name="Group 14"/>
            <p:cNvGrpSpPr/>
            <p:nvPr/>
          </p:nvGrpSpPr>
          <p:grpSpPr>
            <a:xfrm>
              <a:off x="1501841" y="2407611"/>
              <a:ext cx="578952" cy="618042"/>
              <a:chOff x="9159875" y="1647825"/>
              <a:chExt cx="434975" cy="464344"/>
            </a:xfrm>
            <a:solidFill>
              <a:schemeClr val="bg2"/>
            </a:solidFill>
          </p:grpSpPr>
          <p:sp>
            <p:nvSpPr>
              <p:cNvPr id="67"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8"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9"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50" name="Group 18"/>
            <p:cNvGrpSpPr/>
            <p:nvPr/>
          </p:nvGrpSpPr>
          <p:grpSpPr>
            <a:xfrm>
              <a:off x="10091658" y="2416592"/>
              <a:ext cx="618042" cy="618042"/>
              <a:chOff x="8216107" y="1647825"/>
              <a:chExt cx="464344" cy="464344"/>
            </a:xfrm>
            <a:solidFill>
              <a:schemeClr val="bg2"/>
            </a:solidFill>
          </p:grpSpPr>
          <p:sp>
            <p:nvSpPr>
              <p:cNvPr id="65"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6"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51" name="Group 21"/>
            <p:cNvGrpSpPr/>
            <p:nvPr/>
          </p:nvGrpSpPr>
          <p:grpSpPr>
            <a:xfrm>
              <a:off x="7221342" y="2435608"/>
              <a:ext cx="619099" cy="580009"/>
              <a:chOff x="5368132" y="3540125"/>
              <a:chExt cx="465138" cy="435769"/>
            </a:xfrm>
            <a:solidFill>
              <a:schemeClr val="bg2"/>
            </a:solidFill>
          </p:grpSpPr>
          <p:sp>
            <p:nvSpPr>
              <p:cNvPr id="63"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sp>
            <p:nvSpPr>
              <p:cNvPr id="64"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rgbClr val="FFFFFF"/>
                  </a:solidFill>
                  <a:effectLst>
                    <a:outerShdw blurRad="38100" dist="38100" dir="2700000" algn="tl">
                      <a:srgbClr val="000000"/>
                    </a:outerShdw>
                  </a:effectLst>
                  <a:latin typeface="Gill Sans" charset="0"/>
                  <a:sym typeface="Gill Sans" charset="0"/>
                </a:endParaRPr>
              </a:p>
            </p:txBody>
          </p:sp>
        </p:grpSp>
        <p:grpSp>
          <p:nvGrpSpPr>
            <p:cNvPr id="52" name="Group 27"/>
            <p:cNvGrpSpPr/>
            <p:nvPr/>
          </p:nvGrpSpPr>
          <p:grpSpPr>
            <a:xfrm>
              <a:off x="4352084" y="2484206"/>
              <a:ext cx="618042" cy="482812"/>
              <a:chOff x="2581275" y="1710532"/>
              <a:chExt cx="464344" cy="362744"/>
            </a:xfrm>
            <a:solidFill>
              <a:schemeClr val="bg2"/>
            </a:solidFill>
          </p:grpSpPr>
          <p:sp>
            <p:nvSpPr>
              <p:cNvPr id="56"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7"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8"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59"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0"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1"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sp>
            <p:nvSpPr>
              <p:cNvPr id="62"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975">
                  <a:sym typeface="Gill Sans" charset="0"/>
                </a:endParaRPr>
              </a:p>
            </p:txBody>
          </p:sp>
        </p:grpSp>
      </p:grpSp>
      <p:grpSp>
        <p:nvGrpSpPr>
          <p:cNvPr id="77" name="Group 35"/>
          <p:cNvGrpSpPr/>
          <p:nvPr/>
        </p:nvGrpSpPr>
        <p:grpSpPr>
          <a:xfrm>
            <a:off x="2521561" y="2679101"/>
            <a:ext cx="1847253" cy="806288"/>
            <a:chOff x="520106" y="2219893"/>
            <a:chExt cx="2513428" cy="1097062"/>
          </a:xfrm>
        </p:grpSpPr>
        <p:sp>
          <p:nvSpPr>
            <p:cNvPr id="78" name="TextBox 36"/>
            <p:cNvSpPr txBox="1"/>
            <p:nvPr/>
          </p:nvSpPr>
          <p:spPr>
            <a:xfrm>
              <a:off x="879082" y="2219893"/>
              <a:ext cx="1795477" cy="433428"/>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79" name="Rectangle 37"/>
            <p:cNvSpPr/>
            <p:nvPr/>
          </p:nvSpPr>
          <p:spPr>
            <a:xfrm>
              <a:off x="520106" y="2544846"/>
              <a:ext cx="2513428" cy="772109"/>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grpSp>
      <p:grpSp>
        <p:nvGrpSpPr>
          <p:cNvPr id="80" name="Group 38"/>
          <p:cNvGrpSpPr/>
          <p:nvPr/>
        </p:nvGrpSpPr>
        <p:grpSpPr>
          <a:xfrm>
            <a:off x="4630721" y="2679101"/>
            <a:ext cx="1847253" cy="806288"/>
            <a:chOff x="520106" y="2219893"/>
            <a:chExt cx="2513428" cy="1097062"/>
          </a:xfrm>
        </p:grpSpPr>
        <p:sp>
          <p:nvSpPr>
            <p:cNvPr id="81" name="TextBox 39"/>
            <p:cNvSpPr txBox="1"/>
            <p:nvPr/>
          </p:nvSpPr>
          <p:spPr>
            <a:xfrm>
              <a:off x="879084" y="2219893"/>
              <a:ext cx="1795478" cy="433428"/>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82" name="Rectangle 40"/>
            <p:cNvSpPr/>
            <p:nvPr/>
          </p:nvSpPr>
          <p:spPr>
            <a:xfrm>
              <a:off x="520106" y="2544846"/>
              <a:ext cx="2513428" cy="772109"/>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grpSp>
      <p:grpSp>
        <p:nvGrpSpPr>
          <p:cNvPr id="83" name="Group 41"/>
          <p:cNvGrpSpPr/>
          <p:nvPr/>
        </p:nvGrpSpPr>
        <p:grpSpPr>
          <a:xfrm>
            <a:off x="412401" y="2679101"/>
            <a:ext cx="1847253" cy="806288"/>
            <a:chOff x="520106" y="2219893"/>
            <a:chExt cx="2513428" cy="1097062"/>
          </a:xfrm>
        </p:grpSpPr>
        <p:sp>
          <p:nvSpPr>
            <p:cNvPr id="84" name="TextBox 42"/>
            <p:cNvSpPr txBox="1"/>
            <p:nvPr/>
          </p:nvSpPr>
          <p:spPr>
            <a:xfrm>
              <a:off x="879088" y="2219893"/>
              <a:ext cx="1795477" cy="433428"/>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85" name="Rectangle 43"/>
            <p:cNvSpPr/>
            <p:nvPr/>
          </p:nvSpPr>
          <p:spPr>
            <a:xfrm>
              <a:off x="520106" y="2544846"/>
              <a:ext cx="2513428" cy="772109"/>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grpSp>
      <p:grpSp>
        <p:nvGrpSpPr>
          <p:cNvPr id="86" name="Group 44"/>
          <p:cNvGrpSpPr/>
          <p:nvPr/>
        </p:nvGrpSpPr>
        <p:grpSpPr>
          <a:xfrm>
            <a:off x="6739882" y="2679101"/>
            <a:ext cx="1847253" cy="806288"/>
            <a:chOff x="520106" y="2219893"/>
            <a:chExt cx="2513428" cy="1097062"/>
          </a:xfrm>
        </p:grpSpPr>
        <p:sp>
          <p:nvSpPr>
            <p:cNvPr id="87" name="TextBox 45"/>
            <p:cNvSpPr txBox="1"/>
            <p:nvPr/>
          </p:nvSpPr>
          <p:spPr>
            <a:xfrm>
              <a:off x="879082" y="2219893"/>
              <a:ext cx="1795478" cy="433428"/>
            </a:xfrm>
            <a:prstGeom prst="rect">
              <a:avLst/>
            </a:prstGeom>
            <a:noFill/>
          </p:spPr>
          <p:txBody>
            <a:bodyPr wrap="none" rtlCol="0">
              <a:spAutoFit/>
            </a:bodyPr>
            <a:lstStyle/>
            <a:p>
              <a:pPr algn="ctr"/>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88" name="Rectangle 46"/>
            <p:cNvSpPr/>
            <p:nvPr/>
          </p:nvSpPr>
          <p:spPr>
            <a:xfrm>
              <a:off x="520106" y="2544846"/>
              <a:ext cx="2513428" cy="772109"/>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a:t>
              </a:r>
              <a:endParaRPr lang="en-GB" sz="1030" dirty="0">
                <a:solidFill>
                  <a:schemeClr val="bg1">
                    <a:lumMod val="65000"/>
                  </a:schemeClr>
                </a:solidFill>
              </a:endParaRPr>
            </a:p>
          </p:txBody>
        </p:sp>
      </p:grpSp>
      <p:sp>
        <p:nvSpPr>
          <p:cNvPr id="89" name="Rectangle 47"/>
          <p:cNvSpPr/>
          <p:nvPr/>
        </p:nvSpPr>
        <p:spPr>
          <a:xfrm>
            <a:off x="698703" y="3812299"/>
            <a:ext cx="7602133" cy="409086"/>
          </a:xfrm>
          <a:prstGeom prst="rect">
            <a:avLst/>
          </a:prstGeom>
        </p:spPr>
        <p:txBody>
          <a:bodyPr wrap="square">
            <a:spAutoFit/>
          </a:bodyPr>
          <a:lstStyle/>
          <a:p>
            <a:pPr algn="ctr">
              <a:defRPr/>
            </a:pPr>
            <a:r>
              <a:rPr lang="zh-CN" altLang="en-US" sz="1030" dirty="0">
                <a:solidFill>
                  <a:schemeClr val="bg1">
                    <a:lumMod val="65000"/>
                  </a:schemeClr>
                </a:solidFill>
              </a:rPr>
              <a:t>单击添加内容单击添加内容单击添加内容单击添加内容单击添加内容单击添加内容单击添加内容单击添加内容单击添加内容单击添加内容单击添加内容单击添加内容单击添加内容单击添加内容</a:t>
            </a:r>
            <a:endParaRPr lang="en-GB" sz="1030" dirty="0">
              <a:solidFill>
                <a:schemeClr val="bg1">
                  <a:lumMod val="65000"/>
                </a:schemeClr>
              </a:solidFill>
            </a:endParaRPr>
          </a:p>
        </p:txBody>
      </p:sp>
      <p:cxnSp>
        <p:nvCxnSpPr>
          <p:cNvPr id="90" name="Straight Connector 49"/>
          <p:cNvCxnSpPr/>
          <p:nvPr/>
        </p:nvCxnSpPr>
        <p:spPr>
          <a:xfrm>
            <a:off x="2551395" y="3649703"/>
            <a:ext cx="373632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3"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83"/>
                                        </p:tgtEl>
                                        <p:attrNameLst>
                                          <p:attrName>style.visibility</p:attrName>
                                        </p:attrNameLst>
                                      </p:cBhvr>
                                      <p:to>
                                        <p:strVal val="visible"/>
                                      </p:to>
                                    </p:set>
                                    <p:animEffect transition="in" filter="wipe(up)">
                                      <p:cBhvr>
                                        <p:cTn id="13" dur="500"/>
                                        <p:tgtEl>
                                          <p:spTgt spid="83"/>
                                        </p:tgtEl>
                                      </p:cBhvr>
                                    </p:animEffect>
                                  </p:childTnLst>
                                </p:cTn>
                              </p:par>
                            </p:childTnLst>
                          </p:cTn>
                        </p:par>
                        <p:par>
                          <p:cTn id="14" fill="hold">
                            <p:stCondLst>
                              <p:cond delay="1500"/>
                            </p:stCondLst>
                            <p:childTnLst>
                              <p:par>
                                <p:cTn id="15" presetID="22" presetClass="entr" presetSubtype="1" fill="hold" nodeType="after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wipe(up)">
                                      <p:cBhvr>
                                        <p:cTn id="17" dur="500"/>
                                        <p:tgtEl>
                                          <p:spTgt spid="77"/>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80"/>
                                        </p:tgtEl>
                                        <p:attrNameLst>
                                          <p:attrName>style.visibility</p:attrName>
                                        </p:attrNameLst>
                                      </p:cBhvr>
                                      <p:to>
                                        <p:strVal val="visible"/>
                                      </p:to>
                                    </p:set>
                                    <p:animEffect transition="in" filter="wipe(up)">
                                      <p:cBhvr>
                                        <p:cTn id="21" dur="500"/>
                                        <p:tgtEl>
                                          <p:spTgt spid="80"/>
                                        </p:tgtEl>
                                      </p:cBhvr>
                                    </p:animEffect>
                                  </p:childTnLst>
                                </p:cTn>
                              </p:par>
                            </p:childTnLst>
                          </p:cTn>
                        </p:par>
                        <p:par>
                          <p:cTn id="22" fill="hold">
                            <p:stCondLst>
                              <p:cond delay="2500"/>
                            </p:stCondLst>
                            <p:childTnLst>
                              <p:par>
                                <p:cTn id="23" presetID="22" presetClass="entr" presetSubtype="1" fill="hold" nodeType="afterEffect">
                                  <p:stCondLst>
                                    <p:cond delay="0"/>
                                  </p:stCondLst>
                                  <p:childTnLst>
                                    <p:set>
                                      <p:cBhvr>
                                        <p:cTn id="24" dur="1" fill="hold">
                                          <p:stCondLst>
                                            <p:cond delay="0"/>
                                          </p:stCondLst>
                                        </p:cTn>
                                        <p:tgtEl>
                                          <p:spTgt spid="86"/>
                                        </p:tgtEl>
                                        <p:attrNameLst>
                                          <p:attrName>style.visibility</p:attrName>
                                        </p:attrNameLst>
                                      </p:cBhvr>
                                      <p:to>
                                        <p:strVal val="visible"/>
                                      </p:to>
                                    </p:set>
                                    <p:animEffect transition="in" filter="wipe(up)">
                                      <p:cBhvr>
                                        <p:cTn id="25" dur="500"/>
                                        <p:tgtEl>
                                          <p:spTgt spid="86"/>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90"/>
                                        </p:tgtEl>
                                        <p:attrNameLst>
                                          <p:attrName>style.visibility</p:attrName>
                                        </p:attrNameLst>
                                      </p:cBhvr>
                                      <p:to>
                                        <p:strVal val="visible"/>
                                      </p:to>
                                    </p:set>
                                    <p:animEffect transition="in" filter="wipe(left)">
                                      <p:cBhvr>
                                        <p:cTn id="29" dur="500"/>
                                        <p:tgtEl>
                                          <p:spTgt spid="90"/>
                                        </p:tgtEl>
                                      </p:cBhvr>
                                    </p:animEffect>
                                  </p:childTnLst>
                                </p:cTn>
                              </p:par>
                            </p:childTnLst>
                          </p:cTn>
                        </p:par>
                        <p:par>
                          <p:cTn id="30" fill="hold">
                            <p:stCondLst>
                              <p:cond delay="3500"/>
                            </p:stCondLst>
                            <p:childTnLst>
                              <p:par>
                                <p:cTn id="31" presetID="16" presetClass="entr" presetSubtype="21" fill="hold" grpId="0"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barn(inVertical)">
                                      <p:cBhvr>
                                        <p:cTn id="33"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3" name="Group 3"/>
          <p:cNvGrpSpPr/>
          <p:nvPr/>
        </p:nvGrpSpPr>
        <p:grpSpPr>
          <a:xfrm>
            <a:off x="446386" y="2842373"/>
            <a:ext cx="8352070" cy="1701547"/>
            <a:chOff x="580845" y="3949307"/>
            <a:chExt cx="11364077" cy="2315176"/>
          </a:xfrm>
        </p:grpSpPr>
        <p:sp>
          <p:nvSpPr>
            <p:cNvPr id="55" name="Rectangle 5"/>
            <p:cNvSpPr/>
            <p:nvPr/>
          </p:nvSpPr>
          <p:spPr>
            <a:xfrm>
              <a:off x="580845" y="4490587"/>
              <a:ext cx="2418618" cy="987600"/>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单击添加内容单击添加内容单击添加内容单击添加内容单击添加内容单击添加内容单击添加内容</a:t>
              </a:r>
              <a:endParaRPr lang="en-GB" sz="1030" dirty="0">
                <a:solidFill>
                  <a:schemeClr val="bg1">
                    <a:lumMod val="65000"/>
                  </a:schemeClr>
                </a:solidFill>
              </a:endParaRPr>
            </a:p>
          </p:txBody>
        </p:sp>
        <p:sp>
          <p:nvSpPr>
            <p:cNvPr id="56" name="AutoShape 130"/>
            <p:cNvSpPr/>
            <p:nvPr/>
          </p:nvSpPr>
          <p:spPr bwMode="auto">
            <a:xfrm>
              <a:off x="1232518" y="3949309"/>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60" name="TextBox 7"/>
            <p:cNvSpPr txBox="1"/>
            <p:nvPr/>
          </p:nvSpPr>
          <p:spPr>
            <a:xfrm>
              <a:off x="1616274" y="3968598"/>
              <a:ext cx="1716957" cy="418771"/>
            </a:xfrm>
            <a:prstGeom prst="rect">
              <a:avLst/>
            </a:prstGeom>
            <a:noFill/>
          </p:spPr>
          <p:txBody>
            <a:bodyPr wrap="none" rtlCol="0">
              <a:spAutoFit/>
            </a:bodyPr>
            <a:lstStyle/>
            <a:p>
              <a:r>
                <a:rPr lang="zh-CN" altLang="en-US" sz="1400" b="1" dirty="0">
                  <a:solidFill>
                    <a:schemeClr val="bg1">
                      <a:lumMod val="65000"/>
                    </a:schemeClr>
                  </a:solidFill>
                </a:rPr>
                <a:t>单击添加标题</a:t>
              </a:r>
              <a:endParaRPr lang="en-GB" sz="1400" b="1" dirty="0">
                <a:solidFill>
                  <a:schemeClr val="bg1">
                    <a:lumMod val="65000"/>
                  </a:schemeClr>
                </a:solidFill>
              </a:endParaRPr>
            </a:p>
          </p:txBody>
        </p:sp>
        <p:sp>
          <p:nvSpPr>
            <p:cNvPr id="62" name="Rectangle 9"/>
            <p:cNvSpPr/>
            <p:nvPr/>
          </p:nvSpPr>
          <p:spPr>
            <a:xfrm>
              <a:off x="3451410" y="4490587"/>
              <a:ext cx="2418618" cy="987600"/>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单击添加内容单击添加内容单击添加内容单击添加内容单击添加内容单击添加内容单击添加内容</a:t>
              </a:r>
              <a:endParaRPr lang="en-GB" sz="1030" dirty="0">
                <a:solidFill>
                  <a:schemeClr val="bg1">
                    <a:lumMod val="65000"/>
                  </a:schemeClr>
                </a:solidFill>
              </a:endParaRPr>
            </a:p>
          </p:txBody>
        </p:sp>
        <p:sp>
          <p:nvSpPr>
            <p:cNvPr id="63" name="AutoShape 130"/>
            <p:cNvSpPr/>
            <p:nvPr/>
          </p:nvSpPr>
          <p:spPr bwMode="auto">
            <a:xfrm>
              <a:off x="4103082"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64" name="TextBox 11"/>
            <p:cNvSpPr txBox="1"/>
            <p:nvPr/>
          </p:nvSpPr>
          <p:spPr>
            <a:xfrm>
              <a:off x="4486837" y="3968597"/>
              <a:ext cx="1716957" cy="418771"/>
            </a:xfrm>
            <a:prstGeom prst="rect">
              <a:avLst/>
            </a:prstGeom>
            <a:noFill/>
          </p:spPr>
          <p:txBody>
            <a:bodyPr wrap="none" rtlCol="0">
              <a:spAutoFit/>
            </a:bodyPr>
            <a:lstStyle/>
            <a:p>
              <a:r>
                <a:rPr lang="zh-CN" altLang="en-US" sz="1400" b="1" dirty="0">
                  <a:solidFill>
                    <a:schemeClr val="bg1">
                      <a:lumMod val="65000"/>
                    </a:schemeClr>
                  </a:solidFill>
                </a:rPr>
                <a:t>单击添加标题</a:t>
              </a:r>
              <a:endParaRPr lang="en-GB" sz="1400" b="1" dirty="0">
                <a:solidFill>
                  <a:schemeClr val="bg1">
                    <a:lumMod val="65000"/>
                  </a:schemeClr>
                </a:solidFill>
              </a:endParaRPr>
            </a:p>
          </p:txBody>
        </p:sp>
        <p:sp>
          <p:nvSpPr>
            <p:cNvPr id="66" name="Rectangle 13"/>
            <p:cNvSpPr/>
            <p:nvPr/>
          </p:nvSpPr>
          <p:spPr>
            <a:xfrm>
              <a:off x="6321974" y="4490587"/>
              <a:ext cx="2418618" cy="987600"/>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单击添加内容单击添加内容单击添加内容单击添加内容单击添加内容单击添加内容单击添加内容</a:t>
              </a:r>
              <a:endParaRPr lang="en-GB" sz="1030" dirty="0">
                <a:solidFill>
                  <a:schemeClr val="bg1">
                    <a:lumMod val="65000"/>
                  </a:schemeClr>
                </a:solidFill>
              </a:endParaRPr>
            </a:p>
          </p:txBody>
        </p:sp>
        <p:sp>
          <p:nvSpPr>
            <p:cNvPr id="67" name="AutoShape 130"/>
            <p:cNvSpPr/>
            <p:nvPr/>
          </p:nvSpPr>
          <p:spPr bwMode="auto">
            <a:xfrm>
              <a:off x="6973646"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68" name="TextBox 15"/>
            <p:cNvSpPr txBox="1"/>
            <p:nvPr/>
          </p:nvSpPr>
          <p:spPr>
            <a:xfrm>
              <a:off x="7357401" y="3968597"/>
              <a:ext cx="1716957" cy="418771"/>
            </a:xfrm>
            <a:prstGeom prst="rect">
              <a:avLst/>
            </a:prstGeom>
            <a:noFill/>
          </p:spPr>
          <p:txBody>
            <a:bodyPr wrap="none" rtlCol="0">
              <a:spAutoFit/>
            </a:bodyPr>
            <a:lstStyle/>
            <a:p>
              <a:r>
                <a:rPr lang="zh-CN" altLang="en-US" sz="1400" b="1" dirty="0">
                  <a:solidFill>
                    <a:schemeClr val="bg1">
                      <a:lumMod val="65000"/>
                    </a:schemeClr>
                  </a:solidFill>
                </a:rPr>
                <a:t>单击添加标题</a:t>
              </a:r>
              <a:endParaRPr lang="en-GB" sz="1400" b="1" dirty="0">
                <a:solidFill>
                  <a:schemeClr val="bg1">
                    <a:lumMod val="65000"/>
                  </a:schemeClr>
                </a:solidFill>
              </a:endParaRPr>
            </a:p>
          </p:txBody>
        </p:sp>
        <p:sp>
          <p:nvSpPr>
            <p:cNvPr id="70" name="Rectangle 17"/>
            <p:cNvSpPr/>
            <p:nvPr/>
          </p:nvSpPr>
          <p:spPr>
            <a:xfrm>
              <a:off x="9192538" y="4490587"/>
              <a:ext cx="2418618" cy="987600"/>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单击添加内容单击添加内容单击添加内容单击添加内容单击添加内容单击添加内容单击添加内容</a:t>
              </a:r>
              <a:endParaRPr lang="en-GB" sz="1030" dirty="0">
                <a:solidFill>
                  <a:schemeClr val="bg1">
                    <a:lumMod val="65000"/>
                  </a:schemeClr>
                </a:solidFill>
              </a:endParaRPr>
            </a:p>
          </p:txBody>
        </p:sp>
        <p:sp>
          <p:nvSpPr>
            <p:cNvPr id="71" name="AutoShape 130"/>
            <p:cNvSpPr/>
            <p:nvPr/>
          </p:nvSpPr>
          <p:spPr bwMode="auto">
            <a:xfrm>
              <a:off x="9844210" y="3949307"/>
              <a:ext cx="383755" cy="38375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6"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6"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6"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7" y="20071"/>
                    <a:pt x="21268" y="19457"/>
                    <a:pt x="20778" y="19126"/>
                  </a:cubicBezTo>
                </a:path>
              </a:pathLst>
            </a:custGeom>
            <a:solidFill>
              <a:schemeClr val="tx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72" name="TextBox 19"/>
            <p:cNvSpPr txBox="1"/>
            <p:nvPr/>
          </p:nvSpPr>
          <p:spPr>
            <a:xfrm>
              <a:off x="10227965" y="3968597"/>
              <a:ext cx="1716957" cy="418771"/>
            </a:xfrm>
            <a:prstGeom prst="rect">
              <a:avLst/>
            </a:prstGeom>
            <a:noFill/>
          </p:spPr>
          <p:txBody>
            <a:bodyPr wrap="none" rtlCol="0">
              <a:spAutoFit/>
            </a:bodyPr>
            <a:lstStyle/>
            <a:p>
              <a:r>
                <a:rPr lang="zh-CN" altLang="en-US" sz="1400" b="1" dirty="0">
                  <a:solidFill>
                    <a:schemeClr val="bg1">
                      <a:lumMod val="65000"/>
                    </a:schemeClr>
                  </a:solidFill>
                </a:rPr>
                <a:t>单击添加标题</a:t>
              </a:r>
              <a:endParaRPr lang="en-GB" sz="1400" b="1" dirty="0">
                <a:solidFill>
                  <a:schemeClr val="bg1">
                    <a:lumMod val="65000"/>
                  </a:schemeClr>
                </a:solidFill>
              </a:endParaRPr>
            </a:p>
          </p:txBody>
        </p:sp>
        <p:grpSp>
          <p:nvGrpSpPr>
            <p:cNvPr id="73" name="Group 20"/>
            <p:cNvGrpSpPr/>
            <p:nvPr/>
          </p:nvGrpSpPr>
          <p:grpSpPr>
            <a:xfrm>
              <a:off x="1538826" y="5859620"/>
              <a:ext cx="645534" cy="387795"/>
              <a:chOff x="1063489" y="6162734"/>
              <a:chExt cx="645534" cy="387795"/>
            </a:xfrm>
          </p:grpSpPr>
          <p:sp>
            <p:nvSpPr>
              <p:cNvPr id="83" name="Rounded Rectangle 30"/>
              <p:cNvSpPr/>
              <p:nvPr/>
            </p:nvSpPr>
            <p:spPr>
              <a:xfrm>
                <a:off x="1063489" y="6162734"/>
                <a:ext cx="387795" cy="387795"/>
              </a:xfrm>
              <a:prstGeom prst="roundRect">
                <a:avLst/>
              </a:prstGeom>
              <a:noFill/>
              <a:ln w="412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84" name="Right Arrow 31"/>
              <p:cNvSpPr/>
              <p:nvPr/>
            </p:nvSpPr>
            <p:spPr>
              <a:xfrm>
                <a:off x="1359089" y="6196871"/>
                <a:ext cx="349934" cy="353658"/>
              </a:xfrm>
              <a:prstGeom prs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74" name="Group 21"/>
            <p:cNvGrpSpPr/>
            <p:nvPr/>
          </p:nvGrpSpPr>
          <p:grpSpPr>
            <a:xfrm>
              <a:off x="4409389" y="5876688"/>
              <a:ext cx="645534" cy="387795"/>
              <a:chOff x="1063489" y="6162734"/>
              <a:chExt cx="645534" cy="387795"/>
            </a:xfrm>
          </p:grpSpPr>
          <p:sp>
            <p:nvSpPr>
              <p:cNvPr id="81" name="Rounded Rectangle 28"/>
              <p:cNvSpPr/>
              <p:nvPr/>
            </p:nvSpPr>
            <p:spPr>
              <a:xfrm>
                <a:off x="1063489" y="6162734"/>
                <a:ext cx="387795" cy="387795"/>
              </a:xfrm>
              <a:prstGeom prst="roundRect">
                <a:avLst/>
              </a:prstGeom>
              <a:noFill/>
              <a:ln w="412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82" name="Right Arrow 29"/>
              <p:cNvSpPr/>
              <p:nvPr/>
            </p:nvSpPr>
            <p:spPr>
              <a:xfrm>
                <a:off x="1359089" y="6196871"/>
                <a:ext cx="349934" cy="353658"/>
              </a:xfrm>
              <a:prstGeom prs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75" name="Group 22"/>
            <p:cNvGrpSpPr/>
            <p:nvPr/>
          </p:nvGrpSpPr>
          <p:grpSpPr>
            <a:xfrm>
              <a:off x="10150518" y="5876688"/>
              <a:ext cx="645534" cy="387795"/>
              <a:chOff x="1063489" y="6162734"/>
              <a:chExt cx="645534" cy="387795"/>
            </a:xfrm>
          </p:grpSpPr>
          <p:sp>
            <p:nvSpPr>
              <p:cNvPr id="79" name="Rounded Rectangle 26"/>
              <p:cNvSpPr/>
              <p:nvPr/>
            </p:nvSpPr>
            <p:spPr>
              <a:xfrm>
                <a:off x="1063489" y="6162734"/>
                <a:ext cx="387795" cy="387795"/>
              </a:xfrm>
              <a:prstGeom prst="roundRect">
                <a:avLst/>
              </a:prstGeom>
              <a:noFill/>
              <a:ln w="412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80" name="Right Arrow 27"/>
              <p:cNvSpPr/>
              <p:nvPr/>
            </p:nvSpPr>
            <p:spPr>
              <a:xfrm>
                <a:off x="1359089" y="6196871"/>
                <a:ext cx="349934" cy="353658"/>
              </a:xfrm>
              <a:prstGeom prs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nvGrpSpPr>
            <p:cNvPr id="76" name="Group 23"/>
            <p:cNvGrpSpPr/>
            <p:nvPr/>
          </p:nvGrpSpPr>
          <p:grpSpPr>
            <a:xfrm>
              <a:off x="7279954" y="5876688"/>
              <a:ext cx="645534" cy="387795"/>
              <a:chOff x="1063489" y="6162734"/>
              <a:chExt cx="645534" cy="387795"/>
            </a:xfrm>
          </p:grpSpPr>
          <p:sp>
            <p:nvSpPr>
              <p:cNvPr id="77" name="Rounded Rectangle 24"/>
              <p:cNvSpPr/>
              <p:nvPr/>
            </p:nvSpPr>
            <p:spPr>
              <a:xfrm>
                <a:off x="1063489" y="6162734"/>
                <a:ext cx="387795" cy="387795"/>
              </a:xfrm>
              <a:prstGeom prst="roundRect">
                <a:avLst/>
              </a:prstGeom>
              <a:noFill/>
              <a:ln w="412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sp>
            <p:nvSpPr>
              <p:cNvPr id="78" name="Right Arrow 25"/>
              <p:cNvSpPr/>
              <p:nvPr/>
            </p:nvSpPr>
            <p:spPr>
              <a:xfrm>
                <a:off x="1359089" y="6196871"/>
                <a:ext cx="349934" cy="353658"/>
              </a:xfrm>
              <a:prstGeom prs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grpSp>
      <p:grpSp>
        <p:nvGrpSpPr>
          <p:cNvPr id="85" name="Group 32"/>
          <p:cNvGrpSpPr/>
          <p:nvPr/>
        </p:nvGrpSpPr>
        <p:grpSpPr>
          <a:xfrm>
            <a:off x="2542311" y="1032600"/>
            <a:ext cx="1190563" cy="1190563"/>
            <a:chOff x="3432624" y="1486874"/>
            <a:chExt cx="1619915" cy="1619915"/>
          </a:xfrm>
        </p:grpSpPr>
        <p:sp>
          <p:nvSpPr>
            <p:cNvPr id="86" name="Oval 33"/>
            <p:cNvSpPr/>
            <p:nvPr/>
          </p:nvSpPr>
          <p:spPr>
            <a:xfrm>
              <a:off x="3432624" y="1486874"/>
              <a:ext cx="1619915" cy="1619915"/>
            </a:xfrm>
            <a:prstGeom prst="ellipse">
              <a:avLst/>
            </a:prstGeom>
            <a:solidFill>
              <a:schemeClr val="tx1">
                <a:lumMod val="50000"/>
                <a:lumOff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87" name="AutoShape 15"/>
            <p:cNvSpPr/>
            <p:nvPr/>
          </p:nvSpPr>
          <p:spPr bwMode="auto">
            <a:xfrm>
              <a:off x="4072891" y="1965628"/>
              <a:ext cx="339380" cy="662399"/>
            </a:xfrm>
            <a:custGeom>
              <a:avLst/>
              <a:gdLst>
                <a:gd name="T0" fmla="*/ 262945285 w 21600"/>
                <a:gd name="T1" fmla="*/ 616631 h 21437"/>
                <a:gd name="T2" fmla="*/ 262945285 w 21600"/>
                <a:gd name="T3" fmla="*/ 451557226 h 21437"/>
                <a:gd name="T4" fmla="*/ 180361170 w 21600"/>
                <a:gd name="T5" fmla="*/ 514655930 h 21437"/>
                <a:gd name="T6" fmla="*/ 173604519 w 21600"/>
                <a:gd name="T7" fmla="*/ 869221096 h 21437"/>
                <a:gd name="T8" fmla="*/ 262945285 w 21600"/>
                <a:gd name="T9" fmla="*/ 869221096 h 21437"/>
                <a:gd name="T10" fmla="*/ 252829379 w 21600"/>
                <a:gd name="T11" fmla="*/ 1326201898 h 21437"/>
                <a:gd name="T12" fmla="*/ 176977025 w 21600"/>
                <a:gd name="T13" fmla="*/ 1326201898 h 21437"/>
                <a:gd name="T14" fmla="*/ 176977025 w 21600"/>
                <a:gd name="T15" fmla="*/ 2147483646 h 21437"/>
                <a:gd name="T16" fmla="*/ 57300181 w 21600"/>
                <a:gd name="T17" fmla="*/ 2147483646 h 21437"/>
                <a:gd name="T18" fmla="*/ 57300181 w 21600"/>
                <a:gd name="T19" fmla="*/ 1326201898 h 21437"/>
                <a:gd name="T20" fmla="*/ 0 w 21600"/>
                <a:gd name="T21" fmla="*/ 1326201898 h 21437"/>
                <a:gd name="T22" fmla="*/ 0 w 21600"/>
                <a:gd name="T23" fmla="*/ 869221096 h 21437"/>
                <a:gd name="T24" fmla="*/ 55620013 w 21600"/>
                <a:gd name="T25" fmla="*/ 869221096 h 21437"/>
                <a:gd name="T26" fmla="*/ 87648428 w 21600"/>
                <a:gd name="T27" fmla="*/ 152203103 h 21437"/>
                <a:gd name="T28" fmla="*/ 262945285 w 21600"/>
                <a:gd name="T29" fmla="*/ 616631 h 21437"/>
                <a:gd name="T30" fmla="*/ 262945285 w 21600"/>
                <a:gd name="T31" fmla="*/ 616631 h 214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437">
                  <a:moveTo>
                    <a:pt x="21600" y="5"/>
                  </a:moveTo>
                  <a:cubicBezTo>
                    <a:pt x="21600" y="1241"/>
                    <a:pt x="21600" y="3664"/>
                    <a:pt x="21600" y="3664"/>
                  </a:cubicBezTo>
                  <a:cubicBezTo>
                    <a:pt x="21600" y="3664"/>
                    <a:pt x="15693" y="3516"/>
                    <a:pt x="14816" y="4176"/>
                  </a:cubicBezTo>
                  <a:cubicBezTo>
                    <a:pt x="14095" y="4718"/>
                    <a:pt x="14328" y="5933"/>
                    <a:pt x="14261" y="7053"/>
                  </a:cubicBezTo>
                  <a:cubicBezTo>
                    <a:pt x="16662" y="7053"/>
                    <a:pt x="19200" y="7053"/>
                    <a:pt x="21600" y="7053"/>
                  </a:cubicBezTo>
                  <a:cubicBezTo>
                    <a:pt x="21438" y="8341"/>
                    <a:pt x="21132" y="9564"/>
                    <a:pt x="20769" y="10761"/>
                  </a:cubicBezTo>
                  <a:cubicBezTo>
                    <a:pt x="18692" y="10761"/>
                    <a:pt x="14538" y="10761"/>
                    <a:pt x="14538" y="10761"/>
                  </a:cubicBezTo>
                  <a:lnTo>
                    <a:pt x="14538" y="21437"/>
                  </a:lnTo>
                  <a:cubicBezTo>
                    <a:pt x="14538" y="21437"/>
                    <a:pt x="7938" y="21437"/>
                    <a:pt x="4707" y="21437"/>
                  </a:cubicBezTo>
                  <a:cubicBezTo>
                    <a:pt x="4709" y="18133"/>
                    <a:pt x="4705" y="14278"/>
                    <a:pt x="4707" y="10761"/>
                  </a:cubicBezTo>
                  <a:cubicBezTo>
                    <a:pt x="3137" y="10761"/>
                    <a:pt x="1568" y="10761"/>
                    <a:pt x="0" y="10761"/>
                  </a:cubicBezTo>
                  <a:cubicBezTo>
                    <a:pt x="0" y="9525"/>
                    <a:pt x="0" y="8288"/>
                    <a:pt x="0" y="7053"/>
                  </a:cubicBezTo>
                  <a:cubicBezTo>
                    <a:pt x="1522" y="7053"/>
                    <a:pt x="3046" y="7053"/>
                    <a:pt x="4569" y="7053"/>
                  </a:cubicBezTo>
                  <a:cubicBezTo>
                    <a:pt x="4787" y="4587"/>
                    <a:pt x="4552" y="2480"/>
                    <a:pt x="7200" y="1235"/>
                  </a:cubicBezTo>
                  <a:cubicBezTo>
                    <a:pt x="10176" y="-163"/>
                    <a:pt x="15466" y="8"/>
                    <a:pt x="21600" y="5"/>
                  </a:cubicBezTo>
                  <a:close/>
                  <a:moveTo>
                    <a:pt x="21600" y="5"/>
                  </a:moveTo>
                </a:path>
              </a:pathLst>
            </a:custGeom>
            <a:solidFill>
              <a:schemeClr val="bg2"/>
            </a:solidFill>
            <a:ln>
              <a:noFill/>
            </a:ln>
          </p:spPr>
          <p:txBody>
            <a:bodyPr lIns="0" tIns="0" rIns="0" bIns="0"/>
            <a:lstStyle/>
            <a:p>
              <a:endParaRPr lang="en-GB" sz="975"/>
            </a:p>
          </p:txBody>
        </p:sp>
      </p:grpSp>
      <p:grpSp>
        <p:nvGrpSpPr>
          <p:cNvPr id="88" name="Group 35"/>
          <p:cNvGrpSpPr/>
          <p:nvPr/>
        </p:nvGrpSpPr>
        <p:grpSpPr>
          <a:xfrm>
            <a:off x="3450429" y="1032600"/>
            <a:ext cx="1190563" cy="1190563"/>
            <a:chOff x="4668236" y="1486874"/>
            <a:chExt cx="1619915" cy="1619915"/>
          </a:xfrm>
        </p:grpSpPr>
        <p:sp>
          <p:nvSpPr>
            <p:cNvPr id="89" name="Oval 36"/>
            <p:cNvSpPr/>
            <p:nvPr/>
          </p:nvSpPr>
          <p:spPr>
            <a:xfrm>
              <a:off x="4668236" y="1486874"/>
              <a:ext cx="1619915" cy="1619915"/>
            </a:xfrm>
            <a:prstGeom prst="ellipse">
              <a:avLst/>
            </a:prstGeom>
            <a:solidFill>
              <a:schemeClr val="tx1">
                <a:lumMod val="50000"/>
                <a:lumOff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90" name="Oval 37"/>
            <p:cNvSpPr/>
            <p:nvPr/>
          </p:nvSpPr>
          <p:spPr>
            <a:xfrm>
              <a:off x="4760888"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91" name="AutoShape 14"/>
            <p:cNvSpPr/>
            <p:nvPr/>
          </p:nvSpPr>
          <p:spPr bwMode="auto">
            <a:xfrm>
              <a:off x="5177102" y="2022307"/>
              <a:ext cx="602181" cy="549042"/>
            </a:xfrm>
            <a:custGeom>
              <a:avLst/>
              <a:gdLst>
                <a:gd name="T0" fmla="*/ 2147483646 w 21590"/>
                <a:gd name="T1" fmla="*/ 303068522 h 16690"/>
                <a:gd name="T2" fmla="*/ 2147483646 w 21590"/>
                <a:gd name="T3" fmla="*/ 614467900 h 16690"/>
                <a:gd name="T4" fmla="*/ 0 w 21590"/>
                <a:gd name="T5" fmla="*/ 2147483646 h 16690"/>
                <a:gd name="T6" fmla="*/ 782832664 w 21590"/>
                <a:gd name="T7" fmla="*/ 1946161268 h 16690"/>
                <a:gd name="T8" fmla="*/ 286036553 w 21590"/>
                <a:gd name="T9" fmla="*/ 1513714635 h 16690"/>
                <a:gd name="T10" fmla="*/ 511874951 w 21590"/>
                <a:gd name="T11" fmla="*/ 1496463517 h 16690"/>
                <a:gd name="T12" fmla="*/ 90358306 w 21590"/>
                <a:gd name="T13" fmla="*/ 891067454 h 16690"/>
                <a:gd name="T14" fmla="*/ 316196704 w 21590"/>
                <a:gd name="T15" fmla="*/ 942966873 h 16690"/>
                <a:gd name="T16" fmla="*/ 150558932 w 21590"/>
                <a:gd name="T17" fmla="*/ 112721961 h 16690"/>
                <a:gd name="T18" fmla="*/ 1279628774 w 21590"/>
                <a:gd name="T19" fmla="*/ 770017444 h 16690"/>
                <a:gd name="T20" fmla="*/ 2147483646 w 21590"/>
                <a:gd name="T21" fmla="*/ 199269682 h 16690"/>
                <a:gd name="T22" fmla="*/ 2147483646 w 21590"/>
                <a:gd name="T23" fmla="*/ 60822541 h 16690"/>
                <a:gd name="T24" fmla="*/ 2147483646 w 21590"/>
                <a:gd name="T25" fmla="*/ 389470283 h 16690"/>
                <a:gd name="T26" fmla="*/ 2147483646 w 21590"/>
                <a:gd name="T27" fmla="*/ 303068522 h 16690"/>
                <a:gd name="T28" fmla="*/ 2147483646 w 21590"/>
                <a:gd name="T29" fmla="*/ 303068522 h 1669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590" h="16690">
                  <a:moveTo>
                    <a:pt x="21590" y="2038"/>
                  </a:moveTo>
                  <a:cubicBezTo>
                    <a:pt x="21486" y="2795"/>
                    <a:pt x="20307" y="3555"/>
                    <a:pt x="19593" y="4132"/>
                  </a:cubicBezTo>
                  <a:cubicBezTo>
                    <a:pt x="20298" y="13815"/>
                    <a:pt x="8559" y="19854"/>
                    <a:pt x="0" y="14947"/>
                  </a:cubicBezTo>
                  <a:cubicBezTo>
                    <a:pt x="2400" y="14964"/>
                    <a:pt x="5061" y="14350"/>
                    <a:pt x="6489" y="13087"/>
                  </a:cubicBezTo>
                  <a:cubicBezTo>
                    <a:pt x="4412" y="12774"/>
                    <a:pt x="2942" y="11896"/>
                    <a:pt x="2371" y="10179"/>
                  </a:cubicBezTo>
                  <a:cubicBezTo>
                    <a:pt x="2979" y="10126"/>
                    <a:pt x="3833" y="10301"/>
                    <a:pt x="4243" y="10063"/>
                  </a:cubicBezTo>
                  <a:cubicBezTo>
                    <a:pt x="2343" y="9391"/>
                    <a:pt x="841" y="8348"/>
                    <a:pt x="749" y="5992"/>
                  </a:cubicBezTo>
                  <a:cubicBezTo>
                    <a:pt x="1425" y="6059"/>
                    <a:pt x="1777" y="6430"/>
                    <a:pt x="2621" y="6341"/>
                  </a:cubicBezTo>
                  <a:cubicBezTo>
                    <a:pt x="1392" y="5607"/>
                    <a:pt x="-10" y="2816"/>
                    <a:pt x="1248" y="758"/>
                  </a:cubicBezTo>
                  <a:cubicBezTo>
                    <a:pt x="3477" y="3062"/>
                    <a:pt x="6259" y="4849"/>
                    <a:pt x="10607" y="5178"/>
                  </a:cubicBezTo>
                  <a:cubicBezTo>
                    <a:pt x="9529" y="903"/>
                    <a:pt x="15610" y="-1746"/>
                    <a:pt x="18345" y="1340"/>
                  </a:cubicBezTo>
                  <a:cubicBezTo>
                    <a:pt x="19408" y="1129"/>
                    <a:pt x="20305" y="763"/>
                    <a:pt x="21215" y="409"/>
                  </a:cubicBezTo>
                  <a:cubicBezTo>
                    <a:pt x="20842" y="1380"/>
                    <a:pt x="20085" y="1993"/>
                    <a:pt x="19343" y="2619"/>
                  </a:cubicBezTo>
                  <a:cubicBezTo>
                    <a:pt x="20149" y="2479"/>
                    <a:pt x="21001" y="2381"/>
                    <a:pt x="21590" y="2038"/>
                  </a:cubicBezTo>
                  <a:close/>
                  <a:moveTo>
                    <a:pt x="21590" y="2038"/>
                  </a:moveTo>
                </a:path>
              </a:pathLst>
            </a:custGeom>
            <a:solidFill>
              <a:schemeClr val="bg2"/>
            </a:solidFill>
            <a:ln>
              <a:noFill/>
            </a:ln>
          </p:spPr>
          <p:txBody>
            <a:bodyPr lIns="0" tIns="0" rIns="0" bIns="0"/>
            <a:lstStyle/>
            <a:p>
              <a:endParaRPr lang="en-GB" sz="975"/>
            </a:p>
          </p:txBody>
        </p:sp>
      </p:grpSp>
      <p:grpSp>
        <p:nvGrpSpPr>
          <p:cNvPr id="92" name="Group 39"/>
          <p:cNvGrpSpPr/>
          <p:nvPr/>
        </p:nvGrpSpPr>
        <p:grpSpPr>
          <a:xfrm>
            <a:off x="4358546" y="1032599"/>
            <a:ext cx="1190563" cy="1190563"/>
            <a:chOff x="5903848" y="1486873"/>
            <a:chExt cx="1619915" cy="1619915"/>
          </a:xfrm>
        </p:grpSpPr>
        <p:sp>
          <p:nvSpPr>
            <p:cNvPr id="93" name="Oval 40"/>
            <p:cNvSpPr/>
            <p:nvPr/>
          </p:nvSpPr>
          <p:spPr>
            <a:xfrm>
              <a:off x="5903848" y="1486873"/>
              <a:ext cx="1619915" cy="1619915"/>
            </a:xfrm>
            <a:prstGeom prst="ellipse">
              <a:avLst/>
            </a:prstGeom>
            <a:solidFill>
              <a:schemeClr val="tx1">
                <a:lumMod val="50000"/>
                <a:lumOff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sp>
          <p:nvSpPr>
            <p:cNvPr id="94" name="AutoShape 13"/>
            <p:cNvSpPr/>
            <p:nvPr/>
          </p:nvSpPr>
          <p:spPr bwMode="auto">
            <a:xfrm>
              <a:off x="6426470" y="1925459"/>
              <a:ext cx="574670" cy="742735"/>
            </a:xfrm>
            <a:custGeom>
              <a:avLst/>
              <a:gdLst>
                <a:gd name="T0" fmla="*/ 536544193 w 21545"/>
                <a:gd name="T1" fmla="*/ 1809212526 h 21515"/>
                <a:gd name="T2" fmla="*/ 494557843 w 21545"/>
                <a:gd name="T3" fmla="*/ 2087334032 h 21515"/>
                <a:gd name="T4" fmla="*/ 447328334 w 21545"/>
                <a:gd name="T5" fmla="*/ 2147483646 h 21515"/>
                <a:gd name="T6" fmla="*/ 312790812 w 21545"/>
                <a:gd name="T7" fmla="*/ 2147483646 h 21515"/>
                <a:gd name="T8" fmla="*/ 284619960 w 21545"/>
                <a:gd name="T9" fmla="*/ 2147483646 h 21515"/>
                <a:gd name="T10" fmla="*/ 273483974 w 21545"/>
                <a:gd name="T11" fmla="*/ 2147483646 h 21515"/>
                <a:gd name="T12" fmla="*/ 260976991 w 21545"/>
                <a:gd name="T13" fmla="*/ 2147483646 h 21515"/>
                <a:gd name="T14" fmla="*/ 299689027 w 21545"/>
                <a:gd name="T15" fmla="*/ 2000438612 h 21515"/>
                <a:gd name="T16" fmla="*/ 394144999 w 21545"/>
                <a:gd name="T17" fmla="*/ 1331084764 h 21515"/>
                <a:gd name="T18" fmla="*/ 400100348 w 21545"/>
                <a:gd name="T19" fmla="*/ 1282667061 h 21515"/>
                <a:gd name="T20" fmla="*/ 371871543 w 21545"/>
                <a:gd name="T21" fmla="*/ 1098026760 h 21515"/>
                <a:gd name="T22" fmla="*/ 381102730 w 21545"/>
                <a:gd name="T23" fmla="*/ 887045795 h 21515"/>
                <a:gd name="T24" fmla="*/ 505693789 w 21545"/>
                <a:gd name="T25" fmla="*/ 633070619 h 21515"/>
                <a:gd name="T26" fmla="*/ 619864179 w 21545"/>
                <a:gd name="T27" fmla="*/ 647402006 h 21515"/>
                <a:gd name="T28" fmla="*/ 676979112 w 21545"/>
                <a:gd name="T29" fmla="*/ 782589932 h 21515"/>
                <a:gd name="T30" fmla="*/ 671678000 w 21545"/>
                <a:gd name="T31" fmla="*/ 988144878 h 21515"/>
                <a:gd name="T32" fmla="*/ 610036708 w 21545"/>
                <a:gd name="T33" fmla="*/ 1347613164 h 21515"/>
                <a:gd name="T34" fmla="*/ 597531247 w 21545"/>
                <a:gd name="T35" fmla="*/ 1544390415 h 21515"/>
                <a:gd name="T36" fmla="*/ 653334619 w 21545"/>
                <a:gd name="T37" fmla="*/ 1682804821 h 21515"/>
                <a:gd name="T38" fmla="*/ 760239621 w 21545"/>
                <a:gd name="T39" fmla="*/ 1732257195 h 21515"/>
                <a:gd name="T40" fmla="*/ 934799218 w 21545"/>
                <a:gd name="T41" fmla="*/ 1561950859 h 21515"/>
                <a:gd name="T42" fmla="*/ 1044978534 w 21545"/>
                <a:gd name="T43" fmla="*/ 1052963259 h 21515"/>
                <a:gd name="T44" fmla="*/ 1049564369 w 21545"/>
                <a:gd name="T45" fmla="*/ 834236692 h 21515"/>
                <a:gd name="T46" fmla="*/ 975475570 w 21545"/>
                <a:gd name="T47" fmla="*/ 495688256 h 21515"/>
                <a:gd name="T48" fmla="*/ 810147120 w 21545"/>
                <a:gd name="T49" fmla="*/ 310013335 h 21515"/>
                <a:gd name="T50" fmla="*/ 563464522 w 21545"/>
                <a:gd name="T51" fmla="*/ 284707291 h 21515"/>
                <a:gd name="T52" fmla="*/ 240012011 w 21545"/>
                <a:gd name="T53" fmla="*/ 668188978 h 21515"/>
                <a:gd name="T54" fmla="*/ 184922353 w 21545"/>
                <a:gd name="T55" fmla="*/ 1038759595 h 21515"/>
                <a:gd name="T56" fmla="*/ 229470826 w 21545"/>
                <a:gd name="T57" fmla="*/ 1310167541 h 21515"/>
                <a:gd name="T58" fmla="*/ 259666953 w 21545"/>
                <a:gd name="T59" fmla="*/ 1374985922 h 21515"/>
                <a:gd name="T60" fmla="*/ 251805281 w 21545"/>
                <a:gd name="T61" fmla="*/ 1501393627 h 21515"/>
                <a:gd name="T62" fmla="*/ 211127445 w 21545"/>
                <a:gd name="T63" fmla="*/ 1612435275 h 21515"/>
                <a:gd name="T64" fmla="*/ 169141056 w 21545"/>
                <a:gd name="T65" fmla="*/ 1586094610 h 21515"/>
                <a:gd name="T66" fmla="*/ 9706996 w 21545"/>
                <a:gd name="T67" fmla="*/ 1180533357 h 21515"/>
                <a:gd name="T68" fmla="*/ 9706996 w 21545"/>
                <a:gd name="T69" fmla="*/ 828813250 h 21515"/>
                <a:gd name="T70" fmla="*/ 71407764 w 21545"/>
                <a:gd name="T71" fmla="*/ 548367058 h 21515"/>
                <a:gd name="T72" fmla="*/ 299092743 w 21545"/>
                <a:gd name="T73" fmla="*/ 161528642 h 21515"/>
                <a:gd name="T74" fmla="*/ 556197612 w 21545"/>
                <a:gd name="T75" fmla="*/ 15366057 h 21515"/>
                <a:gd name="T76" fmla="*/ 661852052 w 21545"/>
                <a:gd name="T77" fmla="*/ 1162343 h 21515"/>
                <a:gd name="T78" fmla="*/ 946590965 w 21545"/>
                <a:gd name="T79" fmla="*/ 88962082 h 21515"/>
                <a:gd name="T80" fmla="*/ 1142710303 w 21545"/>
                <a:gd name="T81" fmla="*/ 322022613 h 21515"/>
                <a:gd name="T82" fmla="*/ 1263491803 w 21545"/>
                <a:gd name="T83" fmla="*/ 681488322 h 21515"/>
                <a:gd name="T84" fmla="*/ 1283145221 w 21545"/>
                <a:gd name="T85" fmla="*/ 929912333 h 21515"/>
                <a:gd name="T86" fmla="*/ 1269387676 w 21545"/>
                <a:gd name="T87" fmla="*/ 1186988842 h 21515"/>
                <a:gd name="T88" fmla="*/ 1016809205 w 21545"/>
                <a:gd name="T89" fmla="*/ 1888362344 h 21515"/>
                <a:gd name="T90" fmla="*/ 901328778 w 21545"/>
                <a:gd name="T91" fmla="*/ 1976292333 h 21515"/>
                <a:gd name="T92" fmla="*/ 753687987 w 21545"/>
                <a:gd name="T93" fmla="*/ 2007021870 h 21515"/>
                <a:gd name="T94" fmla="*/ 623140016 w 21545"/>
                <a:gd name="T95" fmla="*/ 1944400504 h 21515"/>
                <a:gd name="T96" fmla="*/ 536544193 w 21545"/>
                <a:gd name="T97" fmla="*/ 1809212526 h 21515"/>
                <a:gd name="T98" fmla="*/ 536544193 w 21545"/>
                <a:gd name="T99" fmla="*/ 1809212526 h 215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45" h="21515">
                  <a:moveTo>
                    <a:pt x="9009" y="14012"/>
                  </a:moveTo>
                  <a:cubicBezTo>
                    <a:pt x="8778" y="14713"/>
                    <a:pt x="8545" y="15448"/>
                    <a:pt x="8304" y="16166"/>
                  </a:cubicBezTo>
                  <a:cubicBezTo>
                    <a:pt x="8066" y="16874"/>
                    <a:pt x="7857" y="17593"/>
                    <a:pt x="7511" y="18243"/>
                  </a:cubicBezTo>
                  <a:cubicBezTo>
                    <a:pt x="6937" y="19321"/>
                    <a:pt x="6135" y="20315"/>
                    <a:pt x="5252" y="21206"/>
                  </a:cubicBezTo>
                  <a:cubicBezTo>
                    <a:pt x="5135" y="21325"/>
                    <a:pt x="4970" y="21542"/>
                    <a:pt x="4779" y="21512"/>
                  </a:cubicBezTo>
                  <a:cubicBezTo>
                    <a:pt x="4633" y="21489"/>
                    <a:pt x="4620" y="21380"/>
                    <a:pt x="4592" y="21223"/>
                  </a:cubicBezTo>
                  <a:cubicBezTo>
                    <a:pt x="4436" y="20366"/>
                    <a:pt x="4325" y="19376"/>
                    <a:pt x="4382" y="18413"/>
                  </a:cubicBezTo>
                  <a:cubicBezTo>
                    <a:pt x="4449" y="17316"/>
                    <a:pt x="4751" y="16405"/>
                    <a:pt x="5032" y="15493"/>
                  </a:cubicBezTo>
                  <a:cubicBezTo>
                    <a:pt x="5568" y="13758"/>
                    <a:pt x="6078" y="12056"/>
                    <a:pt x="6618" y="10309"/>
                  </a:cubicBezTo>
                  <a:cubicBezTo>
                    <a:pt x="6654" y="10193"/>
                    <a:pt x="6751" y="10001"/>
                    <a:pt x="6718" y="9934"/>
                  </a:cubicBezTo>
                  <a:cubicBezTo>
                    <a:pt x="6473" y="9449"/>
                    <a:pt x="6314" y="9013"/>
                    <a:pt x="6244" y="8504"/>
                  </a:cubicBezTo>
                  <a:cubicBezTo>
                    <a:pt x="6163" y="7919"/>
                    <a:pt x="6225" y="7373"/>
                    <a:pt x="6399" y="6870"/>
                  </a:cubicBezTo>
                  <a:cubicBezTo>
                    <a:pt x="6703" y="5980"/>
                    <a:pt x="7407" y="5191"/>
                    <a:pt x="8491" y="4903"/>
                  </a:cubicBezTo>
                  <a:cubicBezTo>
                    <a:pt x="9180" y="4721"/>
                    <a:pt x="9945" y="4803"/>
                    <a:pt x="10408" y="5014"/>
                  </a:cubicBezTo>
                  <a:cubicBezTo>
                    <a:pt x="10886" y="5231"/>
                    <a:pt x="11213" y="5575"/>
                    <a:pt x="11367" y="6061"/>
                  </a:cubicBezTo>
                  <a:cubicBezTo>
                    <a:pt x="11530" y="6579"/>
                    <a:pt x="11409" y="7198"/>
                    <a:pt x="11278" y="7653"/>
                  </a:cubicBezTo>
                  <a:cubicBezTo>
                    <a:pt x="10983" y="8677"/>
                    <a:pt x="10596" y="9447"/>
                    <a:pt x="10243" y="10437"/>
                  </a:cubicBezTo>
                  <a:cubicBezTo>
                    <a:pt x="10068" y="10927"/>
                    <a:pt x="9871" y="11431"/>
                    <a:pt x="10033" y="11961"/>
                  </a:cubicBezTo>
                  <a:cubicBezTo>
                    <a:pt x="10183" y="12446"/>
                    <a:pt x="10516" y="12781"/>
                    <a:pt x="10970" y="13033"/>
                  </a:cubicBezTo>
                  <a:cubicBezTo>
                    <a:pt x="11440" y="13293"/>
                    <a:pt x="11996" y="13437"/>
                    <a:pt x="12765" y="13416"/>
                  </a:cubicBezTo>
                  <a:cubicBezTo>
                    <a:pt x="14122" y="13380"/>
                    <a:pt x="15065" y="12719"/>
                    <a:pt x="15696" y="12097"/>
                  </a:cubicBezTo>
                  <a:cubicBezTo>
                    <a:pt x="16703" y="11101"/>
                    <a:pt x="17314" y="9755"/>
                    <a:pt x="17546" y="8155"/>
                  </a:cubicBezTo>
                  <a:cubicBezTo>
                    <a:pt x="17620" y="7639"/>
                    <a:pt x="17676" y="7046"/>
                    <a:pt x="17623" y="6461"/>
                  </a:cubicBezTo>
                  <a:cubicBezTo>
                    <a:pt x="17527" y="5381"/>
                    <a:pt x="17083" y="4513"/>
                    <a:pt x="16379" y="3839"/>
                  </a:cubicBezTo>
                  <a:cubicBezTo>
                    <a:pt x="15708" y="3198"/>
                    <a:pt x="14758" y="2688"/>
                    <a:pt x="13603" y="2401"/>
                  </a:cubicBezTo>
                  <a:cubicBezTo>
                    <a:pt x="12457" y="2116"/>
                    <a:pt x="10870" y="2021"/>
                    <a:pt x="9461" y="2205"/>
                  </a:cubicBezTo>
                  <a:cubicBezTo>
                    <a:pt x="6900" y="2539"/>
                    <a:pt x="5093" y="3646"/>
                    <a:pt x="4030" y="5175"/>
                  </a:cubicBezTo>
                  <a:cubicBezTo>
                    <a:pt x="3472" y="5977"/>
                    <a:pt x="3105" y="6898"/>
                    <a:pt x="3105" y="8045"/>
                  </a:cubicBezTo>
                  <a:cubicBezTo>
                    <a:pt x="3105" y="8928"/>
                    <a:pt x="3392" y="9614"/>
                    <a:pt x="3853" y="10147"/>
                  </a:cubicBezTo>
                  <a:cubicBezTo>
                    <a:pt x="4000" y="10317"/>
                    <a:pt x="4217" y="10456"/>
                    <a:pt x="4360" y="10649"/>
                  </a:cubicBezTo>
                  <a:cubicBezTo>
                    <a:pt x="4564" y="10923"/>
                    <a:pt x="4329" y="11332"/>
                    <a:pt x="4228" y="11628"/>
                  </a:cubicBezTo>
                  <a:cubicBezTo>
                    <a:pt x="4106" y="11986"/>
                    <a:pt x="4094" y="12480"/>
                    <a:pt x="3545" y="12488"/>
                  </a:cubicBezTo>
                  <a:cubicBezTo>
                    <a:pt x="3319" y="12492"/>
                    <a:pt x="3033" y="12365"/>
                    <a:pt x="2840" y="12284"/>
                  </a:cubicBezTo>
                  <a:cubicBezTo>
                    <a:pt x="1399" y="11677"/>
                    <a:pt x="523" y="10574"/>
                    <a:pt x="163" y="9143"/>
                  </a:cubicBezTo>
                  <a:cubicBezTo>
                    <a:pt x="-55" y="8274"/>
                    <a:pt x="-54" y="7259"/>
                    <a:pt x="163" y="6419"/>
                  </a:cubicBezTo>
                  <a:cubicBezTo>
                    <a:pt x="374" y="5606"/>
                    <a:pt x="766" y="4856"/>
                    <a:pt x="1199" y="4247"/>
                  </a:cubicBezTo>
                  <a:cubicBezTo>
                    <a:pt x="2099" y="2984"/>
                    <a:pt x="3417" y="1973"/>
                    <a:pt x="5022" y="1251"/>
                  </a:cubicBezTo>
                  <a:cubicBezTo>
                    <a:pt x="6255" y="696"/>
                    <a:pt x="7647" y="306"/>
                    <a:pt x="9339" y="119"/>
                  </a:cubicBezTo>
                  <a:cubicBezTo>
                    <a:pt x="9901" y="57"/>
                    <a:pt x="10482" y="31"/>
                    <a:pt x="11113" y="9"/>
                  </a:cubicBezTo>
                  <a:cubicBezTo>
                    <a:pt x="12956" y="-58"/>
                    <a:pt x="14632" y="260"/>
                    <a:pt x="15894" y="689"/>
                  </a:cubicBezTo>
                  <a:cubicBezTo>
                    <a:pt x="17226" y="1142"/>
                    <a:pt x="18288" y="1746"/>
                    <a:pt x="19187" y="2494"/>
                  </a:cubicBezTo>
                  <a:cubicBezTo>
                    <a:pt x="20113" y="3264"/>
                    <a:pt x="20787" y="4159"/>
                    <a:pt x="21215" y="5278"/>
                  </a:cubicBezTo>
                  <a:cubicBezTo>
                    <a:pt x="21437" y="5860"/>
                    <a:pt x="21545" y="6483"/>
                    <a:pt x="21545" y="7202"/>
                  </a:cubicBezTo>
                  <a:cubicBezTo>
                    <a:pt x="21545" y="7923"/>
                    <a:pt x="21453" y="8558"/>
                    <a:pt x="21314" y="9193"/>
                  </a:cubicBezTo>
                  <a:cubicBezTo>
                    <a:pt x="20790" y="11573"/>
                    <a:pt x="19303" y="13518"/>
                    <a:pt x="17073" y="14625"/>
                  </a:cubicBezTo>
                  <a:cubicBezTo>
                    <a:pt x="16532" y="14894"/>
                    <a:pt x="15877" y="15141"/>
                    <a:pt x="15134" y="15306"/>
                  </a:cubicBezTo>
                  <a:cubicBezTo>
                    <a:pt x="14397" y="15470"/>
                    <a:pt x="13556" y="15592"/>
                    <a:pt x="12655" y="15544"/>
                  </a:cubicBezTo>
                  <a:cubicBezTo>
                    <a:pt x="11780" y="15499"/>
                    <a:pt x="11065" y="15318"/>
                    <a:pt x="10463" y="15059"/>
                  </a:cubicBezTo>
                  <a:cubicBezTo>
                    <a:pt x="9866" y="14803"/>
                    <a:pt x="9365" y="14488"/>
                    <a:pt x="9009" y="14012"/>
                  </a:cubicBezTo>
                  <a:close/>
                  <a:moveTo>
                    <a:pt x="9009" y="14012"/>
                  </a:moveTo>
                </a:path>
              </a:pathLst>
            </a:custGeom>
            <a:solidFill>
              <a:schemeClr val="bg2"/>
            </a:solidFill>
            <a:ln>
              <a:noFill/>
            </a:ln>
          </p:spPr>
          <p:txBody>
            <a:bodyPr lIns="0" tIns="0" rIns="0" bIns="0"/>
            <a:lstStyle/>
            <a:p>
              <a:endParaRPr lang="en-GB" sz="975"/>
            </a:p>
          </p:txBody>
        </p:sp>
        <p:sp>
          <p:nvSpPr>
            <p:cNvPr id="95" name="Oval 42"/>
            <p:cNvSpPr/>
            <p:nvPr/>
          </p:nvSpPr>
          <p:spPr>
            <a:xfrm>
              <a:off x="5996500"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grpSp>
      <p:grpSp>
        <p:nvGrpSpPr>
          <p:cNvPr id="96" name="Group 43"/>
          <p:cNvGrpSpPr/>
          <p:nvPr/>
        </p:nvGrpSpPr>
        <p:grpSpPr>
          <a:xfrm>
            <a:off x="5266664" y="1032598"/>
            <a:ext cx="1190563" cy="1190563"/>
            <a:chOff x="7139460" y="1486872"/>
            <a:chExt cx="1619915" cy="1619915"/>
          </a:xfrm>
        </p:grpSpPr>
        <p:sp>
          <p:nvSpPr>
            <p:cNvPr id="97" name="Oval 44"/>
            <p:cNvSpPr/>
            <p:nvPr/>
          </p:nvSpPr>
          <p:spPr>
            <a:xfrm>
              <a:off x="7139460" y="1486872"/>
              <a:ext cx="1619915" cy="1619915"/>
            </a:xfrm>
            <a:prstGeom prst="ellipse">
              <a:avLst/>
            </a:prstGeom>
            <a:solidFill>
              <a:schemeClr val="tx1">
                <a:lumMod val="50000"/>
                <a:lumOff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grpSp>
          <p:nvGrpSpPr>
            <p:cNvPr id="98" name="Group 45"/>
            <p:cNvGrpSpPr/>
            <p:nvPr/>
          </p:nvGrpSpPr>
          <p:grpSpPr>
            <a:xfrm>
              <a:off x="7621074" y="1970064"/>
              <a:ext cx="658456" cy="601285"/>
              <a:chOff x="5289550" y="3940175"/>
              <a:chExt cx="1060450" cy="1065213"/>
            </a:xfrm>
            <a:solidFill>
              <a:schemeClr val="bg2"/>
            </a:solidFill>
          </p:grpSpPr>
          <p:sp>
            <p:nvSpPr>
              <p:cNvPr id="100" name="AutoShape 16"/>
              <p:cNvSpPr/>
              <p:nvPr/>
            </p:nvSpPr>
            <p:spPr bwMode="auto">
              <a:xfrm>
                <a:off x="5289550" y="4270375"/>
                <a:ext cx="193675" cy="735013"/>
              </a:xfrm>
              <a:custGeom>
                <a:avLst/>
                <a:gdLst>
                  <a:gd name="T0" fmla="*/ 0 w 21600"/>
                  <a:gd name="T1" fmla="*/ 0 h 21600"/>
                  <a:gd name="T2" fmla="*/ 15570878 w 21600"/>
                  <a:gd name="T3" fmla="*/ 0 h 21600"/>
                  <a:gd name="T4" fmla="*/ 15570878 w 21600"/>
                  <a:gd name="T5" fmla="*/ 851094045 h 21600"/>
                  <a:gd name="T6" fmla="*/ 0 w 21600"/>
                  <a:gd name="T7" fmla="*/ 851094045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0"/>
                    </a:moveTo>
                    <a:lnTo>
                      <a:pt x="21600" y="0"/>
                    </a:lnTo>
                    <a:lnTo>
                      <a:pt x="21600" y="21600"/>
                    </a:lnTo>
                    <a:lnTo>
                      <a:pt x="0" y="21600"/>
                    </a:lnTo>
                    <a:cubicBezTo>
                      <a:pt x="0" y="21600"/>
                      <a:pt x="0" y="0"/>
                      <a:pt x="0" y="0"/>
                    </a:cubicBezTo>
                    <a:close/>
                    <a:moveTo>
                      <a:pt x="0" y="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sz="975"/>
              </a:p>
            </p:txBody>
          </p:sp>
          <p:sp>
            <p:nvSpPr>
              <p:cNvPr id="101" name="AutoShape 17"/>
              <p:cNvSpPr/>
              <p:nvPr/>
            </p:nvSpPr>
            <p:spPr bwMode="auto">
              <a:xfrm>
                <a:off x="5686425" y="4248150"/>
                <a:ext cx="663575" cy="752475"/>
              </a:xfrm>
              <a:custGeom>
                <a:avLst/>
                <a:gdLst>
                  <a:gd name="T0" fmla="*/ 558134868 w 21600"/>
                  <a:gd name="T1" fmla="*/ 72380501 h 21600"/>
                  <a:gd name="T2" fmla="*/ 626271363 w 21600"/>
                  <a:gd name="T3" fmla="*/ 312562229 h 21600"/>
                  <a:gd name="T4" fmla="*/ 626271363 w 21600"/>
                  <a:gd name="T5" fmla="*/ 913205924 h 21600"/>
                  <a:gd name="T6" fmla="*/ 440419551 w 21600"/>
                  <a:gd name="T7" fmla="*/ 913205924 h 21600"/>
                  <a:gd name="T8" fmla="*/ 440419551 w 21600"/>
                  <a:gd name="T9" fmla="*/ 370651349 h 21600"/>
                  <a:gd name="T10" fmla="*/ 425893771 w 21600"/>
                  <a:gd name="T11" fmla="*/ 262673450 h 21600"/>
                  <a:gd name="T12" fmla="*/ 324790931 w 21600"/>
                  <a:gd name="T13" fmla="*/ 193928902 h 21600"/>
                  <a:gd name="T14" fmla="*/ 199073268 w 21600"/>
                  <a:gd name="T15" fmla="*/ 294551148 h 21600"/>
                  <a:gd name="T16" fmla="*/ 181386752 w 21600"/>
                  <a:gd name="T17" fmla="*/ 430433432 h 21600"/>
                  <a:gd name="T18" fmla="*/ 181386752 w 21600"/>
                  <a:gd name="T19" fmla="*/ 913205924 h 21600"/>
                  <a:gd name="T20" fmla="*/ 0 w 21600"/>
                  <a:gd name="T21" fmla="*/ 913205924 h 21600"/>
                  <a:gd name="T22" fmla="*/ 0 w 21600"/>
                  <a:gd name="T23" fmla="*/ 22872767 h 21600"/>
                  <a:gd name="T24" fmla="*/ 175645722 w 21600"/>
                  <a:gd name="T25" fmla="*/ 22872767 h 21600"/>
                  <a:gd name="T26" fmla="*/ 175645722 w 21600"/>
                  <a:gd name="T27" fmla="*/ 152962526 h 21600"/>
                  <a:gd name="T28" fmla="*/ 241578472 w 21600"/>
                  <a:gd name="T29" fmla="*/ 53989559 h 21600"/>
                  <a:gd name="T30" fmla="*/ 382894971 w 21600"/>
                  <a:gd name="T31" fmla="*/ 0 h 21600"/>
                  <a:gd name="T32" fmla="*/ 558134868 w 21600"/>
                  <a:gd name="T33" fmla="*/ 72380501 h 21600"/>
                  <a:gd name="T34" fmla="*/ 558134868 w 21600"/>
                  <a:gd name="T35" fmla="*/ 72380501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9250" y="1712"/>
                    </a:moveTo>
                    <a:cubicBezTo>
                      <a:pt x="20816" y="2855"/>
                      <a:pt x="21600" y="4748"/>
                      <a:pt x="21600" y="7393"/>
                    </a:cubicBezTo>
                    <a:lnTo>
                      <a:pt x="21600" y="21600"/>
                    </a:lnTo>
                    <a:lnTo>
                      <a:pt x="15190" y="21600"/>
                    </a:lnTo>
                    <a:lnTo>
                      <a:pt x="15190" y="8767"/>
                    </a:lnTo>
                    <a:cubicBezTo>
                      <a:pt x="15190" y="7658"/>
                      <a:pt x="15023" y="6806"/>
                      <a:pt x="14689" y="6213"/>
                    </a:cubicBezTo>
                    <a:cubicBezTo>
                      <a:pt x="14078" y="5129"/>
                      <a:pt x="12917" y="4587"/>
                      <a:pt x="11202" y="4587"/>
                    </a:cubicBezTo>
                    <a:cubicBezTo>
                      <a:pt x="9096" y="4587"/>
                      <a:pt x="7651" y="5380"/>
                      <a:pt x="6866" y="6967"/>
                    </a:cubicBezTo>
                    <a:cubicBezTo>
                      <a:pt x="6459" y="7807"/>
                      <a:pt x="6256" y="8877"/>
                      <a:pt x="6256" y="10181"/>
                    </a:cubicBezTo>
                    <a:lnTo>
                      <a:pt x="6256" y="21600"/>
                    </a:lnTo>
                    <a:lnTo>
                      <a:pt x="0" y="21600"/>
                    </a:lnTo>
                    <a:lnTo>
                      <a:pt x="0" y="541"/>
                    </a:lnTo>
                    <a:lnTo>
                      <a:pt x="6058" y="541"/>
                    </a:lnTo>
                    <a:lnTo>
                      <a:pt x="6058" y="3618"/>
                    </a:lnTo>
                    <a:cubicBezTo>
                      <a:pt x="6860" y="2535"/>
                      <a:pt x="7617" y="1754"/>
                      <a:pt x="8332" y="1277"/>
                    </a:cubicBezTo>
                    <a:cubicBezTo>
                      <a:pt x="9614" y="425"/>
                      <a:pt x="11239" y="0"/>
                      <a:pt x="13206" y="0"/>
                    </a:cubicBezTo>
                    <a:cubicBezTo>
                      <a:pt x="15668" y="0"/>
                      <a:pt x="17683" y="570"/>
                      <a:pt x="19250" y="1712"/>
                    </a:cubicBezTo>
                    <a:close/>
                    <a:moveTo>
                      <a:pt x="19250" y="1712"/>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sz="975"/>
              </a:p>
            </p:txBody>
          </p:sp>
          <p:sp>
            <p:nvSpPr>
              <p:cNvPr id="102" name="AutoShape 18"/>
              <p:cNvSpPr/>
              <p:nvPr/>
            </p:nvSpPr>
            <p:spPr bwMode="auto">
              <a:xfrm>
                <a:off x="5289550" y="3940175"/>
                <a:ext cx="238125" cy="236538"/>
              </a:xfrm>
              <a:custGeom>
                <a:avLst/>
                <a:gdLst>
                  <a:gd name="T0" fmla="*/ 28940599 w 21600"/>
                  <a:gd name="T1" fmla="*/ 14182906 h 21600"/>
                  <a:gd name="T2" fmla="*/ 14468905 w 21600"/>
                  <a:gd name="T3" fmla="*/ 28365812 h 21600"/>
                  <a:gd name="T4" fmla="*/ 0 w 21600"/>
                  <a:gd name="T5" fmla="*/ 14182906 h 21600"/>
                  <a:gd name="T6" fmla="*/ 14468905 w 21600"/>
                  <a:gd name="T7" fmla="*/ 0 h 21600"/>
                  <a:gd name="T8" fmla="*/ 28940599 w 21600"/>
                  <a:gd name="T9" fmla="*/ 14182906 h 21600"/>
                  <a:gd name="T10" fmla="*/ 28940599 w 21600"/>
                  <a:gd name="T11" fmla="*/ 14182906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1600" y="10800"/>
                    </a:moveTo>
                    <a:cubicBezTo>
                      <a:pt x="21600" y="16766"/>
                      <a:pt x="16764" y="21600"/>
                      <a:pt x="10799" y="21600"/>
                    </a:cubicBezTo>
                    <a:cubicBezTo>
                      <a:pt x="4835" y="21600"/>
                      <a:pt x="0" y="16766"/>
                      <a:pt x="0" y="10800"/>
                    </a:cubicBezTo>
                    <a:cubicBezTo>
                      <a:pt x="0" y="4834"/>
                      <a:pt x="4835" y="0"/>
                      <a:pt x="10799" y="0"/>
                    </a:cubicBezTo>
                    <a:cubicBezTo>
                      <a:pt x="16764" y="0"/>
                      <a:pt x="21600" y="4834"/>
                      <a:pt x="21600" y="10800"/>
                    </a:cubicBezTo>
                    <a:close/>
                    <a:moveTo>
                      <a:pt x="21600" y="10800"/>
                    </a:moveTo>
                  </a:path>
                </a:pathLst>
              </a:custGeom>
              <a:grp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en-GB" sz="975"/>
              </a:p>
            </p:txBody>
          </p:sp>
        </p:grpSp>
        <p:sp>
          <p:nvSpPr>
            <p:cNvPr id="99" name="Oval 46"/>
            <p:cNvSpPr/>
            <p:nvPr/>
          </p:nvSpPr>
          <p:spPr>
            <a:xfrm>
              <a:off x="7229221" y="2197327"/>
              <a:ext cx="199000" cy="199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p>
          </p:txBody>
        </p:sp>
      </p:grpSp>
      <p:sp>
        <p:nvSpPr>
          <p:cNvPr id="45"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14:window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p:cTn id="7" dur="500" fill="hold"/>
                                        <p:tgtEl>
                                          <p:spTgt spid="85"/>
                                        </p:tgtEl>
                                        <p:attrNameLst>
                                          <p:attrName>ppt_w</p:attrName>
                                        </p:attrNameLst>
                                      </p:cBhvr>
                                      <p:tavLst>
                                        <p:tav tm="0">
                                          <p:val>
                                            <p:fltVal val="0"/>
                                          </p:val>
                                        </p:tav>
                                        <p:tav tm="100000">
                                          <p:val>
                                            <p:strVal val="#ppt_w"/>
                                          </p:val>
                                        </p:tav>
                                      </p:tavLst>
                                    </p:anim>
                                    <p:anim calcmode="lin" valueType="num">
                                      <p:cBhvr>
                                        <p:cTn id="8" dur="500" fill="hold"/>
                                        <p:tgtEl>
                                          <p:spTgt spid="85"/>
                                        </p:tgtEl>
                                        <p:attrNameLst>
                                          <p:attrName>ppt_h</p:attrName>
                                        </p:attrNameLst>
                                      </p:cBhvr>
                                      <p:tavLst>
                                        <p:tav tm="0">
                                          <p:val>
                                            <p:fltVal val="0"/>
                                          </p:val>
                                        </p:tav>
                                        <p:tav tm="100000">
                                          <p:val>
                                            <p:strVal val="#ppt_h"/>
                                          </p:val>
                                        </p:tav>
                                      </p:tavLst>
                                    </p:anim>
                                    <p:animEffect transition="in" filter="fade">
                                      <p:cBhvr>
                                        <p:cTn id="9" dur="500"/>
                                        <p:tgtEl>
                                          <p:spTgt spid="8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8"/>
                                        </p:tgtEl>
                                        <p:attrNameLst>
                                          <p:attrName>style.visibility</p:attrName>
                                        </p:attrNameLst>
                                      </p:cBhvr>
                                      <p:to>
                                        <p:strVal val="visible"/>
                                      </p:to>
                                    </p:set>
                                    <p:anim calcmode="lin" valueType="num">
                                      <p:cBhvr>
                                        <p:cTn id="13" dur="500" fill="hold"/>
                                        <p:tgtEl>
                                          <p:spTgt spid="88"/>
                                        </p:tgtEl>
                                        <p:attrNameLst>
                                          <p:attrName>ppt_w</p:attrName>
                                        </p:attrNameLst>
                                      </p:cBhvr>
                                      <p:tavLst>
                                        <p:tav tm="0">
                                          <p:val>
                                            <p:fltVal val="0"/>
                                          </p:val>
                                        </p:tav>
                                        <p:tav tm="100000">
                                          <p:val>
                                            <p:strVal val="#ppt_w"/>
                                          </p:val>
                                        </p:tav>
                                      </p:tavLst>
                                    </p:anim>
                                    <p:anim calcmode="lin" valueType="num">
                                      <p:cBhvr>
                                        <p:cTn id="14" dur="500" fill="hold"/>
                                        <p:tgtEl>
                                          <p:spTgt spid="88"/>
                                        </p:tgtEl>
                                        <p:attrNameLst>
                                          <p:attrName>ppt_h</p:attrName>
                                        </p:attrNameLst>
                                      </p:cBhvr>
                                      <p:tavLst>
                                        <p:tav tm="0">
                                          <p:val>
                                            <p:fltVal val="0"/>
                                          </p:val>
                                        </p:tav>
                                        <p:tav tm="100000">
                                          <p:val>
                                            <p:strVal val="#ppt_h"/>
                                          </p:val>
                                        </p:tav>
                                      </p:tavLst>
                                    </p:anim>
                                    <p:animEffect transition="in" filter="fade">
                                      <p:cBhvr>
                                        <p:cTn id="15" dur="500"/>
                                        <p:tgtEl>
                                          <p:spTgt spid="8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92"/>
                                        </p:tgtEl>
                                        <p:attrNameLst>
                                          <p:attrName>style.visibility</p:attrName>
                                        </p:attrNameLst>
                                      </p:cBhvr>
                                      <p:to>
                                        <p:strVal val="visible"/>
                                      </p:to>
                                    </p:set>
                                    <p:anim calcmode="lin" valueType="num">
                                      <p:cBhvr>
                                        <p:cTn id="19" dur="500" fill="hold"/>
                                        <p:tgtEl>
                                          <p:spTgt spid="92"/>
                                        </p:tgtEl>
                                        <p:attrNameLst>
                                          <p:attrName>ppt_w</p:attrName>
                                        </p:attrNameLst>
                                      </p:cBhvr>
                                      <p:tavLst>
                                        <p:tav tm="0">
                                          <p:val>
                                            <p:fltVal val="0"/>
                                          </p:val>
                                        </p:tav>
                                        <p:tav tm="100000">
                                          <p:val>
                                            <p:strVal val="#ppt_w"/>
                                          </p:val>
                                        </p:tav>
                                      </p:tavLst>
                                    </p:anim>
                                    <p:anim calcmode="lin" valueType="num">
                                      <p:cBhvr>
                                        <p:cTn id="20" dur="500" fill="hold"/>
                                        <p:tgtEl>
                                          <p:spTgt spid="92"/>
                                        </p:tgtEl>
                                        <p:attrNameLst>
                                          <p:attrName>ppt_h</p:attrName>
                                        </p:attrNameLst>
                                      </p:cBhvr>
                                      <p:tavLst>
                                        <p:tav tm="0">
                                          <p:val>
                                            <p:fltVal val="0"/>
                                          </p:val>
                                        </p:tav>
                                        <p:tav tm="100000">
                                          <p:val>
                                            <p:strVal val="#ppt_h"/>
                                          </p:val>
                                        </p:tav>
                                      </p:tavLst>
                                    </p:anim>
                                    <p:animEffect transition="in" filter="fade">
                                      <p:cBhvr>
                                        <p:cTn id="21" dur="500"/>
                                        <p:tgtEl>
                                          <p:spTgt spid="9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96"/>
                                        </p:tgtEl>
                                        <p:attrNameLst>
                                          <p:attrName>style.visibility</p:attrName>
                                        </p:attrNameLst>
                                      </p:cBhvr>
                                      <p:to>
                                        <p:strVal val="visible"/>
                                      </p:to>
                                    </p:set>
                                    <p:anim calcmode="lin" valueType="num">
                                      <p:cBhvr>
                                        <p:cTn id="25" dur="500" fill="hold"/>
                                        <p:tgtEl>
                                          <p:spTgt spid="96"/>
                                        </p:tgtEl>
                                        <p:attrNameLst>
                                          <p:attrName>ppt_w</p:attrName>
                                        </p:attrNameLst>
                                      </p:cBhvr>
                                      <p:tavLst>
                                        <p:tav tm="0">
                                          <p:val>
                                            <p:fltVal val="0"/>
                                          </p:val>
                                        </p:tav>
                                        <p:tav tm="100000">
                                          <p:val>
                                            <p:strVal val="#ppt_w"/>
                                          </p:val>
                                        </p:tav>
                                      </p:tavLst>
                                    </p:anim>
                                    <p:anim calcmode="lin" valueType="num">
                                      <p:cBhvr>
                                        <p:cTn id="26" dur="500" fill="hold"/>
                                        <p:tgtEl>
                                          <p:spTgt spid="96"/>
                                        </p:tgtEl>
                                        <p:attrNameLst>
                                          <p:attrName>ppt_h</p:attrName>
                                        </p:attrNameLst>
                                      </p:cBhvr>
                                      <p:tavLst>
                                        <p:tav tm="0">
                                          <p:val>
                                            <p:fltVal val="0"/>
                                          </p:val>
                                        </p:tav>
                                        <p:tav tm="100000">
                                          <p:val>
                                            <p:strVal val="#ppt_h"/>
                                          </p:val>
                                        </p:tav>
                                      </p:tavLst>
                                    </p:anim>
                                    <p:animEffect transition="in" filter="fade">
                                      <p:cBhvr>
                                        <p:cTn id="27" dur="500"/>
                                        <p:tgtEl>
                                          <p:spTgt spid="96"/>
                                        </p:tgtEl>
                                      </p:cBhvr>
                                    </p:animEffect>
                                  </p:childTnLst>
                                </p:cTn>
                              </p:par>
                            </p:childTnLst>
                          </p:cTn>
                        </p:par>
                        <p:par>
                          <p:cTn id="28" fill="hold">
                            <p:stCondLst>
                              <p:cond delay="2000"/>
                            </p:stCondLst>
                            <p:childTnLst>
                              <p:par>
                                <p:cTn id="29" presetID="12" presetClass="entr" presetSubtype="4" fill="hold" nodeType="after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additive="base">
                                        <p:cTn id="31" dur="500"/>
                                        <p:tgtEl>
                                          <p:spTgt spid="53"/>
                                        </p:tgtEl>
                                        <p:attrNameLst>
                                          <p:attrName>ppt_y</p:attrName>
                                        </p:attrNameLst>
                                      </p:cBhvr>
                                      <p:tavLst>
                                        <p:tav tm="0">
                                          <p:val>
                                            <p:strVal val="#ppt_y+#ppt_h*1.125000"/>
                                          </p:val>
                                        </p:tav>
                                        <p:tav tm="100000">
                                          <p:val>
                                            <p:strVal val="#ppt_y"/>
                                          </p:val>
                                        </p:tav>
                                      </p:tavLst>
                                    </p:anim>
                                    <p:animEffect transition="in" filter="wipe(up)">
                                      <p:cBhvr>
                                        <p:cTn id="3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30" name="TextBox 4"/>
          <p:cNvSpPr txBox="1"/>
          <p:nvPr/>
        </p:nvSpPr>
        <p:spPr>
          <a:xfrm>
            <a:off x="3652357" y="771550"/>
            <a:ext cx="1967865" cy="991870"/>
          </a:xfrm>
          <a:prstGeom prst="rect">
            <a:avLst/>
          </a:prstGeom>
          <a:noFill/>
        </p:spPr>
        <p:txBody>
          <a:bodyPr wrap="none" lIns="68580" tIns="34290" rIns="68580" bIns="34290" rtlCol="0">
            <a:spAutoFit/>
          </a:bodyPr>
          <a:lstStyle/>
          <a:p>
            <a:r>
              <a:rPr lang="en-US" altLang="zh-CN" sz="6000" spc="600" dirty="0" smtClean="0">
                <a:solidFill>
                  <a:schemeClr val="tx1">
                    <a:lumMod val="75000"/>
                    <a:lumOff val="25000"/>
                  </a:schemeClr>
                </a:solidFill>
                <a:latin typeface="Impact" panose="020B0806030902050204" pitchFamily="34" charset="0"/>
              </a:rPr>
              <a:t>20XX</a:t>
            </a:r>
            <a:endParaRPr lang="zh-CN" altLang="en-US"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endParaRPr>
          </a:p>
        </p:txBody>
      </p:sp>
      <p:sp>
        <p:nvSpPr>
          <p:cNvPr id="3" name="TextBox 4"/>
          <p:cNvSpPr txBox="1"/>
          <p:nvPr/>
        </p:nvSpPr>
        <p:spPr>
          <a:xfrm>
            <a:off x="2699792" y="2283718"/>
            <a:ext cx="4245393" cy="746358"/>
          </a:xfrm>
          <a:prstGeom prst="rect">
            <a:avLst/>
          </a:prstGeom>
          <a:noFill/>
        </p:spPr>
        <p:txBody>
          <a:bodyPr wrap="none" lIns="68580" tIns="34290" rIns="68580" bIns="34290" rtlCol="0">
            <a:spAutoFit/>
          </a:bodyPr>
          <a:lstStyle/>
          <a:p>
            <a:r>
              <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感谢您的聆听！ </a:t>
            </a:r>
            <a:endPar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
        <p:nvSpPr>
          <p:cNvPr id="4" name="TextBox 4"/>
          <p:cNvSpPr txBox="1"/>
          <p:nvPr/>
        </p:nvSpPr>
        <p:spPr>
          <a:xfrm>
            <a:off x="2915816" y="3147814"/>
            <a:ext cx="5022878" cy="252730"/>
          </a:xfrm>
          <a:prstGeom prst="rect">
            <a:avLst/>
          </a:prstGeom>
          <a:noFill/>
        </p:spPr>
        <p:txBody>
          <a:bodyPr wrap="square" lIns="68580" tIns="34290" rIns="68580" bIns="34290" rtlCol="0">
            <a:spAutoFit/>
          </a:bodyPr>
          <a:lstStyle/>
          <a:p>
            <a:r>
              <a:rPr lang="zh-CN" altLang="en-US"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rPr>
              <a:t>汇报人：</a:t>
            </a:r>
            <a:r>
              <a:rPr lang="en-US" altLang="zh-CN"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rPr>
              <a:t>XXX</a:t>
            </a:r>
            <a:r>
              <a:rPr lang="zh-CN" altLang="en-US"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rPr>
              <a:t>   部门：</a:t>
            </a:r>
            <a:r>
              <a:rPr lang="en-US" altLang="zh-CN"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rPr>
              <a:t>XXX</a:t>
            </a:r>
            <a:endParaRPr lang="en-US" altLang="zh-CN" sz="1200" spc="6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0">
        <p14:ferris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0"/>
                                  </p:iterate>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type="lt">
                                    <p:tmPct val="0"/>
                                  </p:iterate>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41" presetClass="entr" presetSubtype="0" fill="hold" grpId="1" nodeType="afterEffect">
                                  <p:stCondLst>
                                    <p:cond delay="0"/>
                                  </p:stCondLst>
                                  <p:iterate type="lt">
                                    <p:tmPct val="10000"/>
                                  </p:iterate>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3"/>
                                        </p:tgtEl>
                                        <p:attrNameLst>
                                          <p:attrName>ppt_y</p:attrName>
                                        </p:attrNameLst>
                                      </p:cBhvr>
                                      <p:tavLst>
                                        <p:tav tm="0">
                                          <p:val>
                                            <p:strVal val="#ppt_y"/>
                                          </p:val>
                                        </p:tav>
                                        <p:tav tm="100000">
                                          <p:val>
                                            <p:strVal val="#ppt_y"/>
                                          </p:val>
                                        </p:tav>
                                      </p:tavLst>
                                    </p:anim>
                                    <p:anim calcmode="lin" valueType="num">
                                      <p:cBhvr>
                                        <p:cTn id="21"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3"/>
                                        </p:tgtEl>
                                      </p:cBhvr>
                                    </p:animEffect>
                                  </p:childTnLst>
                                </p:cTn>
                              </p:par>
                            </p:childTnLst>
                          </p:cTn>
                        </p:par>
                        <p:par>
                          <p:cTn id="24" fill="hold">
                            <p:stCondLst>
                              <p:cond delay="2349"/>
                            </p:stCondLst>
                            <p:childTnLst>
                              <p:par>
                                <p:cTn id="25" presetID="41" presetClass="entr" presetSubtype="0" fill="hold" grpId="1" nodeType="afterEffect">
                                  <p:stCondLst>
                                    <p:cond delay="0"/>
                                  </p:stCondLst>
                                  <p:iterate type="lt">
                                    <p:tmPct val="10000"/>
                                  </p:iterate>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4"/>
                                        </p:tgtEl>
                                        <p:attrNameLst>
                                          <p:attrName>ppt_y</p:attrName>
                                        </p:attrNameLst>
                                      </p:cBhvr>
                                      <p:tavLst>
                                        <p:tav tm="0">
                                          <p:val>
                                            <p:strVal val="#ppt_y"/>
                                          </p:val>
                                        </p:tav>
                                        <p:tav tm="100000">
                                          <p:val>
                                            <p:strVal val="#ppt_y"/>
                                          </p:val>
                                        </p:tav>
                                      </p:tavLst>
                                    </p:anim>
                                    <p:anim calcmode="lin" valueType="num">
                                      <p:cBhvr>
                                        <p:cTn id="2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 grpId="0"/>
      <p:bldP spid="3" grpId="1"/>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3" name="TextBox 4"/>
          <p:cNvSpPr txBox="1"/>
          <p:nvPr/>
        </p:nvSpPr>
        <p:spPr>
          <a:xfrm>
            <a:off x="4317603" y="771550"/>
            <a:ext cx="508794" cy="992579"/>
          </a:xfrm>
          <a:prstGeom prst="rect">
            <a:avLst/>
          </a:prstGeom>
          <a:noFill/>
        </p:spPr>
        <p:txBody>
          <a:bodyPr wrap="none" lIns="68580" tIns="34290" rIns="68580" bIns="34290" rtlCol="0">
            <a:spAutoFit/>
          </a:bodyPr>
          <a:lstStyle/>
          <a:p>
            <a:r>
              <a:rPr lang="en-US" altLang="zh-CN" sz="6000" spc="600" dirty="0">
                <a:solidFill>
                  <a:schemeClr val="tx1">
                    <a:lumMod val="75000"/>
                    <a:lumOff val="25000"/>
                  </a:schemeClr>
                </a:solidFill>
                <a:latin typeface="Impact" panose="020B0806030902050204" pitchFamily="34" charset="0"/>
              </a:rPr>
              <a:t>1</a:t>
            </a:r>
            <a:endParaRPr lang="zh-CN" altLang="en-US"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endParaRPr>
          </a:p>
        </p:txBody>
      </p:sp>
      <p:sp>
        <p:nvSpPr>
          <p:cNvPr id="14" name="TextBox 4"/>
          <p:cNvSpPr txBox="1"/>
          <p:nvPr/>
        </p:nvSpPr>
        <p:spPr>
          <a:xfrm>
            <a:off x="2339752" y="2427734"/>
            <a:ext cx="4652556" cy="746358"/>
          </a:xfrm>
          <a:prstGeom prst="rect">
            <a:avLst/>
          </a:prstGeom>
          <a:noFill/>
        </p:spPr>
        <p:txBody>
          <a:bodyPr wrap="none" lIns="68580" tIns="34290" rIns="68580" bIns="34290" rtlCol="0">
            <a:spAutoFit/>
          </a:bodyPr>
          <a:lstStyle/>
          <a:p>
            <a:r>
              <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0"/>
                                  </p:iterate>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41" presetClass="entr" presetSubtype="0" fill="hold" grpId="1" nodeType="afterEffect">
                                  <p:stCondLst>
                                    <p:cond delay="0"/>
                                  </p:stCondLst>
                                  <p:iterate type="lt">
                                    <p:tmPct val="10000"/>
                                  </p:iterate>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4"/>
                                        </p:tgtEl>
                                        <p:attrNameLst>
                                          <p:attrName>ppt_y</p:attrName>
                                        </p:attrNameLst>
                                      </p:cBhvr>
                                      <p:tavLst>
                                        <p:tav tm="0">
                                          <p:val>
                                            <p:strVal val="#ppt_y"/>
                                          </p:val>
                                        </p:tav>
                                        <p:tav tm="100000">
                                          <p:val>
                                            <p:strVal val="#ppt_y"/>
                                          </p:val>
                                        </p:tav>
                                      </p:tavLst>
                                    </p:anim>
                                    <p:anim calcmode="lin" valueType="num">
                                      <p:cBhvr>
                                        <p:cTn id="17"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70" name="Straight Connector 6"/>
          <p:cNvCxnSpPr/>
          <p:nvPr/>
        </p:nvCxnSpPr>
        <p:spPr>
          <a:xfrm flipV="1">
            <a:off x="5198555" y="2684811"/>
            <a:ext cx="0" cy="439488"/>
          </a:xfrm>
          <a:prstGeom prst="line">
            <a:avLst/>
          </a:prstGeom>
          <a:ln w="1905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71" name="Straight Connector 7"/>
          <p:cNvCxnSpPr/>
          <p:nvPr/>
        </p:nvCxnSpPr>
        <p:spPr>
          <a:xfrm>
            <a:off x="5198555" y="2690012"/>
            <a:ext cx="397291" cy="0"/>
          </a:xfrm>
          <a:prstGeom prst="line">
            <a:avLst/>
          </a:prstGeom>
          <a:ln w="1905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72" name="Straight Connector 8"/>
          <p:cNvCxnSpPr/>
          <p:nvPr/>
        </p:nvCxnSpPr>
        <p:spPr>
          <a:xfrm flipH="1" flipV="1">
            <a:off x="3833932" y="2684811"/>
            <a:ext cx="6445" cy="439488"/>
          </a:xfrm>
          <a:prstGeom prst="line">
            <a:avLst/>
          </a:prstGeom>
          <a:ln w="1905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73" name="Straight Connector 9"/>
          <p:cNvCxnSpPr/>
          <p:nvPr/>
        </p:nvCxnSpPr>
        <p:spPr>
          <a:xfrm flipH="1">
            <a:off x="3436642" y="2690012"/>
            <a:ext cx="397291" cy="0"/>
          </a:xfrm>
          <a:prstGeom prst="line">
            <a:avLst/>
          </a:prstGeom>
          <a:ln w="1905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74" name="Straight Connector 10"/>
          <p:cNvCxnSpPr/>
          <p:nvPr/>
        </p:nvCxnSpPr>
        <p:spPr>
          <a:xfrm flipV="1">
            <a:off x="2571051" y="3774644"/>
            <a:ext cx="1" cy="602692"/>
          </a:xfrm>
          <a:prstGeom prst="line">
            <a:avLst/>
          </a:prstGeom>
          <a:ln w="1905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75" name="Straight Connector 11"/>
          <p:cNvCxnSpPr/>
          <p:nvPr/>
        </p:nvCxnSpPr>
        <p:spPr>
          <a:xfrm flipH="1">
            <a:off x="6485532" y="3774644"/>
            <a:ext cx="1" cy="602692"/>
          </a:xfrm>
          <a:prstGeom prst="line">
            <a:avLst/>
          </a:prstGeom>
          <a:ln w="1905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76" name="TextBox 17"/>
          <p:cNvSpPr txBox="1"/>
          <p:nvPr/>
        </p:nvSpPr>
        <p:spPr>
          <a:xfrm>
            <a:off x="7200280" y="3333728"/>
            <a:ext cx="623105" cy="164012"/>
          </a:xfrm>
          <a:prstGeom prst="rect">
            <a:avLst/>
          </a:prstGeom>
          <a:noFill/>
        </p:spPr>
        <p:txBody>
          <a:bodyPr wrap="none" lIns="65652" tIns="32826" rIns="65652" bIns="32826" rtlCol="0">
            <a:spAutoFit/>
          </a:bodyPr>
          <a:lstStyle/>
          <a:p>
            <a:pPr algn="ctr"/>
            <a:r>
              <a:rPr lang="zh-CN" altLang="en-US" sz="635" b="1" dirty="0">
                <a:solidFill>
                  <a:schemeClr val="bg1">
                    <a:lumMod val="65000"/>
                  </a:schemeClr>
                </a:solidFill>
                <a:latin typeface="+mj-lt"/>
              </a:rPr>
              <a:t>单击添加标题</a:t>
            </a:r>
            <a:endParaRPr lang="id-ID" sz="635" b="1" dirty="0">
              <a:solidFill>
                <a:schemeClr val="bg1">
                  <a:lumMod val="65000"/>
                </a:schemeClr>
              </a:solidFill>
              <a:latin typeface="+mj-lt"/>
            </a:endParaRPr>
          </a:p>
        </p:txBody>
      </p:sp>
      <p:sp>
        <p:nvSpPr>
          <p:cNvPr id="77" name="TextBox 18"/>
          <p:cNvSpPr txBox="1"/>
          <p:nvPr/>
        </p:nvSpPr>
        <p:spPr>
          <a:xfrm>
            <a:off x="6632205" y="3573089"/>
            <a:ext cx="1759254" cy="309437"/>
          </a:xfrm>
          <a:prstGeom prst="rect">
            <a:avLst/>
          </a:prstGeom>
          <a:noFill/>
        </p:spPr>
        <p:txBody>
          <a:bodyPr wrap="square" lIns="65652" tIns="32826" rIns="65652" bIns="32826" rtlCol="0">
            <a:spAutoFit/>
          </a:bodyPr>
          <a:lstStyle/>
          <a:p>
            <a:pPr algn="ctr"/>
            <a:r>
              <a:rPr lang="zh-CN" altLang="en-US" sz="790" dirty="0">
                <a:solidFill>
                  <a:schemeClr val="bg1">
                    <a:lumMod val="65000"/>
                  </a:schemeClr>
                </a:solidFill>
                <a:cs typeface="Lato Light"/>
              </a:rPr>
              <a:t>单击添加内容单击添加内容单击添加内容</a:t>
            </a:r>
            <a:endParaRPr lang="en-US" sz="790" dirty="0">
              <a:solidFill>
                <a:schemeClr val="bg1">
                  <a:lumMod val="65000"/>
                </a:schemeClr>
              </a:solidFill>
              <a:cs typeface="Lato Light"/>
            </a:endParaRPr>
          </a:p>
        </p:txBody>
      </p:sp>
      <p:sp>
        <p:nvSpPr>
          <p:cNvPr id="78" name="TextBox 19"/>
          <p:cNvSpPr txBox="1"/>
          <p:nvPr/>
        </p:nvSpPr>
        <p:spPr>
          <a:xfrm>
            <a:off x="1358712" y="3302464"/>
            <a:ext cx="623105" cy="164012"/>
          </a:xfrm>
          <a:prstGeom prst="rect">
            <a:avLst/>
          </a:prstGeom>
          <a:noFill/>
        </p:spPr>
        <p:txBody>
          <a:bodyPr wrap="none" lIns="65652" tIns="32826" rIns="65652" bIns="32826" rtlCol="0">
            <a:spAutoFit/>
          </a:bodyPr>
          <a:lstStyle/>
          <a:p>
            <a:pPr algn="ctr"/>
            <a:r>
              <a:rPr lang="zh-CN" altLang="en-US" sz="635" b="1" dirty="0">
                <a:solidFill>
                  <a:schemeClr val="bg1">
                    <a:lumMod val="65000"/>
                  </a:schemeClr>
                </a:solidFill>
                <a:latin typeface="+mj-lt"/>
              </a:rPr>
              <a:t>单击添加标题</a:t>
            </a:r>
            <a:endParaRPr lang="id-ID" sz="635" b="1" dirty="0">
              <a:solidFill>
                <a:schemeClr val="bg1">
                  <a:lumMod val="65000"/>
                </a:schemeClr>
              </a:solidFill>
              <a:latin typeface="+mj-lt"/>
            </a:endParaRPr>
          </a:p>
        </p:txBody>
      </p:sp>
      <p:sp>
        <p:nvSpPr>
          <p:cNvPr id="79" name="TextBox 20"/>
          <p:cNvSpPr txBox="1"/>
          <p:nvPr/>
        </p:nvSpPr>
        <p:spPr>
          <a:xfrm>
            <a:off x="790638" y="3541824"/>
            <a:ext cx="1759254" cy="309437"/>
          </a:xfrm>
          <a:prstGeom prst="rect">
            <a:avLst/>
          </a:prstGeom>
          <a:noFill/>
        </p:spPr>
        <p:txBody>
          <a:bodyPr wrap="square" lIns="65652" tIns="32826" rIns="65652" bIns="32826" rtlCol="0">
            <a:spAutoFit/>
          </a:bodyPr>
          <a:lstStyle/>
          <a:p>
            <a:pPr algn="ctr"/>
            <a:r>
              <a:rPr lang="zh-CN" altLang="en-US" sz="790" dirty="0">
                <a:solidFill>
                  <a:schemeClr val="bg1">
                    <a:lumMod val="65000"/>
                  </a:schemeClr>
                </a:solidFill>
                <a:cs typeface="Lato Light"/>
              </a:rPr>
              <a:t>单击添加内容单击添加内容单击添加内容</a:t>
            </a:r>
            <a:endParaRPr lang="en-US" sz="790" dirty="0">
              <a:solidFill>
                <a:schemeClr val="bg1">
                  <a:lumMod val="65000"/>
                </a:schemeClr>
              </a:solidFill>
              <a:cs typeface="Lato Light"/>
            </a:endParaRPr>
          </a:p>
        </p:txBody>
      </p:sp>
      <p:sp>
        <p:nvSpPr>
          <p:cNvPr id="80" name="TextBox 21"/>
          <p:cNvSpPr txBox="1"/>
          <p:nvPr/>
        </p:nvSpPr>
        <p:spPr>
          <a:xfrm>
            <a:off x="4188223" y="1788199"/>
            <a:ext cx="623105" cy="164012"/>
          </a:xfrm>
          <a:prstGeom prst="rect">
            <a:avLst/>
          </a:prstGeom>
          <a:noFill/>
        </p:spPr>
        <p:txBody>
          <a:bodyPr wrap="none" lIns="65652" tIns="32826" rIns="65652" bIns="32826" rtlCol="0">
            <a:spAutoFit/>
          </a:bodyPr>
          <a:lstStyle/>
          <a:p>
            <a:pPr algn="ctr"/>
            <a:r>
              <a:rPr lang="zh-CN" altLang="en-US" sz="635" b="1" dirty="0">
                <a:solidFill>
                  <a:schemeClr val="bg1">
                    <a:lumMod val="65000"/>
                  </a:schemeClr>
                </a:solidFill>
                <a:latin typeface="Lato Regular"/>
                <a:cs typeface="Lato Regular"/>
              </a:rPr>
              <a:t>单击添加标题</a:t>
            </a:r>
            <a:endParaRPr lang="id-ID" sz="635" b="1" dirty="0">
              <a:solidFill>
                <a:schemeClr val="bg1">
                  <a:lumMod val="65000"/>
                </a:schemeClr>
              </a:solidFill>
              <a:latin typeface="Lato Regular"/>
              <a:cs typeface="Lato Regular"/>
            </a:endParaRPr>
          </a:p>
        </p:txBody>
      </p:sp>
      <p:sp>
        <p:nvSpPr>
          <p:cNvPr id="81" name="TextBox 22"/>
          <p:cNvSpPr txBox="1"/>
          <p:nvPr/>
        </p:nvSpPr>
        <p:spPr>
          <a:xfrm>
            <a:off x="2287177" y="2130393"/>
            <a:ext cx="623106" cy="164012"/>
          </a:xfrm>
          <a:prstGeom prst="rect">
            <a:avLst/>
          </a:prstGeom>
          <a:noFill/>
        </p:spPr>
        <p:txBody>
          <a:bodyPr wrap="none" lIns="65652" tIns="32826" rIns="65652" bIns="32826" rtlCol="0">
            <a:spAutoFit/>
          </a:bodyPr>
          <a:lstStyle/>
          <a:p>
            <a:pPr algn="ctr"/>
            <a:r>
              <a:rPr lang="zh-CN" altLang="en-US" sz="635" b="1" dirty="0">
                <a:solidFill>
                  <a:schemeClr val="bg1">
                    <a:lumMod val="65000"/>
                  </a:schemeClr>
                </a:solidFill>
                <a:latin typeface="Lato Regular"/>
                <a:cs typeface="Lato Regular"/>
              </a:rPr>
              <a:t>单击添加标题</a:t>
            </a:r>
            <a:endParaRPr lang="id-ID" sz="635" b="1" dirty="0">
              <a:solidFill>
                <a:schemeClr val="bg1">
                  <a:lumMod val="65000"/>
                </a:schemeClr>
              </a:solidFill>
              <a:latin typeface="Lato Regular"/>
              <a:cs typeface="Lato Regular"/>
            </a:endParaRPr>
          </a:p>
        </p:txBody>
      </p:sp>
      <p:sp>
        <p:nvSpPr>
          <p:cNvPr id="82" name="TextBox 23"/>
          <p:cNvSpPr txBox="1"/>
          <p:nvPr/>
        </p:nvSpPr>
        <p:spPr>
          <a:xfrm>
            <a:off x="1719104" y="2369753"/>
            <a:ext cx="1759254" cy="309437"/>
          </a:xfrm>
          <a:prstGeom prst="rect">
            <a:avLst/>
          </a:prstGeom>
          <a:noFill/>
        </p:spPr>
        <p:txBody>
          <a:bodyPr wrap="square" lIns="65652" tIns="32826" rIns="65652" bIns="32826" rtlCol="0">
            <a:spAutoFit/>
          </a:bodyPr>
          <a:lstStyle/>
          <a:p>
            <a:pPr algn="ctr"/>
            <a:r>
              <a:rPr lang="zh-CN" altLang="en-US" sz="790" dirty="0">
                <a:solidFill>
                  <a:schemeClr val="bg1">
                    <a:lumMod val="65000"/>
                  </a:schemeClr>
                </a:solidFill>
                <a:cs typeface="Lato Light"/>
              </a:rPr>
              <a:t>单击添加内容单击添加内容单击添加内容</a:t>
            </a:r>
            <a:endParaRPr lang="en-US" sz="790" dirty="0">
              <a:solidFill>
                <a:schemeClr val="bg1">
                  <a:lumMod val="65000"/>
                </a:schemeClr>
              </a:solidFill>
              <a:cs typeface="Lato Light"/>
            </a:endParaRPr>
          </a:p>
        </p:txBody>
      </p:sp>
      <p:sp>
        <p:nvSpPr>
          <p:cNvPr id="83" name="TextBox 24"/>
          <p:cNvSpPr txBox="1"/>
          <p:nvPr/>
        </p:nvSpPr>
        <p:spPr>
          <a:xfrm>
            <a:off x="6132806" y="2120461"/>
            <a:ext cx="623105" cy="164012"/>
          </a:xfrm>
          <a:prstGeom prst="rect">
            <a:avLst/>
          </a:prstGeom>
          <a:noFill/>
        </p:spPr>
        <p:txBody>
          <a:bodyPr wrap="none" lIns="65652" tIns="32826" rIns="65652" bIns="32826" rtlCol="0">
            <a:spAutoFit/>
          </a:bodyPr>
          <a:lstStyle/>
          <a:p>
            <a:pPr algn="ctr"/>
            <a:r>
              <a:rPr lang="zh-CN" altLang="en-US" sz="635" b="1" dirty="0">
                <a:solidFill>
                  <a:schemeClr val="bg1">
                    <a:lumMod val="65000"/>
                  </a:schemeClr>
                </a:solidFill>
                <a:latin typeface="+mj-lt"/>
              </a:rPr>
              <a:t>单击添加标题</a:t>
            </a:r>
            <a:endParaRPr lang="id-ID" sz="635" b="1" dirty="0">
              <a:solidFill>
                <a:schemeClr val="bg1">
                  <a:lumMod val="65000"/>
                </a:schemeClr>
              </a:solidFill>
              <a:latin typeface="+mj-lt"/>
            </a:endParaRPr>
          </a:p>
        </p:txBody>
      </p:sp>
      <p:sp>
        <p:nvSpPr>
          <p:cNvPr id="84" name="TextBox 25"/>
          <p:cNvSpPr txBox="1"/>
          <p:nvPr/>
        </p:nvSpPr>
        <p:spPr>
          <a:xfrm>
            <a:off x="5564730" y="2359821"/>
            <a:ext cx="1759254" cy="309437"/>
          </a:xfrm>
          <a:prstGeom prst="rect">
            <a:avLst/>
          </a:prstGeom>
          <a:noFill/>
        </p:spPr>
        <p:txBody>
          <a:bodyPr wrap="square" lIns="65652" tIns="32826" rIns="65652" bIns="32826" rtlCol="0">
            <a:spAutoFit/>
          </a:bodyPr>
          <a:lstStyle/>
          <a:p>
            <a:pPr algn="ctr"/>
            <a:r>
              <a:rPr lang="zh-CN" altLang="en-US" sz="790" dirty="0">
                <a:solidFill>
                  <a:schemeClr val="bg1">
                    <a:lumMod val="65000"/>
                  </a:schemeClr>
                </a:solidFill>
                <a:cs typeface="Lato Light"/>
              </a:rPr>
              <a:t>单击添加内容单击添加内容单击添加内容</a:t>
            </a:r>
            <a:endParaRPr lang="en-US" sz="790" dirty="0">
              <a:solidFill>
                <a:schemeClr val="bg1">
                  <a:lumMod val="65000"/>
                </a:schemeClr>
              </a:solidFill>
              <a:cs typeface="Lato Light"/>
            </a:endParaRPr>
          </a:p>
        </p:txBody>
      </p:sp>
      <p:sp>
        <p:nvSpPr>
          <p:cNvPr id="85" name="TextBox 46"/>
          <p:cNvSpPr txBox="1"/>
          <p:nvPr/>
        </p:nvSpPr>
        <p:spPr>
          <a:xfrm>
            <a:off x="3590001" y="2016548"/>
            <a:ext cx="1759254" cy="309437"/>
          </a:xfrm>
          <a:prstGeom prst="rect">
            <a:avLst/>
          </a:prstGeom>
          <a:noFill/>
        </p:spPr>
        <p:txBody>
          <a:bodyPr wrap="square" lIns="65652" tIns="32826" rIns="65652" bIns="32826" rtlCol="0">
            <a:spAutoFit/>
          </a:bodyPr>
          <a:lstStyle/>
          <a:p>
            <a:pPr algn="ctr"/>
            <a:r>
              <a:rPr lang="zh-CN" altLang="en-US" sz="790" dirty="0">
                <a:solidFill>
                  <a:schemeClr val="bg1">
                    <a:lumMod val="65000"/>
                  </a:schemeClr>
                </a:solidFill>
                <a:cs typeface="Lato Light"/>
              </a:rPr>
              <a:t>单击添加内容单击添加内容单击添加内容</a:t>
            </a:r>
            <a:endParaRPr lang="en-US" sz="790" dirty="0">
              <a:solidFill>
                <a:schemeClr val="bg1">
                  <a:lumMod val="65000"/>
                </a:schemeClr>
              </a:solidFill>
              <a:cs typeface="Lato Light"/>
            </a:endParaRPr>
          </a:p>
        </p:txBody>
      </p:sp>
      <p:cxnSp>
        <p:nvCxnSpPr>
          <p:cNvPr id="86" name="Straight Connector 67"/>
          <p:cNvCxnSpPr/>
          <p:nvPr/>
        </p:nvCxnSpPr>
        <p:spPr>
          <a:xfrm>
            <a:off x="2573628" y="4381013"/>
            <a:ext cx="863013" cy="0"/>
          </a:xfrm>
          <a:prstGeom prst="line">
            <a:avLst/>
          </a:prstGeom>
          <a:ln w="1905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87" name="Straight Connector 72"/>
          <p:cNvCxnSpPr/>
          <p:nvPr/>
        </p:nvCxnSpPr>
        <p:spPr>
          <a:xfrm>
            <a:off x="5622518" y="4377336"/>
            <a:ext cx="863013" cy="0"/>
          </a:xfrm>
          <a:prstGeom prst="line">
            <a:avLst/>
          </a:prstGeom>
          <a:ln w="19050">
            <a:solidFill>
              <a:schemeClr val="bg1">
                <a:lumMod val="75000"/>
              </a:schemeClr>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88" name="AutoShape 44"/>
          <p:cNvSpPr/>
          <p:nvPr/>
        </p:nvSpPr>
        <p:spPr bwMode="auto">
          <a:xfrm>
            <a:off x="2452598" y="1763383"/>
            <a:ext cx="394077" cy="3770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20" y="19326"/>
                </a:moveTo>
                <a:cubicBezTo>
                  <a:pt x="21574" y="19434"/>
                  <a:pt x="21599" y="19552"/>
                  <a:pt x="21599" y="19677"/>
                </a:cubicBezTo>
                <a:cubicBezTo>
                  <a:pt x="21599" y="19974"/>
                  <a:pt x="21492" y="20237"/>
                  <a:pt x="21274" y="20463"/>
                </a:cubicBezTo>
                <a:lnTo>
                  <a:pt x="20490" y="21235"/>
                </a:lnTo>
                <a:cubicBezTo>
                  <a:pt x="20281" y="21461"/>
                  <a:pt x="20026" y="21574"/>
                  <a:pt x="19720" y="21574"/>
                </a:cubicBezTo>
                <a:lnTo>
                  <a:pt x="19664" y="21574"/>
                </a:lnTo>
                <a:cubicBezTo>
                  <a:pt x="19350" y="21537"/>
                  <a:pt x="19081" y="21396"/>
                  <a:pt x="18866" y="21153"/>
                </a:cubicBezTo>
                <a:lnTo>
                  <a:pt x="12700" y="13222"/>
                </a:lnTo>
                <a:cubicBezTo>
                  <a:pt x="11958" y="13870"/>
                  <a:pt x="11265" y="14438"/>
                  <a:pt x="10623" y="14927"/>
                </a:cubicBezTo>
                <a:cubicBezTo>
                  <a:pt x="9975" y="15413"/>
                  <a:pt x="9366" y="15835"/>
                  <a:pt x="8789" y="16188"/>
                </a:cubicBezTo>
                <a:lnTo>
                  <a:pt x="9261" y="19988"/>
                </a:lnTo>
                <a:lnTo>
                  <a:pt x="9261" y="20124"/>
                </a:lnTo>
                <a:cubicBezTo>
                  <a:pt x="9261" y="20423"/>
                  <a:pt x="9162" y="20672"/>
                  <a:pt x="8964" y="20870"/>
                </a:cubicBezTo>
                <a:lnTo>
                  <a:pt x="8546" y="21289"/>
                </a:lnTo>
                <a:cubicBezTo>
                  <a:pt x="8339" y="21498"/>
                  <a:pt x="8076" y="21599"/>
                  <a:pt x="7762" y="21599"/>
                </a:cubicBezTo>
                <a:lnTo>
                  <a:pt x="7705" y="21599"/>
                </a:lnTo>
                <a:cubicBezTo>
                  <a:pt x="7354" y="21563"/>
                  <a:pt x="7088" y="21424"/>
                  <a:pt x="6907" y="21178"/>
                </a:cubicBezTo>
                <a:lnTo>
                  <a:pt x="4131" y="17500"/>
                </a:lnTo>
                <a:lnTo>
                  <a:pt x="418" y="14695"/>
                </a:lnTo>
                <a:cubicBezTo>
                  <a:pt x="155" y="14472"/>
                  <a:pt x="16" y="14201"/>
                  <a:pt x="0" y="13884"/>
                </a:cubicBezTo>
                <a:lnTo>
                  <a:pt x="0" y="13833"/>
                </a:lnTo>
                <a:cubicBezTo>
                  <a:pt x="0" y="13550"/>
                  <a:pt x="104" y="13293"/>
                  <a:pt x="311" y="13059"/>
                </a:cubicBezTo>
                <a:lnTo>
                  <a:pt x="715" y="12668"/>
                </a:lnTo>
                <a:cubicBezTo>
                  <a:pt x="897" y="12439"/>
                  <a:pt x="1151" y="12332"/>
                  <a:pt x="1477" y="12340"/>
                </a:cubicBezTo>
                <a:cubicBezTo>
                  <a:pt x="1550" y="12340"/>
                  <a:pt x="1596" y="12352"/>
                  <a:pt x="1612" y="12369"/>
                </a:cubicBezTo>
                <a:lnTo>
                  <a:pt x="5407" y="12801"/>
                </a:lnTo>
                <a:cubicBezTo>
                  <a:pt x="5761" y="12233"/>
                  <a:pt x="6180" y="11625"/>
                  <a:pt x="6672" y="10983"/>
                </a:cubicBezTo>
                <a:cubicBezTo>
                  <a:pt x="7167" y="10336"/>
                  <a:pt x="7733" y="9655"/>
                  <a:pt x="8376" y="8931"/>
                </a:cubicBezTo>
                <a:lnTo>
                  <a:pt x="478" y="2748"/>
                </a:lnTo>
                <a:cubicBezTo>
                  <a:pt x="195" y="2521"/>
                  <a:pt x="59" y="2256"/>
                  <a:pt x="59" y="1950"/>
                </a:cubicBezTo>
                <a:lnTo>
                  <a:pt x="59" y="1894"/>
                </a:lnTo>
                <a:cubicBezTo>
                  <a:pt x="59" y="1614"/>
                  <a:pt x="161" y="1354"/>
                  <a:pt x="370" y="1111"/>
                </a:cubicBezTo>
                <a:lnTo>
                  <a:pt x="1140" y="336"/>
                </a:lnTo>
                <a:cubicBezTo>
                  <a:pt x="1383" y="130"/>
                  <a:pt x="1641" y="25"/>
                  <a:pt x="1910" y="25"/>
                </a:cubicBezTo>
                <a:lnTo>
                  <a:pt x="2088" y="25"/>
                </a:lnTo>
                <a:cubicBezTo>
                  <a:pt x="2153" y="25"/>
                  <a:pt x="2215" y="45"/>
                  <a:pt x="2269" y="79"/>
                </a:cubicBezTo>
                <a:lnTo>
                  <a:pt x="13147" y="4045"/>
                </a:lnTo>
                <a:lnTo>
                  <a:pt x="15193" y="2030"/>
                </a:lnTo>
                <a:cubicBezTo>
                  <a:pt x="15827" y="1396"/>
                  <a:pt x="16551" y="901"/>
                  <a:pt x="17375" y="540"/>
                </a:cubicBezTo>
                <a:cubicBezTo>
                  <a:pt x="18195" y="180"/>
                  <a:pt x="18951" y="0"/>
                  <a:pt x="19636" y="0"/>
                </a:cubicBezTo>
                <a:cubicBezTo>
                  <a:pt x="20284" y="0"/>
                  <a:pt x="20779" y="166"/>
                  <a:pt x="21113" y="500"/>
                </a:cubicBezTo>
                <a:cubicBezTo>
                  <a:pt x="21291" y="661"/>
                  <a:pt x="21418" y="870"/>
                  <a:pt x="21492" y="1125"/>
                </a:cubicBezTo>
                <a:cubicBezTo>
                  <a:pt x="21563" y="1374"/>
                  <a:pt x="21599" y="1659"/>
                  <a:pt x="21599" y="1973"/>
                </a:cubicBezTo>
                <a:cubicBezTo>
                  <a:pt x="21599" y="2660"/>
                  <a:pt x="21424" y="3415"/>
                  <a:pt x="21076" y="4235"/>
                </a:cubicBezTo>
                <a:cubicBezTo>
                  <a:pt x="20728" y="5055"/>
                  <a:pt x="20230" y="5778"/>
                  <a:pt x="19582" y="6400"/>
                </a:cubicBezTo>
                <a:lnTo>
                  <a:pt x="17547" y="8456"/>
                </a:lnTo>
                <a:lnTo>
                  <a:pt x="21520" y="19326"/>
                </a:lnTo>
                <a:close/>
              </a:path>
            </a:pathLst>
          </a:custGeom>
          <a:solidFill>
            <a:schemeClr val="tx1">
              <a:lumMod val="50000"/>
              <a:lumOff val="50000"/>
            </a:schemeClr>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sp>
        <p:nvSpPr>
          <p:cNvPr id="89" name="AutoShape 91"/>
          <p:cNvSpPr/>
          <p:nvPr/>
        </p:nvSpPr>
        <p:spPr bwMode="auto">
          <a:xfrm>
            <a:off x="6308408" y="1775628"/>
            <a:ext cx="323796" cy="356269"/>
          </a:xfrm>
          <a:custGeom>
            <a:avLst/>
            <a:gdLst>
              <a:gd name="T0" fmla="+- 0 10795 54"/>
              <a:gd name="T1" fmla="*/ T0 w 21483"/>
              <a:gd name="T2" fmla="*/ 10800 h 21600"/>
              <a:gd name="T3" fmla="+- 0 10795 54"/>
              <a:gd name="T4" fmla="*/ T3 w 21483"/>
              <a:gd name="T5" fmla="*/ 10800 h 21600"/>
              <a:gd name="T6" fmla="+- 0 10795 54"/>
              <a:gd name="T7" fmla="*/ T6 w 21483"/>
              <a:gd name="T8" fmla="*/ 10800 h 21600"/>
              <a:gd name="T9" fmla="+- 0 10795 54"/>
              <a:gd name="T10" fmla="*/ T9 w 21483"/>
              <a:gd name="T11" fmla="*/ 10800 h 21600"/>
            </a:gdLst>
            <a:ahLst/>
            <a:cxnLst>
              <a:cxn ang="0">
                <a:pos x="T1" y="T2"/>
              </a:cxn>
              <a:cxn ang="0">
                <a:pos x="T4" y="T5"/>
              </a:cxn>
              <a:cxn ang="0">
                <a:pos x="T7" y="T8"/>
              </a:cxn>
              <a:cxn ang="0">
                <a:pos x="T10" y="T11"/>
              </a:cxn>
            </a:cxnLst>
            <a:rect l="0" t="0" r="r" b="b"/>
            <a:pathLst>
              <a:path w="21483" h="21600">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chemeClr val="tx1">
              <a:lumMod val="50000"/>
              <a:lumOff val="50000"/>
            </a:schemeClr>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sp>
        <p:nvSpPr>
          <p:cNvPr id="90" name="AutoShape 43"/>
          <p:cNvSpPr/>
          <p:nvPr/>
        </p:nvSpPr>
        <p:spPr bwMode="auto">
          <a:xfrm>
            <a:off x="7319203" y="2958476"/>
            <a:ext cx="363149" cy="3979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tx1">
              <a:lumMod val="50000"/>
              <a:lumOff val="50000"/>
            </a:schemeClr>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sp>
        <p:nvSpPr>
          <p:cNvPr id="91" name="AutoShape 124"/>
          <p:cNvSpPr/>
          <p:nvPr/>
        </p:nvSpPr>
        <p:spPr bwMode="auto">
          <a:xfrm>
            <a:off x="4264508" y="1392161"/>
            <a:ext cx="475638" cy="42742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tx1">
              <a:lumMod val="50000"/>
              <a:lumOff val="50000"/>
            </a:schemeClr>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sp>
        <p:nvSpPr>
          <p:cNvPr id="92" name="AutoShape 123"/>
          <p:cNvSpPr/>
          <p:nvPr/>
        </p:nvSpPr>
        <p:spPr bwMode="auto">
          <a:xfrm>
            <a:off x="1480049" y="2930549"/>
            <a:ext cx="366577" cy="403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tx1">
              <a:lumMod val="50000"/>
              <a:lumOff val="50000"/>
            </a:schemeClr>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grpSp>
        <p:nvGrpSpPr>
          <p:cNvPr id="93" name="Group 83"/>
          <p:cNvGrpSpPr/>
          <p:nvPr/>
        </p:nvGrpSpPr>
        <p:grpSpPr>
          <a:xfrm>
            <a:off x="4082100" y="2461274"/>
            <a:ext cx="836177" cy="3117027"/>
            <a:chOff x="5514228" y="3347003"/>
            <a:chExt cx="1164707" cy="4340559"/>
          </a:xfrm>
          <a:solidFill>
            <a:schemeClr val="tx1">
              <a:lumMod val="50000"/>
              <a:lumOff val="50000"/>
            </a:schemeClr>
          </a:solidFill>
        </p:grpSpPr>
        <p:sp>
          <p:nvSpPr>
            <p:cNvPr id="94" name="Freeform 5"/>
            <p:cNvSpPr>
              <a:spLocks noEditPoints="1"/>
            </p:cNvSpPr>
            <p:nvPr/>
          </p:nvSpPr>
          <p:spPr bwMode="auto">
            <a:xfrm>
              <a:off x="5514228" y="3347003"/>
              <a:ext cx="1164707" cy="4340559"/>
            </a:xfrm>
            <a:custGeom>
              <a:avLst/>
              <a:gdLst>
                <a:gd name="T0" fmla="*/ 770 w 1514"/>
                <a:gd name="T1" fmla="*/ 0 h 5643"/>
                <a:gd name="T2" fmla="*/ 18 w 1514"/>
                <a:gd name="T3" fmla="*/ 745 h 5643"/>
                <a:gd name="T4" fmla="*/ 702 w 1514"/>
                <a:gd name="T5" fmla="*/ 2271 h 5643"/>
                <a:gd name="T6" fmla="*/ 723 w 1514"/>
                <a:gd name="T7" fmla="*/ 4798 h 5643"/>
                <a:gd name="T8" fmla="*/ 770 w 1514"/>
                <a:gd name="T9" fmla="*/ 5643 h 5643"/>
                <a:gd name="T10" fmla="*/ 816 w 1514"/>
                <a:gd name="T11" fmla="*/ 4803 h 5643"/>
                <a:gd name="T12" fmla="*/ 872 w 1514"/>
                <a:gd name="T13" fmla="*/ 2278 h 5643"/>
                <a:gd name="T14" fmla="*/ 1514 w 1514"/>
                <a:gd name="T15" fmla="*/ 745 h 5643"/>
                <a:gd name="T16" fmla="*/ 770 w 1514"/>
                <a:gd name="T17" fmla="*/ 0 h 5643"/>
                <a:gd name="T18" fmla="*/ 381 w 1514"/>
                <a:gd name="T19" fmla="*/ 1217 h 5643"/>
                <a:gd name="T20" fmla="*/ 159 w 1514"/>
                <a:gd name="T21" fmla="*/ 745 h 5643"/>
                <a:gd name="T22" fmla="*/ 770 w 1514"/>
                <a:gd name="T23" fmla="*/ 133 h 5643"/>
                <a:gd name="T24" fmla="*/ 1382 w 1514"/>
                <a:gd name="T25" fmla="*/ 745 h 5643"/>
                <a:gd name="T26" fmla="*/ 1048 w 1514"/>
                <a:gd name="T27" fmla="*/ 1311 h 5643"/>
                <a:gd name="T28" fmla="*/ 381 w 1514"/>
                <a:gd name="T29" fmla="*/ 1217 h 5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14" h="5643">
                  <a:moveTo>
                    <a:pt x="770" y="0"/>
                  </a:moveTo>
                  <a:cubicBezTo>
                    <a:pt x="359" y="0"/>
                    <a:pt x="0" y="334"/>
                    <a:pt x="18" y="745"/>
                  </a:cubicBezTo>
                  <a:cubicBezTo>
                    <a:pt x="47" y="1432"/>
                    <a:pt x="656" y="1558"/>
                    <a:pt x="702" y="2271"/>
                  </a:cubicBezTo>
                  <a:cubicBezTo>
                    <a:pt x="736" y="2806"/>
                    <a:pt x="723" y="3445"/>
                    <a:pt x="723" y="4798"/>
                  </a:cubicBezTo>
                  <a:cubicBezTo>
                    <a:pt x="723" y="4939"/>
                    <a:pt x="734" y="5643"/>
                    <a:pt x="770" y="5643"/>
                  </a:cubicBezTo>
                  <a:cubicBezTo>
                    <a:pt x="807" y="5643"/>
                    <a:pt x="816" y="4943"/>
                    <a:pt x="816" y="4803"/>
                  </a:cubicBezTo>
                  <a:cubicBezTo>
                    <a:pt x="816" y="3462"/>
                    <a:pt x="842" y="2810"/>
                    <a:pt x="872" y="2278"/>
                  </a:cubicBezTo>
                  <a:cubicBezTo>
                    <a:pt x="912" y="1563"/>
                    <a:pt x="1514" y="1312"/>
                    <a:pt x="1514" y="745"/>
                  </a:cubicBezTo>
                  <a:cubicBezTo>
                    <a:pt x="1514" y="334"/>
                    <a:pt x="1181" y="0"/>
                    <a:pt x="770" y="0"/>
                  </a:cubicBezTo>
                  <a:close/>
                  <a:moveTo>
                    <a:pt x="381" y="1217"/>
                  </a:moveTo>
                  <a:cubicBezTo>
                    <a:pt x="280" y="1111"/>
                    <a:pt x="159" y="935"/>
                    <a:pt x="159" y="745"/>
                  </a:cubicBezTo>
                  <a:cubicBezTo>
                    <a:pt x="159" y="407"/>
                    <a:pt x="432" y="133"/>
                    <a:pt x="770" y="133"/>
                  </a:cubicBezTo>
                  <a:cubicBezTo>
                    <a:pt x="1108" y="133"/>
                    <a:pt x="1382" y="407"/>
                    <a:pt x="1382" y="745"/>
                  </a:cubicBezTo>
                  <a:cubicBezTo>
                    <a:pt x="1382" y="829"/>
                    <a:pt x="1330" y="1116"/>
                    <a:pt x="1048" y="1311"/>
                  </a:cubicBezTo>
                  <a:cubicBezTo>
                    <a:pt x="822" y="1467"/>
                    <a:pt x="603" y="1448"/>
                    <a:pt x="381" y="1217"/>
                  </a:cubicBezTo>
                  <a:close/>
                </a:path>
              </a:pathLst>
            </a:custGeom>
            <a:grpFill/>
            <a:ln>
              <a:noFill/>
            </a:ln>
          </p:spPr>
          <p:txBody>
            <a:bodyPr vert="horz" wrap="square" lIns="32832" tIns="16416" rIns="32832" bIns="16416" numCol="1" anchor="t" anchorCtr="0" compatLnSpc="1"/>
            <a:lstStyle/>
            <a:p>
              <a:endParaRPr lang="id-ID" sz="635"/>
            </a:p>
          </p:txBody>
        </p:sp>
        <p:sp>
          <p:nvSpPr>
            <p:cNvPr id="95" name="AutoShape 24"/>
            <p:cNvSpPr/>
            <p:nvPr/>
          </p:nvSpPr>
          <p:spPr bwMode="auto">
            <a:xfrm>
              <a:off x="5892330" y="3749059"/>
              <a:ext cx="407339" cy="324950"/>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21333" y="9359"/>
                  </a:moveTo>
                  <a:cubicBezTo>
                    <a:pt x="21511" y="9815"/>
                    <a:pt x="21599" y="10303"/>
                    <a:pt x="21597" y="10814"/>
                  </a:cubicBezTo>
                  <a:cubicBezTo>
                    <a:pt x="21592" y="11336"/>
                    <a:pt x="21504" y="11810"/>
                    <a:pt x="21333" y="12240"/>
                  </a:cubicBezTo>
                  <a:cubicBezTo>
                    <a:pt x="20706" y="13728"/>
                    <a:pt x="20002" y="15055"/>
                    <a:pt x="19216" y="16223"/>
                  </a:cubicBezTo>
                  <a:cubicBezTo>
                    <a:pt x="18433" y="17388"/>
                    <a:pt x="17594" y="18369"/>
                    <a:pt x="16701" y="19163"/>
                  </a:cubicBezTo>
                  <a:cubicBezTo>
                    <a:pt x="15805" y="19953"/>
                    <a:pt x="14863" y="20560"/>
                    <a:pt x="13869" y="20975"/>
                  </a:cubicBezTo>
                  <a:cubicBezTo>
                    <a:pt x="12878" y="21390"/>
                    <a:pt x="11855" y="21599"/>
                    <a:pt x="10801" y="21599"/>
                  </a:cubicBezTo>
                  <a:cubicBezTo>
                    <a:pt x="9763" y="21599"/>
                    <a:pt x="8748" y="21390"/>
                    <a:pt x="7754" y="20975"/>
                  </a:cubicBezTo>
                  <a:cubicBezTo>
                    <a:pt x="6763" y="20560"/>
                    <a:pt x="5814" y="19950"/>
                    <a:pt x="4908" y="19145"/>
                  </a:cubicBezTo>
                  <a:cubicBezTo>
                    <a:pt x="4003" y="18340"/>
                    <a:pt x="3156" y="17355"/>
                    <a:pt x="2373" y="16190"/>
                  </a:cubicBezTo>
                  <a:cubicBezTo>
                    <a:pt x="1588" y="15022"/>
                    <a:pt x="895" y="13706"/>
                    <a:pt x="293" y="12240"/>
                  </a:cubicBezTo>
                  <a:cubicBezTo>
                    <a:pt x="97" y="11806"/>
                    <a:pt x="0" y="11332"/>
                    <a:pt x="0" y="10814"/>
                  </a:cubicBezTo>
                  <a:cubicBezTo>
                    <a:pt x="0" y="10300"/>
                    <a:pt x="97" y="9815"/>
                    <a:pt x="293" y="9359"/>
                  </a:cubicBezTo>
                  <a:cubicBezTo>
                    <a:pt x="902" y="7889"/>
                    <a:pt x="1597" y="6577"/>
                    <a:pt x="2378" y="5416"/>
                  </a:cubicBezTo>
                  <a:cubicBezTo>
                    <a:pt x="3159" y="4255"/>
                    <a:pt x="4003" y="3270"/>
                    <a:pt x="4908" y="2462"/>
                  </a:cubicBezTo>
                  <a:cubicBezTo>
                    <a:pt x="5814" y="1653"/>
                    <a:pt x="6761" y="1039"/>
                    <a:pt x="7749" y="624"/>
                  </a:cubicBezTo>
                  <a:cubicBezTo>
                    <a:pt x="8738" y="205"/>
                    <a:pt x="9753" y="0"/>
                    <a:pt x="10801" y="0"/>
                  </a:cubicBezTo>
                  <a:cubicBezTo>
                    <a:pt x="11855" y="0"/>
                    <a:pt x="12878" y="205"/>
                    <a:pt x="13869" y="624"/>
                  </a:cubicBezTo>
                  <a:cubicBezTo>
                    <a:pt x="14863" y="1039"/>
                    <a:pt x="15805" y="1646"/>
                    <a:pt x="16701" y="2443"/>
                  </a:cubicBezTo>
                  <a:cubicBezTo>
                    <a:pt x="17594" y="3244"/>
                    <a:pt x="18433" y="4222"/>
                    <a:pt x="19216" y="5383"/>
                  </a:cubicBezTo>
                  <a:cubicBezTo>
                    <a:pt x="20002" y="6544"/>
                    <a:pt x="20706" y="7863"/>
                    <a:pt x="21333" y="9359"/>
                  </a:cubicBezTo>
                  <a:moveTo>
                    <a:pt x="10801" y="18906"/>
                  </a:moveTo>
                  <a:cubicBezTo>
                    <a:pt x="11731" y="18906"/>
                    <a:pt x="12624" y="18715"/>
                    <a:pt x="13478" y="18325"/>
                  </a:cubicBezTo>
                  <a:cubicBezTo>
                    <a:pt x="14332" y="17939"/>
                    <a:pt x="15142" y="17399"/>
                    <a:pt x="15908" y="16708"/>
                  </a:cubicBezTo>
                  <a:cubicBezTo>
                    <a:pt x="16674" y="16014"/>
                    <a:pt x="17383" y="15165"/>
                    <a:pt x="18039" y="14155"/>
                  </a:cubicBezTo>
                  <a:cubicBezTo>
                    <a:pt x="18697" y="13148"/>
                    <a:pt x="19282" y="12027"/>
                    <a:pt x="19798" y="10796"/>
                  </a:cubicBezTo>
                  <a:cubicBezTo>
                    <a:pt x="19172" y="9282"/>
                    <a:pt x="18440" y="7955"/>
                    <a:pt x="17601" y="6812"/>
                  </a:cubicBezTo>
                  <a:cubicBezTo>
                    <a:pt x="16762" y="5670"/>
                    <a:pt x="15839" y="4751"/>
                    <a:pt x="14831" y="4060"/>
                  </a:cubicBezTo>
                  <a:cubicBezTo>
                    <a:pt x="15230" y="4751"/>
                    <a:pt x="15538" y="5534"/>
                    <a:pt x="15761" y="6401"/>
                  </a:cubicBezTo>
                  <a:cubicBezTo>
                    <a:pt x="15984" y="7264"/>
                    <a:pt x="16096" y="8205"/>
                    <a:pt x="16096" y="9216"/>
                  </a:cubicBezTo>
                  <a:cubicBezTo>
                    <a:pt x="16096" y="10340"/>
                    <a:pt x="15957" y="11387"/>
                    <a:pt x="15680" y="12361"/>
                  </a:cubicBezTo>
                  <a:cubicBezTo>
                    <a:pt x="15404" y="13339"/>
                    <a:pt x="15017" y="14195"/>
                    <a:pt x="14520" y="14941"/>
                  </a:cubicBezTo>
                  <a:cubicBezTo>
                    <a:pt x="14023" y="15683"/>
                    <a:pt x="13448" y="16271"/>
                    <a:pt x="12793" y="16690"/>
                  </a:cubicBezTo>
                  <a:cubicBezTo>
                    <a:pt x="12137" y="17113"/>
                    <a:pt x="11437" y="17326"/>
                    <a:pt x="10696" y="17326"/>
                  </a:cubicBezTo>
                  <a:cubicBezTo>
                    <a:pt x="9944" y="17326"/>
                    <a:pt x="9247" y="17113"/>
                    <a:pt x="8598" y="16690"/>
                  </a:cubicBezTo>
                  <a:cubicBezTo>
                    <a:pt x="7950" y="16271"/>
                    <a:pt x="7380" y="15683"/>
                    <a:pt x="6883" y="14941"/>
                  </a:cubicBezTo>
                  <a:cubicBezTo>
                    <a:pt x="6386" y="14195"/>
                    <a:pt x="6000" y="13339"/>
                    <a:pt x="5723" y="12361"/>
                  </a:cubicBezTo>
                  <a:cubicBezTo>
                    <a:pt x="5444" y="11387"/>
                    <a:pt x="5307" y="10340"/>
                    <a:pt x="5307" y="9216"/>
                  </a:cubicBezTo>
                  <a:cubicBezTo>
                    <a:pt x="5307" y="8301"/>
                    <a:pt x="5405" y="7426"/>
                    <a:pt x="5606" y="6603"/>
                  </a:cubicBezTo>
                  <a:cubicBezTo>
                    <a:pt x="5804" y="5776"/>
                    <a:pt x="6071" y="5023"/>
                    <a:pt x="6408" y="4339"/>
                  </a:cubicBezTo>
                  <a:cubicBezTo>
                    <a:pt x="5496" y="5034"/>
                    <a:pt x="4644" y="5927"/>
                    <a:pt x="3861" y="7026"/>
                  </a:cubicBezTo>
                  <a:cubicBezTo>
                    <a:pt x="3075" y="8121"/>
                    <a:pt x="2390" y="9381"/>
                    <a:pt x="1803" y="10796"/>
                  </a:cubicBezTo>
                  <a:cubicBezTo>
                    <a:pt x="2319" y="12016"/>
                    <a:pt x="2902" y="13133"/>
                    <a:pt x="3555" y="14147"/>
                  </a:cubicBezTo>
                  <a:cubicBezTo>
                    <a:pt x="4208" y="15165"/>
                    <a:pt x="4918" y="16014"/>
                    <a:pt x="5689" y="16708"/>
                  </a:cubicBezTo>
                  <a:cubicBezTo>
                    <a:pt x="6457" y="17399"/>
                    <a:pt x="7270" y="17940"/>
                    <a:pt x="8124" y="18325"/>
                  </a:cubicBezTo>
                  <a:cubicBezTo>
                    <a:pt x="8980" y="18719"/>
                    <a:pt x="9871" y="18906"/>
                    <a:pt x="10801" y="18906"/>
                  </a:cubicBezTo>
                  <a:moveTo>
                    <a:pt x="10695" y="3953"/>
                  </a:moveTo>
                  <a:cubicBezTo>
                    <a:pt x="10218" y="3953"/>
                    <a:pt x="9763" y="4089"/>
                    <a:pt x="9330" y="4365"/>
                  </a:cubicBezTo>
                  <a:cubicBezTo>
                    <a:pt x="8897" y="4644"/>
                    <a:pt x="8525" y="5015"/>
                    <a:pt x="8217" y="5486"/>
                  </a:cubicBezTo>
                  <a:cubicBezTo>
                    <a:pt x="7908" y="5953"/>
                    <a:pt x="7661" y="6511"/>
                    <a:pt x="7475" y="7165"/>
                  </a:cubicBezTo>
                  <a:cubicBezTo>
                    <a:pt x="7287" y="7816"/>
                    <a:pt x="7191" y="8495"/>
                    <a:pt x="7191" y="9216"/>
                  </a:cubicBezTo>
                  <a:cubicBezTo>
                    <a:pt x="7191" y="9484"/>
                    <a:pt x="7257" y="9715"/>
                    <a:pt x="7385" y="9918"/>
                  </a:cubicBezTo>
                  <a:cubicBezTo>
                    <a:pt x="7514" y="10120"/>
                    <a:pt x="7678" y="10215"/>
                    <a:pt x="7872" y="10215"/>
                  </a:cubicBezTo>
                  <a:cubicBezTo>
                    <a:pt x="8067" y="10215"/>
                    <a:pt x="8226" y="10116"/>
                    <a:pt x="8351" y="9910"/>
                  </a:cubicBezTo>
                  <a:cubicBezTo>
                    <a:pt x="8478" y="9701"/>
                    <a:pt x="8540" y="9473"/>
                    <a:pt x="8540" y="9216"/>
                  </a:cubicBezTo>
                  <a:cubicBezTo>
                    <a:pt x="8540" y="8301"/>
                    <a:pt x="8750" y="7533"/>
                    <a:pt x="9166" y="6912"/>
                  </a:cubicBezTo>
                  <a:cubicBezTo>
                    <a:pt x="9585" y="6287"/>
                    <a:pt x="10094" y="5978"/>
                    <a:pt x="10695" y="5978"/>
                  </a:cubicBezTo>
                  <a:cubicBezTo>
                    <a:pt x="10891" y="5978"/>
                    <a:pt x="11053" y="5872"/>
                    <a:pt x="11182" y="5670"/>
                  </a:cubicBezTo>
                  <a:cubicBezTo>
                    <a:pt x="11310" y="5464"/>
                    <a:pt x="11376" y="5229"/>
                    <a:pt x="11376" y="4957"/>
                  </a:cubicBezTo>
                  <a:cubicBezTo>
                    <a:pt x="11376" y="4663"/>
                    <a:pt x="11310" y="4424"/>
                    <a:pt x="11182" y="4233"/>
                  </a:cubicBezTo>
                  <a:cubicBezTo>
                    <a:pt x="11053" y="4045"/>
                    <a:pt x="10891" y="3953"/>
                    <a:pt x="10695" y="3953"/>
                  </a:cubicBezTo>
                </a:path>
              </a:pathLst>
            </a:custGeom>
            <a:grpFill/>
            <a:ln>
              <a:noFill/>
            </a:ln>
            <a:effectLst/>
          </p:spPr>
          <p:txBody>
            <a:bodyPr lIns="18239" tIns="18239" rIns="18239" bIns="18239" anchor="ctr"/>
            <a:lstStyle/>
            <a:p>
              <a:pPr defTabSz="328295">
                <a:defRPr/>
              </a:pPr>
              <a:endParaRPr lang="es-ES" sz="208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grpSp>
        <p:nvGrpSpPr>
          <p:cNvPr id="96" name="Group 84"/>
          <p:cNvGrpSpPr/>
          <p:nvPr/>
        </p:nvGrpSpPr>
        <p:grpSpPr>
          <a:xfrm>
            <a:off x="3486564" y="3218913"/>
            <a:ext cx="952761" cy="1732149"/>
            <a:chOff x="4684712" y="4402042"/>
            <a:chExt cx="1327095" cy="2412072"/>
          </a:xfrm>
          <a:solidFill>
            <a:schemeClr val="tx1">
              <a:lumMod val="50000"/>
              <a:lumOff val="50000"/>
            </a:schemeClr>
          </a:solidFill>
        </p:grpSpPr>
        <p:sp>
          <p:nvSpPr>
            <p:cNvPr id="97" name="Freeform 10"/>
            <p:cNvSpPr>
              <a:spLocks noEditPoints="1"/>
            </p:cNvSpPr>
            <p:nvPr/>
          </p:nvSpPr>
          <p:spPr bwMode="auto">
            <a:xfrm>
              <a:off x="4684712" y="4402042"/>
              <a:ext cx="1327095" cy="2412072"/>
            </a:xfrm>
            <a:custGeom>
              <a:avLst/>
              <a:gdLst>
                <a:gd name="T0" fmla="*/ 0 w 1725"/>
                <a:gd name="T1" fmla="*/ 728 h 3136"/>
                <a:gd name="T2" fmla="*/ 654 w 1725"/>
                <a:gd name="T3" fmla="*/ 1382 h 3136"/>
                <a:gd name="T4" fmla="*/ 1577 w 1725"/>
                <a:gd name="T5" fmla="*/ 1789 h 3136"/>
                <a:gd name="T6" fmla="*/ 1669 w 1725"/>
                <a:gd name="T7" fmla="*/ 3119 h 3136"/>
                <a:gd name="T8" fmla="*/ 1666 w 1725"/>
                <a:gd name="T9" fmla="*/ 1513 h 3136"/>
                <a:gd name="T10" fmla="*/ 654 w 1725"/>
                <a:gd name="T11" fmla="*/ 73 h 3136"/>
                <a:gd name="T12" fmla="*/ 0 w 1725"/>
                <a:gd name="T13" fmla="*/ 728 h 3136"/>
                <a:gd name="T14" fmla="*/ 119 w 1725"/>
                <a:gd name="T15" fmla="*/ 727 h 3136"/>
                <a:gd name="T16" fmla="*/ 858 w 1725"/>
                <a:gd name="T17" fmla="*/ 232 h 3136"/>
                <a:gd name="T18" fmla="*/ 858 w 1725"/>
                <a:gd name="T19" fmla="*/ 232 h 3136"/>
                <a:gd name="T20" fmla="*/ 1517 w 1725"/>
                <a:gd name="T21" fmla="*/ 1260 h 3136"/>
                <a:gd name="T22" fmla="*/ 1327 w 1725"/>
                <a:gd name="T23" fmla="*/ 1365 h 3136"/>
                <a:gd name="T24" fmla="*/ 654 w 1725"/>
                <a:gd name="T25" fmla="*/ 1263 h 3136"/>
                <a:gd name="T26" fmla="*/ 119 w 1725"/>
                <a:gd name="T27" fmla="*/ 727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5" h="3136">
                  <a:moveTo>
                    <a:pt x="0" y="728"/>
                  </a:moveTo>
                  <a:cubicBezTo>
                    <a:pt x="0" y="1089"/>
                    <a:pt x="293" y="1382"/>
                    <a:pt x="654" y="1382"/>
                  </a:cubicBezTo>
                  <a:cubicBezTo>
                    <a:pt x="654" y="1382"/>
                    <a:pt x="1471" y="1368"/>
                    <a:pt x="1577" y="1789"/>
                  </a:cubicBezTo>
                  <a:cubicBezTo>
                    <a:pt x="1650" y="2081"/>
                    <a:pt x="1614" y="3136"/>
                    <a:pt x="1669" y="3119"/>
                  </a:cubicBezTo>
                  <a:cubicBezTo>
                    <a:pt x="1725" y="3102"/>
                    <a:pt x="1666" y="1513"/>
                    <a:pt x="1666" y="1513"/>
                  </a:cubicBezTo>
                  <a:cubicBezTo>
                    <a:pt x="1666" y="0"/>
                    <a:pt x="654" y="73"/>
                    <a:pt x="654" y="73"/>
                  </a:cubicBezTo>
                  <a:cubicBezTo>
                    <a:pt x="293" y="73"/>
                    <a:pt x="0" y="366"/>
                    <a:pt x="0" y="728"/>
                  </a:cubicBezTo>
                  <a:close/>
                  <a:moveTo>
                    <a:pt x="119" y="727"/>
                  </a:moveTo>
                  <a:cubicBezTo>
                    <a:pt x="119" y="431"/>
                    <a:pt x="464" y="101"/>
                    <a:pt x="858" y="232"/>
                  </a:cubicBezTo>
                  <a:cubicBezTo>
                    <a:pt x="858" y="232"/>
                    <a:pt x="858" y="232"/>
                    <a:pt x="858" y="232"/>
                  </a:cubicBezTo>
                  <a:cubicBezTo>
                    <a:pt x="1302" y="379"/>
                    <a:pt x="1461" y="872"/>
                    <a:pt x="1517" y="1260"/>
                  </a:cubicBezTo>
                  <a:cubicBezTo>
                    <a:pt x="1530" y="1352"/>
                    <a:pt x="1487" y="1434"/>
                    <a:pt x="1327" y="1365"/>
                  </a:cubicBezTo>
                  <a:cubicBezTo>
                    <a:pt x="1190" y="1306"/>
                    <a:pt x="976" y="1254"/>
                    <a:pt x="654" y="1263"/>
                  </a:cubicBezTo>
                  <a:cubicBezTo>
                    <a:pt x="358" y="1263"/>
                    <a:pt x="119" y="1023"/>
                    <a:pt x="119" y="727"/>
                  </a:cubicBezTo>
                  <a:close/>
                </a:path>
              </a:pathLst>
            </a:custGeom>
            <a:grpFill/>
            <a:ln>
              <a:noFill/>
            </a:ln>
          </p:spPr>
          <p:txBody>
            <a:bodyPr vert="horz" wrap="square" lIns="32832" tIns="16416" rIns="32832" bIns="16416" numCol="1" anchor="t" anchorCtr="0" compatLnSpc="1"/>
            <a:lstStyle/>
            <a:p>
              <a:endParaRPr lang="id-ID" sz="635"/>
            </a:p>
          </p:txBody>
        </p:sp>
        <p:sp>
          <p:nvSpPr>
            <p:cNvPr id="98" name="AutoShape 38"/>
            <p:cNvSpPr/>
            <p:nvPr/>
          </p:nvSpPr>
          <p:spPr bwMode="auto">
            <a:xfrm>
              <a:off x="5076199" y="4805525"/>
              <a:ext cx="345669"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grpFill/>
            <a:ln>
              <a:noFill/>
            </a:ln>
            <a:effectLst/>
          </p:spPr>
          <p:txBody>
            <a:bodyPr lIns="18239" tIns="18239" rIns="18239" bIns="18239" anchor="ctr"/>
            <a:lstStyle/>
            <a:p>
              <a:pPr defTabSz="328295">
                <a:defRPr/>
              </a:pPr>
              <a:endParaRPr lang="es-ES" sz="208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grpSp>
        <p:nvGrpSpPr>
          <p:cNvPr id="99" name="Group 86"/>
          <p:cNvGrpSpPr/>
          <p:nvPr/>
        </p:nvGrpSpPr>
        <p:grpSpPr>
          <a:xfrm>
            <a:off x="4629396" y="4019787"/>
            <a:ext cx="797627" cy="913047"/>
            <a:chOff x="6276556" y="5517283"/>
            <a:chExt cx="1111011" cy="1271447"/>
          </a:xfrm>
          <a:solidFill>
            <a:schemeClr val="tx1">
              <a:lumMod val="50000"/>
              <a:lumOff val="50000"/>
            </a:schemeClr>
          </a:solidFill>
        </p:grpSpPr>
        <p:sp>
          <p:nvSpPr>
            <p:cNvPr id="100" name="Freeform 8"/>
            <p:cNvSpPr>
              <a:spLocks noEditPoints="1"/>
            </p:cNvSpPr>
            <p:nvPr/>
          </p:nvSpPr>
          <p:spPr bwMode="auto">
            <a:xfrm>
              <a:off x="6276556" y="5517283"/>
              <a:ext cx="1111011" cy="1271447"/>
            </a:xfrm>
            <a:custGeom>
              <a:avLst/>
              <a:gdLst>
                <a:gd name="T0" fmla="*/ 790 w 1444"/>
                <a:gd name="T1" fmla="*/ 20 h 1653"/>
                <a:gd name="T2" fmla="*/ 172 w 1444"/>
                <a:gd name="T3" fmla="*/ 389 h 1653"/>
                <a:gd name="T4" fmla="*/ 58 w 1444"/>
                <a:gd name="T5" fmla="*/ 1653 h 1653"/>
                <a:gd name="T6" fmla="*/ 136 w 1444"/>
                <a:gd name="T7" fmla="*/ 1463 h 1653"/>
                <a:gd name="T8" fmla="*/ 783 w 1444"/>
                <a:gd name="T9" fmla="*/ 1329 h 1653"/>
                <a:gd name="T10" fmla="*/ 1444 w 1444"/>
                <a:gd name="T11" fmla="*/ 675 h 1653"/>
                <a:gd name="T12" fmla="*/ 790 w 1444"/>
                <a:gd name="T13" fmla="*/ 20 h 1653"/>
                <a:gd name="T14" fmla="*/ 792 w 1444"/>
                <a:gd name="T15" fmla="*/ 1206 h 1653"/>
                <a:gd name="T16" fmla="*/ 324 w 1444"/>
                <a:gd name="T17" fmla="*/ 1248 h 1653"/>
                <a:gd name="T18" fmla="*/ 170 w 1444"/>
                <a:gd name="T19" fmla="*/ 1129 h 1653"/>
                <a:gd name="T20" fmla="*/ 337 w 1444"/>
                <a:gd name="T21" fmla="*/ 389 h 1653"/>
                <a:gd name="T22" fmla="*/ 792 w 1444"/>
                <a:gd name="T23" fmla="*/ 135 h 1653"/>
                <a:gd name="T24" fmla="*/ 1328 w 1444"/>
                <a:gd name="T25" fmla="*/ 671 h 1653"/>
                <a:gd name="T26" fmla="*/ 792 w 1444"/>
                <a:gd name="T27" fmla="*/ 1206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4" h="1653">
                  <a:moveTo>
                    <a:pt x="790" y="20"/>
                  </a:moveTo>
                  <a:cubicBezTo>
                    <a:pt x="453" y="39"/>
                    <a:pt x="262" y="224"/>
                    <a:pt x="172" y="389"/>
                  </a:cubicBezTo>
                  <a:cubicBezTo>
                    <a:pt x="0" y="703"/>
                    <a:pt x="0" y="1653"/>
                    <a:pt x="58" y="1653"/>
                  </a:cubicBezTo>
                  <a:cubicBezTo>
                    <a:pt x="99" y="1653"/>
                    <a:pt x="57" y="1579"/>
                    <a:pt x="136" y="1463"/>
                  </a:cubicBezTo>
                  <a:cubicBezTo>
                    <a:pt x="221" y="1338"/>
                    <a:pt x="783" y="1329"/>
                    <a:pt x="783" y="1329"/>
                  </a:cubicBezTo>
                  <a:cubicBezTo>
                    <a:pt x="1151" y="1329"/>
                    <a:pt x="1444" y="1036"/>
                    <a:pt x="1444" y="675"/>
                  </a:cubicBezTo>
                  <a:cubicBezTo>
                    <a:pt x="1444" y="313"/>
                    <a:pt x="1151" y="0"/>
                    <a:pt x="790" y="20"/>
                  </a:cubicBezTo>
                  <a:close/>
                  <a:moveTo>
                    <a:pt x="792" y="1206"/>
                  </a:moveTo>
                  <a:cubicBezTo>
                    <a:pt x="582" y="1199"/>
                    <a:pt x="427" y="1223"/>
                    <a:pt x="324" y="1248"/>
                  </a:cubicBezTo>
                  <a:cubicBezTo>
                    <a:pt x="222" y="1273"/>
                    <a:pt x="170" y="1254"/>
                    <a:pt x="170" y="1129"/>
                  </a:cubicBezTo>
                  <a:cubicBezTo>
                    <a:pt x="170" y="923"/>
                    <a:pt x="204" y="603"/>
                    <a:pt x="337" y="389"/>
                  </a:cubicBezTo>
                  <a:cubicBezTo>
                    <a:pt x="432" y="237"/>
                    <a:pt x="600" y="135"/>
                    <a:pt x="792" y="135"/>
                  </a:cubicBezTo>
                  <a:cubicBezTo>
                    <a:pt x="1088" y="135"/>
                    <a:pt x="1328" y="375"/>
                    <a:pt x="1328" y="671"/>
                  </a:cubicBezTo>
                  <a:cubicBezTo>
                    <a:pt x="1328" y="966"/>
                    <a:pt x="1088" y="1206"/>
                    <a:pt x="792" y="1206"/>
                  </a:cubicBezTo>
                  <a:close/>
                </a:path>
              </a:pathLst>
            </a:custGeom>
            <a:grpFill/>
            <a:ln>
              <a:noFill/>
            </a:ln>
          </p:spPr>
          <p:txBody>
            <a:bodyPr vert="horz" wrap="square" lIns="32832" tIns="16416" rIns="32832" bIns="16416" numCol="1" anchor="t" anchorCtr="0" compatLnSpc="1"/>
            <a:lstStyle/>
            <a:p>
              <a:endParaRPr lang="id-ID" sz="635"/>
            </a:p>
          </p:txBody>
        </p:sp>
        <p:sp>
          <p:nvSpPr>
            <p:cNvPr id="101" name="AutoShape 66"/>
            <p:cNvSpPr/>
            <p:nvPr/>
          </p:nvSpPr>
          <p:spPr bwMode="auto">
            <a:xfrm>
              <a:off x="6728635" y="5874499"/>
              <a:ext cx="314696" cy="314696"/>
            </a:xfrm>
            <a:custGeom>
              <a:avLst/>
              <a:gdLst>
                <a:gd name="T0" fmla="*/ 10799 w 21598"/>
                <a:gd name="T1" fmla="*/ 10800 h 21600"/>
                <a:gd name="T2" fmla="*/ 10799 w 21598"/>
                <a:gd name="T3" fmla="*/ 10800 h 21600"/>
                <a:gd name="T4" fmla="*/ 10799 w 21598"/>
                <a:gd name="T5" fmla="*/ 10800 h 21600"/>
                <a:gd name="T6" fmla="*/ 10799 w 21598"/>
                <a:gd name="T7" fmla="*/ 10800 h 21600"/>
              </a:gdLst>
              <a:ahLst/>
              <a:cxnLst>
                <a:cxn ang="0">
                  <a:pos x="T0" y="T1"/>
                </a:cxn>
                <a:cxn ang="0">
                  <a:pos x="T2" y="T3"/>
                </a:cxn>
                <a:cxn ang="0">
                  <a:pos x="T4" y="T5"/>
                </a:cxn>
                <a:cxn ang="0">
                  <a:pos x="T6" y="T7"/>
                </a:cxn>
              </a:cxnLst>
              <a:rect l="0" t="0" r="r" b="b"/>
              <a:pathLst>
                <a:path w="21598" h="21600">
                  <a:moveTo>
                    <a:pt x="17537" y="12697"/>
                  </a:moveTo>
                  <a:lnTo>
                    <a:pt x="19798" y="9997"/>
                  </a:lnTo>
                  <a:lnTo>
                    <a:pt x="19798" y="17284"/>
                  </a:lnTo>
                  <a:cubicBezTo>
                    <a:pt x="19798" y="17874"/>
                    <a:pt x="19700" y="18429"/>
                    <a:pt x="19505" y="18949"/>
                  </a:cubicBezTo>
                  <a:cubicBezTo>
                    <a:pt x="19309" y="19469"/>
                    <a:pt x="19049" y="19928"/>
                    <a:pt x="18721" y="20321"/>
                  </a:cubicBezTo>
                  <a:cubicBezTo>
                    <a:pt x="18394" y="20715"/>
                    <a:pt x="18014" y="21027"/>
                    <a:pt x="17583" y="21256"/>
                  </a:cubicBezTo>
                  <a:cubicBezTo>
                    <a:pt x="17153" y="21485"/>
                    <a:pt x="16690" y="21599"/>
                    <a:pt x="16188" y="21599"/>
                  </a:cubicBezTo>
                  <a:lnTo>
                    <a:pt x="3595" y="21599"/>
                  </a:lnTo>
                  <a:cubicBezTo>
                    <a:pt x="3103" y="21599"/>
                    <a:pt x="2635" y="21485"/>
                    <a:pt x="2195" y="21256"/>
                  </a:cubicBezTo>
                  <a:cubicBezTo>
                    <a:pt x="1754" y="21027"/>
                    <a:pt x="1372" y="20715"/>
                    <a:pt x="1052" y="20321"/>
                  </a:cubicBezTo>
                  <a:cubicBezTo>
                    <a:pt x="734" y="19928"/>
                    <a:pt x="477" y="19469"/>
                    <a:pt x="286" y="18949"/>
                  </a:cubicBezTo>
                  <a:cubicBezTo>
                    <a:pt x="95" y="18429"/>
                    <a:pt x="0" y="17874"/>
                    <a:pt x="0" y="17284"/>
                  </a:cubicBezTo>
                  <a:lnTo>
                    <a:pt x="0" y="4315"/>
                  </a:lnTo>
                  <a:cubicBezTo>
                    <a:pt x="0" y="3722"/>
                    <a:pt x="95" y="3164"/>
                    <a:pt x="286" y="2632"/>
                  </a:cubicBezTo>
                  <a:cubicBezTo>
                    <a:pt x="477" y="2106"/>
                    <a:pt x="734" y="1645"/>
                    <a:pt x="1052" y="1263"/>
                  </a:cubicBezTo>
                  <a:cubicBezTo>
                    <a:pt x="1372" y="878"/>
                    <a:pt x="1754" y="572"/>
                    <a:pt x="2195" y="343"/>
                  </a:cubicBezTo>
                  <a:cubicBezTo>
                    <a:pt x="2635" y="114"/>
                    <a:pt x="3103" y="0"/>
                    <a:pt x="3595" y="0"/>
                  </a:cubicBezTo>
                  <a:lnTo>
                    <a:pt x="16188" y="0"/>
                  </a:lnTo>
                  <a:cubicBezTo>
                    <a:pt x="16401" y="0"/>
                    <a:pt x="16605" y="26"/>
                    <a:pt x="16798" y="82"/>
                  </a:cubicBezTo>
                  <a:lnTo>
                    <a:pt x="14608" y="2714"/>
                  </a:lnTo>
                  <a:lnTo>
                    <a:pt x="3595" y="2714"/>
                  </a:lnTo>
                  <a:cubicBezTo>
                    <a:pt x="3228" y="2714"/>
                    <a:pt x="2914" y="2867"/>
                    <a:pt x="2652" y="3184"/>
                  </a:cubicBezTo>
                  <a:cubicBezTo>
                    <a:pt x="2391" y="3496"/>
                    <a:pt x="2261" y="3875"/>
                    <a:pt x="2261" y="4315"/>
                  </a:cubicBezTo>
                  <a:lnTo>
                    <a:pt x="2261" y="17284"/>
                  </a:lnTo>
                  <a:cubicBezTo>
                    <a:pt x="2261" y="17724"/>
                    <a:pt x="2391" y="18101"/>
                    <a:pt x="2652" y="18412"/>
                  </a:cubicBezTo>
                  <a:cubicBezTo>
                    <a:pt x="2914" y="18729"/>
                    <a:pt x="3228" y="18888"/>
                    <a:pt x="3595" y="18888"/>
                  </a:cubicBezTo>
                  <a:lnTo>
                    <a:pt x="16188" y="18888"/>
                  </a:lnTo>
                  <a:cubicBezTo>
                    <a:pt x="16556" y="18888"/>
                    <a:pt x="16874" y="18729"/>
                    <a:pt x="17138" y="18412"/>
                  </a:cubicBezTo>
                  <a:cubicBezTo>
                    <a:pt x="17405" y="18101"/>
                    <a:pt x="17537" y="17724"/>
                    <a:pt x="17537" y="17284"/>
                  </a:cubicBezTo>
                  <a:lnTo>
                    <a:pt x="17537" y="12697"/>
                  </a:lnTo>
                  <a:close/>
                  <a:moveTo>
                    <a:pt x="21333" y="2796"/>
                  </a:moveTo>
                  <a:cubicBezTo>
                    <a:pt x="21514" y="3011"/>
                    <a:pt x="21599" y="3272"/>
                    <a:pt x="21597" y="3578"/>
                  </a:cubicBezTo>
                  <a:cubicBezTo>
                    <a:pt x="21592" y="3881"/>
                    <a:pt x="21504" y="4136"/>
                    <a:pt x="21333" y="4342"/>
                  </a:cubicBezTo>
                  <a:lnTo>
                    <a:pt x="13005" y="14346"/>
                  </a:lnTo>
                  <a:lnTo>
                    <a:pt x="11854" y="15721"/>
                  </a:lnTo>
                  <a:cubicBezTo>
                    <a:pt x="11676" y="15938"/>
                    <a:pt x="11458" y="16044"/>
                    <a:pt x="11206" y="16044"/>
                  </a:cubicBezTo>
                  <a:cubicBezTo>
                    <a:pt x="10951" y="16044"/>
                    <a:pt x="10733" y="15938"/>
                    <a:pt x="10555" y="15721"/>
                  </a:cubicBezTo>
                  <a:lnTo>
                    <a:pt x="9383" y="14346"/>
                  </a:lnTo>
                  <a:lnTo>
                    <a:pt x="4779" y="8787"/>
                  </a:lnTo>
                  <a:cubicBezTo>
                    <a:pt x="4600" y="8573"/>
                    <a:pt x="4507" y="8314"/>
                    <a:pt x="4507" y="8006"/>
                  </a:cubicBezTo>
                  <a:cubicBezTo>
                    <a:pt x="4507" y="7703"/>
                    <a:pt x="4600" y="7441"/>
                    <a:pt x="4779" y="7227"/>
                  </a:cubicBezTo>
                  <a:lnTo>
                    <a:pt x="5927" y="5846"/>
                  </a:lnTo>
                  <a:cubicBezTo>
                    <a:pt x="6106" y="5635"/>
                    <a:pt x="6323" y="5526"/>
                    <a:pt x="6578" y="5526"/>
                  </a:cubicBezTo>
                  <a:cubicBezTo>
                    <a:pt x="6830" y="5526"/>
                    <a:pt x="7043" y="5634"/>
                    <a:pt x="7214" y="5846"/>
                  </a:cubicBezTo>
                  <a:lnTo>
                    <a:pt x="11198" y="10632"/>
                  </a:lnTo>
                  <a:lnTo>
                    <a:pt x="18861" y="1404"/>
                  </a:lnTo>
                  <a:cubicBezTo>
                    <a:pt x="19040" y="1186"/>
                    <a:pt x="19262" y="1084"/>
                    <a:pt x="19524" y="1087"/>
                  </a:cubicBezTo>
                  <a:cubicBezTo>
                    <a:pt x="19786" y="1092"/>
                    <a:pt x="20001" y="1198"/>
                    <a:pt x="20173" y="1404"/>
                  </a:cubicBezTo>
                  <a:lnTo>
                    <a:pt x="21333" y="2796"/>
                  </a:lnTo>
                  <a:close/>
                </a:path>
              </a:pathLst>
            </a:custGeom>
            <a:grpFill/>
            <a:ln>
              <a:noFill/>
            </a:ln>
            <a:effectLst/>
          </p:spPr>
          <p:txBody>
            <a:bodyPr lIns="18239" tIns="18239" rIns="18239" bIns="18239" anchor="ctr"/>
            <a:lstStyle/>
            <a:p>
              <a:pPr defTabSz="328295">
                <a:defRPr/>
              </a:pPr>
              <a:endParaRPr lang="es-ES" sz="208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grpSp>
        <p:nvGrpSpPr>
          <p:cNvPr id="102" name="Group 87"/>
          <p:cNvGrpSpPr/>
          <p:nvPr/>
        </p:nvGrpSpPr>
        <p:grpSpPr>
          <a:xfrm>
            <a:off x="4584305" y="3215641"/>
            <a:ext cx="953228" cy="1732149"/>
            <a:chOff x="6213749" y="4397485"/>
            <a:chExt cx="1327746" cy="2412072"/>
          </a:xfrm>
          <a:solidFill>
            <a:schemeClr val="tx1">
              <a:lumMod val="50000"/>
              <a:lumOff val="50000"/>
            </a:schemeClr>
          </a:solidFill>
        </p:grpSpPr>
        <p:sp>
          <p:nvSpPr>
            <p:cNvPr id="103" name="Freeform 7"/>
            <p:cNvSpPr>
              <a:spLocks noEditPoints="1"/>
            </p:cNvSpPr>
            <p:nvPr/>
          </p:nvSpPr>
          <p:spPr bwMode="auto">
            <a:xfrm>
              <a:off x="6213749" y="4397485"/>
              <a:ext cx="1327746" cy="2412072"/>
            </a:xfrm>
            <a:custGeom>
              <a:avLst/>
              <a:gdLst>
                <a:gd name="T0" fmla="*/ 1072 w 1726"/>
                <a:gd name="T1" fmla="*/ 73 h 3136"/>
                <a:gd name="T2" fmla="*/ 60 w 1726"/>
                <a:gd name="T3" fmla="*/ 1513 h 3136"/>
                <a:gd name="T4" fmla="*/ 57 w 1726"/>
                <a:gd name="T5" fmla="*/ 3119 h 3136"/>
                <a:gd name="T6" fmla="*/ 149 w 1726"/>
                <a:gd name="T7" fmla="*/ 1789 h 3136"/>
                <a:gd name="T8" fmla="*/ 1072 w 1726"/>
                <a:gd name="T9" fmla="*/ 1382 h 3136"/>
                <a:gd name="T10" fmla="*/ 1726 w 1726"/>
                <a:gd name="T11" fmla="*/ 728 h 3136"/>
                <a:gd name="T12" fmla="*/ 1072 w 1726"/>
                <a:gd name="T13" fmla="*/ 73 h 3136"/>
                <a:gd name="T14" fmla="*/ 1072 w 1726"/>
                <a:gd name="T15" fmla="*/ 1263 h 3136"/>
                <a:gd name="T16" fmla="*/ 399 w 1726"/>
                <a:gd name="T17" fmla="*/ 1365 h 3136"/>
                <a:gd name="T18" fmla="*/ 209 w 1726"/>
                <a:gd name="T19" fmla="*/ 1260 h 3136"/>
                <a:gd name="T20" fmla="*/ 867 w 1726"/>
                <a:gd name="T21" fmla="*/ 232 h 3136"/>
                <a:gd name="T22" fmla="*/ 867 w 1726"/>
                <a:gd name="T23" fmla="*/ 232 h 3136"/>
                <a:gd name="T24" fmla="*/ 1607 w 1726"/>
                <a:gd name="T25" fmla="*/ 727 h 3136"/>
                <a:gd name="T26" fmla="*/ 1072 w 1726"/>
                <a:gd name="T27" fmla="*/ 1263 h 3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6" h="3136">
                  <a:moveTo>
                    <a:pt x="1072" y="73"/>
                  </a:moveTo>
                  <a:cubicBezTo>
                    <a:pt x="1072" y="73"/>
                    <a:pt x="60" y="0"/>
                    <a:pt x="60" y="1513"/>
                  </a:cubicBezTo>
                  <a:cubicBezTo>
                    <a:pt x="60" y="1513"/>
                    <a:pt x="0" y="3102"/>
                    <a:pt x="57" y="3119"/>
                  </a:cubicBezTo>
                  <a:cubicBezTo>
                    <a:pt x="111" y="3136"/>
                    <a:pt x="75" y="2081"/>
                    <a:pt x="149" y="1789"/>
                  </a:cubicBezTo>
                  <a:cubicBezTo>
                    <a:pt x="255" y="1368"/>
                    <a:pt x="1072" y="1382"/>
                    <a:pt x="1072" y="1382"/>
                  </a:cubicBezTo>
                  <a:cubicBezTo>
                    <a:pt x="1433" y="1382"/>
                    <a:pt x="1726" y="1089"/>
                    <a:pt x="1726" y="728"/>
                  </a:cubicBezTo>
                  <a:cubicBezTo>
                    <a:pt x="1726" y="366"/>
                    <a:pt x="1433" y="73"/>
                    <a:pt x="1072" y="73"/>
                  </a:cubicBezTo>
                  <a:close/>
                  <a:moveTo>
                    <a:pt x="1072" y="1263"/>
                  </a:moveTo>
                  <a:cubicBezTo>
                    <a:pt x="750" y="1254"/>
                    <a:pt x="536" y="1306"/>
                    <a:pt x="399" y="1365"/>
                  </a:cubicBezTo>
                  <a:cubicBezTo>
                    <a:pt x="239" y="1434"/>
                    <a:pt x="196" y="1352"/>
                    <a:pt x="209" y="1260"/>
                  </a:cubicBezTo>
                  <a:cubicBezTo>
                    <a:pt x="265" y="872"/>
                    <a:pt x="424" y="379"/>
                    <a:pt x="867" y="232"/>
                  </a:cubicBezTo>
                  <a:cubicBezTo>
                    <a:pt x="867" y="232"/>
                    <a:pt x="867" y="232"/>
                    <a:pt x="867" y="232"/>
                  </a:cubicBezTo>
                  <a:cubicBezTo>
                    <a:pt x="1262" y="101"/>
                    <a:pt x="1607" y="431"/>
                    <a:pt x="1607" y="727"/>
                  </a:cubicBezTo>
                  <a:cubicBezTo>
                    <a:pt x="1607" y="1023"/>
                    <a:pt x="1367" y="1263"/>
                    <a:pt x="1072" y="1263"/>
                  </a:cubicBezTo>
                  <a:close/>
                </a:path>
              </a:pathLst>
            </a:custGeom>
            <a:grpFill/>
            <a:ln>
              <a:noFill/>
            </a:ln>
          </p:spPr>
          <p:txBody>
            <a:bodyPr vert="horz" wrap="square" lIns="32832" tIns="16416" rIns="32832" bIns="16416" numCol="1" anchor="t" anchorCtr="0" compatLnSpc="1"/>
            <a:lstStyle/>
            <a:p>
              <a:endParaRPr lang="id-ID" sz="635"/>
            </a:p>
          </p:txBody>
        </p:sp>
        <p:sp>
          <p:nvSpPr>
            <p:cNvPr id="104" name="AutoShape 122"/>
            <p:cNvSpPr/>
            <p:nvPr/>
          </p:nvSpPr>
          <p:spPr bwMode="auto">
            <a:xfrm>
              <a:off x="6799530" y="4793980"/>
              <a:ext cx="315505" cy="347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grpFill/>
            <a:ln>
              <a:noFill/>
            </a:ln>
            <a:effectLst/>
          </p:spPr>
          <p:txBody>
            <a:bodyPr lIns="18239" tIns="18239" rIns="18239" bIns="18239" anchor="ctr"/>
            <a:lstStyle/>
            <a:p>
              <a:pPr defTabSz="328295">
                <a:defRPr/>
              </a:pPr>
              <a:endParaRPr lang="es-ES" sz="208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grpSp>
        <p:nvGrpSpPr>
          <p:cNvPr id="105" name="Group 85"/>
          <p:cNvGrpSpPr/>
          <p:nvPr/>
        </p:nvGrpSpPr>
        <p:grpSpPr>
          <a:xfrm>
            <a:off x="3593102" y="4019787"/>
            <a:ext cx="798095" cy="913047"/>
            <a:chOff x="4833107" y="5517283"/>
            <a:chExt cx="1111662" cy="1271447"/>
          </a:xfrm>
          <a:solidFill>
            <a:schemeClr val="tx1">
              <a:lumMod val="50000"/>
              <a:lumOff val="50000"/>
            </a:schemeClr>
          </a:solidFill>
        </p:grpSpPr>
        <p:sp>
          <p:nvSpPr>
            <p:cNvPr id="106" name="Freeform 11"/>
            <p:cNvSpPr>
              <a:spLocks noEditPoints="1"/>
            </p:cNvSpPr>
            <p:nvPr/>
          </p:nvSpPr>
          <p:spPr bwMode="auto">
            <a:xfrm>
              <a:off x="4833107" y="5517283"/>
              <a:ext cx="1111662" cy="1271447"/>
            </a:xfrm>
            <a:custGeom>
              <a:avLst/>
              <a:gdLst>
                <a:gd name="T0" fmla="*/ 0 w 1445"/>
                <a:gd name="T1" fmla="*/ 675 h 1653"/>
                <a:gd name="T2" fmla="*/ 662 w 1445"/>
                <a:gd name="T3" fmla="*/ 1329 h 1653"/>
                <a:gd name="T4" fmla="*/ 1309 w 1445"/>
                <a:gd name="T5" fmla="*/ 1463 h 1653"/>
                <a:gd name="T6" fmla="*/ 1387 w 1445"/>
                <a:gd name="T7" fmla="*/ 1653 h 1653"/>
                <a:gd name="T8" fmla="*/ 1273 w 1445"/>
                <a:gd name="T9" fmla="*/ 389 h 1653"/>
                <a:gd name="T10" fmla="*/ 655 w 1445"/>
                <a:gd name="T11" fmla="*/ 20 h 1653"/>
                <a:gd name="T12" fmla="*/ 0 w 1445"/>
                <a:gd name="T13" fmla="*/ 675 h 1653"/>
                <a:gd name="T14" fmla="*/ 117 w 1445"/>
                <a:gd name="T15" fmla="*/ 671 h 1653"/>
                <a:gd name="T16" fmla="*/ 652 w 1445"/>
                <a:gd name="T17" fmla="*/ 135 h 1653"/>
                <a:gd name="T18" fmla="*/ 1108 w 1445"/>
                <a:gd name="T19" fmla="*/ 389 h 1653"/>
                <a:gd name="T20" fmla="*/ 1275 w 1445"/>
                <a:gd name="T21" fmla="*/ 1129 h 1653"/>
                <a:gd name="T22" fmla="*/ 1121 w 1445"/>
                <a:gd name="T23" fmla="*/ 1248 h 1653"/>
                <a:gd name="T24" fmla="*/ 652 w 1445"/>
                <a:gd name="T25" fmla="*/ 1206 h 1653"/>
                <a:gd name="T26" fmla="*/ 117 w 1445"/>
                <a:gd name="T27" fmla="*/ 671 h 1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45" h="1653">
                  <a:moveTo>
                    <a:pt x="0" y="675"/>
                  </a:moveTo>
                  <a:cubicBezTo>
                    <a:pt x="0" y="1036"/>
                    <a:pt x="294" y="1329"/>
                    <a:pt x="662" y="1329"/>
                  </a:cubicBezTo>
                  <a:cubicBezTo>
                    <a:pt x="662" y="1329"/>
                    <a:pt x="1224" y="1338"/>
                    <a:pt x="1309" y="1463"/>
                  </a:cubicBezTo>
                  <a:cubicBezTo>
                    <a:pt x="1388" y="1579"/>
                    <a:pt x="1346" y="1653"/>
                    <a:pt x="1387" y="1653"/>
                  </a:cubicBezTo>
                  <a:cubicBezTo>
                    <a:pt x="1445" y="1653"/>
                    <a:pt x="1445" y="703"/>
                    <a:pt x="1273" y="389"/>
                  </a:cubicBezTo>
                  <a:cubicBezTo>
                    <a:pt x="1183" y="224"/>
                    <a:pt x="992" y="39"/>
                    <a:pt x="655" y="20"/>
                  </a:cubicBezTo>
                  <a:cubicBezTo>
                    <a:pt x="294" y="0"/>
                    <a:pt x="0" y="313"/>
                    <a:pt x="0" y="675"/>
                  </a:cubicBezTo>
                  <a:close/>
                  <a:moveTo>
                    <a:pt x="117" y="671"/>
                  </a:moveTo>
                  <a:cubicBezTo>
                    <a:pt x="117" y="375"/>
                    <a:pt x="357" y="135"/>
                    <a:pt x="652" y="135"/>
                  </a:cubicBezTo>
                  <a:cubicBezTo>
                    <a:pt x="845" y="135"/>
                    <a:pt x="1013" y="237"/>
                    <a:pt x="1108" y="389"/>
                  </a:cubicBezTo>
                  <a:cubicBezTo>
                    <a:pt x="1241" y="603"/>
                    <a:pt x="1275" y="923"/>
                    <a:pt x="1275" y="1129"/>
                  </a:cubicBezTo>
                  <a:cubicBezTo>
                    <a:pt x="1275" y="1254"/>
                    <a:pt x="1223" y="1273"/>
                    <a:pt x="1121" y="1248"/>
                  </a:cubicBezTo>
                  <a:cubicBezTo>
                    <a:pt x="1018" y="1223"/>
                    <a:pt x="863" y="1199"/>
                    <a:pt x="652" y="1206"/>
                  </a:cubicBezTo>
                  <a:cubicBezTo>
                    <a:pt x="357" y="1206"/>
                    <a:pt x="117" y="966"/>
                    <a:pt x="117" y="671"/>
                  </a:cubicBezTo>
                  <a:close/>
                </a:path>
              </a:pathLst>
            </a:custGeom>
            <a:grpFill/>
            <a:ln>
              <a:noFill/>
            </a:ln>
          </p:spPr>
          <p:txBody>
            <a:bodyPr vert="horz" wrap="square" lIns="32832" tIns="16416" rIns="32832" bIns="16416" numCol="1" anchor="t" anchorCtr="0" compatLnSpc="1"/>
            <a:lstStyle/>
            <a:p>
              <a:endParaRPr lang="id-ID" sz="635"/>
            </a:p>
          </p:txBody>
        </p:sp>
        <p:sp>
          <p:nvSpPr>
            <p:cNvPr id="107" name="AutoShape 12"/>
            <p:cNvSpPr/>
            <p:nvPr/>
          </p:nvSpPr>
          <p:spPr bwMode="auto">
            <a:xfrm>
              <a:off x="5233268" y="5874499"/>
              <a:ext cx="269415" cy="291504"/>
            </a:xfrm>
            <a:custGeom>
              <a:avLst/>
              <a:gdLst>
                <a:gd name="T0" fmla="+- 0 10802 114"/>
                <a:gd name="T1" fmla="*/ T0 w 21376"/>
                <a:gd name="T2" fmla="*/ 10800 h 21600"/>
                <a:gd name="T3" fmla="+- 0 10802 114"/>
                <a:gd name="T4" fmla="*/ T3 w 21376"/>
                <a:gd name="T5" fmla="*/ 10800 h 21600"/>
                <a:gd name="T6" fmla="+- 0 10802 114"/>
                <a:gd name="T7" fmla="*/ T6 w 21376"/>
                <a:gd name="T8" fmla="*/ 10800 h 21600"/>
                <a:gd name="T9" fmla="+- 0 10802 114"/>
                <a:gd name="T10" fmla="*/ T9 w 21376"/>
                <a:gd name="T11" fmla="*/ 10800 h 21600"/>
              </a:gdLst>
              <a:ahLst/>
              <a:cxnLst>
                <a:cxn ang="0">
                  <a:pos x="T1" y="T2"/>
                </a:cxn>
                <a:cxn ang="0">
                  <a:pos x="T4" y="T5"/>
                </a:cxn>
                <a:cxn ang="0">
                  <a:pos x="T7" y="T8"/>
                </a:cxn>
                <a:cxn ang="0">
                  <a:pos x="T10" y="T11"/>
                </a:cxn>
              </a:cxnLst>
              <a:rect l="0" t="0" r="r" b="b"/>
              <a:pathLst>
                <a:path w="21376" h="21600">
                  <a:moveTo>
                    <a:pt x="21036" y="18604"/>
                  </a:moveTo>
                  <a:cubicBezTo>
                    <a:pt x="21454" y="19261"/>
                    <a:pt x="21486" y="19922"/>
                    <a:pt x="21134" y="20586"/>
                  </a:cubicBezTo>
                  <a:cubicBezTo>
                    <a:pt x="20969" y="20915"/>
                    <a:pt x="20731" y="21168"/>
                    <a:pt x="20427" y="21338"/>
                  </a:cubicBezTo>
                  <a:cubicBezTo>
                    <a:pt x="20122" y="21514"/>
                    <a:pt x="19797" y="21599"/>
                    <a:pt x="19455" y="21599"/>
                  </a:cubicBezTo>
                  <a:lnTo>
                    <a:pt x="1928" y="21599"/>
                  </a:lnTo>
                  <a:cubicBezTo>
                    <a:pt x="1585" y="21599"/>
                    <a:pt x="1263" y="21514"/>
                    <a:pt x="965" y="21338"/>
                  </a:cubicBezTo>
                  <a:cubicBezTo>
                    <a:pt x="663" y="21168"/>
                    <a:pt x="425" y="20915"/>
                    <a:pt x="248" y="20586"/>
                  </a:cubicBezTo>
                  <a:cubicBezTo>
                    <a:pt x="-114" y="19914"/>
                    <a:pt x="-80" y="19250"/>
                    <a:pt x="344" y="18604"/>
                  </a:cubicBezTo>
                  <a:lnTo>
                    <a:pt x="7509" y="7313"/>
                  </a:lnTo>
                  <a:lnTo>
                    <a:pt x="7509" y="2167"/>
                  </a:lnTo>
                  <a:lnTo>
                    <a:pt x="6427" y="2167"/>
                  </a:lnTo>
                  <a:cubicBezTo>
                    <a:pt x="6122" y="2167"/>
                    <a:pt x="5870" y="2061"/>
                    <a:pt x="5670" y="1850"/>
                  </a:cubicBezTo>
                  <a:cubicBezTo>
                    <a:pt x="5473" y="1638"/>
                    <a:pt x="5371" y="1380"/>
                    <a:pt x="5371" y="1072"/>
                  </a:cubicBezTo>
                  <a:cubicBezTo>
                    <a:pt x="5371" y="778"/>
                    <a:pt x="5473" y="528"/>
                    <a:pt x="5670" y="320"/>
                  </a:cubicBezTo>
                  <a:cubicBezTo>
                    <a:pt x="5870" y="108"/>
                    <a:pt x="6122" y="0"/>
                    <a:pt x="6427" y="0"/>
                  </a:cubicBezTo>
                  <a:lnTo>
                    <a:pt x="14953" y="0"/>
                  </a:lnTo>
                  <a:cubicBezTo>
                    <a:pt x="15260" y="0"/>
                    <a:pt x="15515" y="108"/>
                    <a:pt x="15724" y="320"/>
                  </a:cubicBezTo>
                  <a:cubicBezTo>
                    <a:pt x="15933" y="528"/>
                    <a:pt x="16038" y="778"/>
                    <a:pt x="16038" y="1072"/>
                  </a:cubicBezTo>
                  <a:cubicBezTo>
                    <a:pt x="16038" y="1380"/>
                    <a:pt x="15933" y="1638"/>
                    <a:pt x="15724" y="1850"/>
                  </a:cubicBezTo>
                  <a:cubicBezTo>
                    <a:pt x="15515" y="2061"/>
                    <a:pt x="15260" y="2167"/>
                    <a:pt x="14953" y="2167"/>
                  </a:cubicBezTo>
                  <a:lnTo>
                    <a:pt x="13900" y="2167"/>
                  </a:lnTo>
                  <a:lnTo>
                    <a:pt x="13900" y="7339"/>
                  </a:lnTo>
                  <a:lnTo>
                    <a:pt x="21036" y="18604"/>
                  </a:lnTo>
                  <a:close/>
                  <a:moveTo>
                    <a:pt x="5261" y="14865"/>
                  </a:moveTo>
                  <a:lnTo>
                    <a:pt x="16122" y="14865"/>
                  </a:lnTo>
                  <a:lnTo>
                    <a:pt x="11773" y="7974"/>
                  </a:lnTo>
                  <a:lnTo>
                    <a:pt x="11773" y="2167"/>
                  </a:lnTo>
                  <a:lnTo>
                    <a:pt x="9635" y="2167"/>
                  </a:lnTo>
                  <a:lnTo>
                    <a:pt x="9635" y="7947"/>
                  </a:lnTo>
                  <a:lnTo>
                    <a:pt x="5261" y="14865"/>
                  </a:lnTo>
                  <a:close/>
                </a:path>
              </a:pathLst>
            </a:custGeom>
            <a:grpFill/>
            <a:ln>
              <a:noFill/>
            </a:ln>
            <a:effectLst/>
          </p:spPr>
          <p:txBody>
            <a:bodyPr lIns="18239" tIns="18239" rIns="18239" bIns="18239" anchor="ctr"/>
            <a:lstStyle/>
            <a:p>
              <a:pPr defTabSz="328295">
                <a:defRPr/>
              </a:pPr>
              <a:endParaRPr lang="es-ES" sz="208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sp>
        <p:nvSpPr>
          <p:cNvPr id="40"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14:window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500" fill="hold"/>
                                        <p:tgtEl>
                                          <p:spTgt spid="93"/>
                                        </p:tgtEl>
                                        <p:attrNameLst>
                                          <p:attrName>ppt_x</p:attrName>
                                        </p:attrNameLst>
                                      </p:cBhvr>
                                      <p:tavLst>
                                        <p:tav tm="0">
                                          <p:val>
                                            <p:strVal val="#ppt_x"/>
                                          </p:val>
                                        </p:tav>
                                        <p:tav tm="100000">
                                          <p:val>
                                            <p:strVal val="#ppt_x"/>
                                          </p:val>
                                        </p:tav>
                                      </p:tavLst>
                                    </p:anim>
                                    <p:anim calcmode="lin" valueType="num">
                                      <p:cBhvr additive="base">
                                        <p:cTn id="8" dur="500" fill="hold"/>
                                        <p:tgtEl>
                                          <p:spTgt spid="9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6"/>
                                        </p:tgtEl>
                                        <p:attrNameLst>
                                          <p:attrName>style.visibility</p:attrName>
                                        </p:attrNameLst>
                                      </p:cBhvr>
                                      <p:to>
                                        <p:strVal val="visible"/>
                                      </p:to>
                                    </p:set>
                                    <p:anim calcmode="lin" valueType="num">
                                      <p:cBhvr additive="base">
                                        <p:cTn id="12" dur="500" fill="hold"/>
                                        <p:tgtEl>
                                          <p:spTgt spid="96"/>
                                        </p:tgtEl>
                                        <p:attrNameLst>
                                          <p:attrName>ppt_x</p:attrName>
                                        </p:attrNameLst>
                                      </p:cBhvr>
                                      <p:tavLst>
                                        <p:tav tm="0">
                                          <p:val>
                                            <p:strVal val="#ppt_x"/>
                                          </p:val>
                                        </p:tav>
                                        <p:tav tm="100000">
                                          <p:val>
                                            <p:strVal val="#ppt_x"/>
                                          </p:val>
                                        </p:tav>
                                      </p:tavLst>
                                    </p:anim>
                                    <p:anim calcmode="lin" valueType="num">
                                      <p:cBhvr additive="base">
                                        <p:cTn id="13" dur="500" fill="hold"/>
                                        <p:tgtEl>
                                          <p:spTgt spid="9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02"/>
                                        </p:tgtEl>
                                        <p:attrNameLst>
                                          <p:attrName>style.visibility</p:attrName>
                                        </p:attrNameLst>
                                      </p:cBhvr>
                                      <p:to>
                                        <p:strVal val="visible"/>
                                      </p:to>
                                    </p:set>
                                    <p:anim calcmode="lin" valueType="num">
                                      <p:cBhvr additive="base">
                                        <p:cTn id="17" dur="500" fill="hold"/>
                                        <p:tgtEl>
                                          <p:spTgt spid="102"/>
                                        </p:tgtEl>
                                        <p:attrNameLst>
                                          <p:attrName>ppt_x</p:attrName>
                                        </p:attrNameLst>
                                      </p:cBhvr>
                                      <p:tavLst>
                                        <p:tav tm="0">
                                          <p:val>
                                            <p:strVal val="#ppt_x"/>
                                          </p:val>
                                        </p:tav>
                                        <p:tav tm="100000">
                                          <p:val>
                                            <p:strVal val="#ppt_x"/>
                                          </p:val>
                                        </p:tav>
                                      </p:tavLst>
                                    </p:anim>
                                    <p:anim calcmode="lin" valueType="num">
                                      <p:cBhvr additive="base">
                                        <p:cTn id="18" dur="500" fill="hold"/>
                                        <p:tgtEl>
                                          <p:spTgt spid="10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05"/>
                                        </p:tgtEl>
                                        <p:attrNameLst>
                                          <p:attrName>style.visibility</p:attrName>
                                        </p:attrNameLst>
                                      </p:cBhvr>
                                      <p:to>
                                        <p:strVal val="visible"/>
                                      </p:to>
                                    </p:set>
                                    <p:anim calcmode="lin" valueType="num">
                                      <p:cBhvr additive="base">
                                        <p:cTn id="22" dur="500" fill="hold"/>
                                        <p:tgtEl>
                                          <p:spTgt spid="105"/>
                                        </p:tgtEl>
                                        <p:attrNameLst>
                                          <p:attrName>ppt_x</p:attrName>
                                        </p:attrNameLst>
                                      </p:cBhvr>
                                      <p:tavLst>
                                        <p:tav tm="0">
                                          <p:val>
                                            <p:strVal val="#ppt_x"/>
                                          </p:val>
                                        </p:tav>
                                        <p:tav tm="100000">
                                          <p:val>
                                            <p:strVal val="#ppt_x"/>
                                          </p:val>
                                        </p:tav>
                                      </p:tavLst>
                                    </p:anim>
                                    <p:anim calcmode="lin" valueType="num">
                                      <p:cBhvr additive="base">
                                        <p:cTn id="23" dur="500" fill="hold"/>
                                        <p:tgtEl>
                                          <p:spTgt spid="105"/>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additive="base">
                                        <p:cTn id="27" dur="500" fill="hold"/>
                                        <p:tgtEl>
                                          <p:spTgt spid="99"/>
                                        </p:tgtEl>
                                        <p:attrNameLst>
                                          <p:attrName>ppt_x</p:attrName>
                                        </p:attrNameLst>
                                      </p:cBhvr>
                                      <p:tavLst>
                                        <p:tav tm="0">
                                          <p:val>
                                            <p:strVal val="#ppt_x"/>
                                          </p:val>
                                        </p:tav>
                                        <p:tav tm="100000">
                                          <p:val>
                                            <p:strVal val="#ppt_x"/>
                                          </p:val>
                                        </p:tav>
                                      </p:tavLst>
                                    </p:anim>
                                    <p:anim calcmode="lin" valueType="num">
                                      <p:cBhvr additive="base">
                                        <p:cTn id="28" dur="500" fill="hold"/>
                                        <p:tgtEl>
                                          <p:spTgt spid="9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91"/>
                                        </p:tgtEl>
                                        <p:attrNameLst>
                                          <p:attrName>style.visibility</p:attrName>
                                        </p:attrNameLst>
                                      </p:cBhvr>
                                      <p:to>
                                        <p:strVal val="visible"/>
                                      </p:to>
                                    </p:set>
                                    <p:animEffect transition="in" filter="fade">
                                      <p:cBhvr>
                                        <p:cTn id="32" dur="500"/>
                                        <p:tgtEl>
                                          <p:spTgt spid="91"/>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80"/>
                                        </p:tgtEl>
                                        <p:attrNameLst>
                                          <p:attrName>style.visibility</p:attrName>
                                        </p:attrNameLst>
                                      </p:cBhvr>
                                      <p:to>
                                        <p:strVal val="visible"/>
                                      </p:to>
                                    </p:set>
                                    <p:animEffect transition="in" filter="fade">
                                      <p:cBhvr>
                                        <p:cTn id="36" dur="500"/>
                                        <p:tgtEl>
                                          <p:spTgt spid="80"/>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fade">
                                      <p:cBhvr>
                                        <p:cTn id="40" dur="500"/>
                                        <p:tgtEl>
                                          <p:spTgt spid="85"/>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500"/>
                                        <p:tgtEl>
                                          <p:spTgt spid="88"/>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Effect transition="in" filter="fade">
                                      <p:cBhvr>
                                        <p:cTn id="48" dur="500"/>
                                        <p:tgtEl>
                                          <p:spTgt spid="81"/>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fade">
                                      <p:cBhvr>
                                        <p:cTn id="52" dur="500"/>
                                        <p:tgtEl>
                                          <p:spTgt spid="82"/>
                                        </p:tgtEl>
                                      </p:cBhvr>
                                    </p:animEffect>
                                  </p:childTnLst>
                                </p:cTn>
                              </p:par>
                            </p:childTnLst>
                          </p:cTn>
                        </p:par>
                        <p:par>
                          <p:cTn id="53" fill="hold">
                            <p:stCondLst>
                              <p:cond delay="5500"/>
                            </p:stCondLst>
                            <p:childTnLst>
                              <p:par>
                                <p:cTn id="54" presetID="22" presetClass="entr" presetSubtype="8" fill="hold" nodeType="afterEffect">
                                  <p:stCondLst>
                                    <p:cond delay="0"/>
                                  </p:stCondLst>
                                  <p:childTnLst>
                                    <p:set>
                                      <p:cBhvr>
                                        <p:cTn id="55" dur="1" fill="hold">
                                          <p:stCondLst>
                                            <p:cond delay="0"/>
                                          </p:stCondLst>
                                        </p:cTn>
                                        <p:tgtEl>
                                          <p:spTgt spid="73"/>
                                        </p:tgtEl>
                                        <p:attrNameLst>
                                          <p:attrName>style.visibility</p:attrName>
                                        </p:attrNameLst>
                                      </p:cBhvr>
                                      <p:to>
                                        <p:strVal val="visible"/>
                                      </p:to>
                                    </p:set>
                                    <p:animEffect transition="in" filter="wipe(left)">
                                      <p:cBhvr>
                                        <p:cTn id="56" dur="500"/>
                                        <p:tgtEl>
                                          <p:spTgt spid="73"/>
                                        </p:tgtEl>
                                      </p:cBhvr>
                                    </p:animEffect>
                                  </p:childTnLst>
                                </p:cTn>
                              </p:par>
                            </p:childTnLst>
                          </p:cTn>
                        </p:par>
                        <p:par>
                          <p:cTn id="57" fill="hold">
                            <p:stCondLst>
                              <p:cond delay="6000"/>
                            </p:stCondLst>
                            <p:childTnLst>
                              <p:par>
                                <p:cTn id="58" presetID="22" presetClass="entr" presetSubtype="1" fill="hold" nodeType="afterEffect">
                                  <p:stCondLst>
                                    <p:cond delay="0"/>
                                  </p:stCondLst>
                                  <p:childTnLst>
                                    <p:set>
                                      <p:cBhvr>
                                        <p:cTn id="59" dur="1" fill="hold">
                                          <p:stCondLst>
                                            <p:cond delay="0"/>
                                          </p:stCondLst>
                                        </p:cTn>
                                        <p:tgtEl>
                                          <p:spTgt spid="72"/>
                                        </p:tgtEl>
                                        <p:attrNameLst>
                                          <p:attrName>style.visibility</p:attrName>
                                        </p:attrNameLst>
                                      </p:cBhvr>
                                      <p:to>
                                        <p:strVal val="visible"/>
                                      </p:to>
                                    </p:set>
                                    <p:animEffect transition="in" filter="wipe(up)">
                                      <p:cBhvr>
                                        <p:cTn id="60" dur="500"/>
                                        <p:tgtEl>
                                          <p:spTgt spid="72"/>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89"/>
                                        </p:tgtEl>
                                        <p:attrNameLst>
                                          <p:attrName>style.visibility</p:attrName>
                                        </p:attrNameLst>
                                      </p:cBhvr>
                                      <p:to>
                                        <p:strVal val="visible"/>
                                      </p:to>
                                    </p:set>
                                    <p:animEffect transition="in" filter="fade">
                                      <p:cBhvr>
                                        <p:cTn id="64" dur="500"/>
                                        <p:tgtEl>
                                          <p:spTgt spid="89"/>
                                        </p:tgtEl>
                                      </p:cBhvr>
                                    </p:animEffect>
                                  </p:childTnLst>
                                </p:cTn>
                              </p:par>
                            </p:childTnLst>
                          </p:cTn>
                        </p:par>
                        <p:par>
                          <p:cTn id="65" fill="hold">
                            <p:stCondLst>
                              <p:cond delay="7000"/>
                            </p:stCondLst>
                            <p:childTnLst>
                              <p:par>
                                <p:cTn id="66" presetID="10" presetClass="entr" presetSubtype="0" fill="hold" grpId="0" nodeType="afterEffect">
                                  <p:stCondLst>
                                    <p:cond delay="0"/>
                                  </p:stCondLst>
                                  <p:childTnLst>
                                    <p:set>
                                      <p:cBhvr>
                                        <p:cTn id="67" dur="1" fill="hold">
                                          <p:stCondLst>
                                            <p:cond delay="0"/>
                                          </p:stCondLst>
                                        </p:cTn>
                                        <p:tgtEl>
                                          <p:spTgt spid="83"/>
                                        </p:tgtEl>
                                        <p:attrNameLst>
                                          <p:attrName>style.visibility</p:attrName>
                                        </p:attrNameLst>
                                      </p:cBhvr>
                                      <p:to>
                                        <p:strVal val="visible"/>
                                      </p:to>
                                    </p:set>
                                    <p:animEffect transition="in" filter="fade">
                                      <p:cBhvr>
                                        <p:cTn id="68" dur="500"/>
                                        <p:tgtEl>
                                          <p:spTgt spid="83"/>
                                        </p:tgtEl>
                                      </p:cBhvr>
                                    </p:animEffect>
                                  </p:childTnLst>
                                </p:cTn>
                              </p:par>
                            </p:childTnLst>
                          </p:cTn>
                        </p:par>
                        <p:par>
                          <p:cTn id="69" fill="hold">
                            <p:stCondLst>
                              <p:cond delay="7500"/>
                            </p:stCondLst>
                            <p:childTnLst>
                              <p:par>
                                <p:cTn id="70" presetID="10" presetClass="entr" presetSubtype="0" fill="hold" grpId="0" nodeType="afterEffect">
                                  <p:stCondLst>
                                    <p:cond delay="0"/>
                                  </p:stCondLst>
                                  <p:childTnLst>
                                    <p:set>
                                      <p:cBhvr>
                                        <p:cTn id="71" dur="1" fill="hold">
                                          <p:stCondLst>
                                            <p:cond delay="0"/>
                                          </p:stCondLst>
                                        </p:cTn>
                                        <p:tgtEl>
                                          <p:spTgt spid="84"/>
                                        </p:tgtEl>
                                        <p:attrNameLst>
                                          <p:attrName>style.visibility</p:attrName>
                                        </p:attrNameLst>
                                      </p:cBhvr>
                                      <p:to>
                                        <p:strVal val="visible"/>
                                      </p:to>
                                    </p:set>
                                    <p:animEffect transition="in" filter="fade">
                                      <p:cBhvr>
                                        <p:cTn id="72" dur="500"/>
                                        <p:tgtEl>
                                          <p:spTgt spid="84"/>
                                        </p:tgtEl>
                                      </p:cBhvr>
                                    </p:animEffect>
                                  </p:childTnLst>
                                </p:cTn>
                              </p:par>
                            </p:childTnLst>
                          </p:cTn>
                        </p:par>
                        <p:par>
                          <p:cTn id="73" fill="hold">
                            <p:stCondLst>
                              <p:cond delay="8000"/>
                            </p:stCondLst>
                            <p:childTnLst>
                              <p:par>
                                <p:cTn id="74" presetID="22" presetClass="entr" presetSubtype="2" fill="hold" nodeType="afterEffect">
                                  <p:stCondLst>
                                    <p:cond delay="0"/>
                                  </p:stCondLst>
                                  <p:childTnLst>
                                    <p:set>
                                      <p:cBhvr>
                                        <p:cTn id="75" dur="1" fill="hold">
                                          <p:stCondLst>
                                            <p:cond delay="0"/>
                                          </p:stCondLst>
                                        </p:cTn>
                                        <p:tgtEl>
                                          <p:spTgt spid="71"/>
                                        </p:tgtEl>
                                        <p:attrNameLst>
                                          <p:attrName>style.visibility</p:attrName>
                                        </p:attrNameLst>
                                      </p:cBhvr>
                                      <p:to>
                                        <p:strVal val="visible"/>
                                      </p:to>
                                    </p:set>
                                    <p:animEffect transition="in" filter="wipe(right)">
                                      <p:cBhvr>
                                        <p:cTn id="76" dur="500"/>
                                        <p:tgtEl>
                                          <p:spTgt spid="71"/>
                                        </p:tgtEl>
                                      </p:cBhvr>
                                    </p:animEffect>
                                  </p:childTnLst>
                                </p:cTn>
                              </p:par>
                            </p:childTnLst>
                          </p:cTn>
                        </p:par>
                        <p:par>
                          <p:cTn id="77" fill="hold">
                            <p:stCondLst>
                              <p:cond delay="8500"/>
                            </p:stCondLst>
                            <p:childTnLst>
                              <p:par>
                                <p:cTn id="78" presetID="22" presetClass="entr" presetSubtype="1" fill="hold" nodeType="afterEffect">
                                  <p:stCondLst>
                                    <p:cond delay="0"/>
                                  </p:stCondLst>
                                  <p:childTnLst>
                                    <p:set>
                                      <p:cBhvr>
                                        <p:cTn id="79" dur="1" fill="hold">
                                          <p:stCondLst>
                                            <p:cond delay="0"/>
                                          </p:stCondLst>
                                        </p:cTn>
                                        <p:tgtEl>
                                          <p:spTgt spid="70"/>
                                        </p:tgtEl>
                                        <p:attrNameLst>
                                          <p:attrName>style.visibility</p:attrName>
                                        </p:attrNameLst>
                                      </p:cBhvr>
                                      <p:to>
                                        <p:strVal val="visible"/>
                                      </p:to>
                                    </p:set>
                                    <p:animEffect transition="in" filter="wipe(up)">
                                      <p:cBhvr>
                                        <p:cTn id="80" dur="500"/>
                                        <p:tgtEl>
                                          <p:spTgt spid="70"/>
                                        </p:tgtEl>
                                      </p:cBhvr>
                                    </p:animEffect>
                                  </p:childTnLst>
                                </p:cTn>
                              </p:par>
                            </p:childTnLst>
                          </p:cTn>
                        </p:par>
                        <p:par>
                          <p:cTn id="81" fill="hold">
                            <p:stCondLst>
                              <p:cond delay="9000"/>
                            </p:stCondLst>
                            <p:childTnLst>
                              <p:par>
                                <p:cTn id="82" presetID="10" presetClass="entr" presetSubtype="0" fill="hold" grpId="0" nodeType="afterEffect">
                                  <p:stCondLst>
                                    <p:cond delay="0"/>
                                  </p:stCondLst>
                                  <p:childTnLst>
                                    <p:set>
                                      <p:cBhvr>
                                        <p:cTn id="83" dur="1" fill="hold">
                                          <p:stCondLst>
                                            <p:cond delay="0"/>
                                          </p:stCondLst>
                                        </p:cTn>
                                        <p:tgtEl>
                                          <p:spTgt spid="92"/>
                                        </p:tgtEl>
                                        <p:attrNameLst>
                                          <p:attrName>style.visibility</p:attrName>
                                        </p:attrNameLst>
                                      </p:cBhvr>
                                      <p:to>
                                        <p:strVal val="visible"/>
                                      </p:to>
                                    </p:set>
                                    <p:animEffect transition="in" filter="fade">
                                      <p:cBhvr>
                                        <p:cTn id="84" dur="500"/>
                                        <p:tgtEl>
                                          <p:spTgt spid="92"/>
                                        </p:tgtEl>
                                      </p:cBhvr>
                                    </p:animEffect>
                                  </p:childTnLst>
                                </p:cTn>
                              </p:par>
                            </p:childTnLst>
                          </p:cTn>
                        </p:par>
                        <p:par>
                          <p:cTn id="85" fill="hold">
                            <p:stCondLst>
                              <p:cond delay="9500"/>
                            </p:stCondLst>
                            <p:childTnLst>
                              <p:par>
                                <p:cTn id="86" presetID="10" presetClass="entr" presetSubtype="0" fill="hold" grpId="0" nodeType="afterEffect">
                                  <p:stCondLst>
                                    <p:cond delay="0"/>
                                  </p:stCondLst>
                                  <p:childTnLst>
                                    <p:set>
                                      <p:cBhvr>
                                        <p:cTn id="87" dur="1" fill="hold">
                                          <p:stCondLst>
                                            <p:cond delay="0"/>
                                          </p:stCondLst>
                                        </p:cTn>
                                        <p:tgtEl>
                                          <p:spTgt spid="78"/>
                                        </p:tgtEl>
                                        <p:attrNameLst>
                                          <p:attrName>style.visibility</p:attrName>
                                        </p:attrNameLst>
                                      </p:cBhvr>
                                      <p:to>
                                        <p:strVal val="visible"/>
                                      </p:to>
                                    </p:set>
                                    <p:animEffect transition="in" filter="fade">
                                      <p:cBhvr>
                                        <p:cTn id="88" dur="500"/>
                                        <p:tgtEl>
                                          <p:spTgt spid="78"/>
                                        </p:tgtEl>
                                      </p:cBhvr>
                                    </p:animEffect>
                                  </p:childTnLst>
                                </p:cTn>
                              </p:par>
                            </p:childTnLst>
                          </p:cTn>
                        </p:par>
                        <p:par>
                          <p:cTn id="89" fill="hold">
                            <p:stCondLst>
                              <p:cond delay="10000"/>
                            </p:stCondLst>
                            <p:childTnLst>
                              <p:par>
                                <p:cTn id="90" presetID="10" presetClass="entr" presetSubtype="0" fill="hold" grpId="0" nodeType="afterEffect">
                                  <p:stCondLst>
                                    <p:cond delay="0"/>
                                  </p:stCondLst>
                                  <p:childTnLst>
                                    <p:set>
                                      <p:cBhvr>
                                        <p:cTn id="91" dur="1" fill="hold">
                                          <p:stCondLst>
                                            <p:cond delay="0"/>
                                          </p:stCondLst>
                                        </p:cTn>
                                        <p:tgtEl>
                                          <p:spTgt spid="79"/>
                                        </p:tgtEl>
                                        <p:attrNameLst>
                                          <p:attrName>style.visibility</p:attrName>
                                        </p:attrNameLst>
                                      </p:cBhvr>
                                      <p:to>
                                        <p:strVal val="visible"/>
                                      </p:to>
                                    </p:set>
                                    <p:animEffect transition="in" filter="fade">
                                      <p:cBhvr>
                                        <p:cTn id="92" dur="500"/>
                                        <p:tgtEl>
                                          <p:spTgt spid="79"/>
                                        </p:tgtEl>
                                      </p:cBhvr>
                                    </p:animEffect>
                                  </p:childTnLst>
                                </p:cTn>
                              </p:par>
                            </p:childTnLst>
                          </p:cTn>
                        </p:par>
                        <p:par>
                          <p:cTn id="93" fill="hold">
                            <p:stCondLst>
                              <p:cond delay="10500"/>
                            </p:stCondLst>
                            <p:childTnLst>
                              <p:par>
                                <p:cTn id="94" presetID="22" presetClass="entr" presetSubtype="1" fill="hold" nodeType="afterEffect">
                                  <p:stCondLst>
                                    <p:cond delay="0"/>
                                  </p:stCondLst>
                                  <p:childTnLst>
                                    <p:set>
                                      <p:cBhvr>
                                        <p:cTn id="95" dur="1" fill="hold">
                                          <p:stCondLst>
                                            <p:cond delay="0"/>
                                          </p:stCondLst>
                                        </p:cTn>
                                        <p:tgtEl>
                                          <p:spTgt spid="74"/>
                                        </p:tgtEl>
                                        <p:attrNameLst>
                                          <p:attrName>style.visibility</p:attrName>
                                        </p:attrNameLst>
                                      </p:cBhvr>
                                      <p:to>
                                        <p:strVal val="visible"/>
                                      </p:to>
                                    </p:set>
                                    <p:animEffect transition="in" filter="wipe(up)">
                                      <p:cBhvr>
                                        <p:cTn id="96" dur="500"/>
                                        <p:tgtEl>
                                          <p:spTgt spid="74"/>
                                        </p:tgtEl>
                                      </p:cBhvr>
                                    </p:animEffect>
                                  </p:childTnLst>
                                </p:cTn>
                              </p:par>
                            </p:childTnLst>
                          </p:cTn>
                        </p:par>
                        <p:par>
                          <p:cTn id="97" fill="hold">
                            <p:stCondLst>
                              <p:cond delay="11000"/>
                            </p:stCondLst>
                            <p:childTnLst>
                              <p:par>
                                <p:cTn id="98" presetID="22" presetClass="entr" presetSubtype="8" fill="hold" nodeType="afterEffect">
                                  <p:stCondLst>
                                    <p:cond delay="0"/>
                                  </p:stCondLst>
                                  <p:childTnLst>
                                    <p:set>
                                      <p:cBhvr>
                                        <p:cTn id="99" dur="1" fill="hold">
                                          <p:stCondLst>
                                            <p:cond delay="0"/>
                                          </p:stCondLst>
                                        </p:cTn>
                                        <p:tgtEl>
                                          <p:spTgt spid="86"/>
                                        </p:tgtEl>
                                        <p:attrNameLst>
                                          <p:attrName>style.visibility</p:attrName>
                                        </p:attrNameLst>
                                      </p:cBhvr>
                                      <p:to>
                                        <p:strVal val="visible"/>
                                      </p:to>
                                    </p:set>
                                    <p:animEffect transition="in" filter="wipe(left)">
                                      <p:cBhvr>
                                        <p:cTn id="100" dur="500"/>
                                        <p:tgtEl>
                                          <p:spTgt spid="86"/>
                                        </p:tgtEl>
                                      </p:cBhvr>
                                    </p:animEffect>
                                  </p:childTnLst>
                                </p:cTn>
                              </p:par>
                            </p:childTnLst>
                          </p:cTn>
                        </p:par>
                        <p:par>
                          <p:cTn id="101" fill="hold">
                            <p:stCondLst>
                              <p:cond delay="11500"/>
                            </p:stCondLst>
                            <p:childTnLst>
                              <p:par>
                                <p:cTn id="102" presetID="10" presetClass="entr" presetSubtype="0" fill="hold" grpId="0" nodeType="afterEffect">
                                  <p:stCondLst>
                                    <p:cond delay="0"/>
                                  </p:stCondLst>
                                  <p:childTnLst>
                                    <p:set>
                                      <p:cBhvr>
                                        <p:cTn id="103" dur="1" fill="hold">
                                          <p:stCondLst>
                                            <p:cond delay="0"/>
                                          </p:stCondLst>
                                        </p:cTn>
                                        <p:tgtEl>
                                          <p:spTgt spid="90"/>
                                        </p:tgtEl>
                                        <p:attrNameLst>
                                          <p:attrName>style.visibility</p:attrName>
                                        </p:attrNameLst>
                                      </p:cBhvr>
                                      <p:to>
                                        <p:strVal val="visible"/>
                                      </p:to>
                                    </p:set>
                                    <p:animEffect transition="in" filter="fade">
                                      <p:cBhvr>
                                        <p:cTn id="104" dur="500"/>
                                        <p:tgtEl>
                                          <p:spTgt spid="90"/>
                                        </p:tgtEl>
                                      </p:cBhvr>
                                    </p:animEffect>
                                  </p:childTnLst>
                                </p:cTn>
                              </p:par>
                            </p:childTnLst>
                          </p:cTn>
                        </p:par>
                        <p:par>
                          <p:cTn id="105" fill="hold">
                            <p:stCondLst>
                              <p:cond delay="12000"/>
                            </p:stCondLst>
                            <p:childTnLst>
                              <p:par>
                                <p:cTn id="106" presetID="10" presetClass="entr" presetSubtype="0" fill="hold" grpId="0" nodeType="afterEffect">
                                  <p:stCondLst>
                                    <p:cond delay="0"/>
                                  </p:stCondLst>
                                  <p:childTnLst>
                                    <p:set>
                                      <p:cBhvr>
                                        <p:cTn id="107" dur="1" fill="hold">
                                          <p:stCondLst>
                                            <p:cond delay="0"/>
                                          </p:stCondLst>
                                        </p:cTn>
                                        <p:tgtEl>
                                          <p:spTgt spid="76"/>
                                        </p:tgtEl>
                                        <p:attrNameLst>
                                          <p:attrName>style.visibility</p:attrName>
                                        </p:attrNameLst>
                                      </p:cBhvr>
                                      <p:to>
                                        <p:strVal val="visible"/>
                                      </p:to>
                                    </p:set>
                                    <p:animEffect transition="in" filter="fade">
                                      <p:cBhvr>
                                        <p:cTn id="108" dur="500"/>
                                        <p:tgtEl>
                                          <p:spTgt spid="76"/>
                                        </p:tgtEl>
                                      </p:cBhvr>
                                    </p:animEffect>
                                  </p:childTnLst>
                                </p:cTn>
                              </p:par>
                            </p:childTnLst>
                          </p:cTn>
                        </p:par>
                        <p:par>
                          <p:cTn id="109" fill="hold">
                            <p:stCondLst>
                              <p:cond delay="12500"/>
                            </p:stCondLst>
                            <p:childTnLst>
                              <p:par>
                                <p:cTn id="110" presetID="10" presetClass="entr" presetSubtype="0" fill="hold" grpId="0" nodeType="afterEffect">
                                  <p:stCondLst>
                                    <p:cond delay="0"/>
                                  </p:stCondLst>
                                  <p:childTnLst>
                                    <p:set>
                                      <p:cBhvr>
                                        <p:cTn id="111" dur="1" fill="hold">
                                          <p:stCondLst>
                                            <p:cond delay="0"/>
                                          </p:stCondLst>
                                        </p:cTn>
                                        <p:tgtEl>
                                          <p:spTgt spid="77"/>
                                        </p:tgtEl>
                                        <p:attrNameLst>
                                          <p:attrName>style.visibility</p:attrName>
                                        </p:attrNameLst>
                                      </p:cBhvr>
                                      <p:to>
                                        <p:strVal val="visible"/>
                                      </p:to>
                                    </p:set>
                                    <p:animEffect transition="in" filter="fade">
                                      <p:cBhvr>
                                        <p:cTn id="112" dur="500"/>
                                        <p:tgtEl>
                                          <p:spTgt spid="77"/>
                                        </p:tgtEl>
                                      </p:cBhvr>
                                    </p:animEffect>
                                  </p:childTnLst>
                                </p:cTn>
                              </p:par>
                            </p:childTnLst>
                          </p:cTn>
                        </p:par>
                        <p:par>
                          <p:cTn id="113" fill="hold">
                            <p:stCondLst>
                              <p:cond delay="13000"/>
                            </p:stCondLst>
                            <p:childTnLst>
                              <p:par>
                                <p:cTn id="114" presetID="22" presetClass="entr" presetSubtype="1" fill="hold" nodeType="afterEffect">
                                  <p:stCondLst>
                                    <p:cond delay="0"/>
                                  </p:stCondLst>
                                  <p:childTnLst>
                                    <p:set>
                                      <p:cBhvr>
                                        <p:cTn id="115" dur="1" fill="hold">
                                          <p:stCondLst>
                                            <p:cond delay="0"/>
                                          </p:stCondLst>
                                        </p:cTn>
                                        <p:tgtEl>
                                          <p:spTgt spid="75"/>
                                        </p:tgtEl>
                                        <p:attrNameLst>
                                          <p:attrName>style.visibility</p:attrName>
                                        </p:attrNameLst>
                                      </p:cBhvr>
                                      <p:to>
                                        <p:strVal val="visible"/>
                                      </p:to>
                                    </p:set>
                                    <p:animEffect transition="in" filter="wipe(up)">
                                      <p:cBhvr>
                                        <p:cTn id="116" dur="500"/>
                                        <p:tgtEl>
                                          <p:spTgt spid="75"/>
                                        </p:tgtEl>
                                      </p:cBhvr>
                                    </p:animEffect>
                                  </p:childTnLst>
                                </p:cTn>
                              </p:par>
                            </p:childTnLst>
                          </p:cTn>
                        </p:par>
                        <p:par>
                          <p:cTn id="117" fill="hold">
                            <p:stCondLst>
                              <p:cond delay="13500"/>
                            </p:stCondLst>
                            <p:childTnLst>
                              <p:par>
                                <p:cTn id="118" presetID="22" presetClass="entr" presetSubtype="2" fill="hold" nodeType="afterEffect">
                                  <p:stCondLst>
                                    <p:cond delay="0"/>
                                  </p:stCondLst>
                                  <p:childTnLst>
                                    <p:set>
                                      <p:cBhvr>
                                        <p:cTn id="119" dur="1" fill="hold">
                                          <p:stCondLst>
                                            <p:cond delay="0"/>
                                          </p:stCondLst>
                                        </p:cTn>
                                        <p:tgtEl>
                                          <p:spTgt spid="87"/>
                                        </p:tgtEl>
                                        <p:attrNameLst>
                                          <p:attrName>style.visibility</p:attrName>
                                        </p:attrNameLst>
                                      </p:cBhvr>
                                      <p:to>
                                        <p:strVal val="visible"/>
                                      </p:to>
                                    </p:set>
                                    <p:animEffect transition="in" filter="wipe(right)">
                                      <p:cBhvr>
                                        <p:cTn id="120"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78" grpId="0"/>
      <p:bldP spid="79" grpId="0"/>
      <p:bldP spid="80" grpId="0"/>
      <p:bldP spid="81" grpId="0"/>
      <p:bldP spid="82" grpId="0"/>
      <p:bldP spid="83" grpId="0"/>
      <p:bldP spid="84" grpId="0"/>
      <p:bldP spid="85" grpId="0"/>
      <p:bldP spid="88" grpId="0" animBg="1"/>
      <p:bldP spid="89" grpId="0" animBg="1"/>
      <p:bldP spid="90" grpId="0" animBg="1"/>
      <p:bldP spid="91" grpId="0" animBg="1"/>
      <p:bldP spid="9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 name="Group 2"/>
          <p:cNvGrpSpPr/>
          <p:nvPr/>
        </p:nvGrpSpPr>
        <p:grpSpPr>
          <a:xfrm>
            <a:off x="816501" y="1627199"/>
            <a:ext cx="3800069" cy="544682"/>
            <a:chOff x="1930687" y="4371057"/>
            <a:chExt cx="10583433" cy="1516975"/>
          </a:xfrm>
        </p:grpSpPr>
        <p:sp>
          <p:nvSpPr>
            <p:cNvPr id="31" name="TextBox 42"/>
            <p:cNvSpPr txBox="1"/>
            <p:nvPr/>
          </p:nvSpPr>
          <p:spPr>
            <a:xfrm>
              <a:off x="2430339" y="4927513"/>
              <a:ext cx="10083781" cy="960519"/>
            </a:xfrm>
            <a:prstGeom prst="rect">
              <a:avLst/>
            </a:prstGeom>
            <a:noFill/>
          </p:spPr>
          <p:txBody>
            <a:bodyPr wrap="square" lIns="78784" tIns="39392" rIns="78784" bIns="39392" rtlCol="0">
              <a:spAutoFit/>
            </a:bodyPr>
            <a:lstStyle/>
            <a:p>
              <a:r>
                <a:rPr lang="zh-CN" altLang="en-US" sz="860" dirty="0">
                  <a:solidFill>
                    <a:schemeClr val="bg1">
                      <a:lumMod val="65000"/>
                    </a:schemeClr>
                  </a:solidFill>
                  <a:latin typeface="Lato Light"/>
                  <a:ea typeface="Open Sans Light" panose="020B0306030504020204" pitchFamily="34" charset="0"/>
                  <a:cs typeface="Lato Light"/>
                </a:rPr>
                <a:t>单击添加内容单击添加内容单击添加内容单击添加内容单击添加内容单击添加内容单击添加内容</a:t>
              </a:r>
              <a:endParaRPr lang="en-US" sz="860" dirty="0">
                <a:solidFill>
                  <a:schemeClr val="bg1">
                    <a:lumMod val="65000"/>
                  </a:schemeClr>
                </a:solidFill>
                <a:latin typeface="Lato Light"/>
                <a:ea typeface="Open Sans Light" panose="020B0306030504020204" pitchFamily="34" charset="0"/>
                <a:cs typeface="Lato Light"/>
              </a:endParaRPr>
            </a:p>
          </p:txBody>
        </p:sp>
        <p:sp>
          <p:nvSpPr>
            <p:cNvPr id="32" name="Freeform 222"/>
            <p:cNvSpPr>
              <a:spLocks noEditPoints="1"/>
            </p:cNvSpPr>
            <p:nvPr/>
          </p:nvSpPr>
          <p:spPr bwMode="auto">
            <a:xfrm>
              <a:off x="1930687" y="4490967"/>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chemeClr val="tx1">
                <a:lumMod val="50000"/>
                <a:lumOff val="50000"/>
              </a:schemeClr>
            </a:solidFill>
            <a:ln>
              <a:noFill/>
            </a:ln>
          </p:spPr>
          <p:txBody>
            <a:bodyPr vert="horz" wrap="square" lIns="32832" tIns="16416" rIns="32832" bIns="16416" numCol="1" anchor="t" anchorCtr="0" compatLnSpc="1"/>
            <a:lstStyle/>
            <a:p>
              <a:endParaRPr lang="en-US" sz="635">
                <a:solidFill>
                  <a:schemeClr val="bg1">
                    <a:lumMod val="65000"/>
                  </a:schemeClr>
                </a:solidFill>
              </a:endParaRPr>
            </a:p>
          </p:txBody>
        </p:sp>
        <p:sp>
          <p:nvSpPr>
            <p:cNvPr id="33" name="TextBox 55"/>
            <p:cNvSpPr txBox="1"/>
            <p:nvPr/>
          </p:nvSpPr>
          <p:spPr>
            <a:xfrm>
              <a:off x="2452235" y="4371057"/>
              <a:ext cx="1735387" cy="456784"/>
            </a:xfrm>
            <a:prstGeom prst="rect">
              <a:avLst/>
            </a:prstGeom>
            <a:noFill/>
          </p:spPr>
          <p:txBody>
            <a:bodyPr wrap="none" lIns="65652" tIns="32826" rIns="65652" bIns="32826" rtlCol="0">
              <a:spAutoFit/>
            </a:bodyPr>
            <a:lstStyle/>
            <a:p>
              <a:r>
                <a:rPr lang="zh-CN" altLang="en-US" sz="635" b="1" dirty="0">
                  <a:solidFill>
                    <a:schemeClr val="bg1">
                      <a:lumMod val="65000"/>
                    </a:schemeClr>
                  </a:solidFill>
                  <a:latin typeface="Lato Regular"/>
                  <a:cs typeface="Lato Regular"/>
                </a:rPr>
                <a:t>单击添加标题</a:t>
              </a:r>
              <a:endParaRPr lang="id-ID" sz="635" b="1" dirty="0">
                <a:solidFill>
                  <a:schemeClr val="bg1">
                    <a:lumMod val="65000"/>
                  </a:schemeClr>
                </a:solidFill>
                <a:latin typeface="Lato Regular"/>
                <a:cs typeface="Lato Regular"/>
              </a:endParaRPr>
            </a:p>
          </p:txBody>
        </p:sp>
      </p:grpSp>
      <p:grpSp>
        <p:nvGrpSpPr>
          <p:cNvPr id="34" name="Group 3"/>
          <p:cNvGrpSpPr/>
          <p:nvPr/>
        </p:nvGrpSpPr>
        <p:grpSpPr>
          <a:xfrm>
            <a:off x="827951" y="2214622"/>
            <a:ext cx="3788618" cy="544682"/>
            <a:chOff x="1962577" y="6007067"/>
            <a:chExt cx="10551543" cy="1516975"/>
          </a:xfrm>
        </p:grpSpPr>
        <p:sp>
          <p:nvSpPr>
            <p:cNvPr id="35" name="TextBox 56"/>
            <p:cNvSpPr txBox="1"/>
            <p:nvPr/>
          </p:nvSpPr>
          <p:spPr>
            <a:xfrm>
              <a:off x="2462229" y="6563523"/>
              <a:ext cx="10051891" cy="960519"/>
            </a:xfrm>
            <a:prstGeom prst="rect">
              <a:avLst/>
            </a:prstGeom>
            <a:noFill/>
          </p:spPr>
          <p:txBody>
            <a:bodyPr wrap="square" lIns="78784" tIns="39392" rIns="78784" bIns="39392" rtlCol="0">
              <a:spAutoFit/>
            </a:bodyPr>
            <a:lstStyle/>
            <a:p>
              <a:r>
                <a:rPr lang="zh-CN" altLang="en-US" sz="860" dirty="0">
                  <a:solidFill>
                    <a:schemeClr val="bg1">
                      <a:lumMod val="65000"/>
                    </a:schemeClr>
                  </a:solidFill>
                  <a:latin typeface="Lato Light"/>
                  <a:ea typeface="Open Sans Light" panose="020B0306030504020204" pitchFamily="34" charset="0"/>
                  <a:cs typeface="Lato Light"/>
                </a:rPr>
                <a:t>单击添加内容单击添加内容单击添加内容单击添加内容单击添加内容单击添加内容单击添加内容</a:t>
              </a:r>
              <a:endParaRPr lang="en-US" sz="860" dirty="0">
                <a:solidFill>
                  <a:schemeClr val="bg1">
                    <a:lumMod val="65000"/>
                  </a:schemeClr>
                </a:solidFill>
                <a:latin typeface="Lato Light"/>
                <a:ea typeface="Open Sans Light" panose="020B0306030504020204" pitchFamily="34" charset="0"/>
                <a:cs typeface="Lato Light"/>
              </a:endParaRPr>
            </a:p>
          </p:txBody>
        </p:sp>
        <p:sp>
          <p:nvSpPr>
            <p:cNvPr id="36" name="Freeform 222"/>
            <p:cNvSpPr>
              <a:spLocks noEditPoints="1"/>
            </p:cNvSpPr>
            <p:nvPr/>
          </p:nvSpPr>
          <p:spPr bwMode="auto">
            <a:xfrm>
              <a:off x="1962577" y="6126977"/>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chemeClr val="tx1">
                <a:lumMod val="50000"/>
                <a:lumOff val="50000"/>
              </a:schemeClr>
            </a:solidFill>
            <a:ln>
              <a:noFill/>
            </a:ln>
          </p:spPr>
          <p:txBody>
            <a:bodyPr vert="horz" wrap="square" lIns="32832" tIns="16416" rIns="32832" bIns="16416" numCol="1" anchor="t" anchorCtr="0" compatLnSpc="1"/>
            <a:lstStyle/>
            <a:p>
              <a:endParaRPr lang="en-US" sz="635">
                <a:solidFill>
                  <a:schemeClr val="bg1">
                    <a:lumMod val="65000"/>
                  </a:schemeClr>
                </a:solidFill>
              </a:endParaRPr>
            </a:p>
          </p:txBody>
        </p:sp>
        <p:sp>
          <p:nvSpPr>
            <p:cNvPr id="40" name="TextBox 58"/>
            <p:cNvSpPr txBox="1"/>
            <p:nvPr/>
          </p:nvSpPr>
          <p:spPr>
            <a:xfrm>
              <a:off x="2484125" y="6007067"/>
              <a:ext cx="1735387" cy="456784"/>
            </a:xfrm>
            <a:prstGeom prst="rect">
              <a:avLst/>
            </a:prstGeom>
            <a:noFill/>
          </p:spPr>
          <p:txBody>
            <a:bodyPr wrap="none" lIns="65652" tIns="32826" rIns="65652" bIns="32826" rtlCol="0">
              <a:spAutoFit/>
            </a:bodyPr>
            <a:lstStyle/>
            <a:p>
              <a:r>
                <a:rPr lang="zh-CN" altLang="en-US" sz="635" b="1" dirty="0">
                  <a:solidFill>
                    <a:schemeClr val="bg1">
                      <a:lumMod val="65000"/>
                    </a:schemeClr>
                  </a:solidFill>
                  <a:latin typeface="Lato Regular"/>
                  <a:cs typeface="Lato Regular"/>
                </a:rPr>
                <a:t>单击添加标题</a:t>
              </a:r>
              <a:endParaRPr lang="id-ID" sz="635" b="1" dirty="0">
                <a:solidFill>
                  <a:schemeClr val="bg1">
                    <a:lumMod val="65000"/>
                  </a:schemeClr>
                </a:solidFill>
                <a:latin typeface="Lato Regular"/>
                <a:cs typeface="Lato Regular"/>
              </a:endParaRPr>
            </a:p>
          </p:txBody>
        </p:sp>
      </p:grpSp>
      <p:grpSp>
        <p:nvGrpSpPr>
          <p:cNvPr id="41" name="Group 4"/>
          <p:cNvGrpSpPr/>
          <p:nvPr/>
        </p:nvGrpSpPr>
        <p:grpSpPr>
          <a:xfrm>
            <a:off x="820088" y="2784541"/>
            <a:ext cx="3796481" cy="544682"/>
            <a:chOff x="1940679" y="7594332"/>
            <a:chExt cx="10573441" cy="1516975"/>
          </a:xfrm>
        </p:grpSpPr>
        <p:sp>
          <p:nvSpPr>
            <p:cNvPr id="42" name="TextBox 59"/>
            <p:cNvSpPr txBox="1"/>
            <p:nvPr/>
          </p:nvSpPr>
          <p:spPr>
            <a:xfrm>
              <a:off x="2440331" y="8150788"/>
              <a:ext cx="10073789" cy="960519"/>
            </a:xfrm>
            <a:prstGeom prst="rect">
              <a:avLst/>
            </a:prstGeom>
            <a:noFill/>
          </p:spPr>
          <p:txBody>
            <a:bodyPr wrap="square" lIns="78784" tIns="39392" rIns="78784" bIns="39392" rtlCol="0">
              <a:spAutoFit/>
            </a:bodyPr>
            <a:lstStyle/>
            <a:p>
              <a:r>
                <a:rPr lang="zh-CN" altLang="en-US" sz="860" dirty="0">
                  <a:solidFill>
                    <a:schemeClr val="bg1">
                      <a:lumMod val="65000"/>
                    </a:schemeClr>
                  </a:solidFill>
                  <a:latin typeface="Lato Light"/>
                  <a:ea typeface="Open Sans Light" panose="020B0306030504020204" pitchFamily="34" charset="0"/>
                  <a:cs typeface="Lato Light"/>
                </a:rPr>
                <a:t>单击添加内容单击添加内容单击添加内容单击添加内容单击添加内容单击添加内容单击添加内容</a:t>
              </a:r>
              <a:endParaRPr lang="en-US" sz="860" dirty="0">
                <a:solidFill>
                  <a:schemeClr val="bg1">
                    <a:lumMod val="65000"/>
                  </a:schemeClr>
                </a:solidFill>
                <a:latin typeface="Lato Light"/>
                <a:ea typeface="Open Sans Light" panose="020B0306030504020204" pitchFamily="34" charset="0"/>
                <a:cs typeface="Lato Light"/>
              </a:endParaRPr>
            </a:p>
          </p:txBody>
        </p:sp>
        <p:sp>
          <p:nvSpPr>
            <p:cNvPr id="43" name="Freeform 222"/>
            <p:cNvSpPr>
              <a:spLocks noEditPoints="1"/>
            </p:cNvSpPr>
            <p:nvPr/>
          </p:nvSpPr>
          <p:spPr bwMode="auto">
            <a:xfrm>
              <a:off x="1940679" y="7714242"/>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chemeClr val="tx1">
                <a:lumMod val="50000"/>
                <a:lumOff val="50000"/>
              </a:schemeClr>
            </a:solidFill>
            <a:ln>
              <a:noFill/>
            </a:ln>
          </p:spPr>
          <p:txBody>
            <a:bodyPr vert="horz" wrap="square" lIns="32832" tIns="16416" rIns="32832" bIns="16416" numCol="1" anchor="t" anchorCtr="0" compatLnSpc="1"/>
            <a:lstStyle/>
            <a:p>
              <a:endParaRPr lang="en-US" sz="635">
                <a:solidFill>
                  <a:schemeClr val="bg1">
                    <a:lumMod val="65000"/>
                  </a:schemeClr>
                </a:solidFill>
              </a:endParaRPr>
            </a:p>
          </p:txBody>
        </p:sp>
        <p:sp>
          <p:nvSpPr>
            <p:cNvPr id="44" name="TextBox 62"/>
            <p:cNvSpPr txBox="1"/>
            <p:nvPr/>
          </p:nvSpPr>
          <p:spPr>
            <a:xfrm>
              <a:off x="2462227" y="7594332"/>
              <a:ext cx="1735387" cy="456784"/>
            </a:xfrm>
            <a:prstGeom prst="rect">
              <a:avLst/>
            </a:prstGeom>
            <a:noFill/>
          </p:spPr>
          <p:txBody>
            <a:bodyPr wrap="none" lIns="65652" tIns="32826" rIns="65652" bIns="32826" rtlCol="0">
              <a:spAutoFit/>
            </a:bodyPr>
            <a:lstStyle/>
            <a:p>
              <a:r>
                <a:rPr lang="zh-CN" altLang="en-US" sz="635" b="1" dirty="0">
                  <a:solidFill>
                    <a:schemeClr val="bg1">
                      <a:lumMod val="65000"/>
                    </a:schemeClr>
                  </a:solidFill>
                  <a:latin typeface="Lato Regular"/>
                  <a:cs typeface="Lato Regular"/>
                </a:rPr>
                <a:t>单击添加标题</a:t>
              </a:r>
              <a:endParaRPr lang="id-ID" sz="635" b="1" dirty="0">
                <a:solidFill>
                  <a:schemeClr val="bg1">
                    <a:lumMod val="65000"/>
                  </a:schemeClr>
                </a:solidFill>
                <a:latin typeface="Lato Regular"/>
                <a:cs typeface="Lato Regular"/>
              </a:endParaRPr>
            </a:p>
          </p:txBody>
        </p:sp>
      </p:grpSp>
      <p:grpSp>
        <p:nvGrpSpPr>
          <p:cNvPr id="45" name="Group 5"/>
          <p:cNvGrpSpPr/>
          <p:nvPr/>
        </p:nvGrpSpPr>
        <p:grpSpPr>
          <a:xfrm>
            <a:off x="831539" y="3371965"/>
            <a:ext cx="3785030" cy="544682"/>
            <a:chOff x="1972569" y="9230342"/>
            <a:chExt cx="10541551" cy="1516975"/>
          </a:xfrm>
        </p:grpSpPr>
        <p:sp>
          <p:nvSpPr>
            <p:cNvPr id="46" name="TextBox 63"/>
            <p:cNvSpPr txBox="1"/>
            <p:nvPr/>
          </p:nvSpPr>
          <p:spPr>
            <a:xfrm>
              <a:off x="2472221" y="9786798"/>
              <a:ext cx="10041899" cy="960519"/>
            </a:xfrm>
            <a:prstGeom prst="rect">
              <a:avLst/>
            </a:prstGeom>
            <a:noFill/>
          </p:spPr>
          <p:txBody>
            <a:bodyPr wrap="square" lIns="78784" tIns="39392" rIns="78784" bIns="39392" rtlCol="0">
              <a:spAutoFit/>
            </a:bodyPr>
            <a:lstStyle/>
            <a:p>
              <a:r>
                <a:rPr lang="zh-CN" altLang="en-US" sz="860" dirty="0">
                  <a:solidFill>
                    <a:schemeClr val="bg1">
                      <a:lumMod val="65000"/>
                    </a:schemeClr>
                  </a:solidFill>
                  <a:latin typeface="Lato Light"/>
                  <a:ea typeface="Open Sans Light" panose="020B0306030504020204" pitchFamily="34" charset="0"/>
                  <a:cs typeface="Lato Light"/>
                </a:rPr>
                <a:t>单击添加内容单击添加内容单击添加内容单击添加内容单击添加内容单击添加内容单击添加内容</a:t>
              </a:r>
              <a:endParaRPr lang="en-US" sz="860" dirty="0">
                <a:solidFill>
                  <a:schemeClr val="bg1">
                    <a:lumMod val="65000"/>
                  </a:schemeClr>
                </a:solidFill>
                <a:latin typeface="Lato Light"/>
                <a:ea typeface="Open Sans Light" panose="020B0306030504020204" pitchFamily="34" charset="0"/>
                <a:cs typeface="Lato Light"/>
              </a:endParaRPr>
            </a:p>
          </p:txBody>
        </p:sp>
        <p:sp>
          <p:nvSpPr>
            <p:cNvPr id="47" name="Freeform 222"/>
            <p:cNvSpPr>
              <a:spLocks noEditPoints="1"/>
            </p:cNvSpPr>
            <p:nvPr/>
          </p:nvSpPr>
          <p:spPr bwMode="auto">
            <a:xfrm>
              <a:off x="1972569" y="9350252"/>
              <a:ext cx="518612" cy="520896"/>
            </a:xfrm>
            <a:custGeom>
              <a:avLst/>
              <a:gdLst>
                <a:gd name="T0" fmla="*/ 206 w 412"/>
                <a:gd name="T1" fmla="*/ 0 h 412"/>
                <a:gd name="T2" fmla="*/ 0 w 412"/>
                <a:gd name="T3" fmla="*/ 206 h 412"/>
                <a:gd name="T4" fmla="*/ 206 w 412"/>
                <a:gd name="T5" fmla="*/ 412 h 412"/>
                <a:gd name="T6" fmla="*/ 412 w 412"/>
                <a:gd name="T7" fmla="*/ 206 h 412"/>
                <a:gd name="T8" fmla="*/ 206 w 412"/>
                <a:gd name="T9" fmla="*/ 0 h 412"/>
                <a:gd name="T10" fmla="*/ 171 w 412"/>
                <a:gd name="T11" fmla="*/ 317 h 412"/>
                <a:gd name="T12" fmla="*/ 74 w 412"/>
                <a:gd name="T13" fmla="*/ 220 h 412"/>
                <a:gd name="T14" fmla="*/ 115 w 412"/>
                <a:gd name="T15" fmla="*/ 178 h 412"/>
                <a:gd name="T16" fmla="*/ 171 w 412"/>
                <a:gd name="T17" fmla="*/ 234 h 412"/>
                <a:gd name="T18" fmla="*/ 300 w 412"/>
                <a:gd name="T19" fmla="*/ 105 h 412"/>
                <a:gd name="T20" fmla="*/ 341 w 412"/>
                <a:gd name="T21" fmla="*/ 146 h 412"/>
                <a:gd name="T22" fmla="*/ 171 w 412"/>
                <a:gd name="T23" fmla="*/ 317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2" h="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chemeClr val="tx1">
                <a:lumMod val="50000"/>
                <a:lumOff val="50000"/>
              </a:schemeClr>
            </a:solidFill>
            <a:ln>
              <a:noFill/>
            </a:ln>
          </p:spPr>
          <p:txBody>
            <a:bodyPr vert="horz" wrap="square" lIns="32832" tIns="16416" rIns="32832" bIns="16416" numCol="1" anchor="t" anchorCtr="0" compatLnSpc="1"/>
            <a:lstStyle/>
            <a:p>
              <a:endParaRPr lang="en-US" sz="635">
                <a:solidFill>
                  <a:schemeClr val="bg1">
                    <a:lumMod val="65000"/>
                  </a:schemeClr>
                </a:solidFill>
              </a:endParaRPr>
            </a:p>
          </p:txBody>
        </p:sp>
        <p:sp>
          <p:nvSpPr>
            <p:cNvPr id="48" name="TextBox 65"/>
            <p:cNvSpPr txBox="1"/>
            <p:nvPr/>
          </p:nvSpPr>
          <p:spPr>
            <a:xfrm>
              <a:off x="2494117" y="9230342"/>
              <a:ext cx="1735387" cy="456784"/>
            </a:xfrm>
            <a:prstGeom prst="rect">
              <a:avLst/>
            </a:prstGeom>
            <a:noFill/>
          </p:spPr>
          <p:txBody>
            <a:bodyPr wrap="none" lIns="65652" tIns="32826" rIns="65652" bIns="32826" rtlCol="0">
              <a:spAutoFit/>
            </a:bodyPr>
            <a:lstStyle/>
            <a:p>
              <a:r>
                <a:rPr lang="zh-CN" altLang="en-US" sz="635" b="1" dirty="0">
                  <a:solidFill>
                    <a:schemeClr val="bg1">
                      <a:lumMod val="65000"/>
                    </a:schemeClr>
                  </a:solidFill>
                  <a:latin typeface="Lato Regular"/>
                  <a:cs typeface="Lato Regular"/>
                </a:rPr>
                <a:t>单击添加标题</a:t>
              </a:r>
              <a:endParaRPr lang="id-ID" sz="635" b="1" dirty="0">
                <a:solidFill>
                  <a:schemeClr val="bg1">
                    <a:lumMod val="65000"/>
                  </a:schemeClr>
                </a:solidFill>
                <a:latin typeface="Lato Regular"/>
                <a:cs typeface="Lato Regular"/>
              </a:endParaRPr>
            </a:p>
          </p:txBody>
        </p:sp>
      </p:grpSp>
      <p:grpSp>
        <p:nvGrpSpPr>
          <p:cNvPr id="49" name="Group 70"/>
          <p:cNvGrpSpPr/>
          <p:nvPr/>
        </p:nvGrpSpPr>
        <p:grpSpPr>
          <a:xfrm>
            <a:off x="5045234" y="1217571"/>
            <a:ext cx="2618231" cy="2858344"/>
            <a:chOff x="1796054" y="1153584"/>
            <a:chExt cx="8882395" cy="9696980"/>
          </a:xfrm>
          <a:solidFill>
            <a:schemeClr val="tx1">
              <a:lumMod val="50000"/>
              <a:lumOff val="50000"/>
            </a:schemeClr>
          </a:solidFill>
        </p:grpSpPr>
        <p:sp>
          <p:nvSpPr>
            <p:cNvPr id="50" name="Freeform 1"/>
            <p:cNvSpPr>
              <a:spLocks noChangeArrowheads="1"/>
            </p:cNvSpPr>
            <p:nvPr/>
          </p:nvSpPr>
          <p:spPr bwMode="auto">
            <a:xfrm>
              <a:off x="2846176" y="4590522"/>
              <a:ext cx="3086884" cy="2000250"/>
            </a:xfrm>
            <a:custGeom>
              <a:avLst/>
              <a:gdLst>
                <a:gd name="T0" fmla="*/ 5072 w 5147"/>
                <a:gd name="T1" fmla="*/ 1282 h 3334"/>
                <a:gd name="T2" fmla="*/ 5072 w 5147"/>
                <a:gd name="T3" fmla="*/ 1282 h 3334"/>
                <a:gd name="T4" fmla="*/ 4890 w 5147"/>
                <a:gd name="T5" fmla="*/ 1228 h 3334"/>
                <a:gd name="T6" fmla="*/ 4743 w 5147"/>
                <a:gd name="T7" fmla="*/ 1282 h 3334"/>
                <a:gd name="T8" fmla="*/ 4560 w 5147"/>
                <a:gd name="T9" fmla="*/ 1374 h 3334"/>
                <a:gd name="T10" fmla="*/ 4285 w 5147"/>
                <a:gd name="T11" fmla="*/ 1374 h 3334"/>
                <a:gd name="T12" fmla="*/ 4285 w 5147"/>
                <a:gd name="T13" fmla="*/ 476 h 3334"/>
                <a:gd name="T14" fmla="*/ 4203 w 5147"/>
                <a:gd name="T15" fmla="*/ 540 h 3334"/>
                <a:gd name="T16" fmla="*/ 4185 w 5147"/>
                <a:gd name="T17" fmla="*/ 632 h 3334"/>
                <a:gd name="T18" fmla="*/ 4056 w 5147"/>
                <a:gd name="T19" fmla="*/ 861 h 3334"/>
                <a:gd name="T20" fmla="*/ 3791 w 5147"/>
                <a:gd name="T21" fmla="*/ 989 h 3334"/>
                <a:gd name="T22" fmla="*/ 3471 w 5147"/>
                <a:gd name="T23" fmla="*/ 843 h 3334"/>
                <a:gd name="T24" fmla="*/ 3361 w 5147"/>
                <a:gd name="T25" fmla="*/ 513 h 3334"/>
                <a:gd name="T26" fmla="*/ 3507 w 5147"/>
                <a:gd name="T27" fmla="*/ 257 h 3334"/>
                <a:gd name="T28" fmla="*/ 3763 w 5147"/>
                <a:gd name="T29" fmla="*/ 156 h 3334"/>
                <a:gd name="T30" fmla="*/ 3873 w 5147"/>
                <a:gd name="T31" fmla="*/ 147 h 3334"/>
                <a:gd name="T32" fmla="*/ 3965 w 5147"/>
                <a:gd name="T33" fmla="*/ 64 h 3334"/>
                <a:gd name="T34" fmla="*/ 3919 w 5147"/>
                <a:gd name="T35" fmla="*/ 0 h 3334"/>
                <a:gd name="T36" fmla="*/ 2133 w 5147"/>
                <a:gd name="T37" fmla="*/ 439 h 3334"/>
                <a:gd name="T38" fmla="*/ 1557 w 5147"/>
                <a:gd name="T39" fmla="*/ 770 h 3334"/>
                <a:gd name="T40" fmla="*/ 348 w 5147"/>
                <a:gd name="T41" fmla="*/ 138 h 3334"/>
                <a:gd name="T42" fmla="*/ 284 w 5147"/>
                <a:gd name="T43" fmla="*/ 165 h 3334"/>
                <a:gd name="T44" fmla="*/ 247 w 5147"/>
                <a:gd name="T45" fmla="*/ 779 h 3334"/>
                <a:gd name="T46" fmla="*/ 605 w 5147"/>
                <a:gd name="T47" fmla="*/ 1538 h 3334"/>
                <a:gd name="T48" fmla="*/ 0 w 5147"/>
                <a:gd name="T49" fmla="*/ 2426 h 3334"/>
                <a:gd name="T50" fmla="*/ 376 w 5147"/>
                <a:gd name="T51" fmla="*/ 2426 h 3334"/>
                <a:gd name="T52" fmla="*/ 376 w 5147"/>
                <a:gd name="T53" fmla="*/ 2738 h 3334"/>
                <a:gd name="T54" fmla="*/ 376 w 5147"/>
                <a:gd name="T55" fmla="*/ 2747 h 3334"/>
                <a:gd name="T56" fmla="*/ 275 w 5147"/>
                <a:gd name="T57" fmla="*/ 2921 h 3334"/>
                <a:gd name="T58" fmla="*/ 210 w 5147"/>
                <a:gd name="T59" fmla="*/ 3077 h 3334"/>
                <a:gd name="T60" fmla="*/ 266 w 5147"/>
                <a:gd name="T61" fmla="*/ 3251 h 3334"/>
                <a:gd name="T62" fmla="*/ 467 w 5147"/>
                <a:gd name="T63" fmla="*/ 3333 h 3334"/>
                <a:gd name="T64" fmla="*/ 659 w 5147"/>
                <a:gd name="T65" fmla="*/ 3260 h 3334"/>
                <a:gd name="T66" fmla="*/ 714 w 5147"/>
                <a:gd name="T67" fmla="*/ 3077 h 3334"/>
                <a:gd name="T68" fmla="*/ 650 w 5147"/>
                <a:gd name="T69" fmla="*/ 2930 h 3334"/>
                <a:gd name="T70" fmla="*/ 568 w 5147"/>
                <a:gd name="T71" fmla="*/ 2747 h 3334"/>
                <a:gd name="T72" fmla="*/ 568 w 5147"/>
                <a:gd name="T73" fmla="*/ 2426 h 3334"/>
                <a:gd name="T74" fmla="*/ 2546 w 5147"/>
                <a:gd name="T75" fmla="*/ 2426 h 3334"/>
                <a:gd name="T76" fmla="*/ 2546 w 5147"/>
                <a:gd name="T77" fmla="*/ 2399 h 3334"/>
                <a:gd name="T78" fmla="*/ 2482 w 5147"/>
                <a:gd name="T79" fmla="*/ 2308 h 3334"/>
                <a:gd name="T80" fmla="*/ 2381 w 5147"/>
                <a:gd name="T81" fmla="*/ 2051 h 3334"/>
                <a:gd name="T82" fmla="*/ 2473 w 5147"/>
                <a:gd name="T83" fmla="*/ 1768 h 3334"/>
                <a:gd name="T84" fmla="*/ 2793 w 5147"/>
                <a:gd name="T85" fmla="*/ 1630 h 3334"/>
                <a:gd name="T86" fmla="*/ 3122 w 5147"/>
                <a:gd name="T87" fmla="*/ 1768 h 3334"/>
                <a:gd name="T88" fmla="*/ 3205 w 5147"/>
                <a:gd name="T89" fmla="*/ 2051 h 3334"/>
                <a:gd name="T90" fmla="*/ 3113 w 5147"/>
                <a:gd name="T91" fmla="*/ 2299 h 3334"/>
                <a:gd name="T92" fmla="*/ 3058 w 5147"/>
                <a:gd name="T93" fmla="*/ 2381 h 3334"/>
                <a:gd name="T94" fmla="*/ 3058 w 5147"/>
                <a:gd name="T95" fmla="*/ 2426 h 3334"/>
                <a:gd name="T96" fmla="*/ 4285 w 5147"/>
                <a:gd name="T97" fmla="*/ 2426 h 3334"/>
                <a:gd name="T98" fmla="*/ 4285 w 5147"/>
                <a:gd name="T99" fmla="*/ 1557 h 3334"/>
                <a:gd name="T100" fmla="*/ 4551 w 5147"/>
                <a:gd name="T101" fmla="*/ 1557 h 3334"/>
                <a:gd name="T102" fmla="*/ 4560 w 5147"/>
                <a:gd name="T103" fmla="*/ 1557 h 3334"/>
                <a:gd name="T104" fmla="*/ 4743 w 5147"/>
                <a:gd name="T105" fmla="*/ 1658 h 3334"/>
                <a:gd name="T106" fmla="*/ 4890 w 5147"/>
                <a:gd name="T107" fmla="*/ 1722 h 3334"/>
                <a:gd name="T108" fmla="*/ 5072 w 5147"/>
                <a:gd name="T109" fmla="*/ 1676 h 3334"/>
                <a:gd name="T110" fmla="*/ 5146 w 5147"/>
                <a:gd name="T111" fmla="*/ 1474 h 3334"/>
                <a:gd name="T112" fmla="*/ 5072 w 5147"/>
                <a:gd name="T113" fmla="*/ 1282 h 3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47" h="3334">
                  <a:moveTo>
                    <a:pt x="5072" y="1282"/>
                  </a:moveTo>
                  <a:lnTo>
                    <a:pt x="5072" y="1282"/>
                  </a:lnTo>
                  <a:cubicBezTo>
                    <a:pt x="5027" y="1246"/>
                    <a:pt x="4963" y="1228"/>
                    <a:pt x="4890" y="1228"/>
                  </a:cubicBezTo>
                  <a:cubicBezTo>
                    <a:pt x="4835" y="1228"/>
                    <a:pt x="4789" y="1255"/>
                    <a:pt x="4743" y="1282"/>
                  </a:cubicBezTo>
                  <a:cubicBezTo>
                    <a:pt x="4697" y="1319"/>
                    <a:pt x="4642" y="1374"/>
                    <a:pt x="4560" y="1374"/>
                  </a:cubicBezTo>
                  <a:cubicBezTo>
                    <a:pt x="4285" y="1374"/>
                    <a:pt x="4285" y="1374"/>
                    <a:pt x="4285" y="1374"/>
                  </a:cubicBezTo>
                  <a:cubicBezTo>
                    <a:pt x="4285" y="476"/>
                    <a:pt x="4285" y="476"/>
                    <a:pt x="4285" y="476"/>
                  </a:cubicBezTo>
                  <a:cubicBezTo>
                    <a:pt x="4203" y="540"/>
                    <a:pt x="4203" y="540"/>
                    <a:pt x="4203" y="540"/>
                  </a:cubicBezTo>
                  <a:cubicBezTo>
                    <a:pt x="4194" y="550"/>
                    <a:pt x="4194" y="559"/>
                    <a:pt x="4185" y="632"/>
                  </a:cubicBezTo>
                  <a:cubicBezTo>
                    <a:pt x="4166" y="696"/>
                    <a:pt x="4138" y="797"/>
                    <a:pt x="4056" y="861"/>
                  </a:cubicBezTo>
                  <a:cubicBezTo>
                    <a:pt x="3993" y="925"/>
                    <a:pt x="3901" y="980"/>
                    <a:pt x="3791" y="989"/>
                  </a:cubicBezTo>
                  <a:cubicBezTo>
                    <a:pt x="3690" y="998"/>
                    <a:pt x="3562" y="943"/>
                    <a:pt x="3471" y="843"/>
                  </a:cubicBezTo>
                  <a:cubicBezTo>
                    <a:pt x="3379" y="733"/>
                    <a:pt x="3342" y="614"/>
                    <a:pt x="3361" y="513"/>
                  </a:cubicBezTo>
                  <a:cubicBezTo>
                    <a:pt x="3370" y="403"/>
                    <a:pt x="3434" y="321"/>
                    <a:pt x="3507" y="257"/>
                  </a:cubicBezTo>
                  <a:cubicBezTo>
                    <a:pt x="3589" y="184"/>
                    <a:pt x="3690" y="165"/>
                    <a:pt x="3763" y="156"/>
                  </a:cubicBezTo>
                  <a:cubicBezTo>
                    <a:pt x="3846" y="156"/>
                    <a:pt x="3864" y="156"/>
                    <a:pt x="3873" y="147"/>
                  </a:cubicBezTo>
                  <a:cubicBezTo>
                    <a:pt x="3965" y="64"/>
                    <a:pt x="3965" y="64"/>
                    <a:pt x="3965" y="64"/>
                  </a:cubicBezTo>
                  <a:cubicBezTo>
                    <a:pt x="3947" y="46"/>
                    <a:pt x="3929" y="19"/>
                    <a:pt x="3919" y="0"/>
                  </a:cubicBezTo>
                  <a:cubicBezTo>
                    <a:pt x="3077" y="73"/>
                    <a:pt x="2408" y="248"/>
                    <a:pt x="2133" y="439"/>
                  </a:cubicBezTo>
                  <a:cubicBezTo>
                    <a:pt x="1951" y="559"/>
                    <a:pt x="1740" y="651"/>
                    <a:pt x="1557" y="770"/>
                  </a:cubicBezTo>
                  <a:cubicBezTo>
                    <a:pt x="1199" y="294"/>
                    <a:pt x="568" y="110"/>
                    <a:pt x="348" y="138"/>
                  </a:cubicBezTo>
                  <a:cubicBezTo>
                    <a:pt x="321" y="147"/>
                    <a:pt x="293" y="147"/>
                    <a:pt x="284" y="165"/>
                  </a:cubicBezTo>
                  <a:cubicBezTo>
                    <a:pt x="174" y="348"/>
                    <a:pt x="156" y="586"/>
                    <a:pt x="247" y="779"/>
                  </a:cubicBezTo>
                  <a:cubicBezTo>
                    <a:pt x="605" y="1538"/>
                    <a:pt x="605" y="1538"/>
                    <a:pt x="605" y="1538"/>
                  </a:cubicBezTo>
                  <a:cubicBezTo>
                    <a:pt x="376" y="1768"/>
                    <a:pt x="174" y="2088"/>
                    <a:pt x="0" y="2426"/>
                  </a:cubicBezTo>
                  <a:cubicBezTo>
                    <a:pt x="376" y="2426"/>
                    <a:pt x="376" y="2426"/>
                    <a:pt x="376" y="2426"/>
                  </a:cubicBezTo>
                  <a:cubicBezTo>
                    <a:pt x="376" y="2738"/>
                    <a:pt x="376" y="2738"/>
                    <a:pt x="376" y="2738"/>
                  </a:cubicBezTo>
                  <a:cubicBezTo>
                    <a:pt x="376" y="2738"/>
                    <a:pt x="376" y="2738"/>
                    <a:pt x="376" y="2747"/>
                  </a:cubicBezTo>
                  <a:cubicBezTo>
                    <a:pt x="376" y="2830"/>
                    <a:pt x="321" y="2875"/>
                    <a:pt x="275" y="2921"/>
                  </a:cubicBezTo>
                  <a:cubicBezTo>
                    <a:pt x="238" y="2976"/>
                    <a:pt x="210" y="3012"/>
                    <a:pt x="210" y="3077"/>
                  </a:cubicBezTo>
                  <a:cubicBezTo>
                    <a:pt x="210" y="3150"/>
                    <a:pt x="229" y="3214"/>
                    <a:pt x="266" y="3251"/>
                  </a:cubicBezTo>
                  <a:cubicBezTo>
                    <a:pt x="302" y="3297"/>
                    <a:pt x="357" y="3324"/>
                    <a:pt x="467" y="3333"/>
                  </a:cubicBezTo>
                  <a:cubicBezTo>
                    <a:pt x="568" y="3333"/>
                    <a:pt x="623" y="3306"/>
                    <a:pt x="659" y="3260"/>
                  </a:cubicBezTo>
                  <a:cubicBezTo>
                    <a:pt x="696" y="3214"/>
                    <a:pt x="714" y="3141"/>
                    <a:pt x="714" y="3077"/>
                  </a:cubicBezTo>
                  <a:cubicBezTo>
                    <a:pt x="714" y="3012"/>
                    <a:pt x="687" y="2976"/>
                    <a:pt x="650" y="2930"/>
                  </a:cubicBezTo>
                  <a:cubicBezTo>
                    <a:pt x="614" y="2875"/>
                    <a:pt x="568" y="2830"/>
                    <a:pt x="568" y="2747"/>
                  </a:cubicBezTo>
                  <a:cubicBezTo>
                    <a:pt x="568" y="2426"/>
                    <a:pt x="568" y="2426"/>
                    <a:pt x="568" y="2426"/>
                  </a:cubicBezTo>
                  <a:cubicBezTo>
                    <a:pt x="2546" y="2426"/>
                    <a:pt x="2546" y="2426"/>
                    <a:pt x="2546" y="2426"/>
                  </a:cubicBezTo>
                  <a:cubicBezTo>
                    <a:pt x="2546" y="2399"/>
                    <a:pt x="2546" y="2399"/>
                    <a:pt x="2546" y="2399"/>
                  </a:cubicBezTo>
                  <a:cubicBezTo>
                    <a:pt x="2546" y="2381"/>
                    <a:pt x="2537" y="2372"/>
                    <a:pt x="2482" y="2308"/>
                  </a:cubicBezTo>
                  <a:cubicBezTo>
                    <a:pt x="2436" y="2253"/>
                    <a:pt x="2381" y="2161"/>
                    <a:pt x="2381" y="2051"/>
                  </a:cubicBezTo>
                  <a:cubicBezTo>
                    <a:pt x="2381" y="1960"/>
                    <a:pt x="2399" y="1850"/>
                    <a:pt x="2473" y="1768"/>
                  </a:cubicBezTo>
                  <a:cubicBezTo>
                    <a:pt x="2537" y="1694"/>
                    <a:pt x="2655" y="1639"/>
                    <a:pt x="2793" y="1630"/>
                  </a:cubicBezTo>
                  <a:cubicBezTo>
                    <a:pt x="2930" y="1630"/>
                    <a:pt x="3058" y="1694"/>
                    <a:pt x="3122" y="1768"/>
                  </a:cubicBezTo>
                  <a:cubicBezTo>
                    <a:pt x="3186" y="1859"/>
                    <a:pt x="3205" y="1960"/>
                    <a:pt x="3205" y="2051"/>
                  </a:cubicBezTo>
                  <a:cubicBezTo>
                    <a:pt x="3205" y="2161"/>
                    <a:pt x="3159" y="2244"/>
                    <a:pt x="3113" y="2299"/>
                  </a:cubicBezTo>
                  <a:cubicBezTo>
                    <a:pt x="3068" y="2362"/>
                    <a:pt x="3058" y="2372"/>
                    <a:pt x="3058" y="2381"/>
                  </a:cubicBezTo>
                  <a:cubicBezTo>
                    <a:pt x="3058" y="2426"/>
                    <a:pt x="3058" y="2426"/>
                    <a:pt x="3058" y="2426"/>
                  </a:cubicBezTo>
                  <a:cubicBezTo>
                    <a:pt x="4285" y="2426"/>
                    <a:pt x="4285" y="2426"/>
                    <a:pt x="4285" y="2426"/>
                  </a:cubicBezTo>
                  <a:cubicBezTo>
                    <a:pt x="4285" y="1557"/>
                    <a:pt x="4285" y="1557"/>
                    <a:pt x="4285" y="1557"/>
                  </a:cubicBezTo>
                  <a:cubicBezTo>
                    <a:pt x="4551" y="1557"/>
                    <a:pt x="4551" y="1557"/>
                    <a:pt x="4551" y="1557"/>
                  </a:cubicBezTo>
                  <a:lnTo>
                    <a:pt x="4560" y="1557"/>
                  </a:lnTo>
                  <a:cubicBezTo>
                    <a:pt x="4642" y="1566"/>
                    <a:pt x="4688" y="1621"/>
                    <a:pt x="4743" y="1658"/>
                  </a:cubicBezTo>
                  <a:cubicBezTo>
                    <a:pt x="4789" y="1694"/>
                    <a:pt x="4835" y="1722"/>
                    <a:pt x="4890" y="1722"/>
                  </a:cubicBezTo>
                  <a:cubicBezTo>
                    <a:pt x="4963" y="1722"/>
                    <a:pt x="5027" y="1713"/>
                    <a:pt x="5072" y="1676"/>
                  </a:cubicBezTo>
                  <a:cubicBezTo>
                    <a:pt x="5109" y="1639"/>
                    <a:pt x="5146" y="1584"/>
                    <a:pt x="5146" y="1474"/>
                  </a:cubicBezTo>
                  <a:cubicBezTo>
                    <a:pt x="5146" y="1374"/>
                    <a:pt x="5118" y="1319"/>
                    <a:pt x="5072" y="1282"/>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1" name="Freeform 2"/>
            <p:cNvSpPr>
              <a:spLocks noChangeArrowheads="1"/>
            </p:cNvSpPr>
            <p:nvPr/>
          </p:nvSpPr>
          <p:spPr bwMode="auto">
            <a:xfrm>
              <a:off x="5557449" y="4614334"/>
              <a:ext cx="1785472" cy="1434042"/>
            </a:xfrm>
            <a:custGeom>
              <a:avLst/>
              <a:gdLst>
                <a:gd name="T0" fmla="*/ 1987 w 2977"/>
                <a:gd name="T1" fmla="*/ 202 h 2390"/>
                <a:gd name="T2" fmla="*/ 1987 w 2977"/>
                <a:gd name="T3" fmla="*/ 202 h 2390"/>
                <a:gd name="T4" fmla="*/ 1740 w 2977"/>
                <a:gd name="T5" fmla="*/ 411 h 2390"/>
                <a:gd name="T6" fmla="*/ 1759 w 2977"/>
                <a:gd name="T7" fmla="*/ 439 h 2390"/>
                <a:gd name="T8" fmla="*/ 1850 w 2977"/>
                <a:gd name="T9" fmla="*/ 476 h 2390"/>
                <a:gd name="T10" fmla="*/ 2051 w 2977"/>
                <a:gd name="T11" fmla="*/ 641 h 2390"/>
                <a:gd name="T12" fmla="*/ 2134 w 2977"/>
                <a:gd name="T13" fmla="*/ 924 h 2390"/>
                <a:gd name="T14" fmla="*/ 1923 w 2977"/>
                <a:gd name="T15" fmla="*/ 1209 h 2390"/>
                <a:gd name="T16" fmla="*/ 1584 w 2977"/>
                <a:gd name="T17" fmla="*/ 1264 h 2390"/>
                <a:gd name="T18" fmla="*/ 1356 w 2977"/>
                <a:gd name="T19" fmla="*/ 1071 h 2390"/>
                <a:gd name="T20" fmla="*/ 1310 w 2977"/>
                <a:gd name="T21" fmla="*/ 806 h 2390"/>
                <a:gd name="T22" fmla="*/ 1310 w 2977"/>
                <a:gd name="T23" fmla="*/ 696 h 2390"/>
                <a:gd name="T24" fmla="*/ 1282 w 2977"/>
                <a:gd name="T25" fmla="*/ 641 h 2390"/>
                <a:gd name="T26" fmla="*/ 0 w 2977"/>
                <a:gd name="T27" fmla="*/ 522 h 2390"/>
                <a:gd name="T28" fmla="*/ 0 w 2977"/>
                <a:gd name="T29" fmla="*/ 1172 h 2390"/>
                <a:gd name="T30" fmla="*/ 37 w 2977"/>
                <a:gd name="T31" fmla="*/ 1172 h 2390"/>
                <a:gd name="T32" fmla="*/ 119 w 2977"/>
                <a:gd name="T33" fmla="*/ 1117 h 2390"/>
                <a:gd name="T34" fmla="*/ 367 w 2977"/>
                <a:gd name="T35" fmla="*/ 1025 h 2390"/>
                <a:gd name="T36" fmla="*/ 651 w 2977"/>
                <a:gd name="T37" fmla="*/ 1117 h 2390"/>
                <a:gd name="T38" fmla="*/ 788 w 2977"/>
                <a:gd name="T39" fmla="*/ 1437 h 2390"/>
                <a:gd name="T40" fmla="*/ 651 w 2977"/>
                <a:gd name="T41" fmla="*/ 1767 h 2390"/>
                <a:gd name="T42" fmla="*/ 367 w 2977"/>
                <a:gd name="T43" fmla="*/ 1849 h 2390"/>
                <a:gd name="T44" fmla="*/ 119 w 2977"/>
                <a:gd name="T45" fmla="*/ 1749 h 2390"/>
                <a:gd name="T46" fmla="*/ 19 w 2977"/>
                <a:gd name="T47" fmla="*/ 1685 h 2390"/>
                <a:gd name="T48" fmla="*/ 0 w 2977"/>
                <a:gd name="T49" fmla="*/ 1685 h 2390"/>
                <a:gd name="T50" fmla="*/ 0 w 2977"/>
                <a:gd name="T51" fmla="*/ 2389 h 2390"/>
                <a:gd name="T52" fmla="*/ 1237 w 2977"/>
                <a:gd name="T53" fmla="*/ 2389 h 2390"/>
                <a:gd name="T54" fmla="*/ 1237 w 2977"/>
                <a:gd name="T55" fmla="*/ 2362 h 2390"/>
                <a:gd name="T56" fmla="*/ 1172 w 2977"/>
                <a:gd name="T57" fmla="*/ 2271 h 2390"/>
                <a:gd name="T58" fmla="*/ 1071 w 2977"/>
                <a:gd name="T59" fmla="*/ 2014 h 2390"/>
                <a:gd name="T60" fmla="*/ 1163 w 2977"/>
                <a:gd name="T61" fmla="*/ 1731 h 2390"/>
                <a:gd name="T62" fmla="*/ 1484 w 2977"/>
                <a:gd name="T63" fmla="*/ 1593 h 2390"/>
                <a:gd name="T64" fmla="*/ 1813 w 2977"/>
                <a:gd name="T65" fmla="*/ 1731 h 2390"/>
                <a:gd name="T66" fmla="*/ 1896 w 2977"/>
                <a:gd name="T67" fmla="*/ 2014 h 2390"/>
                <a:gd name="T68" fmla="*/ 1804 w 2977"/>
                <a:gd name="T69" fmla="*/ 2262 h 2390"/>
                <a:gd name="T70" fmla="*/ 1759 w 2977"/>
                <a:gd name="T71" fmla="*/ 2344 h 2390"/>
                <a:gd name="T72" fmla="*/ 1759 w 2977"/>
                <a:gd name="T73" fmla="*/ 2389 h 2390"/>
                <a:gd name="T74" fmla="*/ 2976 w 2977"/>
                <a:gd name="T75" fmla="*/ 2389 h 2390"/>
                <a:gd name="T76" fmla="*/ 2976 w 2977"/>
                <a:gd name="T77" fmla="*/ 137 h 2390"/>
                <a:gd name="T78" fmla="*/ 2134 w 2977"/>
                <a:gd name="T79" fmla="*/ 0 h 2390"/>
                <a:gd name="T80" fmla="*/ 1987 w 2977"/>
                <a:gd name="T81" fmla="*/ 202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77" h="2390">
                  <a:moveTo>
                    <a:pt x="1987" y="202"/>
                  </a:moveTo>
                  <a:lnTo>
                    <a:pt x="1987" y="202"/>
                  </a:lnTo>
                  <a:cubicBezTo>
                    <a:pt x="1905" y="275"/>
                    <a:pt x="1832" y="348"/>
                    <a:pt x="1740" y="411"/>
                  </a:cubicBezTo>
                  <a:cubicBezTo>
                    <a:pt x="1759" y="439"/>
                    <a:pt x="1759" y="439"/>
                    <a:pt x="1759" y="439"/>
                  </a:cubicBezTo>
                  <a:cubicBezTo>
                    <a:pt x="1768" y="448"/>
                    <a:pt x="1777" y="448"/>
                    <a:pt x="1850" y="476"/>
                  </a:cubicBezTo>
                  <a:cubicBezTo>
                    <a:pt x="1914" y="503"/>
                    <a:pt x="1996" y="549"/>
                    <a:pt x="2051" y="641"/>
                  </a:cubicBezTo>
                  <a:cubicBezTo>
                    <a:pt x="2106" y="715"/>
                    <a:pt x="2143" y="815"/>
                    <a:pt x="2134" y="924"/>
                  </a:cubicBezTo>
                  <a:cubicBezTo>
                    <a:pt x="2116" y="1025"/>
                    <a:pt x="2042" y="1144"/>
                    <a:pt x="1923" y="1209"/>
                  </a:cubicBezTo>
                  <a:cubicBezTo>
                    <a:pt x="1804" y="1282"/>
                    <a:pt x="1676" y="1300"/>
                    <a:pt x="1584" y="1264"/>
                  </a:cubicBezTo>
                  <a:cubicBezTo>
                    <a:pt x="1475" y="1227"/>
                    <a:pt x="1402" y="1154"/>
                    <a:pt x="1356" y="1071"/>
                  </a:cubicBezTo>
                  <a:cubicBezTo>
                    <a:pt x="1301" y="980"/>
                    <a:pt x="1301" y="879"/>
                    <a:pt x="1310" y="806"/>
                  </a:cubicBezTo>
                  <a:cubicBezTo>
                    <a:pt x="1319" y="724"/>
                    <a:pt x="1319" y="705"/>
                    <a:pt x="1310" y="696"/>
                  </a:cubicBezTo>
                  <a:cubicBezTo>
                    <a:pt x="1282" y="641"/>
                    <a:pt x="1282" y="641"/>
                    <a:pt x="1282" y="641"/>
                  </a:cubicBezTo>
                  <a:cubicBezTo>
                    <a:pt x="861" y="778"/>
                    <a:pt x="395" y="742"/>
                    <a:pt x="0" y="522"/>
                  </a:cubicBezTo>
                  <a:cubicBezTo>
                    <a:pt x="0" y="1172"/>
                    <a:pt x="0" y="1172"/>
                    <a:pt x="0" y="1172"/>
                  </a:cubicBezTo>
                  <a:cubicBezTo>
                    <a:pt x="37" y="1172"/>
                    <a:pt x="37" y="1172"/>
                    <a:pt x="37" y="1172"/>
                  </a:cubicBezTo>
                  <a:cubicBezTo>
                    <a:pt x="55" y="1172"/>
                    <a:pt x="55" y="1163"/>
                    <a:pt x="119" y="1117"/>
                  </a:cubicBezTo>
                  <a:cubicBezTo>
                    <a:pt x="174" y="1081"/>
                    <a:pt x="266" y="1025"/>
                    <a:pt x="367" y="1025"/>
                  </a:cubicBezTo>
                  <a:cubicBezTo>
                    <a:pt x="458" y="1025"/>
                    <a:pt x="559" y="1044"/>
                    <a:pt x="651" y="1117"/>
                  </a:cubicBezTo>
                  <a:cubicBezTo>
                    <a:pt x="733" y="1181"/>
                    <a:pt x="788" y="1300"/>
                    <a:pt x="788" y="1437"/>
                  </a:cubicBezTo>
                  <a:cubicBezTo>
                    <a:pt x="788" y="1584"/>
                    <a:pt x="724" y="1703"/>
                    <a:pt x="651" y="1767"/>
                  </a:cubicBezTo>
                  <a:cubicBezTo>
                    <a:pt x="568" y="1831"/>
                    <a:pt x="468" y="1849"/>
                    <a:pt x="367" y="1849"/>
                  </a:cubicBezTo>
                  <a:cubicBezTo>
                    <a:pt x="257" y="1849"/>
                    <a:pt x="174" y="1795"/>
                    <a:pt x="119" y="1749"/>
                  </a:cubicBezTo>
                  <a:cubicBezTo>
                    <a:pt x="55" y="1703"/>
                    <a:pt x="37" y="1685"/>
                    <a:pt x="19" y="1685"/>
                  </a:cubicBezTo>
                  <a:cubicBezTo>
                    <a:pt x="0" y="1685"/>
                    <a:pt x="0" y="1685"/>
                    <a:pt x="0" y="1685"/>
                  </a:cubicBezTo>
                  <a:cubicBezTo>
                    <a:pt x="0" y="2389"/>
                    <a:pt x="0" y="2389"/>
                    <a:pt x="0" y="2389"/>
                  </a:cubicBezTo>
                  <a:cubicBezTo>
                    <a:pt x="1237" y="2389"/>
                    <a:pt x="1237" y="2389"/>
                    <a:pt x="1237" y="2389"/>
                  </a:cubicBezTo>
                  <a:cubicBezTo>
                    <a:pt x="1237" y="2362"/>
                    <a:pt x="1237" y="2362"/>
                    <a:pt x="1237" y="2362"/>
                  </a:cubicBezTo>
                  <a:cubicBezTo>
                    <a:pt x="1237" y="2344"/>
                    <a:pt x="1227" y="2335"/>
                    <a:pt x="1172" y="2271"/>
                  </a:cubicBezTo>
                  <a:cubicBezTo>
                    <a:pt x="1136" y="2216"/>
                    <a:pt x="1071" y="2124"/>
                    <a:pt x="1071" y="2014"/>
                  </a:cubicBezTo>
                  <a:cubicBezTo>
                    <a:pt x="1071" y="1923"/>
                    <a:pt x="1090" y="1813"/>
                    <a:pt x="1163" y="1731"/>
                  </a:cubicBezTo>
                  <a:cubicBezTo>
                    <a:pt x="1227" y="1657"/>
                    <a:pt x="1347" y="1602"/>
                    <a:pt x="1484" y="1593"/>
                  </a:cubicBezTo>
                  <a:cubicBezTo>
                    <a:pt x="1621" y="1593"/>
                    <a:pt x="1750" y="1657"/>
                    <a:pt x="1813" y="1731"/>
                  </a:cubicBezTo>
                  <a:cubicBezTo>
                    <a:pt x="1878" y="1822"/>
                    <a:pt x="1896" y="1923"/>
                    <a:pt x="1896" y="2014"/>
                  </a:cubicBezTo>
                  <a:cubicBezTo>
                    <a:pt x="1896" y="2124"/>
                    <a:pt x="1850" y="2207"/>
                    <a:pt x="1804" y="2262"/>
                  </a:cubicBezTo>
                  <a:cubicBezTo>
                    <a:pt x="1759" y="2325"/>
                    <a:pt x="1759" y="2335"/>
                    <a:pt x="1759" y="2344"/>
                  </a:cubicBezTo>
                  <a:cubicBezTo>
                    <a:pt x="1759" y="2389"/>
                    <a:pt x="1759" y="2389"/>
                    <a:pt x="1759" y="2389"/>
                  </a:cubicBezTo>
                  <a:cubicBezTo>
                    <a:pt x="2976" y="2389"/>
                    <a:pt x="2976" y="2389"/>
                    <a:pt x="2976" y="2389"/>
                  </a:cubicBezTo>
                  <a:cubicBezTo>
                    <a:pt x="2976" y="137"/>
                    <a:pt x="2976" y="137"/>
                    <a:pt x="2976" y="137"/>
                  </a:cubicBezTo>
                  <a:cubicBezTo>
                    <a:pt x="2702" y="82"/>
                    <a:pt x="2418" y="36"/>
                    <a:pt x="2134" y="0"/>
                  </a:cubicBezTo>
                  <a:cubicBezTo>
                    <a:pt x="2088" y="73"/>
                    <a:pt x="2042" y="137"/>
                    <a:pt x="1987" y="202"/>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2" name="Freeform 3"/>
            <p:cNvSpPr>
              <a:spLocks noChangeArrowheads="1"/>
            </p:cNvSpPr>
            <p:nvPr/>
          </p:nvSpPr>
          <p:spPr bwMode="auto">
            <a:xfrm>
              <a:off x="7488405" y="4728106"/>
              <a:ext cx="1632053" cy="1317625"/>
            </a:xfrm>
            <a:custGeom>
              <a:avLst/>
              <a:gdLst>
                <a:gd name="T0" fmla="*/ 0 w 2719"/>
                <a:gd name="T1" fmla="*/ 0 h 2198"/>
                <a:gd name="T2" fmla="*/ 0 w 2719"/>
                <a:gd name="T3" fmla="*/ 0 h 2198"/>
                <a:gd name="T4" fmla="*/ 0 w 2719"/>
                <a:gd name="T5" fmla="*/ 980 h 2198"/>
                <a:gd name="T6" fmla="*/ 45 w 2719"/>
                <a:gd name="T7" fmla="*/ 980 h 2198"/>
                <a:gd name="T8" fmla="*/ 128 w 2719"/>
                <a:gd name="T9" fmla="*/ 925 h 2198"/>
                <a:gd name="T10" fmla="*/ 366 w 2719"/>
                <a:gd name="T11" fmla="*/ 833 h 2198"/>
                <a:gd name="T12" fmla="*/ 650 w 2719"/>
                <a:gd name="T13" fmla="*/ 925 h 2198"/>
                <a:gd name="T14" fmla="*/ 786 w 2719"/>
                <a:gd name="T15" fmla="*/ 1245 h 2198"/>
                <a:gd name="T16" fmla="*/ 650 w 2719"/>
                <a:gd name="T17" fmla="*/ 1575 h 2198"/>
                <a:gd name="T18" fmla="*/ 366 w 2719"/>
                <a:gd name="T19" fmla="*/ 1657 h 2198"/>
                <a:gd name="T20" fmla="*/ 119 w 2719"/>
                <a:gd name="T21" fmla="*/ 1557 h 2198"/>
                <a:gd name="T22" fmla="*/ 18 w 2719"/>
                <a:gd name="T23" fmla="*/ 1493 h 2198"/>
                <a:gd name="T24" fmla="*/ 0 w 2719"/>
                <a:gd name="T25" fmla="*/ 1493 h 2198"/>
                <a:gd name="T26" fmla="*/ 0 w 2719"/>
                <a:gd name="T27" fmla="*/ 2197 h 2198"/>
                <a:gd name="T28" fmla="*/ 1244 w 2719"/>
                <a:gd name="T29" fmla="*/ 2197 h 2198"/>
                <a:gd name="T30" fmla="*/ 1244 w 2719"/>
                <a:gd name="T31" fmla="*/ 2170 h 2198"/>
                <a:gd name="T32" fmla="*/ 1181 w 2719"/>
                <a:gd name="T33" fmla="*/ 2079 h 2198"/>
                <a:gd name="T34" fmla="*/ 1071 w 2719"/>
                <a:gd name="T35" fmla="*/ 1822 h 2198"/>
                <a:gd name="T36" fmla="*/ 1162 w 2719"/>
                <a:gd name="T37" fmla="*/ 1539 h 2198"/>
                <a:gd name="T38" fmla="*/ 1483 w 2719"/>
                <a:gd name="T39" fmla="*/ 1401 h 2198"/>
                <a:gd name="T40" fmla="*/ 1812 w 2719"/>
                <a:gd name="T41" fmla="*/ 1539 h 2198"/>
                <a:gd name="T42" fmla="*/ 1904 w 2719"/>
                <a:gd name="T43" fmla="*/ 1822 h 2198"/>
                <a:gd name="T44" fmla="*/ 1812 w 2719"/>
                <a:gd name="T45" fmla="*/ 2070 h 2198"/>
                <a:gd name="T46" fmla="*/ 1757 w 2719"/>
                <a:gd name="T47" fmla="*/ 2152 h 2198"/>
                <a:gd name="T48" fmla="*/ 1757 w 2719"/>
                <a:gd name="T49" fmla="*/ 2197 h 2198"/>
                <a:gd name="T50" fmla="*/ 2718 w 2719"/>
                <a:gd name="T51" fmla="*/ 2197 h 2198"/>
                <a:gd name="T52" fmla="*/ 2124 w 2719"/>
                <a:gd name="T53" fmla="*/ 1236 h 2198"/>
                <a:gd name="T54" fmla="*/ 0 w 2719"/>
                <a:gd name="T55" fmla="*/ 0 h 2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719" h="2198">
                  <a:moveTo>
                    <a:pt x="0" y="0"/>
                  </a:moveTo>
                  <a:lnTo>
                    <a:pt x="0" y="0"/>
                  </a:lnTo>
                  <a:cubicBezTo>
                    <a:pt x="0" y="980"/>
                    <a:pt x="0" y="980"/>
                    <a:pt x="0" y="980"/>
                  </a:cubicBezTo>
                  <a:cubicBezTo>
                    <a:pt x="45" y="980"/>
                    <a:pt x="45" y="980"/>
                    <a:pt x="45" y="980"/>
                  </a:cubicBezTo>
                  <a:cubicBezTo>
                    <a:pt x="54" y="980"/>
                    <a:pt x="63" y="971"/>
                    <a:pt x="128" y="925"/>
                  </a:cubicBezTo>
                  <a:cubicBezTo>
                    <a:pt x="183" y="889"/>
                    <a:pt x="265" y="833"/>
                    <a:pt x="366" y="833"/>
                  </a:cubicBezTo>
                  <a:cubicBezTo>
                    <a:pt x="466" y="833"/>
                    <a:pt x="567" y="852"/>
                    <a:pt x="650" y="925"/>
                  </a:cubicBezTo>
                  <a:cubicBezTo>
                    <a:pt x="732" y="989"/>
                    <a:pt x="786" y="1108"/>
                    <a:pt x="786" y="1245"/>
                  </a:cubicBezTo>
                  <a:cubicBezTo>
                    <a:pt x="786" y="1392"/>
                    <a:pt x="732" y="1511"/>
                    <a:pt x="650" y="1575"/>
                  </a:cubicBezTo>
                  <a:cubicBezTo>
                    <a:pt x="567" y="1639"/>
                    <a:pt x="466" y="1657"/>
                    <a:pt x="366" y="1657"/>
                  </a:cubicBezTo>
                  <a:cubicBezTo>
                    <a:pt x="255" y="1657"/>
                    <a:pt x="173" y="1603"/>
                    <a:pt x="119" y="1557"/>
                  </a:cubicBezTo>
                  <a:cubicBezTo>
                    <a:pt x="54" y="1511"/>
                    <a:pt x="36" y="1493"/>
                    <a:pt x="18" y="1493"/>
                  </a:cubicBezTo>
                  <a:cubicBezTo>
                    <a:pt x="0" y="1493"/>
                    <a:pt x="0" y="1493"/>
                    <a:pt x="0" y="1493"/>
                  </a:cubicBezTo>
                  <a:cubicBezTo>
                    <a:pt x="0" y="2197"/>
                    <a:pt x="0" y="2197"/>
                    <a:pt x="0" y="2197"/>
                  </a:cubicBezTo>
                  <a:cubicBezTo>
                    <a:pt x="1244" y="2197"/>
                    <a:pt x="1244" y="2197"/>
                    <a:pt x="1244" y="2197"/>
                  </a:cubicBezTo>
                  <a:cubicBezTo>
                    <a:pt x="1244" y="2170"/>
                    <a:pt x="1244" y="2170"/>
                    <a:pt x="1244" y="2170"/>
                  </a:cubicBezTo>
                  <a:cubicBezTo>
                    <a:pt x="1235" y="2152"/>
                    <a:pt x="1226" y="2143"/>
                    <a:pt x="1181" y="2079"/>
                  </a:cubicBezTo>
                  <a:cubicBezTo>
                    <a:pt x="1135" y="2024"/>
                    <a:pt x="1071" y="1932"/>
                    <a:pt x="1071" y="1822"/>
                  </a:cubicBezTo>
                  <a:cubicBezTo>
                    <a:pt x="1071" y="1731"/>
                    <a:pt x="1099" y="1621"/>
                    <a:pt x="1162" y="1539"/>
                  </a:cubicBezTo>
                  <a:cubicBezTo>
                    <a:pt x="1226" y="1465"/>
                    <a:pt x="1345" y="1410"/>
                    <a:pt x="1483" y="1401"/>
                  </a:cubicBezTo>
                  <a:cubicBezTo>
                    <a:pt x="1620" y="1401"/>
                    <a:pt x="1748" y="1465"/>
                    <a:pt x="1812" y="1539"/>
                  </a:cubicBezTo>
                  <a:cubicBezTo>
                    <a:pt x="1885" y="1630"/>
                    <a:pt x="1904" y="1731"/>
                    <a:pt x="1904" y="1822"/>
                  </a:cubicBezTo>
                  <a:cubicBezTo>
                    <a:pt x="1904" y="1932"/>
                    <a:pt x="1849" y="2015"/>
                    <a:pt x="1812" y="2070"/>
                  </a:cubicBezTo>
                  <a:cubicBezTo>
                    <a:pt x="1766" y="2133"/>
                    <a:pt x="1757" y="2143"/>
                    <a:pt x="1757" y="2152"/>
                  </a:cubicBezTo>
                  <a:cubicBezTo>
                    <a:pt x="1757" y="2197"/>
                    <a:pt x="1757" y="2197"/>
                    <a:pt x="1757" y="2197"/>
                  </a:cubicBezTo>
                  <a:cubicBezTo>
                    <a:pt x="2718" y="2197"/>
                    <a:pt x="2718" y="2197"/>
                    <a:pt x="2718" y="2197"/>
                  </a:cubicBezTo>
                  <a:cubicBezTo>
                    <a:pt x="2554" y="1841"/>
                    <a:pt x="2352" y="1511"/>
                    <a:pt x="2124" y="1236"/>
                  </a:cubicBezTo>
                  <a:cubicBezTo>
                    <a:pt x="1611" y="596"/>
                    <a:pt x="842" y="219"/>
                    <a:pt x="0" y="0"/>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3" name="Freeform 4"/>
            <p:cNvSpPr>
              <a:spLocks noChangeArrowheads="1"/>
            </p:cNvSpPr>
            <p:nvPr/>
          </p:nvSpPr>
          <p:spPr bwMode="auto">
            <a:xfrm>
              <a:off x="1796054" y="6191250"/>
              <a:ext cx="2243082" cy="3153833"/>
            </a:xfrm>
            <a:custGeom>
              <a:avLst/>
              <a:gdLst>
                <a:gd name="T0" fmla="*/ 3141 w 3738"/>
                <a:gd name="T1" fmla="*/ 1437 h 5256"/>
                <a:gd name="T2" fmla="*/ 3141 w 3738"/>
                <a:gd name="T3" fmla="*/ 1437 h 5256"/>
                <a:gd name="T4" fmla="*/ 3150 w 3738"/>
                <a:gd name="T5" fmla="*/ 1437 h 5256"/>
                <a:gd name="T6" fmla="*/ 3333 w 3738"/>
                <a:gd name="T7" fmla="*/ 1538 h 5256"/>
                <a:gd name="T8" fmla="*/ 3479 w 3738"/>
                <a:gd name="T9" fmla="*/ 1611 h 5256"/>
                <a:gd name="T10" fmla="*/ 3663 w 3738"/>
                <a:gd name="T11" fmla="*/ 1556 h 5256"/>
                <a:gd name="T12" fmla="*/ 3737 w 3738"/>
                <a:gd name="T13" fmla="*/ 1355 h 5256"/>
                <a:gd name="T14" fmla="*/ 3663 w 3738"/>
                <a:gd name="T15" fmla="*/ 1162 h 5256"/>
                <a:gd name="T16" fmla="*/ 3479 w 3738"/>
                <a:gd name="T17" fmla="*/ 1108 h 5256"/>
                <a:gd name="T18" fmla="*/ 3333 w 3738"/>
                <a:gd name="T19" fmla="*/ 1172 h 5256"/>
                <a:gd name="T20" fmla="*/ 3150 w 3738"/>
                <a:gd name="T21" fmla="*/ 1254 h 5256"/>
                <a:gd name="T22" fmla="*/ 2812 w 3738"/>
                <a:gd name="T23" fmla="*/ 1254 h 5256"/>
                <a:gd name="T24" fmla="*/ 2812 w 3738"/>
                <a:gd name="T25" fmla="*/ 0 h 5256"/>
                <a:gd name="T26" fmla="*/ 2481 w 3738"/>
                <a:gd name="T27" fmla="*/ 0 h 5256"/>
                <a:gd name="T28" fmla="*/ 2481 w 3738"/>
                <a:gd name="T29" fmla="*/ 82 h 5256"/>
                <a:gd name="T30" fmla="*/ 2537 w 3738"/>
                <a:gd name="T31" fmla="*/ 165 h 5256"/>
                <a:gd name="T32" fmla="*/ 2628 w 3738"/>
                <a:gd name="T33" fmla="*/ 412 h 5256"/>
                <a:gd name="T34" fmla="*/ 2537 w 3738"/>
                <a:gd name="T35" fmla="*/ 695 h 5256"/>
                <a:gd name="T36" fmla="*/ 2207 w 3738"/>
                <a:gd name="T37" fmla="*/ 833 h 5256"/>
                <a:gd name="T38" fmla="*/ 1887 w 3738"/>
                <a:gd name="T39" fmla="*/ 695 h 5256"/>
                <a:gd name="T40" fmla="*/ 1795 w 3738"/>
                <a:gd name="T41" fmla="*/ 412 h 5256"/>
                <a:gd name="T42" fmla="*/ 1896 w 3738"/>
                <a:gd name="T43" fmla="*/ 155 h 5256"/>
                <a:gd name="T44" fmla="*/ 1968 w 3738"/>
                <a:gd name="T45" fmla="*/ 64 h 5256"/>
                <a:gd name="T46" fmla="*/ 1968 w 3738"/>
                <a:gd name="T47" fmla="*/ 0 h 5256"/>
                <a:gd name="T48" fmla="*/ 1639 w 3738"/>
                <a:gd name="T49" fmla="*/ 0 h 5256"/>
                <a:gd name="T50" fmla="*/ 1236 w 3738"/>
                <a:gd name="T51" fmla="*/ 980 h 5256"/>
                <a:gd name="T52" fmla="*/ 1145 w 3738"/>
                <a:gd name="T53" fmla="*/ 980 h 5256"/>
                <a:gd name="T54" fmla="*/ 55 w 3738"/>
                <a:gd name="T55" fmla="*/ 2481 h 5256"/>
                <a:gd name="T56" fmla="*/ 1145 w 3738"/>
                <a:gd name="T57" fmla="*/ 4358 h 5256"/>
                <a:gd name="T58" fmla="*/ 1740 w 3738"/>
                <a:gd name="T59" fmla="*/ 4358 h 5256"/>
                <a:gd name="T60" fmla="*/ 2738 w 3738"/>
                <a:gd name="T61" fmla="*/ 5255 h 5256"/>
                <a:gd name="T62" fmla="*/ 2812 w 3738"/>
                <a:gd name="T63" fmla="*/ 5255 h 5256"/>
                <a:gd name="T64" fmla="*/ 2812 w 3738"/>
                <a:gd name="T65" fmla="*/ 4193 h 5256"/>
                <a:gd name="T66" fmla="*/ 3141 w 3738"/>
                <a:gd name="T67" fmla="*/ 4193 h 5256"/>
                <a:gd name="T68" fmla="*/ 3150 w 3738"/>
                <a:gd name="T69" fmla="*/ 4193 h 5256"/>
                <a:gd name="T70" fmla="*/ 3333 w 3738"/>
                <a:gd name="T71" fmla="*/ 4294 h 5256"/>
                <a:gd name="T72" fmla="*/ 3479 w 3738"/>
                <a:gd name="T73" fmla="*/ 4358 h 5256"/>
                <a:gd name="T74" fmla="*/ 3663 w 3738"/>
                <a:gd name="T75" fmla="*/ 4303 h 5256"/>
                <a:gd name="T76" fmla="*/ 3737 w 3738"/>
                <a:gd name="T77" fmla="*/ 4111 h 5256"/>
                <a:gd name="T78" fmla="*/ 3663 w 3738"/>
                <a:gd name="T79" fmla="*/ 3910 h 5256"/>
                <a:gd name="T80" fmla="*/ 3479 w 3738"/>
                <a:gd name="T81" fmla="*/ 3854 h 5256"/>
                <a:gd name="T82" fmla="*/ 3333 w 3738"/>
                <a:gd name="T83" fmla="*/ 3919 h 5256"/>
                <a:gd name="T84" fmla="*/ 3150 w 3738"/>
                <a:gd name="T85" fmla="*/ 4001 h 5256"/>
                <a:gd name="T86" fmla="*/ 2812 w 3738"/>
                <a:gd name="T87" fmla="*/ 4001 h 5256"/>
                <a:gd name="T88" fmla="*/ 2812 w 3738"/>
                <a:gd name="T89" fmla="*/ 1437 h 5256"/>
                <a:gd name="T90" fmla="*/ 3141 w 3738"/>
                <a:gd name="T91" fmla="*/ 1437 h 5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38" h="5256">
                  <a:moveTo>
                    <a:pt x="3141" y="1437"/>
                  </a:moveTo>
                  <a:lnTo>
                    <a:pt x="3141" y="1437"/>
                  </a:lnTo>
                  <a:lnTo>
                    <a:pt x="3150" y="1437"/>
                  </a:lnTo>
                  <a:cubicBezTo>
                    <a:pt x="3233" y="1446"/>
                    <a:pt x="3288" y="1502"/>
                    <a:pt x="3333" y="1538"/>
                  </a:cubicBezTo>
                  <a:cubicBezTo>
                    <a:pt x="3379" y="1584"/>
                    <a:pt x="3424" y="1611"/>
                    <a:pt x="3479" y="1611"/>
                  </a:cubicBezTo>
                  <a:cubicBezTo>
                    <a:pt x="3553" y="1611"/>
                    <a:pt x="3617" y="1593"/>
                    <a:pt x="3663" y="1556"/>
                  </a:cubicBezTo>
                  <a:cubicBezTo>
                    <a:pt x="3700" y="1520"/>
                    <a:pt x="3737" y="1465"/>
                    <a:pt x="3737" y="1355"/>
                  </a:cubicBezTo>
                  <a:cubicBezTo>
                    <a:pt x="3737" y="1254"/>
                    <a:pt x="3709" y="1199"/>
                    <a:pt x="3663" y="1162"/>
                  </a:cubicBezTo>
                  <a:cubicBezTo>
                    <a:pt x="3617" y="1126"/>
                    <a:pt x="3553" y="1108"/>
                    <a:pt x="3479" y="1108"/>
                  </a:cubicBezTo>
                  <a:cubicBezTo>
                    <a:pt x="3424" y="1108"/>
                    <a:pt x="3379" y="1135"/>
                    <a:pt x="3333" y="1172"/>
                  </a:cubicBezTo>
                  <a:cubicBezTo>
                    <a:pt x="3288" y="1199"/>
                    <a:pt x="3233" y="1254"/>
                    <a:pt x="3150" y="1254"/>
                  </a:cubicBezTo>
                  <a:cubicBezTo>
                    <a:pt x="2812" y="1254"/>
                    <a:pt x="2812" y="1254"/>
                    <a:pt x="2812" y="1254"/>
                  </a:cubicBezTo>
                  <a:cubicBezTo>
                    <a:pt x="2812" y="0"/>
                    <a:pt x="2812" y="0"/>
                    <a:pt x="2812" y="0"/>
                  </a:cubicBezTo>
                  <a:cubicBezTo>
                    <a:pt x="2481" y="0"/>
                    <a:pt x="2481" y="0"/>
                    <a:pt x="2481" y="0"/>
                  </a:cubicBezTo>
                  <a:cubicBezTo>
                    <a:pt x="2481" y="82"/>
                    <a:pt x="2481" y="82"/>
                    <a:pt x="2481" y="82"/>
                  </a:cubicBezTo>
                  <a:cubicBezTo>
                    <a:pt x="2481" y="91"/>
                    <a:pt x="2481" y="101"/>
                    <a:pt x="2537" y="165"/>
                  </a:cubicBezTo>
                  <a:cubicBezTo>
                    <a:pt x="2573" y="219"/>
                    <a:pt x="2628" y="302"/>
                    <a:pt x="2628" y="412"/>
                  </a:cubicBezTo>
                  <a:cubicBezTo>
                    <a:pt x="2628" y="504"/>
                    <a:pt x="2610" y="604"/>
                    <a:pt x="2537" y="695"/>
                  </a:cubicBezTo>
                  <a:cubicBezTo>
                    <a:pt x="2472" y="778"/>
                    <a:pt x="2345" y="833"/>
                    <a:pt x="2207" y="833"/>
                  </a:cubicBezTo>
                  <a:cubicBezTo>
                    <a:pt x="2070" y="823"/>
                    <a:pt x="1950" y="769"/>
                    <a:pt x="1887" y="695"/>
                  </a:cubicBezTo>
                  <a:cubicBezTo>
                    <a:pt x="1823" y="604"/>
                    <a:pt x="1795" y="504"/>
                    <a:pt x="1795" y="412"/>
                  </a:cubicBezTo>
                  <a:cubicBezTo>
                    <a:pt x="1795" y="302"/>
                    <a:pt x="1859" y="210"/>
                    <a:pt x="1896" y="155"/>
                  </a:cubicBezTo>
                  <a:cubicBezTo>
                    <a:pt x="1950" y="91"/>
                    <a:pt x="1959" y="82"/>
                    <a:pt x="1968" y="64"/>
                  </a:cubicBezTo>
                  <a:cubicBezTo>
                    <a:pt x="1968" y="0"/>
                    <a:pt x="1968" y="0"/>
                    <a:pt x="1968" y="0"/>
                  </a:cubicBezTo>
                  <a:cubicBezTo>
                    <a:pt x="1639" y="0"/>
                    <a:pt x="1639" y="0"/>
                    <a:pt x="1639" y="0"/>
                  </a:cubicBezTo>
                  <a:cubicBezTo>
                    <a:pt x="1474" y="347"/>
                    <a:pt x="1347" y="695"/>
                    <a:pt x="1236" y="980"/>
                  </a:cubicBezTo>
                  <a:cubicBezTo>
                    <a:pt x="1145" y="980"/>
                    <a:pt x="1145" y="980"/>
                    <a:pt x="1145" y="980"/>
                  </a:cubicBezTo>
                  <a:cubicBezTo>
                    <a:pt x="0" y="1099"/>
                    <a:pt x="55" y="1904"/>
                    <a:pt x="55" y="2481"/>
                  </a:cubicBezTo>
                  <a:cubicBezTo>
                    <a:pt x="18" y="3387"/>
                    <a:pt x="476" y="4358"/>
                    <a:pt x="1145" y="4358"/>
                  </a:cubicBezTo>
                  <a:cubicBezTo>
                    <a:pt x="1740" y="4358"/>
                    <a:pt x="1740" y="4358"/>
                    <a:pt x="1740" y="4358"/>
                  </a:cubicBezTo>
                  <a:cubicBezTo>
                    <a:pt x="2005" y="4705"/>
                    <a:pt x="2345" y="4999"/>
                    <a:pt x="2738" y="5255"/>
                  </a:cubicBezTo>
                  <a:cubicBezTo>
                    <a:pt x="2812" y="5255"/>
                    <a:pt x="2812" y="5255"/>
                    <a:pt x="2812" y="5255"/>
                  </a:cubicBezTo>
                  <a:cubicBezTo>
                    <a:pt x="2812" y="4193"/>
                    <a:pt x="2812" y="4193"/>
                    <a:pt x="2812" y="4193"/>
                  </a:cubicBezTo>
                  <a:cubicBezTo>
                    <a:pt x="3141" y="4193"/>
                    <a:pt x="3141" y="4193"/>
                    <a:pt x="3141" y="4193"/>
                  </a:cubicBezTo>
                  <a:lnTo>
                    <a:pt x="3150" y="4193"/>
                  </a:lnTo>
                  <a:cubicBezTo>
                    <a:pt x="3233" y="4202"/>
                    <a:pt x="3288" y="4257"/>
                    <a:pt x="3333" y="4294"/>
                  </a:cubicBezTo>
                  <a:cubicBezTo>
                    <a:pt x="3379" y="4330"/>
                    <a:pt x="3424" y="4358"/>
                    <a:pt x="3479" y="4358"/>
                  </a:cubicBezTo>
                  <a:cubicBezTo>
                    <a:pt x="3553" y="4358"/>
                    <a:pt x="3617" y="4340"/>
                    <a:pt x="3663" y="4303"/>
                  </a:cubicBezTo>
                  <a:cubicBezTo>
                    <a:pt x="3700" y="4266"/>
                    <a:pt x="3737" y="4211"/>
                    <a:pt x="3737" y="4111"/>
                  </a:cubicBezTo>
                  <a:cubicBezTo>
                    <a:pt x="3737" y="4001"/>
                    <a:pt x="3709" y="3946"/>
                    <a:pt x="3663" y="3910"/>
                  </a:cubicBezTo>
                  <a:cubicBezTo>
                    <a:pt x="3617" y="3873"/>
                    <a:pt x="3553" y="3854"/>
                    <a:pt x="3479" y="3854"/>
                  </a:cubicBezTo>
                  <a:cubicBezTo>
                    <a:pt x="3424" y="3854"/>
                    <a:pt x="3379" y="3882"/>
                    <a:pt x="3333" y="3919"/>
                  </a:cubicBezTo>
                  <a:cubicBezTo>
                    <a:pt x="3288" y="3955"/>
                    <a:pt x="3233" y="4001"/>
                    <a:pt x="3150" y="4001"/>
                  </a:cubicBezTo>
                  <a:cubicBezTo>
                    <a:pt x="2812" y="4001"/>
                    <a:pt x="2812" y="4001"/>
                    <a:pt x="2812" y="4001"/>
                  </a:cubicBezTo>
                  <a:cubicBezTo>
                    <a:pt x="2812" y="1437"/>
                    <a:pt x="2812" y="1437"/>
                    <a:pt x="2812" y="1437"/>
                  </a:cubicBezTo>
                  <a:lnTo>
                    <a:pt x="3141" y="1437"/>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4" name="Freeform 5"/>
            <p:cNvSpPr>
              <a:spLocks noChangeArrowheads="1"/>
            </p:cNvSpPr>
            <p:nvPr/>
          </p:nvSpPr>
          <p:spPr bwMode="auto">
            <a:xfrm>
              <a:off x="3631784" y="5670021"/>
              <a:ext cx="2867336" cy="2674937"/>
            </a:xfrm>
            <a:custGeom>
              <a:avLst/>
              <a:gdLst>
                <a:gd name="T0" fmla="*/ 4707 w 4781"/>
                <a:gd name="T1" fmla="*/ 2032 h 4460"/>
                <a:gd name="T2" fmla="*/ 4707 w 4781"/>
                <a:gd name="T3" fmla="*/ 2032 h 4460"/>
                <a:gd name="T4" fmla="*/ 4524 w 4781"/>
                <a:gd name="T5" fmla="*/ 1978 h 4460"/>
                <a:gd name="T6" fmla="*/ 4377 w 4781"/>
                <a:gd name="T7" fmla="*/ 2042 h 4460"/>
                <a:gd name="T8" fmla="*/ 4194 w 4781"/>
                <a:gd name="T9" fmla="*/ 2124 h 4460"/>
                <a:gd name="T10" fmla="*/ 3883 w 4781"/>
                <a:gd name="T11" fmla="*/ 2124 h 4460"/>
                <a:gd name="T12" fmla="*/ 3883 w 4781"/>
                <a:gd name="T13" fmla="*/ 870 h 4460"/>
                <a:gd name="T14" fmla="*/ 1585 w 4781"/>
                <a:gd name="T15" fmla="*/ 870 h 4460"/>
                <a:gd name="T16" fmla="*/ 1585 w 4781"/>
                <a:gd name="T17" fmla="*/ 586 h 4460"/>
                <a:gd name="T18" fmla="*/ 1677 w 4781"/>
                <a:gd name="T19" fmla="*/ 403 h 4460"/>
                <a:gd name="T20" fmla="*/ 1731 w 4781"/>
                <a:gd name="T21" fmla="*/ 256 h 4460"/>
                <a:gd name="T22" fmla="*/ 1686 w 4781"/>
                <a:gd name="T23" fmla="*/ 73 h 4460"/>
                <a:gd name="T24" fmla="*/ 1484 w 4781"/>
                <a:gd name="T25" fmla="*/ 0 h 4460"/>
                <a:gd name="T26" fmla="*/ 1291 w 4781"/>
                <a:gd name="T27" fmla="*/ 82 h 4460"/>
                <a:gd name="T28" fmla="*/ 1237 w 4781"/>
                <a:gd name="T29" fmla="*/ 256 h 4460"/>
                <a:gd name="T30" fmla="*/ 1301 w 4781"/>
                <a:gd name="T31" fmla="*/ 412 h 4460"/>
                <a:gd name="T32" fmla="*/ 1401 w 4781"/>
                <a:gd name="T33" fmla="*/ 586 h 4460"/>
                <a:gd name="T34" fmla="*/ 1401 w 4781"/>
                <a:gd name="T35" fmla="*/ 595 h 4460"/>
                <a:gd name="T36" fmla="*/ 1401 w 4781"/>
                <a:gd name="T37" fmla="*/ 870 h 4460"/>
                <a:gd name="T38" fmla="*/ 0 w 4781"/>
                <a:gd name="T39" fmla="*/ 870 h 4460"/>
                <a:gd name="T40" fmla="*/ 0 w 4781"/>
                <a:gd name="T41" fmla="*/ 1960 h 4460"/>
                <a:gd name="T42" fmla="*/ 92 w 4781"/>
                <a:gd name="T43" fmla="*/ 1960 h 4460"/>
                <a:gd name="T44" fmla="*/ 175 w 4781"/>
                <a:gd name="T45" fmla="*/ 1905 h 4460"/>
                <a:gd name="T46" fmla="*/ 421 w 4781"/>
                <a:gd name="T47" fmla="*/ 1813 h 4460"/>
                <a:gd name="T48" fmla="*/ 706 w 4781"/>
                <a:gd name="T49" fmla="*/ 1905 h 4460"/>
                <a:gd name="T50" fmla="*/ 843 w 4781"/>
                <a:gd name="T51" fmla="*/ 2234 h 4460"/>
                <a:gd name="T52" fmla="*/ 706 w 4781"/>
                <a:gd name="T53" fmla="*/ 2554 h 4460"/>
                <a:gd name="T54" fmla="*/ 421 w 4781"/>
                <a:gd name="T55" fmla="*/ 2646 h 4460"/>
                <a:gd name="T56" fmla="*/ 175 w 4781"/>
                <a:gd name="T57" fmla="*/ 2536 h 4460"/>
                <a:gd name="T58" fmla="*/ 74 w 4781"/>
                <a:gd name="T59" fmla="*/ 2472 h 4460"/>
                <a:gd name="T60" fmla="*/ 0 w 4781"/>
                <a:gd name="T61" fmla="*/ 2472 h 4460"/>
                <a:gd name="T62" fmla="*/ 0 w 4781"/>
                <a:gd name="T63" fmla="*/ 3589 h 4460"/>
                <a:gd name="T64" fmla="*/ 1942 w 4781"/>
                <a:gd name="T65" fmla="*/ 3589 h 4460"/>
                <a:gd name="T66" fmla="*/ 1942 w 4781"/>
                <a:gd name="T67" fmla="*/ 3864 h 4460"/>
                <a:gd name="T68" fmla="*/ 1942 w 4781"/>
                <a:gd name="T69" fmla="*/ 3864 h 4460"/>
                <a:gd name="T70" fmla="*/ 1841 w 4781"/>
                <a:gd name="T71" fmla="*/ 4047 h 4460"/>
                <a:gd name="T72" fmla="*/ 1777 w 4781"/>
                <a:gd name="T73" fmla="*/ 4202 h 4460"/>
                <a:gd name="T74" fmla="*/ 1831 w 4781"/>
                <a:gd name="T75" fmla="*/ 4377 h 4460"/>
                <a:gd name="T76" fmla="*/ 2033 w 4781"/>
                <a:gd name="T77" fmla="*/ 4459 h 4460"/>
                <a:gd name="T78" fmla="*/ 2226 w 4781"/>
                <a:gd name="T79" fmla="*/ 4377 h 4460"/>
                <a:gd name="T80" fmla="*/ 2280 w 4781"/>
                <a:gd name="T81" fmla="*/ 4202 h 4460"/>
                <a:gd name="T82" fmla="*/ 2217 w 4781"/>
                <a:gd name="T83" fmla="*/ 4047 h 4460"/>
                <a:gd name="T84" fmla="*/ 2134 w 4781"/>
                <a:gd name="T85" fmla="*/ 3873 h 4460"/>
                <a:gd name="T86" fmla="*/ 2134 w 4781"/>
                <a:gd name="T87" fmla="*/ 3589 h 4460"/>
                <a:gd name="T88" fmla="*/ 3883 w 4781"/>
                <a:gd name="T89" fmla="*/ 3589 h 4460"/>
                <a:gd name="T90" fmla="*/ 3883 w 4781"/>
                <a:gd name="T91" fmla="*/ 2307 h 4460"/>
                <a:gd name="T92" fmla="*/ 4185 w 4781"/>
                <a:gd name="T93" fmla="*/ 2307 h 4460"/>
                <a:gd name="T94" fmla="*/ 4194 w 4781"/>
                <a:gd name="T95" fmla="*/ 2307 h 4460"/>
                <a:gd name="T96" fmla="*/ 4377 w 4781"/>
                <a:gd name="T97" fmla="*/ 2408 h 4460"/>
                <a:gd name="T98" fmla="*/ 4524 w 4781"/>
                <a:gd name="T99" fmla="*/ 2481 h 4460"/>
                <a:gd name="T100" fmla="*/ 4698 w 4781"/>
                <a:gd name="T101" fmla="*/ 2426 h 4460"/>
                <a:gd name="T102" fmla="*/ 4780 w 4781"/>
                <a:gd name="T103" fmla="*/ 2225 h 4460"/>
                <a:gd name="T104" fmla="*/ 4707 w 4781"/>
                <a:gd name="T105" fmla="*/ 2032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81" h="4460">
                  <a:moveTo>
                    <a:pt x="4707" y="2032"/>
                  </a:moveTo>
                  <a:lnTo>
                    <a:pt x="4707" y="2032"/>
                  </a:lnTo>
                  <a:cubicBezTo>
                    <a:pt x="4661" y="1996"/>
                    <a:pt x="4598" y="1978"/>
                    <a:pt x="4524" y="1978"/>
                  </a:cubicBezTo>
                  <a:cubicBezTo>
                    <a:pt x="4469" y="1978"/>
                    <a:pt x="4423" y="2005"/>
                    <a:pt x="4377" y="2042"/>
                  </a:cubicBezTo>
                  <a:cubicBezTo>
                    <a:pt x="4322" y="2069"/>
                    <a:pt x="4276" y="2124"/>
                    <a:pt x="4194" y="2124"/>
                  </a:cubicBezTo>
                  <a:cubicBezTo>
                    <a:pt x="3883" y="2124"/>
                    <a:pt x="3883" y="2124"/>
                    <a:pt x="3883" y="2124"/>
                  </a:cubicBezTo>
                  <a:cubicBezTo>
                    <a:pt x="3883" y="870"/>
                    <a:pt x="3883" y="870"/>
                    <a:pt x="3883" y="870"/>
                  </a:cubicBezTo>
                  <a:cubicBezTo>
                    <a:pt x="1585" y="870"/>
                    <a:pt x="1585" y="870"/>
                    <a:pt x="1585" y="870"/>
                  </a:cubicBezTo>
                  <a:cubicBezTo>
                    <a:pt x="1585" y="586"/>
                    <a:pt x="1585" y="586"/>
                    <a:pt x="1585" y="586"/>
                  </a:cubicBezTo>
                  <a:cubicBezTo>
                    <a:pt x="1585" y="504"/>
                    <a:pt x="1640" y="458"/>
                    <a:pt x="1677" y="403"/>
                  </a:cubicBezTo>
                  <a:cubicBezTo>
                    <a:pt x="1713" y="357"/>
                    <a:pt x="1731" y="320"/>
                    <a:pt x="1731" y="256"/>
                  </a:cubicBezTo>
                  <a:cubicBezTo>
                    <a:pt x="1731" y="192"/>
                    <a:pt x="1722" y="119"/>
                    <a:pt x="1686" y="73"/>
                  </a:cubicBezTo>
                  <a:cubicBezTo>
                    <a:pt x="1649" y="28"/>
                    <a:pt x="1594" y="0"/>
                    <a:pt x="1484" y="0"/>
                  </a:cubicBezTo>
                  <a:cubicBezTo>
                    <a:pt x="1383" y="9"/>
                    <a:pt x="1319" y="37"/>
                    <a:pt x="1291" y="82"/>
                  </a:cubicBezTo>
                  <a:cubicBezTo>
                    <a:pt x="1255" y="119"/>
                    <a:pt x="1237" y="183"/>
                    <a:pt x="1237" y="256"/>
                  </a:cubicBezTo>
                  <a:cubicBezTo>
                    <a:pt x="1237" y="320"/>
                    <a:pt x="1264" y="357"/>
                    <a:pt x="1301" y="412"/>
                  </a:cubicBezTo>
                  <a:cubicBezTo>
                    <a:pt x="1337" y="458"/>
                    <a:pt x="1392" y="504"/>
                    <a:pt x="1401" y="586"/>
                  </a:cubicBezTo>
                  <a:cubicBezTo>
                    <a:pt x="1401" y="595"/>
                    <a:pt x="1401" y="595"/>
                    <a:pt x="1401" y="595"/>
                  </a:cubicBezTo>
                  <a:cubicBezTo>
                    <a:pt x="1401" y="870"/>
                    <a:pt x="1401" y="870"/>
                    <a:pt x="1401" y="870"/>
                  </a:cubicBezTo>
                  <a:cubicBezTo>
                    <a:pt x="0" y="870"/>
                    <a:pt x="0" y="870"/>
                    <a:pt x="0" y="870"/>
                  </a:cubicBezTo>
                  <a:cubicBezTo>
                    <a:pt x="0" y="1960"/>
                    <a:pt x="0" y="1960"/>
                    <a:pt x="0" y="1960"/>
                  </a:cubicBezTo>
                  <a:cubicBezTo>
                    <a:pt x="92" y="1960"/>
                    <a:pt x="92" y="1960"/>
                    <a:pt x="92" y="1960"/>
                  </a:cubicBezTo>
                  <a:cubicBezTo>
                    <a:pt x="111" y="1960"/>
                    <a:pt x="111" y="1950"/>
                    <a:pt x="175" y="1905"/>
                  </a:cubicBezTo>
                  <a:cubicBezTo>
                    <a:pt x="230" y="1868"/>
                    <a:pt x="321" y="1813"/>
                    <a:pt x="421" y="1813"/>
                  </a:cubicBezTo>
                  <a:cubicBezTo>
                    <a:pt x="522" y="1813"/>
                    <a:pt x="623" y="1831"/>
                    <a:pt x="706" y="1905"/>
                  </a:cubicBezTo>
                  <a:cubicBezTo>
                    <a:pt x="788" y="1969"/>
                    <a:pt x="843" y="2096"/>
                    <a:pt x="843" y="2234"/>
                  </a:cubicBezTo>
                  <a:cubicBezTo>
                    <a:pt x="843" y="2372"/>
                    <a:pt x="788" y="2490"/>
                    <a:pt x="706" y="2554"/>
                  </a:cubicBezTo>
                  <a:cubicBezTo>
                    <a:pt x="623" y="2618"/>
                    <a:pt x="522" y="2646"/>
                    <a:pt x="421" y="2646"/>
                  </a:cubicBezTo>
                  <a:cubicBezTo>
                    <a:pt x="312" y="2646"/>
                    <a:pt x="230" y="2582"/>
                    <a:pt x="175" y="2536"/>
                  </a:cubicBezTo>
                  <a:cubicBezTo>
                    <a:pt x="111" y="2490"/>
                    <a:pt x="92" y="2481"/>
                    <a:pt x="74" y="2472"/>
                  </a:cubicBezTo>
                  <a:cubicBezTo>
                    <a:pt x="0" y="2472"/>
                    <a:pt x="0" y="2472"/>
                    <a:pt x="0" y="2472"/>
                  </a:cubicBezTo>
                  <a:cubicBezTo>
                    <a:pt x="0" y="3589"/>
                    <a:pt x="0" y="3589"/>
                    <a:pt x="0" y="3589"/>
                  </a:cubicBezTo>
                  <a:cubicBezTo>
                    <a:pt x="1942" y="3589"/>
                    <a:pt x="1942" y="3589"/>
                    <a:pt x="1942" y="3589"/>
                  </a:cubicBezTo>
                  <a:cubicBezTo>
                    <a:pt x="1942" y="3864"/>
                    <a:pt x="1942" y="3864"/>
                    <a:pt x="1942" y="3864"/>
                  </a:cubicBezTo>
                  <a:lnTo>
                    <a:pt x="1942" y="3864"/>
                  </a:lnTo>
                  <a:cubicBezTo>
                    <a:pt x="1932" y="3946"/>
                    <a:pt x="1887" y="4001"/>
                    <a:pt x="1841" y="4047"/>
                  </a:cubicBezTo>
                  <a:cubicBezTo>
                    <a:pt x="1804" y="4101"/>
                    <a:pt x="1777" y="4138"/>
                    <a:pt x="1777" y="4202"/>
                  </a:cubicBezTo>
                  <a:cubicBezTo>
                    <a:pt x="1777" y="4267"/>
                    <a:pt x="1795" y="4331"/>
                    <a:pt x="1831" y="4377"/>
                  </a:cubicBezTo>
                  <a:cubicBezTo>
                    <a:pt x="1868" y="4423"/>
                    <a:pt x="1923" y="4450"/>
                    <a:pt x="2033" y="4459"/>
                  </a:cubicBezTo>
                  <a:cubicBezTo>
                    <a:pt x="2134" y="4459"/>
                    <a:pt x="2189" y="4423"/>
                    <a:pt x="2226" y="4377"/>
                  </a:cubicBezTo>
                  <a:cubicBezTo>
                    <a:pt x="2262" y="4340"/>
                    <a:pt x="2280" y="4267"/>
                    <a:pt x="2280" y="4202"/>
                  </a:cubicBezTo>
                  <a:cubicBezTo>
                    <a:pt x="2280" y="4138"/>
                    <a:pt x="2253" y="4101"/>
                    <a:pt x="2217" y="4047"/>
                  </a:cubicBezTo>
                  <a:cubicBezTo>
                    <a:pt x="2180" y="4001"/>
                    <a:pt x="2134" y="3956"/>
                    <a:pt x="2134" y="3873"/>
                  </a:cubicBezTo>
                  <a:cubicBezTo>
                    <a:pt x="2134" y="3589"/>
                    <a:pt x="2134" y="3589"/>
                    <a:pt x="2134" y="3589"/>
                  </a:cubicBezTo>
                  <a:cubicBezTo>
                    <a:pt x="3883" y="3589"/>
                    <a:pt x="3883" y="3589"/>
                    <a:pt x="3883" y="3589"/>
                  </a:cubicBezTo>
                  <a:cubicBezTo>
                    <a:pt x="3883" y="2307"/>
                    <a:pt x="3883" y="2307"/>
                    <a:pt x="3883" y="2307"/>
                  </a:cubicBezTo>
                  <a:cubicBezTo>
                    <a:pt x="4185" y="2307"/>
                    <a:pt x="4185" y="2307"/>
                    <a:pt x="4185" y="2307"/>
                  </a:cubicBezTo>
                  <a:lnTo>
                    <a:pt x="4194" y="2307"/>
                  </a:lnTo>
                  <a:cubicBezTo>
                    <a:pt x="4276" y="2316"/>
                    <a:pt x="4322" y="2372"/>
                    <a:pt x="4377" y="2408"/>
                  </a:cubicBezTo>
                  <a:cubicBezTo>
                    <a:pt x="4423" y="2454"/>
                    <a:pt x="4469" y="2481"/>
                    <a:pt x="4524" y="2481"/>
                  </a:cubicBezTo>
                  <a:cubicBezTo>
                    <a:pt x="4598" y="2481"/>
                    <a:pt x="4661" y="2463"/>
                    <a:pt x="4698" y="2426"/>
                  </a:cubicBezTo>
                  <a:cubicBezTo>
                    <a:pt x="4743" y="2390"/>
                    <a:pt x="4780" y="2335"/>
                    <a:pt x="4780" y="2225"/>
                  </a:cubicBezTo>
                  <a:cubicBezTo>
                    <a:pt x="4780" y="2124"/>
                    <a:pt x="4752" y="2069"/>
                    <a:pt x="4707" y="2032"/>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5" name="Freeform 6"/>
            <p:cNvSpPr>
              <a:spLocks noChangeArrowheads="1"/>
            </p:cNvSpPr>
            <p:nvPr/>
          </p:nvSpPr>
          <p:spPr bwMode="auto">
            <a:xfrm>
              <a:off x="6102349" y="5670021"/>
              <a:ext cx="1785472" cy="2674937"/>
            </a:xfrm>
            <a:custGeom>
              <a:avLst/>
              <a:gdLst>
                <a:gd name="T0" fmla="*/ 686 w 2977"/>
                <a:gd name="T1" fmla="*/ 586 h 4460"/>
                <a:gd name="T2" fmla="*/ 686 w 2977"/>
                <a:gd name="T3" fmla="*/ 586 h 4460"/>
                <a:gd name="T4" fmla="*/ 769 w 2977"/>
                <a:gd name="T5" fmla="*/ 403 h 4460"/>
                <a:gd name="T6" fmla="*/ 833 w 2977"/>
                <a:gd name="T7" fmla="*/ 256 h 4460"/>
                <a:gd name="T8" fmla="*/ 778 w 2977"/>
                <a:gd name="T9" fmla="*/ 73 h 4460"/>
                <a:gd name="T10" fmla="*/ 577 w 2977"/>
                <a:gd name="T11" fmla="*/ 0 h 4460"/>
                <a:gd name="T12" fmla="*/ 385 w 2977"/>
                <a:gd name="T13" fmla="*/ 82 h 4460"/>
                <a:gd name="T14" fmla="*/ 330 w 2977"/>
                <a:gd name="T15" fmla="*/ 256 h 4460"/>
                <a:gd name="T16" fmla="*/ 394 w 2977"/>
                <a:gd name="T17" fmla="*/ 412 h 4460"/>
                <a:gd name="T18" fmla="*/ 495 w 2977"/>
                <a:gd name="T19" fmla="*/ 586 h 4460"/>
                <a:gd name="T20" fmla="*/ 495 w 2977"/>
                <a:gd name="T21" fmla="*/ 595 h 4460"/>
                <a:gd name="T22" fmla="*/ 495 w 2977"/>
                <a:gd name="T23" fmla="*/ 870 h 4460"/>
                <a:gd name="T24" fmla="*/ 0 w 2977"/>
                <a:gd name="T25" fmla="*/ 870 h 4460"/>
                <a:gd name="T26" fmla="*/ 0 w 2977"/>
                <a:gd name="T27" fmla="*/ 1960 h 4460"/>
                <a:gd name="T28" fmla="*/ 73 w 2977"/>
                <a:gd name="T29" fmla="*/ 1960 h 4460"/>
                <a:gd name="T30" fmla="*/ 155 w 2977"/>
                <a:gd name="T31" fmla="*/ 1905 h 4460"/>
                <a:gd name="T32" fmla="*/ 403 w 2977"/>
                <a:gd name="T33" fmla="*/ 1813 h 4460"/>
                <a:gd name="T34" fmla="*/ 686 w 2977"/>
                <a:gd name="T35" fmla="*/ 1905 h 4460"/>
                <a:gd name="T36" fmla="*/ 824 w 2977"/>
                <a:gd name="T37" fmla="*/ 2234 h 4460"/>
                <a:gd name="T38" fmla="*/ 686 w 2977"/>
                <a:gd name="T39" fmla="*/ 2554 h 4460"/>
                <a:gd name="T40" fmla="*/ 403 w 2977"/>
                <a:gd name="T41" fmla="*/ 2646 h 4460"/>
                <a:gd name="T42" fmla="*/ 155 w 2977"/>
                <a:gd name="T43" fmla="*/ 2536 h 4460"/>
                <a:gd name="T44" fmla="*/ 55 w 2977"/>
                <a:gd name="T45" fmla="*/ 2472 h 4460"/>
                <a:gd name="T46" fmla="*/ 0 w 2977"/>
                <a:gd name="T47" fmla="*/ 2472 h 4460"/>
                <a:gd name="T48" fmla="*/ 0 w 2977"/>
                <a:gd name="T49" fmla="*/ 3589 h 4460"/>
                <a:gd name="T50" fmla="*/ 1044 w 2977"/>
                <a:gd name="T51" fmla="*/ 3589 h 4460"/>
                <a:gd name="T52" fmla="*/ 1044 w 2977"/>
                <a:gd name="T53" fmla="*/ 3864 h 4460"/>
                <a:gd name="T54" fmla="*/ 1044 w 2977"/>
                <a:gd name="T55" fmla="*/ 3864 h 4460"/>
                <a:gd name="T56" fmla="*/ 943 w 2977"/>
                <a:gd name="T57" fmla="*/ 4047 h 4460"/>
                <a:gd name="T58" fmla="*/ 870 w 2977"/>
                <a:gd name="T59" fmla="*/ 4202 h 4460"/>
                <a:gd name="T60" fmla="*/ 925 w 2977"/>
                <a:gd name="T61" fmla="*/ 4377 h 4460"/>
                <a:gd name="T62" fmla="*/ 1126 w 2977"/>
                <a:gd name="T63" fmla="*/ 4459 h 4460"/>
                <a:gd name="T64" fmla="*/ 1319 w 2977"/>
                <a:gd name="T65" fmla="*/ 4377 h 4460"/>
                <a:gd name="T66" fmla="*/ 1373 w 2977"/>
                <a:gd name="T67" fmla="*/ 4202 h 4460"/>
                <a:gd name="T68" fmla="*/ 1309 w 2977"/>
                <a:gd name="T69" fmla="*/ 4047 h 4460"/>
                <a:gd name="T70" fmla="*/ 1227 w 2977"/>
                <a:gd name="T71" fmla="*/ 3873 h 4460"/>
                <a:gd name="T72" fmla="*/ 1227 w 2977"/>
                <a:gd name="T73" fmla="*/ 3589 h 4460"/>
                <a:gd name="T74" fmla="*/ 2976 w 2977"/>
                <a:gd name="T75" fmla="*/ 3589 h 4460"/>
                <a:gd name="T76" fmla="*/ 2976 w 2977"/>
                <a:gd name="T77" fmla="*/ 2472 h 4460"/>
                <a:gd name="T78" fmla="*/ 2940 w 2977"/>
                <a:gd name="T79" fmla="*/ 2472 h 4460"/>
                <a:gd name="T80" fmla="*/ 2848 w 2977"/>
                <a:gd name="T81" fmla="*/ 2536 h 4460"/>
                <a:gd name="T82" fmla="*/ 2600 w 2977"/>
                <a:gd name="T83" fmla="*/ 2646 h 4460"/>
                <a:gd name="T84" fmla="*/ 2317 w 2977"/>
                <a:gd name="T85" fmla="*/ 2554 h 4460"/>
                <a:gd name="T86" fmla="*/ 2179 w 2977"/>
                <a:gd name="T87" fmla="*/ 2234 h 4460"/>
                <a:gd name="T88" fmla="*/ 2317 w 2977"/>
                <a:gd name="T89" fmla="*/ 1905 h 4460"/>
                <a:gd name="T90" fmla="*/ 2600 w 2977"/>
                <a:gd name="T91" fmla="*/ 1813 h 4460"/>
                <a:gd name="T92" fmla="*/ 2838 w 2977"/>
                <a:gd name="T93" fmla="*/ 1905 h 4460"/>
                <a:gd name="T94" fmla="*/ 2921 w 2977"/>
                <a:gd name="T95" fmla="*/ 1960 h 4460"/>
                <a:gd name="T96" fmla="*/ 2976 w 2977"/>
                <a:gd name="T97" fmla="*/ 1960 h 4460"/>
                <a:gd name="T98" fmla="*/ 2976 w 2977"/>
                <a:gd name="T99" fmla="*/ 870 h 4460"/>
                <a:gd name="T100" fmla="*/ 686 w 2977"/>
                <a:gd name="T101" fmla="*/ 870 h 4460"/>
                <a:gd name="T102" fmla="*/ 686 w 2977"/>
                <a:gd name="T103" fmla="*/ 586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77" h="4460">
                  <a:moveTo>
                    <a:pt x="686" y="586"/>
                  </a:moveTo>
                  <a:lnTo>
                    <a:pt x="686" y="586"/>
                  </a:lnTo>
                  <a:cubicBezTo>
                    <a:pt x="686" y="504"/>
                    <a:pt x="732" y="458"/>
                    <a:pt x="769" y="403"/>
                  </a:cubicBezTo>
                  <a:cubicBezTo>
                    <a:pt x="806" y="357"/>
                    <a:pt x="833" y="320"/>
                    <a:pt x="833" y="256"/>
                  </a:cubicBezTo>
                  <a:cubicBezTo>
                    <a:pt x="833" y="192"/>
                    <a:pt x="815" y="119"/>
                    <a:pt x="778" y="73"/>
                  </a:cubicBezTo>
                  <a:cubicBezTo>
                    <a:pt x="741" y="28"/>
                    <a:pt x="686" y="0"/>
                    <a:pt x="577" y="0"/>
                  </a:cubicBezTo>
                  <a:cubicBezTo>
                    <a:pt x="477" y="9"/>
                    <a:pt x="421" y="37"/>
                    <a:pt x="385" y="82"/>
                  </a:cubicBezTo>
                  <a:cubicBezTo>
                    <a:pt x="348" y="119"/>
                    <a:pt x="330" y="183"/>
                    <a:pt x="330" y="256"/>
                  </a:cubicBezTo>
                  <a:cubicBezTo>
                    <a:pt x="330" y="320"/>
                    <a:pt x="357" y="357"/>
                    <a:pt x="394" y="412"/>
                  </a:cubicBezTo>
                  <a:cubicBezTo>
                    <a:pt x="440" y="458"/>
                    <a:pt x="486" y="504"/>
                    <a:pt x="495" y="586"/>
                  </a:cubicBezTo>
                  <a:cubicBezTo>
                    <a:pt x="495" y="595"/>
                    <a:pt x="495" y="595"/>
                    <a:pt x="495" y="595"/>
                  </a:cubicBezTo>
                  <a:cubicBezTo>
                    <a:pt x="495" y="870"/>
                    <a:pt x="495" y="870"/>
                    <a:pt x="495" y="870"/>
                  </a:cubicBezTo>
                  <a:cubicBezTo>
                    <a:pt x="0" y="870"/>
                    <a:pt x="0" y="870"/>
                    <a:pt x="0" y="870"/>
                  </a:cubicBezTo>
                  <a:cubicBezTo>
                    <a:pt x="0" y="1960"/>
                    <a:pt x="0" y="1960"/>
                    <a:pt x="0" y="1960"/>
                  </a:cubicBezTo>
                  <a:cubicBezTo>
                    <a:pt x="73" y="1960"/>
                    <a:pt x="73" y="1960"/>
                    <a:pt x="73" y="1960"/>
                  </a:cubicBezTo>
                  <a:cubicBezTo>
                    <a:pt x="91" y="1960"/>
                    <a:pt x="91" y="1950"/>
                    <a:pt x="155" y="1905"/>
                  </a:cubicBezTo>
                  <a:cubicBezTo>
                    <a:pt x="210" y="1868"/>
                    <a:pt x="293" y="1813"/>
                    <a:pt x="403" y="1813"/>
                  </a:cubicBezTo>
                  <a:cubicBezTo>
                    <a:pt x="495" y="1813"/>
                    <a:pt x="595" y="1831"/>
                    <a:pt x="686" y="1905"/>
                  </a:cubicBezTo>
                  <a:cubicBezTo>
                    <a:pt x="769" y="1969"/>
                    <a:pt x="824" y="2096"/>
                    <a:pt x="824" y="2234"/>
                  </a:cubicBezTo>
                  <a:cubicBezTo>
                    <a:pt x="824" y="2372"/>
                    <a:pt x="760" y="2490"/>
                    <a:pt x="686" y="2554"/>
                  </a:cubicBezTo>
                  <a:cubicBezTo>
                    <a:pt x="604" y="2618"/>
                    <a:pt x="495" y="2646"/>
                    <a:pt x="403" y="2646"/>
                  </a:cubicBezTo>
                  <a:cubicBezTo>
                    <a:pt x="293" y="2646"/>
                    <a:pt x="210" y="2582"/>
                    <a:pt x="155" y="2536"/>
                  </a:cubicBezTo>
                  <a:cubicBezTo>
                    <a:pt x="91" y="2490"/>
                    <a:pt x="73" y="2481"/>
                    <a:pt x="55" y="2472"/>
                  </a:cubicBezTo>
                  <a:cubicBezTo>
                    <a:pt x="0" y="2472"/>
                    <a:pt x="0" y="2472"/>
                    <a:pt x="0" y="2472"/>
                  </a:cubicBezTo>
                  <a:cubicBezTo>
                    <a:pt x="0" y="3589"/>
                    <a:pt x="0" y="3589"/>
                    <a:pt x="0" y="3589"/>
                  </a:cubicBezTo>
                  <a:cubicBezTo>
                    <a:pt x="1044" y="3589"/>
                    <a:pt x="1044" y="3589"/>
                    <a:pt x="1044" y="3589"/>
                  </a:cubicBezTo>
                  <a:cubicBezTo>
                    <a:pt x="1044" y="3864"/>
                    <a:pt x="1044" y="3864"/>
                    <a:pt x="1044" y="3864"/>
                  </a:cubicBezTo>
                  <a:lnTo>
                    <a:pt x="1044" y="3864"/>
                  </a:lnTo>
                  <a:cubicBezTo>
                    <a:pt x="1035" y="3946"/>
                    <a:pt x="980" y="4001"/>
                    <a:pt x="943" y="4047"/>
                  </a:cubicBezTo>
                  <a:cubicBezTo>
                    <a:pt x="897" y="4101"/>
                    <a:pt x="870" y="4138"/>
                    <a:pt x="870" y="4202"/>
                  </a:cubicBezTo>
                  <a:cubicBezTo>
                    <a:pt x="870" y="4267"/>
                    <a:pt x="888" y="4331"/>
                    <a:pt x="925" y="4377"/>
                  </a:cubicBezTo>
                  <a:cubicBezTo>
                    <a:pt x="962" y="4423"/>
                    <a:pt x="1016" y="4450"/>
                    <a:pt x="1126" y="4459"/>
                  </a:cubicBezTo>
                  <a:cubicBezTo>
                    <a:pt x="1227" y="4459"/>
                    <a:pt x="1282" y="4423"/>
                    <a:pt x="1319" y="4377"/>
                  </a:cubicBezTo>
                  <a:cubicBezTo>
                    <a:pt x="1355" y="4340"/>
                    <a:pt x="1373" y="4267"/>
                    <a:pt x="1373" y="4202"/>
                  </a:cubicBezTo>
                  <a:cubicBezTo>
                    <a:pt x="1373" y="4138"/>
                    <a:pt x="1346" y="4101"/>
                    <a:pt x="1309" y="4047"/>
                  </a:cubicBezTo>
                  <a:cubicBezTo>
                    <a:pt x="1282" y="4001"/>
                    <a:pt x="1227" y="3956"/>
                    <a:pt x="1227" y="3873"/>
                  </a:cubicBezTo>
                  <a:cubicBezTo>
                    <a:pt x="1227" y="3589"/>
                    <a:pt x="1227" y="3589"/>
                    <a:pt x="1227" y="3589"/>
                  </a:cubicBezTo>
                  <a:cubicBezTo>
                    <a:pt x="2976" y="3589"/>
                    <a:pt x="2976" y="3589"/>
                    <a:pt x="2976" y="3589"/>
                  </a:cubicBezTo>
                  <a:cubicBezTo>
                    <a:pt x="2976" y="2472"/>
                    <a:pt x="2976" y="2472"/>
                    <a:pt x="2976" y="2472"/>
                  </a:cubicBezTo>
                  <a:cubicBezTo>
                    <a:pt x="2940" y="2472"/>
                    <a:pt x="2940" y="2472"/>
                    <a:pt x="2940" y="2472"/>
                  </a:cubicBezTo>
                  <a:cubicBezTo>
                    <a:pt x="2930" y="2481"/>
                    <a:pt x="2912" y="2490"/>
                    <a:pt x="2848" y="2536"/>
                  </a:cubicBezTo>
                  <a:cubicBezTo>
                    <a:pt x="2793" y="2582"/>
                    <a:pt x="2710" y="2646"/>
                    <a:pt x="2600" y="2646"/>
                  </a:cubicBezTo>
                  <a:cubicBezTo>
                    <a:pt x="2500" y="2646"/>
                    <a:pt x="2399" y="2618"/>
                    <a:pt x="2317" y="2554"/>
                  </a:cubicBezTo>
                  <a:cubicBezTo>
                    <a:pt x="2234" y="2490"/>
                    <a:pt x="2179" y="2372"/>
                    <a:pt x="2179" y="2234"/>
                  </a:cubicBezTo>
                  <a:cubicBezTo>
                    <a:pt x="2170" y="2096"/>
                    <a:pt x="2234" y="1969"/>
                    <a:pt x="2317" y="1905"/>
                  </a:cubicBezTo>
                  <a:cubicBezTo>
                    <a:pt x="2399" y="1831"/>
                    <a:pt x="2500" y="1813"/>
                    <a:pt x="2600" y="1813"/>
                  </a:cubicBezTo>
                  <a:cubicBezTo>
                    <a:pt x="2701" y="1813"/>
                    <a:pt x="2784" y="1868"/>
                    <a:pt x="2838" y="1905"/>
                  </a:cubicBezTo>
                  <a:cubicBezTo>
                    <a:pt x="2903" y="1950"/>
                    <a:pt x="2912" y="1960"/>
                    <a:pt x="2921" y="1960"/>
                  </a:cubicBezTo>
                  <a:cubicBezTo>
                    <a:pt x="2976" y="1960"/>
                    <a:pt x="2976" y="1960"/>
                    <a:pt x="2976" y="1960"/>
                  </a:cubicBezTo>
                  <a:cubicBezTo>
                    <a:pt x="2976" y="870"/>
                    <a:pt x="2976" y="870"/>
                    <a:pt x="2976" y="870"/>
                  </a:cubicBezTo>
                  <a:cubicBezTo>
                    <a:pt x="686" y="870"/>
                    <a:pt x="686" y="870"/>
                    <a:pt x="686" y="870"/>
                  </a:cubicBezTo>
                  <a:lnTo>
                    <a:pt x="686" y="586"/>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6" name="Freeform 7"/>
            <p:cNvSpPr>
              <a:spLocks noChangeArrowheads="1"/>
            </p:cNvSpPr>
            <p:nvPr/>
          </p:nvSpPr>
          <p:spPr bwMode="auto">
            <a:xfrm>
              <a:off x="7509566" y="5670021"/>
              <a:ext cx="3168883" cy="2674937"/>
            </a:xfrm>
            <a:custGeom>
              <a:avLst/>
              <a:gdLst>
                <a:gd name="T0" fmla="*/ 5100 w 5284"/>
                <a:gd name="T1" fmla="*/ 1895 h 4460"/>
                <a:gd name="T2" fmla="*/ 4697 w 5284"/>
                <a:gd name="T3" fmla="*/ 2509 h 4460"/>
                <a:gd name="T4" fmla="*/ 4359 w 5284"/>
                <a:gd name="T5" fmla="*/ 2866 h 4460"/>
                <a:gd name="T6" fmla="*/ 4285 w 5284"/>
                <a:gd name="T7" fmla="*/ 2627 h 4460"/>
                <a:gd name="T8" fmla="*/ 4514 w 5284"/>
                <a:gd name="T9" fmla="*/ 1565 h 4460"/>
                <a:gd name="T10" fmla="*/ 3443 w 5284"/>
                <a:gd name="T11" fmla="*/ 1529 h 4460"/>
                <a:gd name="T12" fmla="*/ 3507 w 5284"/>
                <a:gd name="T13" fmla="*/ 2728 h 4460"/>
                <a:gd name="T14" fmla="*/ 3250 w 5284"/>
                <a:gd name="T15" fmla="*/ 2829 h 4460"/>
                <a:gd name="T16" fmla="*/ 1557 w 5284"/>
                <a:gd name="T17" fmla="*/ 870 h 4460"/>
                <a:gd name="T18" fmla="*/ 1639 w 5284"/>
                <a:gd name="T19" fmla="*/ 403 h 4460"/>
                <a:gd name="T20" fmla="*/ 1648 w 5284"/>
                <a:gd name="T21" fmla="*/ 73 h 4460"/>
                <a:gd name="T22" fmla="*/ 1254 w 5284"/>
                <a:gd name="T23" fmla="*/ 82 h 4460"/>
                <a:gd name="T24" fmla="*/ 1272 w 5284"/>
                <a:gd name="T25" fmla="*/ 412 h 4460"/>
                <a:gd name="T26" fmla="*/ 1373 w 5284"/>
                <a:gd name="T27" fmla="*/ 595 h 4460"/>
                <a:gd name="T28" fmla="*/ 879 w 5284"/>
                <a:gd name="T29" fmla="*/ 870 h 4460"/>
                <a:gd name="T30" fmla="*/ 577 w 5284"/>
                <a:gd name="T31" fmla="*/ 2124 h 4460"/>
                <a:gd name="T32" fmla="*/ 247 w 5284"/>
                <a:gd name="T33" fmla="*/ 1978 h 4460"/>
                <a:gd name="T34" fmla="*/ 0 w 5284"/>
                <a:gd name="T35" fmla="*/ 2225 h 4460"/>
                <a:gd name="T36" fmla="*/ 247 w 5284"/>
                <a:gd name="T37" fmla="*/ 2481 h 4460"/>
                <a:gd name="T38" fmla="*/ 586 w 5284"/>
                <a:gd name="T39" fmla="*/ 2307 h 4460"/>
                <a:gd name="T40" fmla="*/ 879 w 5284"/>
                <a:gd name="T41" fmla="*/ 2307 h 4460"/>
                <a:gd name="T42" fmla="*/ 1914 w 5284"/>
                <a:gd name="T43" fmla="*/ 3589 h 4460"/>
                <a:gd name="T44" fmla="*/ 1914 w 5284"/>
                <a:gd name="T45" fmla="*/ 3864 h 4460"/>
                <a:gd name="T46" fmla="*/ 1748 w 5284"/>
                <a:gd name="T47" fmla="*/ 4202 h 4460"/>
                <a:gd name="T48" fmla="*/ 1996 w 5284"/>
                <a:gd name="T49" fmla="*/ 4459 h 4460"/>
                <a:gd name="T50" fmla="*/ 2243 w 5284"/>
                <a:gd name="T51" fmla="*/ 4202 h 4460"/>
                <a:gd name="T52" fmla="*/ 2097 w 5284"/>
                <a:gd name="T53" fmla="*/ 3873 h 4460"/>
                <a:gd name="T54" fmla="*/ 3250 w 5284"/>
                <a:gd name="T55" fmla="*/ 3589 h 4460"/>
                <a:gd name="T56" fmla="*/ 3369 w 5284"/>
                <a:gd name="T57" fmla="*/ 3268 h 4460"/>
                <a:gd name="T58" fmla="*/ 4322 w 5284"/>
                <a:gd name="T59" fmla="*/ 3268 h 4460"/>
                <a:gd name="T60" fmla="*/ 5063 w 5284"/>
                <a:gd name="T61" fmla="*/ 2682 h 4460"/>
                <a:gd name="T62" fmla="*/ 5100 w 5284"/>
                <a:gd name="T63" fmla="*/ 1895 h 4460"/>
                <a:gd name="T64" fmla="*/ 3836 w 5284"/>
                <a:gd name="T65" fmla="*/ 2472 h 4460"/>
                <a:gd name="T66" fmla="*/ 3809 w 5284"/>
                <a:gd name="T67" fmla="*/ 1730 h 4460"/>
                <a:gd name="T68" fmla="*/ 4138 w 5284"/>
                <a:gd name="T69" fmla="*/ 1721 h 4460"/>
                <a:gd name="T70" fmla="*/ 3983 w 5284"/>
                <a:gd name="T71" fmla="*/ 2353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84" h="4460">
                  <a:moveTo>
                    <a:pt x="5100" y="1895"/>
                  </a:moveTo>
                  <a:lnTo>
                    <a:pt x="5100" y="1895"/>
                  </a:lnTo>
                  <a:cubicBezTo>
                    <a:pt x="5000" y="1868"/>
                    <a:pt x="4880" y="1941"/>
                    <a:pt x="4853" y="2051"/>
                  </a:cubicBezTo>
                  <a:cubicBezTo>
                    <a:pt x="4853" y="2051"/>
                    <a:pt x="4798" y="2289"/>
                    <a:pt x="4697" y="2509"/>
                  </a:cubicBezTo>
                  <a:cubicBezTo>
                    <a:pt x="4642" y="2618"/>
                    <a:pt x="4569" y="2719"/>
                    <a:pt x="4514" y="2783"/>
                  </a:cubicBezTo>
                  <a:cubicBezTo>
                    <a:pt x="4450" y="2848"/>
                    <a:pt x="4404" y="2866"/>
                    <a:pt x="4359" y="2866"/>
                  </a:cubicBezTo>
                  <a:cubicBezTo>
                    <a:pt x="4276" y="2857"/>
                    <a:pt x="4193" y="2820"/>
                    <a:pt x="4111" y="2774"/>
                  </a:cubicBezTo>
                  <a:cubicBezTo>
                    <a:pt x="4166" y="2719"/>
                    <a:pt x="4239" y="2673"/>
                    <a:pt x="4285" y="2627"/>
                  </a:cubicBezTo>
                  <a:cubicBezTo>
                    <a:pt x="4413" y="2481"/>
                    <a:pt x="4505" y="2353"/>
                    <a:pt x="4551" y="2179"/>
                  </a:cubicBezTo>
                  <a:cubicBezTo>
                    <a:pt x="4596" y="1987"/>
                    <a:pt x="4596" y="1758"/>
                    <a:pt x="4514" y="1565"/>
                  </a:cubicBezTo>
                  <a:cubicBezTo>
                    <a:pt x="4423" y="1364"/>
                    <a:pt x="4212" y="1181"/>
                    <a:pt x="3946" y="1190"/>
                  </a:cubicBezTo>
                  <a:cubicBezTo>
                    <a:pt x="3699" y="1190"/>
                    <a:pt x="3535" y="1364"/>
                    <a:pt x="3443" y="1529"/>
                  </a:cubicBezTo>
                  <a:cubicBezTo>
                    <a:pt x="3351" y="1703"/>
                    <a:pt x="3305" y="1895"/>
                    <a:pt x="3296" y="2060"/>
                  </a:cubicBezTo>
                  <a:cubicBezTo>
                    <a:pt x="3287" y="2298"/>
                    <a:pt x="3379" y="2527"/>
                    <a:pt x="3507" y="2728"/>
                  </a:cubicBezTo>
                  <a:cubicBezTo>
                    <a:pt x="3415" y="2783"/>
                    <a:pt x="3323" y="2848"/>
                    <a:pt x="3250" y="2875"/>
                  </a:cubicBezTo>
                  <a:cubicBezTo>
                    <a:pt x="3250" y="2866"/>
                    <a:pt x="3241" y="2848"/>
                    <a:pt x="3250" y="2829"/>
                  </a:cubicBezTo>
                  <a:cubicBezTo>
                    <a:pt x="3186" y="2179"/>
                    <a:pt x="3031" y="1493"/>
                    <a:pt x="2783" y="870"/>
                  </a:cubicBezTo>
                  <a:cubicBezTo>
                    <a:pt x="1557" y="870"/>
                    <a:pt x="1557" y="870"/>
                    <a:pt x="1557" y="870"/>
                  </a:cubicBezTo>
                  <a:cubicBezTo>
                    <a:pt x="1557" y="586"/>
                    <a:pt x="1557" y="586"/>
                    <a:pt x="1557" y="586"/>
                  </a:cubicBezTo>
                  <a:cubicBezTo>
                    <a:pt x="1557" y="504"/>
                    <a:pt x="1612" y="458"/>
                    <a:pt x="1639" y="403"/>
                  </a:cubicBezTo>
                  <a:cubicBezTo>
                    <a:pt x="1675" y="357"/>
                    <a:pt x="1703" y="320"/>
                    <a:pt x="1703" y="256"/>
                  </a:cubicBezTo>
                  <a:cubicBezTo>
                    <a:pt x="1703" y="192"/>
                    <a:pt x="1684" y="119"/>
                    <a:pt x="1648" y="73"/>
                  </a:cubicBezTo>
                  <a:cubicBezTo>
                    <a:pt x="1612" y="28"/>
                    <a:pt x="1557" y="0"/>
                    <a:pt x="1456" y="0"/>
                  </a:cubicBezTo>
                  <a:cubicBezTo>
                    <a:pt x="1346" y="9"/>
                    <a:pt x="1291" y="37"/>
                    <a:pt x="1254" y="82"/>
                  </a:cubicBezTo>
                  <a:cubicBezTo>
                    <a:pt x="1217" y="119"/>
                    <a:pt x="1199" y="183"/>
                    <a:pt x="1199" y="256"/>
                  </a:cubicBezTo>
                  <a:cubicBezTo>
                    <a:pt x="1199" y="320"/>
                    <a:pt x="1226" y="357"/>
                    <a:pt x="1272" y="412"/>
                  </a:cubicBezTo>
                  <a:cubicBezTo>
                    <a:pt x="1309" y="458"/>
                    <a:pt x="1364" y="504"/>
                    <a:pt x="1373" y="586"/>
                  </a:cubicBezTo>
                  <a:cubicBezTo>
                    <a:pt x="1373" y="595"/>
                    <a:pt x="1373" y="595"/>
                    <a:pt x="1373" y="595"/>
                  </a:cubicBezTo>
                  <a:cubicBezTo>
                    <a:pt x="1373" y="870"/>
                    <a:pt x="1373" y="870"/>
                    <a:pt x="1373" y="870"/>
                  </a:cubicBezTo>
                  <a:cubicBezTo>
                    <a:pt x="879" y="870"/>
                    <a:pt x="879" y="870"/>
                    <a:pt x="879" y="870"/>
                  </a:cubicBezTo>
                  <a:cubicBezTo>
                    <a:pt x="879" y="2124"/>
                    <a:pt x="879" y="2124"/>
                    <a:pt x="879" y="2124"/>
                  </a:cubicBezTo>
                  <a:cubicBezTo>
                    <a:pt x="577" y="2124"/>
                    <a:pt x="577" y="2124"/>
                    <a:pt x="577" y="2124"/>
                  </a:cubicBezTo>
                  <a:cubicBezTo>
                    <a:pt x="504" y="2124"/>
                    <a:pt x="449" y="2069"/>
                    <a:pt x="403" y="2042"/>
                  </a:cubicBezTo>
                  <a:cubicBezTo>
                    <a:pt x="357" y="2005"/>
                    <a:pt x="311" y="1978"/>
                    <a:pt x="247" y="1978"/>
                  </a:cubicBezTo>
                  <a:cubicBezTo>
                    <a:pt x="183" y="1978"/>
                    <a:pt x="119" y="1996"/>
                    <a:pt x="74" y="2032"/>
                  </a:cubicBezTo>
                  <a:cubicBezTo>
                    <a:pt x="27" y="2069"/>
                    <a:pt x="0" y="2124"/>
                    <a:pt x="0" y="2225"/>
                  </a:cubicBezTo>
                  <a:cubicBezTo>
                    <a:pt x="0" y="2335"/>
                    <a:pt x="27" y="2390"/>
                    <a:pt x="74" y="2426"/>
                  </a:cubicBezTo>
                  <a:cubicBezTo>
                    <a:pt x="119" y="2463"/>
                    <a:pt x="183" y="2481"/>
                    <a:pt x="247" y="2481"/>
                  </a:cubicBezTo>
                  <a:cubicBezTo>
                    <a:pt x="311" y="2481"/>
                    <a:pt x="357" y="2454"/>
                    <a:pt x="403" y="2408"/>
                  </a:cubicBezTo>
                  <a:cubicBezTo>
                    <a:pt x="449" y="2372"/>
                    <a:pt x="504" y="2316"/>
                    <a:pt x="586" y="2307"/>
                  </a:cubicBezTo>
                  <a:lnTo>
                    <a:pt x="586" y="2307"/>
                  </a:lnTo>
                  <a:cubicBezTo>
                    <a:pt x="879" y="2307"/>
                    <a:pt x="879" y="2307"/>
                    <a:pt x="879" y="2307"/>
                  </a:cubicBezTo>
                  <a:cubicBezTo>
                    <a:pt x="879" y="3589"/>
                    <a:pt x="879" y="3589"/>
                    <a:pt x="879" y="3589"/>
                  </a:cubicBezTo>
                  <a:cubicBezTo>
                    <a:pt x="1914" y="3589"/>
                    <a:pt x="1914" y="3589"/>
                    <a:pt x="1914" y="3589"/>
                  </a:cubicBezTo>
                  <a:cubicBezTo>
                    <a:pt x="1914" y="3864"/>
                    <a:pt x="1914" y="3864"/>
                    <a:pt x="1914" y="3864"/>
                  </a:cubicBezTo>
                  <a:lnTo>
                    <a:pt x="1914" y="3864"/>
                  </a:lnTo>
                  <a:cubicBezTo>
                    <a:pt x="1905" y="3946"/>
                    <a:pt x="1849" y="4001"/>
                    <a:pt x="1813" y="4047"/>
                  </a:cubicBezTo>
                  <a:cubicBezTo>
                    <a:pt x="1776" y="4101"/>
                    <a:pt x="1748" y="4138"/>
                    <a:pt x="1748" y="4202"/>
                  </a:cubicBezTo>
                  <a:cubicBezTo>
                    <a:pt x="1748" y="4267"/>
                    <a:pt x="1758" y="4331"/>
                    <a:pt x="1794" y="4377"/>
                  </a:cubicBezTo>
                  <a:cubicBezTo>
                    <a:pt x="1831" y="4423"/>
                    <a:pt x="1886" y="4450"/>
                    <a:pt x="1996" y="4459"/>
                  </a:cubicBezTo>
                  <a:cubicBezTo>
                    <a:pt x="2097" y="4459"/>
                    <a:pt x="2152" y="4423"/>
                    <a:pt x="2188" y="4377"/>
                  </a:cubicBezTo>
                  <a:cubicBezTo>
                    <a:pt x="2224" y="4340"/>
                    <a:pt x="2243" y="4267"/>
                    <a:pt x="2243" y="4202"/>
                  </a:cubicBezTo>
                  <a:cubicBezTo>
                    <a:pt x="2243" y="4138"/>
                    <a:pt x="2215" y="4101"/>
                    <a:pt x="2188" y="4047"/>
                  </a:cubicBezTo>
                  <a:cubicBezTo>
                    <a:pt x="2152" y="4001"/>
                    <a:pt x="2097" y="3956"/>
                    <a:pt x="2097" y="3873"/>
                  </a:cubicBezTo>
                  <a:cubicBezTo>
                    <a:pt x="2097" y="3589"/>
                    <a:pt x="2097" y="3589"/>
                    <a:pt x="2097" y="3589"/>
                  </a:cubicBezTo>
                  <a:cubicBezTo>
                    <a:pt x="3250" y="3589"/>
                    <a:pt x="3250" y="3589"/>
                    <a:pt x="3250" y="3589"/>
                  </a:cubicBezTo>
                  <a:cubicBezTo>
                    <a:pt x="3278" y="3461"/>
                    <a:pt x="3278" y="3379"/>
                    <a:pt x="3269" y="3305"/>
                  </a:cubicBezTo>
                  <a:cubicBezTo>
                    <a:pt x="3305" y="3296"/>
                    <a:pt x="3333" y="3287"/>
                    <a:pt x="3369" y="3268"/>
                  </a:cubicBezTo>
                  <a:cubicBezTo>
                    <a:pt x="3507" y="3214"/>
                    <a:pt x="3653" y="3131"/>
                    <a:pt x="3800" y="3030"/>
                  </a:cubicBezTo>
                  <a:cubicBezTo>
                    <a:pt x="3946" y="3149"/>
                    <a:pt x="4120" y="3250"/>
                    <a:pt x="4322" y="3268"/>
                  </a:cubicBezTo>
                  <a:cubicBezTo>
                    <a:pt x="4514" y="3287"/>
                    <a:pt x="4678" y="3195"/>
                    <a:pt x="4798" y="3076"/>
                  </a:cubicBezTo>
                  <a:cubicBezTo>
                    <a:pt x="4917" y="2967"/>
                    <a:pt x="5000" y="2820"/>
                    <a:pt x="5063" y="2682"/>
                  </a:cubicBezTo>
                  <a:cubicBezTo>
                    <a:pt x="5191" y="2408"/>
                    <a:pt x="5256" y="2142"/>
                    <a:pt x="5256" y="2142"/>
                  </a:cubicBezTo>
                  <a:cubicBezTo>
                    <a:pt x="5283" y="2032"/>
                    <a:pt x="5210" y="1914"/>
                    <a:pt x="5100" y="1895"/>
                  </a:cubicBezTo>
                  <a:close/>
                  <a:moveTo>
                    <a:pt x="3836" y="2472"/>
                  </a:moveTo>
                  <a:lnTo>
                    <a:pt x="3836" y="2472"/>
                  </a:lnTo>
                  <a:cubicBezTo>
                    <a:pt x="3754" y="2344"/>
                    <a:pt x="3708" y="2197"/>
                    <a:pt x="3708" y="2078"/>
                  </a:cubicBezTo>
                  <a:cubicBezTo>
                    <a:pt x="3708" y="1978"/>
                    <a:pt x="3754" y="1831"/>
                    <a:pt x="3809" y="1730"/>
                  </a:cubicBezTo>
                  <a:cubicBezTo>
                    <a:pt x="3864" y="1630"/>
                    <a:pt x="3910" y="1593"/>
                    <a:pt x="3946" y="1593"/>
                  </a:cubicBezTo>
                  <a:cubicBezTo>
                    <a:pt x="4065" y="1593"/>
                    <a:pt x="4093" y="1630"/>
                    <a:pt x="4138" y="1721"/>
                  </a:cubicBezTo>
                  <a:cubicBezTo>
                    <a:pt x="4175" y="1813"/>
                    <a:pt x="4175" y="1969"/>
                    <a:pt x="4147" y="2078"/>
                  </a:cubicBezTo>
                  <a:cubicBezTo>
                    <a:pt x="4138" y="2133"/>
                    <a:pt x="4084" y="2243"/>
                    <a:pt x="3983" y="2353"/>
                  </a:cubicBezTo>
                  <a:cubicBezTo>
                    <a:pt x="3946" y="2390"/>
                    <a:pt x="3882" y="2426"/>
                    <a:pt x="3836" y="2472"/>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7" name="Freeform 8"/>
            <p:cNvSpPr>
              <a:spLocks noChangeArrowheads="1"/>
            </p:cNvSpPr>
            <p:nvPr/>
          </p:nvSpPr>
          <p:spPr bwMode="auto">
            <a:xfrm>
              <a:off x="3631785" y="7963958"/>
              <a:ext cx="2340952" cy="1378480"/>
            </a:xfrm>
            <a:custGeom>
              <a:avLst/>
              <a:gdLst>
                <a:gd name="T0" fmla="*/ 3818 w 3902"/>
                <a:gd name="T1" fmla="*/ 953 h 2299"/>
                <a:gd name="T2" fmla="*/ 3818 w 3902"/>
                <a:gd name="T3" fmla="*/ 953 h 2299"/>
                <a:gd name="T4" fmla="*/ 3645 w 3902"/>
                <a:gd name="T5" fmla="*/ 897 h 2299"/>
                <a:gd name="T6" fmla="*/ 3489 w 3902"/>
                <a:gd name="T7" fmla="*/ 962 h 2299"/>
                <a:gd name="T8" fmla="*/ 3315 w 3902"/>
                <a:gd name="T9" fmla="*/ 1044 h 2299"/>
                <a:gd name="T10" fmla="*/ 2976 w 3902"/>
                <a:gd name="T11" fmla="*/ 1044 h 2299"/>
                <a:gd name="T12" fmla="*/ 2976 w 3902"/>
                <a:gd name="T13" fmla="*/ 0 h 2299"/>
                <a:gd name="T14" fmla="*/ 2298 w 3902"/>
                <a:gd name="T15" fmla="*/ 0 h 2299"/>
                <a:gd name="T16" fmla="*/ 2298 w 3902"/>
                <a:gd name="T17" fmla="*/ 46 h 2299"/>
                <a:gd name="T18" fmla="*/ 2353 w 3902"/>
                <a:gd name="T19" fmla="*/ 129 h 2299"/>
                <a:gd name="T20" fmla="*/ 2445 w 3902"/>
                <a:gd name="T21" fmla="*/ 375 h 2299"/>
                <a:gd name="T22" fmla="*/ 2353 w 3902"/>
                <a:gd name="T23" fmla="*/ 659 h 2299"/>
                <a:gd name="T24" fmla="*/ 2024 w 3902"/>
                <a:gd name="T25" fmla="*/ 796 h 2299"/>
                <a:gd name="T26" fmla="*/ 1704 w 3902"/>
                <a:gd name="T27" fmla="*/ 659 h 2299"/>
                <a:gd name="T28" fmla="*/ 1612 w 3902"/>
                <a:gd name="T29" fmla="*/ 375 h 2299"/>
                <a:gd name="T30" fmla="*/ 1713 w 3902"/>
                <a:gd name="T31" fmla="*/ 119 h 2299"/>
                <a:gd name="T32" fmla="*/ 1777 w 3902"/>
                <a:gd name="T33" fmla="*/ 28 h 2299"/>
                <a:gd name="T34" fmla="*/ 1777 w 3902"/>
                <a:gd name="T35" fmla="*/ 0 h 2299"/>
                <a:gd name="T36" fmla="*/ 0 w 3902"/>
                <a:gd name="T37" fmla="*/ 0 h 2299"/>
                <a:gd name="T38" fmla="*/ 0 w 3902"/>
                <a:gd name="T39" fmla="*/ 879 h 2299"/>
                <a:gd name="T40" fmla="*/ 92 w 3902"/>
                <a:gd name="T41" fmla="*/ 879 h 2299"/>
                <a:gd name="T42" fmla="*/ 175 w 3902"/>
                <a:gd name="T43" fmla="*/ 833 h 2299"/>
                <a:gd name="T44" fmla="*/ 421 w 3902"/>
                <a:gd name="T45" fmla="*/ 741 h 2299"/>
                <a:gd name="T46" fmla="*/ 706 w 3902"/>
                <a:gd name="T47" fmla="*/ 824 h 2299"/>
                <a:gd name="T48" fmla="*/ 843 w 3902"/>
                <a:gd name="T49" fmla="*/ 1154 h 2299"/>
                <a:gd name="T50" fmla="*/ 706 w 3902"/>
                <a:gd name="T51" fmla="*/ 1474 h 2299"/>
                <a:gd name="T52" fmla="*/ 421 w 3902"/>
                <a:gd name="T53" fmla="*/ 1566 h 2299"/>
                <a:gd name="T54" fmla="*/ 175 w 3902"/>
                <a:gd name="T55" fmla="*/ 1465 h 2299"/>
                <a:gd name="T56" fmla="*/ 74 w 3902"/>
                <a:gd name="T57" fmla="*/ 1401 h 2299"/>
                <a:gd name="T58" fmla="*/ 0 w 3902"/>
                <a:gd name="T59" fmla="*/ 1401 h 2299"/>
                <a:gd name="T60" fmla="*/ 0 w 3902"/>
                <a:gd name="T61" fmla="*/ 2298 h 2299"/>
                <a:gd name="T62" fmla="*/ 1237 w 3902"/>
                <a:gd name="T63" fmla="*/ 2298 h 2299"/>
                <a:gd name="T64" fmla="*/ 1237 w 3902"/>
                <a:gd name="T65" fmla="*/ 2243 h 2299"/>
                <a:gd name="T66" fmla="*/ 1173 w 3902"/>
                <a:gd name="T67" fmla="*/ 2152 h 2299"/>
                <a:gd name="T68" fmla="*/ 1072 w 3902"/>
                <a:gd name="T69" fmla="*/ 1895 h 2299"/>
                <a:gd name="T70" fmla="*/ 1164 w 3902"/>
                <a:gd name="T71" fmla="*/ 1612 h 2299"/>
                <a:gd name="T72" fmla="*/ 1484 w 3902"/>
                <a:gd name="T73" fmla="*/ 1474 h 2299"/>
                <a:gd name="T74" fmla="*/ 1813 w 3902"/>
                <a:gd name="T75" fmla="*/ 1612 h 2299"/>
                <a:gd name="T76" fmla="*/ 1896 w 3902"/>
                <a:gd name="T77" fmla="*/ 1895 h 2299"/>
                <a:gd name="T78" fmla="*/ 1804 w 3902"/>
                <a:gd name="T79" fmla="*/ 2143 h 2299"/>
                <a:gd name="T80" fmla="*/ 1749 w 3902"/>
                <a:gd name="T81" fmla="*/ 2225 h 2299"/>
                <a:gd name="T82" fmla="*/ 1749 w 3902"/>
                <a:gd name="T83" fmla="*/ 2298 h 2299"/>
                <a:gd name="T84" fmla="*/ 2976 w 3902"/>
                <a:gd name="T85" fmla="*/ 2298 h 2299"/>
                <a:gd name="T86" fmla="*/ 2976 w 3902"/>
                <a:gd name="T87" fmla="*/ 1236 h 2299"/>
                <a:gd name="T88" fmla="*/ 3306 w 3902"/>
                <a:gd name="T89" fmla="*/ 1236 h 2299"/>
                <a:gd name="T90" fmla="*/ 3306 w 3902"/>
                <a:gd name="T91" fmla="*/ 1236 h 2299"/>
                <a:gd name="T92" fmla="*/ 3489 w 3902"/>
                <a:gd name="T93" fmla="*/ 1337 h 2299"/>
                <a:gd name="T94" fmla="*/ 3645 w 3902"/>
                <a:gd name="T95" fmla="*/ 1401 h 2299"/>
                <a:gd name="T96" fmla="*/ 3818 w 3902"/>
                <a:gd name="T97" fmla="*/ 1346 h 2299"/>
                <a:gd name="T98" fmla="*/ 3892 w 3902"/>
                <a:gd name="T99" fmla="*/ 1154 h 2299"/>
                <a:gd name="T100" fmla="*/ 3818 w 3902"/>
                <a:gd name="T101" fmla="*/ 953 h 2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02" h="2299">
                  <a:moveTo>
                    <a:pt x="3818" y="953"/>
                  </a:moveTo>
                  <a:lnTo>
                    <a:pt x="3818" y="953"/>
                  </a:lnTo>
                  <a:cubicBezTo>
                    <a:pt x="3773" y="916"/>
                    <a:pt x="3709" y="897"/>
                    <a:pt x="3645" y="897"/>
                  </a:cubicBezTo>
                  <a:cubicBezTo>
                    <a:pt x="3581" y="897"/>
                    <a:pt x="3535" y="925"/>
                    <a:pt x="3489" y="962"/>
                  </a:cubicBezTo>
                  <a:cubicBezTo>
                    <a:pt x="3443" y="998"/>
                    <a:pt x="3388" y="1044"/>
                    <a:pt x="3315" y="1044"/>
                  </a:cubicBezTo>
                  <a:cubicBezTo>
                    <a:pt x="2976" y="1044"/>
                    <a:pt x="2976" y="1044"/>
                    <a:pt x="2976" y="1044"/>
                  </a:cubicBezTo>
                  <a:cubicBezTo>
                    <a:pt x="2976" y="0"/>
                    <a:pt x="2976" y="0"/>
                    <a:pt x="2976" y="0"/>
                  </a:cubicBezTo>
                  <a:cubicBezTo>
                    <a:pt x="2298" y="0"/>
                    <a:pt x="2298" y="0"/>
                    <a:pt x="2298" y="0"/>
                  </a:cubicBezTo>
                  <a:cubicBezTo>
                    <a:pt x="2298" y="46"/>
                    <a:pt x="2298" y="46"/>
                    <a:pt x="2298" y="46"/>
                  </a:cubicBezTo>
                  <a:cubicBezTo>
                    <a:pt x="2298" y="55"/>
                    <a:pt x="2298" y="64"/>
                    <a:pt x="2353" y="129"/>
                  </a:cubicBezTo>
                  <a:cubicBezTo>
                    <a:pt x="2390" y="183"/>
                    <a:pt x="2445" y="265"/>
                    <a:pt x="2445" y="375"/>
                  </a:cubicBezTo>
                  <a:cubicBezTo>
                    <a:pt x="2445" y="467"/>
                    <a:pt x="2427" y="568"/>
                    <a:pt x="2353" y="659"/>
                  </a:cubicBezTo>
                  <a:cubicBezTo>
                    <a:pt x="2289" y="732"/>
                    <a:pt x="2162" y="796"/>
                    <a:pt x="2024" y="796"/>
                  </a:cubicBezTo>
                  <a:cubicBezTo>
                    <a:pt x="1887" y="787"/>
                    <a:pt x="1768" y="732"/>
                    <a:pt x="1704" y="659"/>
                  </a:cubicBezTo>
                  <a:cubicBezTo>
                    <a:pt x="1631" y="568"/>
                    <a:pt x="1612" y="467"/>
                    <a:pt x="1612" y="375"/>
                  </a:cubicBezTo>
                  <a:cubicBezTo>
                    <a:pt x="1612" y="265"/>
                    <a:pt x="1677" y="174"/>
                    <a:pt x="1713" y="119"/>
                  </a:cubicBezTo>
                  <a:cubicBezTo>
                    <a:pt x="1768" y="55"/>
                    <a:pt x="1777" y="46"/>
                    <a:pt x="1777" y="28"/>
                  </a:cubicBezTo>
                  <a:cubicBezTo>
                    <a:pt x="1777" y="0"/>
                    <a:pt x="1777" y="0"/>
                    <a:pt x="1777" y="0"/>
                  </a:cubicBezTo>
                  <a:cubicBezTo>
                    <a:pt x="0" y="0"/>
                    <a:pt x="0" y="0"/>
                    <a:pt x="0" y="0"/>
                  </a:cubicBezTo>
                  <a:cubicBezTo>
                    <a:pt x="0" y="879"/>
                    <a:pt x="0" y="879"/>
                    <a:pt x="0" y="879"/>
                  </a:cubicBezTo>
                  <a:cubicBezTo>
                    <a:pt x="92" y="879"/>
                    <a:pt x="92" y="879"/>
                    <a:pt x="92" y="879"/>
                  </a:cubicBezTo>
                  <a:cubicBezTo>
                    <a:pt x="111" y="879"/>
                    <a:pt x="111" y="879"/>
                    <a:pt x="175" y="833"/>
                  </a:cubicBezTo>
                  <a:cubicBezTo>
                    <a:pt x="230" y="787"/>
                    <a:pt x="321" y="741"/>
                    <a:pt x="421" y="741"/>
                  </a:cubicBezTo>
                  <a:cubicBezTo>
                    <a:pt x="522" y="741"/>
                    <a:pt x="623" y="760"/>
                    <a:pt x="706" y="824"/>
                  </a:cubicBezTo>
                  <a:cubicBezTo>
                    <a:pt x="788" y="888"/>
                    <a:pt x="843" y="1017"/>
                    <a:pt x="843" y="1154"/>
                  </a:cubicBezTo>
                  <a:cubicBezTo>
                    <a:pt x="843" y="1291"/>
                    <a:pt x="788" y="1410"/>
                    <a:pt x="706" y="1474"/>
                  </a:cubicBezTo>
                  <a:cubicBezTo>
                    <a:pt x="623" y="1548"/>
                    <a:pt x="522" y="1566"/>
                    <a:pt x="421" y="1566"/>
                  </a:cubicBezTo>
                  <a:cubicBezTo>
                    <a:pt x="312" y="1566"/>
                    <a:pt x="230" y="1511"/>
                    <a:pt x="175" y="1465"/>
                  </a:cubicBezTo>
                  <a:cubicBezTo>
                    <a:pt x="111" y="1410"/>
                    <a:pt x="92" y="1401"/>
                    <a:pt x="74" y="1401"/>
                  </a:cubicBezTo>
                  <a:cubicBezTo>
                    <a:pt x="0" y="1401"/>
                    <a:pt x="0" y="1401"/>
                    <a:pt x="0" y="1401"/>
                  </a:cubicBezTo>
                  <a:cubicBezTo>
                    <a:pt x="0" y="2298"/>
                    <a:pt x="0" y="2298"/>
                    <a:pt x="0" y="2298"/>
                  </a:cubicBezTo>
                  <a:cubicBezTo>
                    <a:pt x="1237" y="2298"/>
                    <a:pt x="1237" y="2298"/>
                    <a:pt x="1237" y="2298"/>
                  </a:cubicBezTo>
                  <a:cubicBezTo>
                    <a:pt x="1237" y="2243"/>
                    <a:pt x="1237" y="2243"/>
                    <a:pt x="1237" y="2243"/>
                  </a:cubicBezTo>
                  <a:cubicBezTo>
                    <a:pt x="1237" y="2225"/>
                    <a:pt x="1228" y="2215"/>
                    <a:pt x="1173" y="2152"/>
                  </a:cubicBezTo>
                  <a:cubicBezTo>
                    <a:pt x="1127" y="2097"/>
                    <a:pt x="1072" y="2005"/>
                    <a:pt x="1072" y="1895"/>
                  </a:cubicBezTo>
                  <a:cubicBezTo>
                    <a:pt x="1072" y="1804"/>
                    <a:pt x="1090" y="1703"/>
                    <a:pt x="1164" y="1612"/>
                  </a:cubicBezTo>
                  <a:cubicBezTo>
                    <a:pt x="1228" y="1539"/>
                    <a:pt x="1346" y="1484"/>
                    <a:pt x="1484" y="1474"/>
                  </a:cubicBezTo>
                  <a:cubicBezTo>
                    <a:pt x="1621" y="1474"/>
                    <a:pt x="1749" y="1539"/>
                    <a:pt x="1813" y="1612"/>
                  </a:cubicBezTo>
                  <a:cubicBezTo>
                    <a:pt x="1877" y="1703"/>
                    <a:pt x="1896" y="1804"/>
                    <a:pt x="1896" y="1895"/>
                  </a:cubicBezTo>
                  <a:cubicBezTo>
                    <a:pt x="1896" y="2005"/>
                    <a:pt x="1850" y="2088"/>
                    <a:pt x="1804" y="2143"/>
                  </a:cubicBezTo>
                  <a:cubicBezTo>
                    <a:pt x="1759" y="2206"/>
                    <a:pt x="1749" y="2215"/>
                    <a:pt x="1749" y="2225"/>
                  </a:cubicBezTo>
                  <a:cubicBezTo>
                    <a:pt x="1749" y="2298"/>
                    <a:pt x="1749" y="2298"/>
                    <a:pt x="1749" y="2298"/>
                  </a:cubicBezTo>
                  <a:cubicBezTo>
                    <a:pt x="2976" y="2298"/>
                    <a:pt x="2976" y="2298"/>
                    <a:pt x="2976" y="2298"/>
                  </a:cubicBezTo>
                  <a:cubicBezTo>
                    <a:pt x="2976" y="1236"/>
                    <a:pt x="2976" y="1236"/>
                    <a:pt x="2976" y="1236"/>
                  </a:cubicBezTo>
                  <a:cubicBezTo>
                    <a:pt x="3306" y="1236"/>
                    <a:pt x="3306" y="1236"/>
                    <a:pt x="3306" y="1236"/>
                  </a:cubicBezTo>
                  <a:lnTo>
                    <a:pt x="3306" y="1236"/>
                  </a:lnTo>
                  <a:cubicBezTo>
                    <a:pt x="3388" y="1245"/>
                    <a:pt x="3443" y="1300"/>
                    <a:pt x="3489" y="1337"/>
                  </a:cubicBezTo>
                  <a:cubicBezTo>
                    <a:pt x="3535" y="1373"/>
                    <a:pt x="3581" y="1401"/>
                    <a:pt x="3645" y="1401"/>
                  </a:cubicBezTo>
                  <a:cubicBezTo>
                    <a:pt x="3709" y="1401"/>
                    <a:pt x="3773" y="1383"/>
                    <a:pt x="3818" y="1346"/>
                  </a:cubicBezTo>
                  <a:cubicBezTo>
                    <a:pt x="3865" y="1309"/>
                    <a:pt x="3892" y="1254"/>
                    <a:pt x="3892" y="1154"/>
                  </a:cubicBezTo>
                  <a:cubicBezTo>
                    <a:pt x="3901" y="1044"/>
                    <a:pt x="3865" y="989"/>
                    <a:pt x="3818" y="953"/>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8" name="Freeform 9"/>
            <p:cNvSpPr>
              <a:spLocks noChangeArrowheads="1"/>
            </p:cNvSpPr>
            <p:nvPr/>
          </p:nvSpPr>
          <p:spPr bwMode="auto">
            <a:xfrm>
              <a:off x="5557449" y="7963958"/>
              <a:ext cx="1785472" cy="1378480"/>
            </a:xfrm>
            <a:custGeom>
              <a:avLst/>
              <a:gdLst>
                <a:gd name="T0" fmla="*/ 2299 w 2977"/>
                <a:gd name="T1" fmla="*/ 46 h 2299"/>
                <a:gd name="T2" fmla="*/ 2299 w 2977"/>
                <a:gd name="T3" fmla="*/ 46 h 2299"/>
                <a:gd name="T4" fmla="*/ 2354 w 2977"/>
                <a:gd name="T5" fmla="*/ 129 h 2299"/>
                <a:gd name="T6" fmla="*/ 2445 w 2977"/>
                <a:gd name="T7" fmla="*/ 375 h 2299"/>
                <a:gd name="T8" fmla="*/ 2354 w 2977"/>
                <a:gd name="T9" fmla="*/ 659 h 2299"/>
                <a:gd name="T10" fmla="*/ 2024 w 2977"/>
                <a:gd name="T11" fmla="*/ 796 h 2299"/>
                <a:gd name="T12" fmla="*/ 1703 w 2977"/>
                <a:gd name="T13" fmla="*/ 659 h 2299"/>
                <a:gd name="T14" fmla="*/ 1621 w 2977"/>
                <a:gd name="T15" fmla="*/ 375 h 2299"/>
                <a:gd name="T16" fmla="*/ 1722 w 2977"/>
                <a:gd name="T17" fmla="*/ 119 h 2299"/>
                <a:gd name="T18" fmla="*/ 1786 w 2977"/>
                <a:gd name="T19" fmla="*/ 28 h 2299"/>
                <a:gd name="T20" fmla="*/ 1786 w 2977"/>
                <a:gd name="T21" fmla="*/ 0 h 2299"/>
                <a:gd name="T22" fmla="*/ 0 w 2977"/>
                <a:gd name="T23" fmla="*/ 0 h 2299"/>
                <a:gd name="T24" fmla="*/ 0 w 2977"/>
                <a:gd name="T25" fmla="*/ 879 h 2299"/>
                <a:gd name="T26" fmla="*/ 101 w 2977"/>
                <a:gd name="T27" fmla="*/ 879 h 2299"/>
                <a:gd name="T28" fmla="*/ 183 w 2977"/>
                <a:gd name="T29" fmla="*/ 833 h 2299"/>
                <a:gd name="T30" fmla="*/ 422 w 2977"/>
                <a:gd name="T31" fmla="*/ 741 h 2299"/>
                <a:gd name="T32" fmla="*/ 705 w 2977"/>
                <a:gd name="T33" fmla="*/ 824 h 2299"/>
                <a:gd name="T34" fmla="*/ 843 w 2977"/>
                <a:gd name="T35" fmla="*/ 1154 h 2299"/>
                <a:gd name="T36" fmla="*/ 705 w 2977"/>
                <a:gd name="T37" fmla="*/ 1474 h 2299"/>
                <a:gd name="T38" fmla="*/ 422 w 2977"/>
                <a:gd name="T39" fmla="*/ 1566 h 2299"/>
                <a:gd name="T40" fmla="*/ 174 w 2977"/>
                <a:gd name="T41" fmla="*/ 1465 h 2299"/>
                <a:gd name="T42" fmla="*/ 82 w 2977"/>
                <a:gd name="T43" fmla="*/ 1401 h 2299"/>
                <a:gd name="T44" fmla="*/ 0 w 2977"/>
                <a:gd name="T45" fmla="*/ 1401 h 2299"/>
                <a:gd name="T46" fmla="*/ 0 w 2977"/>
                <a:gd name="T47" fmla="*/ 2298 h 2299"/>
                <a:gd name="T48" fmla="*/ 1237 w 2977"/>
                <a:gd name="T49" fmla="*/ 2298 h 2299"/>
                <a:gd name="T50" fmla="*/ 1237 w 2977"/>
                <a:gd name="T51" fmla="*/ 2243 h 2299"/>
                <a:gd name="T52" fmla="*/ 1172 w 2977"/>
                <a:gd name="T53" fmla="*/ 2152 h 2299"/>
                <a:gd name="T54" fmla="*/ 1071 w 2977"/>
                <a:gd name="T55" fmla="*/ 1895 h 2299"/>
                <a:gd name="T56" fmla="*/ 1163 w 2977"/>
                <a:gd name="T57" fmla="*/ 1612 h 2299"/>
                <a:gd name="T58" fmla="*/ 1484 w 2977"/>
                <a:gd name="T59" fmla="*/ 1474 h 2299"/>
                <a:gd name="T60" fmla="*/ 1813 w 2977"/>
                <a:gd name="T61" fmla="*/ 1612 h 2299"/>
                <a:gd name="T62" fmla="*/ 1896 w 2977"/>
                <a:gd name="T63" fmla="*/ 1895 h 2299"/>
                <a:gd name="T64" fmla="*/ 1804 w 2977"/>
                <a:gd name="T65" fmla="*/ 2143 h 2299"/>
                <a:gd name="T66" fmla="*/ 1759 w 2977"/>
                <a:gd name="T67" fmla="*/ 2225 h 2299"/>
                <a:gd name="T68" fmla="*/ 1759 w 2977"/>
                <a:gd name="T69" fmla="*/ 2298 h 2299"/>
                <a:gd name="T70" fmla="*/ 2976 w 2977"/>
                <a:gd name="T71" fmla="*/ 2298 h 2299"/>
                <a:gd name="T72" fmla="*/ 2976 w 2977"/>
                <a:gd name="T73" fmla="*/ 0 h 2299"/>
                <a:gd name="T74" fmla="*/ 2299 w 2977"/>
                <a:gd name="T75" fmla="*/ 0 h 2299"/>
                <a:gd name="T76" fmla="*/ 2299 w 2977"/>
                <a:gd name="T77" fmla="*/ 46 h 2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977" h="2299">
                  <a:moveTo>
                    <a:pt x="2299" y="46"/>
                  </a:moveTo>
                  <a:lnTo>
                    <a:pt x="2299" y="46"/>
                  </a:lnTo>
                  <a:cubicBezTo>
                    <a:pt x="2299" y="55"/>
                    <a:pt x="2308" y="64"/>
                    <a:pt x="2354" y="129"/>
                  </a:cubicBezTo>
                  <a:cubicBezTo>
                    <a:pt x="2391" y="183"/>
                    <a:pt x="2445" y="265"/>
                    <a:pt x="2445" y="375"/>
                  </a:cubicBezTo>
                  <a:cubicBezTo>
                    <a:pt x="2445" y="467"/>
                    <a:pt x="2427" y="568"/>
                    <a:pt x="2354" y="659"/>
                  </a:cubicBezTo>
                  <a:cubicBezTo>
                    <a:pt x="2290" y="732"/>
                    <a:pt x="2161" y="796"/>
                    <a:pt x="2024" y="796"/>
                  </a:cubicBezTo>
                  <a:cubicBezTo>
                    <a:pt x="1887" y="787"/>
                    <a:pt x="1768" y="732"/>
                    <a:pt x="1703" y="659"/>
                  </a:cubicBezTo>
                  <a:cubicBezTo>
                    <a:pt x="1639" y="568"/>
                    <a:pt x="1621" y="467"/>
                    <a:pt x="1621" y="375"/>
                  </a:cubicBezTo>
                  <a:cubicBezTo>
                    <a:pt x="1621" y="265"/>
                    <a:pt x="1676" y="174"/>
                    <a:pt x="1722" y="119"/>
                  </a:cubicBezTo>
                  <a:cubicBezTo>
                    <a:pt x="1768" y="55"/>
                    <a:pt x="1786" y="46"/>
                    <a:pt x="1786" y="28"/>
                  </a:cubicBezTo>
                  <a:cubicBezTo>
                    <a:pt x="1786" y="0"/>
                    <a:pt x="1786" y="0"/>
                    <a:pt x="1786" y="0"/>
                  </a:cubicBezTo>
                  <a:cubicBezTo>
                    <a:pt x="0" y="0"/>
                    <a:pt x="0" y="0"/>
                    <a:pt x="0" y="0"/>
                  </a:cubicBezTo>
                  <a:cubicBezTo>
                    <a:pt x="0" y="879"/>
                    <a:pt x="0" y="879"/>
                    <a:pt x="0" y="879"/>
                  </a:cubicBezTo>
                  <a:cubicBezTo>
                    <a:pt x="101" y="879"/>
                    <a:pt x="101" y="879"/>
                    <a:pt x="101" y="879"/>
                  </a:cubicBezTo>
                  <a:cubicBezTo>
                    <a:pt x="110" y="879"/>
                    <a:pt x="119" y="879"/>
                    <a:pt x="183" y="833"/>
                  </a:cubicBezTo>
                  <a:cubicBezTo>
                    <a:pt x="238" y="787"/>
                    <a:pt x="321" y="741"/>
                    <a:pt x="422" y="741"/>
                  </a:cubicBezTo>
                  <a:cubicBezTo>
                    <a:pt x="522" y="741"/>
                    <a:pt x="623" y="760"/>
                    <a:pt x="705" y="824"/>
                  </a:cubicBezTo>
                  <a:cubicBezTo>
                    <a:pt x="788" y="888"/>
                    <a:pt x="843" y="1017"/>
                    <a:pt x="843" y="1154"/>
                  </a:cubicBezTo>
                  <a:cubicBezTo>
                    <a:pt x="843" y="1291"/>
                    <a:pt x="788" y="1410"/>
                    <a:pt x="705" y="1474"/>
                  </a:cubicBezTo>
                  <a:cubicBezTo>
                    <a:pt x="623" y="1548"/>
                    <a:pt x="522" y="1566"/>
                    <a:pt x="422" y="1566"/>
                  </a:cubicBezTo>
                  <a:cubicBezTo>
                    <a:pt x="312" y="1566"/>
                    <a:pt x="229" y="1511"/>
                    <a:pt x="174" y="1465"/>
                  </a:cubicBezTo>
                  <a:cubicBezTo>
                    <a:pt x="110" y="1410"/>
                    <a:pt x="92" y="1401"/>
                    <a:pt x="82" y="1401"/>
                  </a:cubicBezTo>
                  <a:cubicBezTo>
                    <a:pt x="0" y="1401"/>
                    <a:pt x="0" y="1401"/>
                    <a:pt x="0" y="1401"/>
                  </a:cubicBezTo>
                  <a:cubicBezTo>
                    <a:pt x="0" y="2298"/>
                    <a:pt x="0" y="2298"/>
                    <a:pt x="0" y="2298"/>
                  </a:cubicBezTo>
                  <a:cubicBezTo>
                    <a:pt x="1237" y="2298"/>
                    <a:pt x="1237" y="2298"/>
                    <a:pt x="1237" y="2298"/>
                  </a:cubicBezTo>
                  <a:cubicBezTo>
                    <a:pt x="1237" y="2243"/>
                    <a:pt x="1237" y="2243"/>
                    <a:pt x="1237" y="2243"/>
                  </a:cubicBezTo>
                  <a:cubicBezTo>
                    <a:pt x="1237" y="2225"/>
                    <a:pt x="1227" y="2215"/>
                    <a:pt x="1172" y="2152"/>
                  </a:cubicBezTo>
                  <a:cubicBezTo>
                    <a:pt x="1136" y="2097"/>
                    <a:pt x="1071" y="2005"/>
                    <a:pt x="1071" y="1895"/>
                  </a:cubicBezTo>
                  <a:cubicBezTo>
                    <a:pt x="1071" y="1804"/>
                    <a:pt x="1090" y="1703"/>
                    <a:pt x="1163" y="1612"/>
                  </a:cubicBezTo>
                  <a:cubicBezTo>
                    <a:pt x="1227" y="1539"/>
                    <a:pt x="1347" y="1484"/>
                    <a:pt x="1484" y="1474"/>
                  </a:cubicBezTo>
                  <a:cubicBezTo>
                    <a:pt x="1621" y="1474"/>
                    <a:pt x="1750" y="1539"/>
                    <a:pt x="1813" y="1612"/>
                  </a:cubicBezTo>
                  <a:cubicBezTo>
                    <a:pt x="1878" y="1703"/>
                    <a:pt x="1896" y="1804"/>
                    <a:pt x="1896" y="1895"/>
                  </a:cubicBezTo>
                  <a:cubicBezTo>
                    <a:pt x="1896" y="2005"/>
                    <a:pt x="1850" y="2088"/>
                    <a:pt x="1804" y="2143"/>
                  </a:cubicBezTo>
                  <a:cubicBezTo>
                    <a:pt x="1759" y="2206"/>
                    <a:pt x="1759" y="2215"/>
                    <a:pt x="1759" y="2225"/>
                  </a:cubicBezTo>
                  <a:cubicBezTo>
                    <a:pt x="1759" y="2298"/>
                    <a:pt x="1759" y="2298"/>
                    <a:pt x="1759" y="2298"/>
                  </a:cubicBezTo>
                  <a:cubicBezTo>
                    <a:pt x="2976" y="2298"/>
                    <a:pt x="2976" y="2298"/>
                    <a:pt x="2976" y="2298"/>
                  </a:cubicBezTo>
                  <a:cubicBezTo>
                    <a:pt x="2976" y="0"/>
                    <a:pt x="2976" y="0"/>
                    <a:pt x="2976" y="0"/>
                  </a:cubicBezTo>
                  <a:cubicBezTo>
                    <a:pt x="2299" y="0"/>
                    <a:pt x="2299" y="0"/>
                    <a:pt x="2299" y="0"/>
                  </a:cubicBezTo>
                  <a:lnTo>
                    <a:pt x="2299" y="46"/>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59" name="Freeform 10"/>
            <p:cNvSpPr>
              <a:spLocks noChangeArrowheads="1"/>
            </p:cNvSpPr>
            <p:nvPr/>
          </p:nvSpPr>
          <p:spPr bwMode="auto">
            <a:xfrm>
              <a:off x="7488405" y="7963958"/>
              <a:ext cx="1938890" cy="1907647"/>
            </a:xfrm>
            <a:custGeom>
              <a:avLst/>
              <a:gdLst>
                <a:gd name="T0" fmla="*/ 2297 w 3232"/>
                <a:gd name="T1" fmla="*/ 46 h 3178"/>
                <a:gd name="T2" fmla="*/ 2297 w 3232"/>
                <a:gd name="T3" fmla="*/ 46 h 3178"/>
                <a:gd name="T4" fmla="*/ 2352 w 3232"/>
                <a:gd name="T5" fmla="*/ 129 h 3178"/>
                <a:gd name="T6" fmla="*/ 2444 w 3232"/>
                <a:gd name="T7" fmla="*/ 375 h 3178"/>
                <a:gd name="T8" fmla="*/ 2352 w 3232"/>
                <a:gd name="T9" fmla="*/ 659 h 3178"/>
                <a:gd name="T10" fmla="*/ 2032 w 3232"/>
                <a:gd name="T11" fmla="*/ 796 h 3178"/>
                <a:gd name="T12" fmla="*/ 1702 w 3232"/>
                <a:gd name="T13" fmla="*/ 659 h 3178"/>
                <a:gd name="T14" fmla="*/ 1620 w 3232"/>
                <a:gd name="T15" fmla="*/ 375 h 3178"/>
                <a:gd name="T16" fmla="*/ 1720 w 3232"/>
                <a:gd name="T17" fmla="*/ 119 h 3178"/>
                <a:gd name="T18" fmla="*/ 1784 w 3232"/>
                <a:gd name="T19" fmla="*/ 28 h 3178"/>
                <a:gd name="T20" fmla="*/ 1784 w 3232"/>
                <a:gd name="T21" fmla="*/ 0 h 3178"/>
                <a:gd name="T22" fmla="*/ 0 w 3232"/>
                <a:gd name="T23" fmla="*/ 0 h 3178"/>
                <a:gd name="T24" fmla="*/ 0 w 3232"/>
                <a:gd name="T25" fmla="*/ 2298 h 3178"/>
                <a:gd name="T26" fmla="*/ 328 w 3232"/>
                <a:gd name="T27" fmla="*/ 2298 h 3178"/>
                <a:gd name="T28" fmla="*/ 328 w 3232"/>
                <a:gd name="T29" fmla="*/ 2582 h 3178"/>
                <a:gd name="T30" fmla="*/ 328 w 3232"/>
                <a:gd name="T31" fmla="*/ 2591 h 3178"/>
                <a:gd name="T32" fmla="*/ 228 w 3232"/>
                <a:gd name="T33" fmla="*/ 2765 h 3178"/>
                <a:gd name="T34" fmla="*/ 164 w 3232"/>
                <a:gd name="T35" fmla="*/ 2921 h 3178"/>
                <a:gd name="T36" fmla="*/ 210 w 3232"/>
                <a:gd name="T37" fmla="*/ 3095 h 3178"/>
                <a:gd name="T38" fmla="*/ 411 w 3232"/>
                <a:gd name="T39" fmla="*/ 3177 h 3178"/>
                <a:gd name="T40" fmla="*/ 604 w 3232"/>
                <a:gd name="T41" fmla="*/ 3104 h 3178"/>
                <a:gd name="T42" fmla="*/ 659 w 3232"/>
                <a:gd name="T43" fmla="*/ 2921 h 3178"/>
                <a:gd name="T44" fmla="*/ 595 w 3232"/>
                <a:gd name="T45" fmla="*/ 2774 h 3178"/>
                <a:gd name="T46" fmla="*/ 512 w 3232"/>
                <a:gd name="T47" fmla="*/ 2591 h 3178"/>
                <a:gd name="T48" fmla="*/ 512 w 3232"/>
                <a:gd name="T49" fmla="*/ 2298 h 3178"/>
                <a:gd name="T50" fmla="*/ 1556 w 3232"/>
                <a:gd name="T51" fmla="*/ 2298 h 3178"/>
                <a:gd name="T52" fmla="*/ 3085 w 3232"/>
                <a:gd name="T53" fmla="*/ 467 h 3178"/>
                <a:gd name="T54" fmla="*/ 3231 w 3232"/>
                <a:gd name="T55" fmla="*/ 0 h 3178"/>
                <a:gd name="T56" fmla="*/ 2297 w 3232"/>
                <a:gd name="T57" fmla="*/ 0 h 3178"/>
                <a:gd name="T58" fmla="*/ 2297 w 3232"/>
                <a:gd name="T59" fmla="*/ 46 h 3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32" h="3178">
                  <a:moveTo>
                    <a:pt x="2297" y="46"/>
                  </a:moveTo>
                  <a:lnTo>
                    <a:pt x="2297" y="46"/>
                  </a:lnTo>
                  <a:cubicBezTo>
                    <a:pt x="2297" y="55"/>
                    <a:pt x="2306" y="64"/>
                    <a:pt x="2352" y="129"/>
                  </a:cubicBezTo>
                  <a:cubicBezTo>
                    <a:pt x="2389" y="183"/>
                    <a:pt x="2444" y="265"/>
                    <a:pt x="2444" y="375"/>
                  </a:cubicBezTo>
                  <a:cubicBezTo>
                    <a:pt x="2444" y="467"/>
                    <a:pt x="2426" y="568"/>
                    <a:pt x="2352" y="659"/>
                  </a:cubicBezTo>
                  <a:cubicBezTo>
                    <a:pt x="2288" y="732"/>
                    <a:pt x="2169" y="796"/>
                    <a:pt x="2032" y="796"/>
                  </a:cubicBezTo>
                  <a:cubicBezTo>
                    <a:pt x="1894" y="787"/>
                    <a:pt x="1775" y="732"/>
                    <a:pt x="1702" y="659"/>
                  </a:cubicBezTo>
                  <a:cubicBezTo>
                    <a:pt x="1639" y="568"/>
                    <a:pt x="1620" y="467"/>
                    <a:pt x="1620" y="375"/>
                  </a:cubicBezTo>
                  <a:cubicBezTo>
                    <a:pt x="1620" y="265"/>
                    <a:pt x="1675" y="174"/>
                    <a:pt x="1720" y="119"/>
                  </a:cubicBezTo>
                  <a:cubicBezTo>
                    <a:pt x="1766" y="55"/>
                    <a:pt x="1784" y="46"/>
                    <a:pt x="1784" y="28"/>
                  </a:cubicBezTo>
                  <a:cubicBezTo>
                    <a:pt x="1784" y="0"/>
                    <a:pt x="1784" y="0"/>
                    <a:pt x="1784" y="0"/>
                  </a:cubicBezTo>
                  <a:cubicBezTo>
                    <a:pt x="0" y="0"/>
                    <a:pt x="0" y="0"/>
                    <a:pt x="0" y="0"/>
                  </a:cubicBezTo>
                  <a:cubicBezTo>
                    <a:pt x="0" y="2298"/>
                    <a:pt x="0" y="2298"/>
                    <a:pt x="0" y="2298"/>
                  </a:cubicBezTo>
                  <a:cubicBezTo>
                    <a:pt x="328" y="2298"/>
                    <a:pt x="328" y="2298"/>
                    <a:pt x="328" y="2298"/>
                  </a:cubicBezTo>
                  <a:cubicBezTo>
                    <a:pt x="328" y="2582"/>
                    <a:pt x="328" y="2582"/>
                    <a:pt x="328" y="2582"/>
                  </a:cubicBezTo>
                  <a:lnTo>
                    <a:pt x="328" y="2591"/>
                  </a:lnTo>
                  <a:cubicBezTo>
                    <a:pt x="319" y="2673"/>
                    <a:pt x="265" y="2719"/>
                    <a:pt x="228" y="2765"/>
                  </a:cubicBezTo>
                  <a:cubicBezTo>
                    <a:pt x="192" y="2820"/>
                    <a:pt x="164" y="2857"/>
                    <a:pt x="164" y="2921"/>
                  </a:cubicBezTo>
                  <a:cubicBezTo>
                    <a:pt x="164" y="2994"/>
                    <a:pt x="173" y="3059"/>
                    <a:pt x="210" y="3095"/>
                  </a:cubicBezTo>
                  <a:cubicBezTo>
                    <a:pt x="246" y="3140"/>
                    <a:pt x="301" y="3177"/>
                    <a:pt x="411" y="3177"/>
                  </a:cubicBezTo>
                  <a:cubicBezTo>
                    <a:pt x="512" y="3177"/>
                    <a:pt x="567" y="3150"/>
                    <a:pt x="604" y="3104"/>
                  </a:cubicBezTo>
                  <a:cubicBezTo>
                    <a:pt x="641" y="3059"/>
                    <a:pt x="659" y="2985"/>
                    <a:pt x="659" y="2921"/>
                  </a:cubicBezTo>
                  <a:cubicBezTo>
                    <a:pt x="659" y="2866"/>
                    <a:pt x="632" y="2820"/>
                    <a:pt x="595" y="2774"/>
                  </a:cubicBezTo>
                  <a:cubicBezTo>
                    <a:pt x="567" y="2719"/>
                    <a:pt x="512" y="2673"/>
                    <a:pt x="512" y="2591"/>
                  </a:cubicBezTo>
                  <a:cubicBezTo>
                    <a:pt x="512" y="2298"/>
                    <a:pt x="512" y="2298"/>
                    <a:pt x="512" y="2298"/>
                  </a:cubicBezTo>
                  <a:cubicBezTo>
                    <a:pt x="1556" y="2298"/>
                    <a:pt x="1556" y="2298"/>
                    <a:pt x="1556" y="2298"/>
                  </a:cubicBezTo>
                  <a:cubicBezTo>
                    <a:pt x="2260" y="1831"/>
                    <a:pt x="2801" y="1218"/>
                    <a:pt x="3085" y="467"/>
                  </a:cubicBezTo>
                  <a:cubicBezTo>
                    <a:pt x="3149" y="274"/>
                    <a:pt x="3195" y="129"/>
                    <a:pt x="3231" y="0"/>
                  </a:cubicBezTo>
                  <a:cubicBezTo>
                    <a:pt x="2297" y="0"/>
                    <a:pt x="2297" y="0"/>
                    <a:pt x="2297" y="0"/>
                  </a:cubicBezTo>
                  <a:lnTo>
                    <a:pt x="2297" y="46"/>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60" name="Freeform 11"/>
            <p:cNvSpPr>
              <a:spLocks noChangeArrowheads="1"/>
            </p:cNvSpPr>
            <p:nvPr/>
          </p:nvSpPr>
          <p:spPr bwMode="auto">
            <a:xfrm>
              <a:off x="3679398" y="8948209"/>
              <a:ext cx="2280114" cy="1902355"/>
            </a:xfrm>
            <a:custGeom>
              <a:avLst/>
              <a:gdLst>
                <a:gd name="T0" fmla="*/ 1502 w 3801"/>
                <a:gd name="T1" fmla="*/ 586 h 3169"/>
                <a:gd name="T2" fmla="*/ 1502 w 3801"/>
                <a:gd name="T3" fmla="*/ 586 h 3169"/>
                <a:gd name="T4" fmla="*/ 1594 w 3801"/>
                <a:gd name="T5" fmla="*/ 413 h 3169"/>
                <a:gd name="T6" fmla="*/ 1648 w 3801"/>
                <a:gd name="T7" fmla="*/ 256 h 3169"/>
                <a:gd name="T8" fmla="*/ 1603 w 3801"/>
                <a:gd name="T9" fmla="*/ 82 h 3169"/>
                <a:gd name="T10" fmla="*/ 1401 w 3801"/>
                <a:gd name="T11" fmla="*/ 0 h 3169"/>
                <a:gd name="T12" fmla="*/ 1208 w 3801"/>
                <a:gd name="T13" fmla="*/ 82 h 3169"/>
                <a:gd name="T14" fmla="*/ 1154 w 3801"/>
                <a:gd name="T15" fmla="*/ 256 h 3169"/>
                <a:gd name="T16" fmla="*/ 1218 w 3801"/>
                <a:gd name="T17" fmla="*/ 413 h 3169"/>
                <a:gd name="T18" fmla="*/ 1318 w 3801"/>
                <a:gd name="T19" fmla="*/ 586 h 3169"/>
                <a:gd name="T20" fmla="*/ 1318 w 3801"/>
                <a:gd name="T21" fmla="*/ 595 h 3169"/>
                <a:gd name="T22" fmla="*/ 1318 w 3801"/>
                <a:gd name="T23" fmla="*/ 907 h 3169"/>
                <a:gd name="T24" fmla="*/ 0 w 3801"/>
                <a:gd name="T25" fmla="*/ 907 h 3169"/>
                <a:gd name="T26" fmla="*/ 73 w 3801"/>
                <a:gd name="T27" fmla="*/ 943 h 3169"/>
                <a:gd name="T28" fmla="*/ 73 w 3801"/>
                <a:gd name="T29" fmla="*/ 1795 h 3169"/>
                <a:gd name="T30" fmla="*/ 504 w 3801"/>
                <a:gd name="T31" fmla="*/ 2912 h 3169"/>
                <a:gd name="T32" fmla="*/ 2601 w 3801"/>
                <a:gd name="T33" fmla="*/ 2912 h 3169"/>
                <a:gd name="T34" fmla="*/ 3031 w 3801"/>
                <a:gd name="T35" fmla="*/ 1795 h 3169"/>
                <a:gd name="T36" fmla="*/ 3031 w 3801"/>
                <a:gd name="T37" fmla="*/ 1703 h 3169"/>
                <a:gd name="T38" fmla="*/ 3754 w 3801"/>
                <a:gd name="T39" fmla="*/ 1730 h 3169"/>
                <a:gd name="T40" fmla="*/ 3800 w 3801"/>
                <a:gd name="T41" fmla="*/ 1730 h 3169"/>
                <a:gd name="T42" fmla="*/ 3800 w 3801"/>
                <a:gd name="T43" fmla="*/ 907 h 3169"/>
                <a:gd name="T44" fmla="*/ 1502 w 3801"/>
                <a:gd name="T45" fmla="*/ 907 h 3169"/>
                <a:gd name="T46" fmla="*/ 1502 w 3801"/>
                <a:gd name="T47" fmla="*/ 586 h 3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01" h="3169">
                  <a:moveTo>
                    <a:pt x="1502" y="586"/>
                  </a:moveTo>
                  <a:lnTo>
                    <a:pt x="1502" y="586"/>
                  </a:lnTo>
                  <a:cubicBezTo>
                    <a:pt x="1502" y="504"/>
                    <a:pt x="1557" y="458"/>
                    <a:pt x="1594" y="413"/>
                  </a:cubicBezTo>
                  <a:cubicBezTo>
                    <a:pt x="1630" y="357"/>
                    <a:pt x="1648" y="321"/>
                    <a:pt x="1648" y="256"/>
                  </a:cubicBezTo>
                  <a:cubicBezTo>
                    <a:pt x="1648" y="192"/>
                    <a:pt x="1639" y="119"/>
                    <a:pt x="1603" y="82"/>
                  </a:cubicBezTo>
                  <a:cubicBezTo>
                    <a:pt x="1566" y="36"/>
                    <a:pt x="1511" y="0"/>
                    <a:pt x="1401" y="0"/>
                  </a:cubicBezTo>
                  <a:cubicBezTo>
                    <a:pt x="1300" y="9"/>
                    <a:pt x="1236" y="36"/>
                    <a:pt x="1208" y="82"/>
                  </a:cubicBezTo>
                  <a:cubicBezTo>
                    <a:pt x="1172" y="128"/>
                    <a:pt x="1154" y="192"/>
                    <a:pt x="1154" y="256"/>
                  </a:cubicBezTo>
                  <a:cubicBezTo>
                    <a:pt x="1154" y="321"/>
                    <a:pt x="1181" y="357"/>
                    <a:pt x="1218" y="413"/>
                  </a:cubicBezTo>
                  <a:cubicBezTo>
                    <a:pt x="1254" y="458"/>
                    <a:pt x="1309" y="504"/>
                    <a:pt x="1318" y="586"/>
                  </a:cubicBezTo>
                  <a:cubicBezTo>
                    <a:pt x="1318" y="595"/>
                    <a:pt x="1318" y="595"/>
                    <a:pt x="1318" y="595"/>
                  </a:cubicBezTo>
                  <a:cubicBezTo>
                    <a:pt x="1318" y="907"/>
                    <a:pt x="1318" y="907"/>
                    <a:pt x="1318" y="907"/>
                  </a:cubicBezTo>
                  <a:cubicBezTo>
                    <a:pt x="0" y="907"/>
                    <a:pt x="0" y="907"/>
                    <a:pt x="0" y="907"/>
                  </a:cubicBezTo>
                  <a:cubicBezTo>
                    <a:pt x="28" y="916"/>
                    <a:pt x="46" y="934"/>
                    <a:pt x="73" y="943"/>
                  </a:cubicBezTo>
                  <a:cubicBezTo>
                    <a:pt x="73" y="1795"/>
                    <a:pt x="73" y="1795"/>
                    <a:pt x="73" y="1795"/>
                  </a:cubicBezTo>
                  <a:cubicBezTo>
                    <a:pt x="64" y="2207"/>
                    <a:pt x="229" y="2619"/>
                    <a:pt x="504" y="2912"/>
                  </a:cubicBezTo>
                  <a:cubicBezTo>
                    <a:pt x="1337" y="3140"/>
                    <a:pt x="1849" y="3168"/>
                    <a:pt x="2601" y="2912"/>
                  </a:cubicBezTo>
                  <a:cubicBezTo>
                    <a:pt x="2875" y="2619"/>
                    <a:pt x="3031" y="2207"/>
                    <a:pt x="3031" y="1795"/>
                  </a:cubicBezTo>
                  <a:cubicBezTo>
                    <a:pt x="3031" y="1703"/>
                    <a:pt x="3031" y="1703"/>
                    <a:pt x="3031" y="1703"/>
                  </a:cubicBezTo>
                  <a:cubicBezTo>
                    <a:pt x="3259" y="1721"/>
                    <a:pt x="3507" y="1730"/>
                    <a:pt x="3754" y="1730"/>
                  </a:cubicBezTo>
                  <a:cubicBezTo>
                    <a:pt x="3763" y="1730"/>
                    <a:pt x="3782" y="1730"/>
                    <a:pt x="3800" y="1730"/>
                  </a:cubicBezTo>
                  <a:cubicBezTo>
                    <a:pt x="3800" y="907"/>
                    <a:pt x="3800" y="907"/>
                    <a:pt x="3800" y="907"/>
                  </a:cubicBezTo>
                  <a:cubicBezTo>
                    <a:pt x="1502" y="907"/>
                    <a:pt x="1502" y="907"/>
                    <a:pt x="1502" y="907"/>
                  </a:cubicBezTo>
                  <a:lnTo>
                    <a:pt x="1502" y="586"/>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61" name="Freeform 12"/>
            <p:cNvSpPr>
              <a:spLocks noChangeArrowheads="1"/>
            </p:cNvSpPr>
            <p:nvPr/>
          </p:nvSpPr>
          <p:spPr bwMode="auto">
            <a:xfrm>
              <a:off x="6102350" y="8948208"/>
              <a:ext cx="2076437" cy="1830917"/>
            </a:xfrm>
            <a:custGeom>
              <a:avLst/>
              <a:gdLst>
                <a:gd name="T0" fmla="*/ 2985 w 3462"/>
                <a:gd name="T1" fmla="*/ 952 h 3050"/>
                <a:gd name="T2" fmla="*/ 2985 w 3462"/>
                <a:gd name="T3" fmla="*/ 952 h 3050"/>
                <a:gd name="T4" fmla="*/ 3040 w 3462"/>
                <a:gd name="T5" fmla="*/ 1034 h 3050"/>
                <a:gd name="T6" fmla="*/ 3131 w 3462"/>
                <a:gd name="T7" fmla="*/ 1282 h 3050"/>
                <a:gd name="T8" fmla="*/ 3040 w 3462"/>
                <a:gd name="T9" fmla="*/ 1565 h 3050"/>
                <a:gd name="T10" fmla="*/ 2719 w 3462"/>
                <a:gd name="T11" fmla="*/ 1703 h 3050"/>
                <a:gd name="T12" fmla="*/ 2390 w 3462"/>
                <a:gd name="T13" fmla="*/ 1565 h 3050"/>
                <a:gd name="T14" fmla="*/ 2308 w 3462"/>
                <a:gd name="T15" fmla="*/ 1282 h 3050"/>
                <a:gd name="T16" fmla="*/ 2408 w 3462"/>
                <a:gd name="T17" fmla="*/ 1034 h 3050"/>
                <a:gd name="T18" fmla="*/ 2472 w 3462"/>
                <a:gd name="T19" fmla="*/ 934 h 3050"/>
                <a:gd name="T20" fmla="*/ 2472 w 3462"/>
                <a:gd name="T21" fmla="*/ 907 h 3050"/>
                <a:gd name="T22" fmla="*/ 686 w 3462"/>
                <a:gd name="T23" fmla="*/ 907 h 3050"/>
                <a:gd name="T24" fmla="*/ 686 w 3462"/>
                <a:gd name="T25" fmla="*/ 586 h 3050"/>
                <a:gd name="T26" fmla="*/ 769 w 3462"/>
                <a:gd name="T27" fmla="*/ 413 h 3050"/>
                <a:gd name="T28" fmla="*/ 833 w 3462"/>
                <a:gd name="T29" fmla="*/ 256 h 3050"/>
                <a:gd name="T30" fmla="*/ 778 w 3462"/>
                <a:gd name="T31" fmla="*/ 82 h 3050"/>
                <a:gd name="T32" fmla="*/ 577 w 3462"/>
                <a:gd name="T33" fmla="*/ 0 h 3050"/>
                <a:gd name="T34" fmla="*/ 385 w 3462"/>
                <a:gd name="T35" fmla="*/ 82 h 3050"/>
                <a:gd name="T36" fmla="*/ 330 w 3462"/>
                <a:gd name="T37" fmla="*/ 256 h 3050"/>
                <a:gd name="T38" fmla="*/ 394 w 3462"/>
                <a:gd name="T39" fmla="*/ 413 h 3050"/>
                <a:gd name="T40" fmla="*/ 495 w 3462"/>
                <a:gd name="T41" fmla="*/ 586 h 3050"/>
                <a:gd name="T42" fmla="*/ 495 w 3462"/>
                <a:gd name="T43" fmla="*/ 595 h 3050"/>
                <a:gd name="T44" fmla="*/ 495 w 3462"/>
                <a:gd name="T45" fmla="*/ 907 h 3050"/>
                <a:gd name="T46" fmla="*/ 0 w 3462"/>
                <a:gd name="T47" fmla="*/ 907 h 3050"/>
                <a:gd name="T48" fmla="*/ 0 w 3462"/>
                <a:gd name="T49" fmla="*/ 1721 h 3050"/>
                <a:gd name="T50" fmla="*/ 449 w 3462"/>
                <a:gd name="T51" fmla="*/ 1703 h 3050"/>
                <a:gd name="T52" fmla="*/ 449 w 3462"/>
                <a:gd name="T53" fmla="*/ 1795 h 3050"/>
                <a:gd name="T54" fmla="*/ 879 w 3462"/>
                <a:gd name="T55" fmla="*/ 2912 h 3050"/>
                <a:gd name="T56" fmla="*/ 2985 w 3462"/>
                <a:gd name="T57" fmla="*/ 2912 h 3050"/>
                <a:gd name="T58" fmla="*/ 3407 w 3462"/>
                <a:gd name="T59" fmla="*/ 1795 h 3050"/>
                <a:gd name="T60" fmla="*/ 3407 w 3462"/>
                <a:gd name="T61" fmla="*/ 934 h 3050"/>
                <a:gd name="T62" fmla="*/ 3461 w 3462"/>
                <a:gd name="T63" fmla="*/ 907 h 3050"/>
                <a:gd name="T64" fmla="*/ 2985 w 3462"/>
                <a:gd name="T65" fmla="*/ 907 h 3050"/>
                <a:gd name="T66" fmla="*/ 2985 w 3462"/>
                <a:gd name="T67" fmla="*/ 952 h 3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62" h="3050">
                  <a:moveTo>
                    <a:pt x="2985" y="952"/>
                  </a:moveTo>
                  <a:lnTo>
                    <a:pt x="2985" y="952"/>
                  </a:lnTo>
                  <a:cubicBezTo>
                    <a:pt x="2985" y="971"/>
                    <a:pt x="2994" y="971"/>
                    <a:pt x="3040" y="1034"/>
                  </a:cubicBezTo>
                  <a:cubicBezTo>
                    <a:pt x="3076" y="1089"/>
                    <a:pt x="3131" y="1172"/>
                    <a:pt x="3131" y="1282"/>
                  </a:cubicBezTo>
                  <a:cubicBezTo>
                    <a:pt x="3131" y="1374"/>
                    <a:pt x="3113" y="1474"/>
                    <a:pt x="3040" y="1565"/>
                  </a:cubicBezTo>
                  <a:cubicBezTo>
                    <a:pt x="2976" y="1648"/>
                    <a:pt x="2857" y="1703"/>
                    <a:pt x="2719" y="1703"/>
                  </a:cubicBezTo>
                  <a:cubicBezTo>
                    <a:pt x="2582" y="1703"/>
                    <a:pt x="2463" y="1639"/>
                    <a:pt x="2390" y="1565"/>
                  </a:cubicBezTo>
                  <a:cubicBezTo>
                    <a:pt x="2326" y="1483"/>
                    <a:pt x="2308" y="1374"/>
                    <a:pt x="2308" y="1282"/>
                  </a:cubicBezTo>
                  <a:cubicBezTo>
                    <a:pt x="2308" y="1172"/>
                    <a:pt x="2362" y="1089"/>
                    <a:pt x="2408" y="1034"/>
                  </a:cubicBezTo>
                  <a:cubicBezTo>
                    <a:pt x="2454" y="971"/>
                    <a:pt x="2472" y="952"/>
                    <a:pt x="2472" y="934"/>
                  </a:cubicBezTo>
                  <a:cubicBezTo>
                    <a:pt x="2472" y="907"/>
                    <a:pt x="2472" y="907"/>
                    <a:pt x="2472" y="907"/>
                  </a:cubicBezTo>
                  <a:cubicBezTo>
                    <a:pt x="686" y="907"/>
                    <a:pt x="686" y="907"/>
                    <a:pt x="686" y="907"/>
                  </a:cubicBezTo>
                  <a:cubicBezTo>
                    <a:pt x="686" y="586"/>
                    <a:pt x="686" y="586"/>
                    <a:pt x="686" y="586"/>
                  </a:cubicBezTo>
                  <a:cubicBezTo>
                    <a:pt x="686" y="504"/>
                    <a:pt x="732" y="458"/>
                    <a:pt x="769" y="413"/>
                  </a:cubicBezTo>
                  <a:cubicBezTo>
                    <a:pt x="806" y="357"/>
                    <a:pt x="833" y="321"/>
                    <a:pt x="833" y="256"/>
                  </a:cubicBezTo>
                  <a:cubicBezTo>
                    <a:pt x="833" y="192"/>
                    <a:pt x="815" y="119"/>
                    <a:pt x="778" y="82"/>
                  </a:cubicBezTo>
                  <a:cubicBezTo>
                    <a:pt x="741" y="36"/>
                    <a:pt x="686" y="0"/>
                    <a:pt x="577" y="0"/>
                  </a:cubicBezTo>
                  <a:cubicBezTo>
                    <a:pt x="477" y="9"/>
                    <a:pt x="421" y="36"/>
                    <a:pt x="385" y="82"/>
                  </a:cubicBezTo>
                  <a:cubicBezTo>
                    <a:pt x="348" y="128"/>
                    <a:pt x="330" y="192"/>
                    <a:pt x="330" y="256"/>
                  </a:cubicBezTo>
                  <a:cubicBezTo>
                    <a:pt x="330" y="321"/>
                    <a:pt x="357" y="357"/>
                    <a:pt x="394" y="413"/>
                  </a:cubicBezTo>
                  <a:cubicBezTo>
                    <a:pt x="440" y="458"/>
                    <a:pt x="486" y="504"/>
                    <a:pt x="495" y="586"/>
                  </a:cubicBezTo>
                  <a:cubicBezTo>
                    <a:pt x="495" y="595"/>
                    <a:pt x="495" y="595"/>
                    <a:pt x="495" y="595"/>
                  </a:cubicBezTo>
                  <a:cubicBezTo>
                    <a:pt x="495" y="907"/>
                    <a:pt x="495" y="907"/>
                    <a:pt x="495" y="907"/>
                  </a:cubicBezTo>
                  <a:cubicBezTo>
                    <a:pt x="0" y="907"/>
                    <a:pt x="0" y="907"/>
                    <a:pt x="0" y="907"/>
                  </a:cubicBezTo>
                  <a:cubicBezTo>
                    <a:pt x="0" y="1721"/>
                    <a:pt x="0" y="1721"/>
                    <a:pt x="0" y="1721"/>
                  </a:cubicBezTo>
                  <a:cubicBezTo>
                    <a:pt x="155" y="1721"/>
                    <a:pt x="302" y="1721"/>
                    <a:pt x="449" y="1703"/>
                  </a:cubicBezTo>
                  <a:cubicBezTo>
                    <a:pt x="449" y="1795"/>
                    <a:pt x="449" y="1795"/>
                    <a:pt x="449" y="1795"/>
                  </a:cubicBezTo>
                  <a:cubicBezTo>
                    <a:pt x="449" y="2207"/>
                    <a:pt x="604" y="2619"/>
                    <a:pt x="879" y="2912"/>
                  </a:cubicBezTo>
                  <a:cubicBezTo>
                    <a:pt x="1712" y="3049"/>
                    <a:pt x="2207" y="3049"/>
                    <a:pt x="2985" y="2912"/>
                  </a:cubicBezTo>
                  <a:cubicBezTo>
                    <a:pt x="3260" y="2619"/>
                    <a:pt x="3416" y="2207"/>
                    <a:pt x="3407" y="1795"/>
                  </a:cubicBezTo>
                  <a:cubicBezTo>
                    <a:pt x="3407" y="934"/>
                    <a:pt x="3407" y="934"/>
                    <a:pt x="3407" y="934"/>
                  </a:cubicBezTo>
                  <a:cubicBezTo>
                    <a:pt x="3425" y="925"/>
                    <a:pt x="3443" y="916"/>
                    <a:pt x="3461" y="907"/>
                  </a:cubicBezTo>
                  <a:cubicBezTo>
                    <a:pt x="2985" y="907"/>
                    <a:pt x="2985" y="907"/>
                    <a:pt x="2985" y="907"/>
                  </a:cubicBezTo>
                  <a:lnTo>
                    <a:pt x="2985" y="952"/>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62" name="Freeform 13"/>
            <p:cNvSpPr>
              <a:spLocks noChangeArrowheads="1"/>
            </p:cNvSpPr>
            <p:nvPr/>
          </p:nvSpPr>
          <p:spPr bwMode="auto">
            <a:xfrm>
              <a:off x="4811518" y="2053167"/>
              <a:ext cx="2856756" cy="2465917"/>
            </a:xfrm>
            <a:custGeom>
              <a:avLst/>
              <a:gdLst>
                <a:gd name="T0" fmla="*/ 3717 w 4762"/>
                <a:gd name="T1" fmla="*/ 100 h 4111"/>
                <a:gd name="T2" fmla="*/ 3717 w 4762"/>
                <a:gd name="T3" fmla="*/ 100 h 4111"/>
                <a:gd name="T4" fmla="*/ 3379 w 4762"/>
                <a:gd name="T5" fmla="*/ 45 h 4111"/>
                <a:gd name="T6" fmla="*/ 1438 w 4762"/>
                <a:gd name="T7" fmla="*/ 887 h 4111"/>
                <a:gd name="T8" fmla="*/ 1438 w 4762"/>
                <a:gd name="T9" fmla="*/ 887 h 4111"/>
                <a:gd name="T10" fmla="*/ 28 w 4762"/>
                <a:gd name="T11" fmla="*/ 2370 h 4111"/>
                <a:gd name="T12" fmla="*/ 9 w 4762"/>
                <a:gd name="T13" fmla="*/ 2398 h 4111"/>
                <a:gd name="T14" fmla="*/ 9 w 4762"/>
                <a:gd name="T15" fmla="*/ 2398 h 4111"/>
                <a:gd name="T16" fmla="*/ 28 w 4762"/>
                <a:gd name="T17" fmla="*/ 2389 h 4111"/>
                <a:gd name="T18" fmla="*/ 266 w 4762"/>
                <a:gd name="T19" fmla="*/ 3771 h 4111"/>
                <a:gd name="T20" fmla="*/ 375 w 4762"/>
                <a:gd name="T21" fmla="*/ 4019 h 4111"/>
                <a:gd name="T22" fmla="*/ 660 w 4762"/>
                <a:gd name="T23" fmla="*/ 4101 h 4111"/>
                <a:gd name="T24" fmla="*/ 879 w 4762"/>
                <a:gd name="T25" fmla="*/ 2297 h 4111"/>
                <a:gd name="T26" fmla="*/ 961 w 4762"/>
                <a:gd name="T27" fmla="*/ 2215 h 4111"/>
                <a:gd name="T28" fmla="*/ 1053 w 4762"/>
                <a:gd name="T29" fmla="*/ 2151 h 4111"/>
                <a:gd name="T30" fmla="*/ 2134 w 4762"/>
                <a:gd name="T31" fmla="*/ 1904 h 4111"/>
                <a:gd name="T32" fmla="*/ 2629 w 4762"/>
                <a:gd name="T33" fmla="*/ 2114 h 4111"/>
                <a:gd name="T34" fmla="*/ 2180 w 4762"/>
                <a:gd name="T35" fmla="*/ 2572 h 4111"/>
                <a:gd name="T36" fmla="*/ 2015 w 4762"/>
                <a:gd name="T37" fmla="*/ 2929 h 4111"/>
                <a:gd name="T38" fmla="*/ 2134 w 4762"/>
                <a:gd name="T39" fmla="*/ 3259 h 4111"/>
                <a:gd name="T40" fmla="*/ 2811 w 4762"/>
                <a:gd name="T41" fmla="*/ 3185 h 4111"/>
                <a:gd name="T42" fmla="*/ 4166 w 4762"/>
                <a:gd name="T43" fmla="*/ 2178 h 4111"/>
                <a:gd name="T44" fmla="*/ 4423 w 4762"/>
                <a:gd name="T45" fmla="*/ 1977 h 4111"/>
                <a:gd name="T46" fmla="*/ 4706 w 4762"/>
                <a:gd name="T47" fmla="*/ 1281 h 4111"/>
                <a:gd name="T48" fmla="*/ 4624 w 4762"/>
                <a:gd name="T49" fmla="*/ 915 h 4111"/>
                <a:gd name="T50" fmla="*/ 3717 w 4762"/>
                <a:gd name="T51" fmla="*/ 100 h 4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762" h="4111">
                  <a:moveTo>
                    <a:pt x="3717" y="100"/>
                  </a:moveTo>
                  <a:lnTo>
                    <a:pt x="3717" y="100"/>
                  </a:lnTo>
                  <a:cubicBezTo>
                    <a:pt x="3626" y="18"/>
                    <a:pt x="3489" y="0"/>
                    <a:pt x="3379" y="45"/>
                  </a:cubicBezTo>
                  <a:cubicBezTo>
                    <a:pt x="1438" y="887"/>
                    <a:pt x="1438" y="887"/>
                    <a:pt x="1438" y="887"/>
                  </a:cubicBezTo>
                  <a:lnTo>
                    <a:pt x="1438" y="887"/>
                  </a:lnTo>
                  <a:cubicBezTo>
                    <a:pt x="1209" y="988"/>
                    <a:pt x="0" y="2142"/>
                    <a:pt x="28" y="2370"/>
                  </a:cubicBezTo>
                  <a:cubicBezTo>
                    <a:pt x="28" y="2380"/>
                    <a:pt x="9" y="2389"/>
                    <a:pt x="9" y="2398"/>
                  </a:cubicBezTo>
                  <a:lnTo>
                    <a:pt x="9" y="2398"/>
                  </a:lnTo>
                  <a:lnTo>
                    <a:pt x="28" y="2389"/>
                  </a:lnTo>
                  <a:cubicBezTo>
                    <a:pt x="266" y="3771"/>
                    <a:pt x="266" y="3771"/>
                    <a:pt x="266" y="3771"/>
                  </a:cubicBezTo>
                  <a:cubicBezTo>
                    <a:pt x="266" y="3863"/>
                    <a:pt x="311" y="3955"/>
                    <a:pt x="375" y="4019"/>
                  </a:cubicBezTo>
                  <a:cubicBezTo>
                    <a:pt x="449" y="4083"/>
                    <a:pt x="559" y="4110"/>
                    <a:pt x="660" y="4101"/>
                  </a:cubicBezTo>
                  <a:cubicBezTo>
                    <a:pt x="348" y="3525"/>
                    <a:pt x="412" y="2801"/>
                    <a:pt x="879" y="2297"/>
                  </a:cubicBezTo>
                  <a:cubicBezTo>
                    <a:pt x="916" y="2260"/>
                    <a:pt x="943" y="2233"/>
                    <a:pt x="961" y="2215"/>
                  </a:cubicBezTo>
                  <a:cubicBezTo>
                    <a:pt x="989" y="2187"/>
                    <a:pt x="1026" y="2160"/>
                    <a:pt x="1053" y="2151"/>
                  </a:cubicBezTo>
                  <a:cubicBezTo>
                    <a:pt x="1438" y="2060"/>
                    <a:pt x="1849" y="1968"/>
                    <a:pt x="2134" y="1904"/>
                  </a:cubicBezTo>
                  <a:cubicBezTo>
                    <a:pt x="2143" y="1904"/>
                    <a:pt x="2509" y="1913"/>
                    <a:pt x="2629" y="2114"/>
                  </a:cubicBezTo>
                  <a:cubicBezTo>
                    <a:pt x="2180" y="2572"/>
                    <a:pt x="2180" y="2572"/>
                    <a:pt x="2180" y="2572"/>
                  </a:cubicBezTo>
                  <a:cubicBezTo>
                    <a:pt x="2088" y="2673"/>
                    <a:pt x="2024" y="2801"/>
                    <a:pt x="2015" y="2929"/>
                  </a:cubicBezTo>
                  <a:cubicBezTo>
                    <a:pt x="2006" y="3058"/>
                    <a:pt x="2051" y="3176"/>
                    <a:pt x="2134" y="3259"/>
                  </a:cubicBezTo>
                  <a:cubicBezTo>
                    <a:pt x="2307" y="3415"/>
                    <a:pt x="2619" y="3378"/>
                    <a:pt x="2811" y="3185"/>
                  </a:cubicBezTo>
                  <a:cubicBezTo>
                    <a:pt x="3314" y="2645"/>
                    <a:pt x="3553" y="2260"/>
                    <a:pt x="4166" y="2178"/>
                  </a:cubicBezTo>
                  <a:cubicBezTo>
                    <a:pt x="4285" y="2160"/>
                    <a:pt x="4377" y="2087"/>
                    <a:pt x="4423" y="1977"/>
                  </a:cubicBezTo>
                  <a:cubicBezTo>
                    <a:pt x="4706" y="1281"/>
                    <a:pt x="4706" y="1281"/>
                    <a:pt x="4706" y="1281"/>
                  </a:cubicBezTo>
                  <a:cubicBezTo>
                    <a:pt x="4761" y="1153"/>
                    <a:pt x="4725" y="1007"/>
                    <a:pt x="4624" y="915"/>
                  </a:cubicBezTo>
                  <a:lnTo>
                    <a:pt x="3717" y="100"/>
                  </a:ln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63" name="Freeform 14"/>
            <p:cNvSpPr>
              <a:spLocks noChangeArrowheads="1"/>
            </p:cNvSpPr>
            <p:nvPr/>
          </p:nvSpPr>
          <p:spPr bwMode="auto">
            <a:xfrm>
              <a:off x="4949067" y="3278189"/>
              <a:ext cx="1973278" cy="2010833"/>
            </a:xfrm>
            <a:custGeom>
              <a:avLst/>
              <a:gdLst>
                <a:gd name="T0" fmla="*/ 2848 w 3288"/>
                <a:gd name="T1" fmla="*/ 2289 h 3352"/>
                <a:gd name="T2" fmla="*/ 2848 w 3288"/>
                <a:gd name="T3" fmla="*/ 2289 h 3352"/>
                <a:gd name="T4" fmla="*/ 3205 w 3288"/>
                <a:gd name="T5" fmla="*/ 1035 h 3352"/>
                <a:gd name="T6" fmla="*/ 3003 w 3288"/>
                <a:gd name="T7" fmla="*/ 907 h 3352"/>
                <a:gd name="T8" fmla="*/ 2912 w 3288"/>
                <a:gd name="T9" fmla="*/ 952 h 3352"/>
                <a:gd name="T10" fmla="*/ 2664 w 3288"/>
                <a:gd name="T11" fmla="*/ 1227 h 3352"/>
                <a:gd name="T12" fmla="*/ 1831 w 3288"/>
                <a:gd name="T13" fmla="*/ 1318 h 3352"/>
                <a:gd name="T14" fmla="*/ 1822 w 3288"/>
                <a:gd name="T15" fmla="*/ 1309 h 3352"/>
                <a:gd name="T16" fmla="*/ 1657 w 3288"/>
                <a:gd name="T17" fmla="*/ 879 h 3352"/>
                <a:gd name="T18" fmla="*/ 1859 w 3288"/>
                <a:gd name="T19" fmla="*/ 440 h 3352"/>
                <a:gd name="T20" fmla="*/ 1868 w 3288"/>
                <a:gd name="T21" fmla="*/ 440 h 3352"/>
                <a:gd name="T22" fmla="*/ 1877 w 3288"/>
                <a:gd name="T23" fmla="*/ 421 h 3352"/>
                <a:gd name="T24" fmla="*/ 2014 w 3288"/>
                <a:gd name="T25" fmla="*/ 284 h 3352"/>
                <a:gd name="T26" fmla="*/ 2014 w 3288"/>
                <a:gd name="T27" fmla="*/ 46 h 3352"/>
                <a:gd name="T28" fmla="*/ 1887 w 3288"/>
                <a:gd name="T29" fmla="*/ 0 h 3352"/>
                <a:gd name="T30" fmla="*/ 1859 w 3288"/>
                <a:gd name="T31" fmla="*/ 0 h 3352"/>
                <a:gd name="T32" fmla="*/ 898 w 3288"/>
                <a:gd name="T33" fmla="*/ 219 h 3352"/>
                <a:gd name="T34" fmla="*/ 852 w 3288"/>
                <a:gd name="T35" fmla="*/ 238 h 3352"/>
                <a:gd name="T36" fmla="*/ 815 w 3288"/>
                <a:gd name="T37" fmla="*/ 266 h 3352"/>
                <a:gd name="T38" fmla="*/ 742 w 3288"/>
                <a:gd name="T39" fmla="*/ 339 h 3352"/>
                <a:gd name="T40" fmla="*/ 385 w 3288"/>
                <a:gd name="T41" fmla="*/ 1090 h 3352"/>
                <a:gd name="T42" fmla="*/ 705 w 3288"/>
                <a:gd name="T43" fmla="*/ 2243 h 3352"/>
                <a:gd name="T44" fmla="*/ 467 w 3288"/>
                <a:gd name="T45" fmla="*/ 2463 h 3352"/>
                <a:gd name="T46" fmla="*/ 467 w 3288"/>
                <a:gd name="T47" fmla="*/ 2463 h 3352"/>
                <a:gd name="T48" fmla="*/ 265 w 3288"/>
                <a:gd name="T49" fmla="*/ 2509 h 3352"/>
                <a:gd name="T50" fmla="*/ 110 w 3288"/>
                <a:gd name="T51" fmla="*/ 2564 h 3352"/>
                <a:gd name="T52" fmla="*/ 9 w 3288"/>
                <a:gd name="T53" fmla="*/ 2719 h 3352"/>
                <a:gd name="T54" fmla="*/ 91 w 3288"/>
                <a:gd name="T55" fmla="*/ 2921 h 3352"/>
                <a:gd name="T56" fmla="*/ 275 w 3288"/>
                <a:gd name="T57" fmla="*/ 3013 h 3352"/>
                <a:gd name="T58" fmla="*/ 440 w 3288"/>
                <a:gd name="T59" fmla="*/ 2930 h 3352"/>
                <a:gd name="T60" fmla="*/ 513 w 3288"/>
                <a:gd name="T61" fmla="*/ 2783 h 3352"/>
                <a:gd name="T62" fmla="*/ 586 w 3288"/>
                <a:gd name="T63" fmla="*/ 2609 h 3352"/>
                <a:gd name="T64" fmla="*/ 843 w 3288"/>
                <a:gd name="T65" fmla="*/ 2381 h 3352"/>
                <a:gd name="T66" fmla="*/ 2344 w 3288"/>
                <a:gd name="T67" fmla="*/ 2636 h 3352"/>
                <a:gd name="T68" fmla="*/ 2472 w 3288"/>
                <a:gd name="T69" fmla="*/ 2839 h 3352"/>
                <a:gd name="T70" fmla="*/ 2472 w 3288"/>
                <a:gd name="T71" fmla="*/ 2839 h 3352"/>
                <a:gd name="T72" fmla="*/ 2481 w 3288"/>
                <a:gd name="T73" fmla="*/ 3049 h 3352"/>
                <a:gd name="T74" fmla="*/ 2509 w 3288"/>
                <a:gd name="T75" fmla="*/ 3214 h 3352"/>
                <a:gd name="T76" fmla="*/ 2646 w 3288"/>
                <a:gd name="T77" fmla="*/ 3333 h 3352"/>
                <a:gd name="T78" fmla="*/ 2857 w 3288"/>
                <a:gd name="T79" fmla="*/ 3296 h 3352"/>
                <a:gd name="T80" fmla="*/ 2985 w 3288"/>
                <a:gd name="T81" fmla="*/ 3131 h 3352"/>
                <a:gd name="T82" fmla="*/ 2930 w 3288"/>
                <a:gd name="T83" fmla="*/ 2949 h 3352"/>
                <a:gd name="T84" fmla="*/ 2802 w 3288"/>
                <a:gd name="T85" fmla="*/ 2857 h 3352"/>
                <a:gd name="T86" fmla="*/ 2637 w 3288"/>
                <a:gd name="T87" fmla="*/ 2747 h 3352"/>
                <a:gd name="T88" fmla="*/ 2518 w 3288"/>
                <a:gd name="T89" fmla="*/ 2555 h 3352"/>
                <a:gd name="T90" fmla="*/ 2848 w 3288"/>
                <a:gd name="T91" fmla="*/ 2289 h 3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288" h="3352">
                  <a:moveTo>
                    <a:pt x="2848" y="2289"/>
                  </a:moveTo>
                  <a:lnTo>
                    <a:pt x="2848" y="2289"/>
                  </a:lnTo>
                  <a:cubicBezTo>
                    <a:pt x="3168" y="1941"/>
                    <a:pt x="3287" y="1465"/>
                    <a:pt x="3205" y="1035"/>
                  </a:cubicBezTo>
                  <a:cubicBezTo>
                    <a:pt x="3186" y="943"/>
                    <a:pt x="3095" y="888"/>
                    <a:pt x="3003" y="907"/>
                  </a:cubicBezTo>
                  <a:cubicBezTo>
                    <a:pt x="2967" y="916"/>
                    <a:pt x="2939" y="934"/>
                    <a:pt x="2912" y="952"/>
                  </a:cubicBezTo>
                  <a:cubicBezTo>
                    <a:pt x="2839" y="1044"/>
                    <a:pt x="2756" y="1126"/>
                    <a:pt x="2664" y="1227"/>
                  </a:cubicBezTo>
                  <a:cubicBezTo>
                    <a:pt x="2436" y="1475"/>
                    <a:pt x="2078" y="1538"/>
                    <a:pt x="1831" y="1318"/>
                  </a:cubicBezTo>
                  <a:cubicBezTo>
                    <a:pt x="1822" y="1318"/>
                    <a:pt x="1822" y="1309"/>
                    <a:pt x="1822" y="1309"/>
                  </a:cubicBezTo>
                  <a:cubicBezTo>
                    <a:pt x="1703" y="1199"/>
                    <a:pt x="1648" y="1044"/>
                    <a:pt x="1657" y="879"/>
                  </a:cubicBezTo>
                  <a:cubicBezTo>
                    <a:pt x="1676" y="714"/>
                    <a:pt x="1740" y="568"/>
                    <a:pt x="1859" y="440"/>
                  </a:cubicBezTo>
                  <a:lnTo>
                    <a:pt x="1868" y="440"/>
                  </a:lnTo>
                  <a:cubicBezTo>
                    <a:pt x="1868" y="440"/>
                    <a:pt x="1868" y="431"/>
                    <a:pt x="1877" y="421"/>
                  </a:cubicBezTo>
                  <a:cubicBezTo>
                    <a:pt x="2014" y="284"/>
                    <a:pt x="2014" y="284"/>
                    <a:pt x="2014" y="284"/>
                  </a:cubicBezTo>
                  <a:cubicBezTo>
                    <a:pt x="2078" y="219"/>
                    <a:pt x="2078" y="110"/>
                    <a:pt x="2014" y="46"/>
                  </a:cubicBezTo>
                  <a:cubicBezTo>
                    <a:pt x="1978" y="19"/>
                    <a:pt x="1932" y="0"/>
                    <a:pt x="1887" y="0"/>
                  </a:cubicBezTo>
                  <a:cubicBezTo>
                    <a:pt x="1877" y="0"/>
                    <a:pt x="1868" y="0"/>
                    <a:pt x="1859" y="0"/>
                  </a:cubicBezTo>
                  <a:cubicBezTo>
                    <a:pt x="1593" y="64"/>
                    <a:pt x="1236" y="146"/>
                    <a:pt x="898" y="219"/>
                  </a:cubicBezTo>
                  <a:cubicBezTo>
                    <a:pt x="879" y="229"/>
                    <a:pt x="870" y="229"/>
                    <a:pt x="852" y="238"/>
                  </a:cubicBezTo>
                  <a:cubicBezTo>
                    <a:pt x="843" y="247"/>
                    <a:pt x="833" y="256"/>
                    <a:pt x="815" y="266"/>
                  </a:cubicBezTo>
                  <a:cubicBezTo>
                    <a:pt x="797" y="284"/>
                    <a:pt x="769" y="311"/>
                    <a:pt x="742" y="339"/>
                  </a:cubicBezTo>
                  <a:cubicBezTo>
                    <a:pt x="540" y="559"/>
                    <a:pt x="422" y="824"/>
                    <a:pt x="385" y="1090"/>
                  </a:cubicBezTo>
                  <a:cubicBezTo>
                    <a:pt x="321" y="1493"/>
                    <a:pt x="431" y="1923"/>
                    <a:pt x="705" y="2243"/>
                  </a:cubicBezTo>
                  <a:cubicBezTo>
                    <a:pt x="467" y="2463"/>
                    <a:pt x="467" y="2463"/>
                    <a:pt x="467" y="2463"/>
                  </a:cubicBezTo>
                  <a:lnTo>
                    <a:pt x="467" y="2463"/>
                  </a:lnTo>
                  <a:cubicBezTo>
                    <a:pt x="403" y="2509"/>
                    <a:pt x="330" y="2509"/>
                    <a:pt x="265" y="2509"/>
                  </a:cubicBezTo>
                  <a:cubicBezTo>
                    <a:pt x="201" y="2518"/>
                    <a:pt x="155" y="2518"/>
                    <a:pt x="110" y="2564"/>
                  </a:cubicBezTo>
                  <a:cubicBezTo>
                    <a:pt x="55" y="2609"/>
                    <a:pt x="19" y="2664"/>
                    <a:pt x="9" y="2719"/>
                  </a:cubicBezTo>
                  <a:cubicBezTo>
                    <a:pt x="0" y="2774"/>
                    <a:pt x="19" y="2839"/>
                    <a:pt x="91" y="2921"/>
                  </a:cubicBezTo>
                  <a:cubicBezTo>
                    <a:pt x="155" y="2994"/>
                    <a:pt x="220" y="3022"/>
                    <a:pt x="275" y="3013"/>
                  </a:cubicBezTo>
                  <a:cubicBezTo>
                    <a:pt x="330" y="3013"/>
                    <a:pt x="394" y="2976"/>
                    <a:pt x="440" y="2930"/>
                  </a:cubicBezTo>
                  <a:cubicBezTo>
                    <a:pt x="486" y="2893"/>
                    <a:pt x="504" y="2848"/>
                    <a:pt x="513" y="2783"/>
                  </a:cubicBezTo>
                  <a:cubicBezTo>
                    <a:pt x="531" y="2728"/>
                    <a:pt x="531" y="2655"/>
                    <a:pt x="586" y="2609"/>
                  </a:cubicBezTo>
                  <a:cubicBezTo>
                    <a:pt x="843" y="2381"/>
                    <a:pt x="843" y="2381"/>
                    <a:pt x="843" y="2381"/>
                  </a:cubicBezTo>
                  <a:cubicBezTo>
                    <a:pt x="1264" y="2756"/>
                    <a:pt x="1850" y="2839"/>
                    <a:pt x="2344" y="2636"/>
                  </a:cubicBezTo>
                  <a:cubicBezTo>
                    <a:pt x="2472" y="2839"/>
                    <a:pt x="2472" y="2839"/>
                    <a:pt x="2472" y="2839"/>
                  </a:cubicBezTo>
                  <a:lnTo>
                    <a:pt x="2472" y="2839"/>
                  </a:lnTo>
                  <a:cubicBezTo>
                    <a:pt x="2509" y="2921"/>
                    <a:pt x="2491" y="2985"/>
                    <a:pt x="2481" y="3049"/>
                  </a:cubicBezTo>
                  <a:cubicBezTo>
                    <a:pt x="2481" y="3113"/>
                    <a:pt x="2481" y="3159"/>
                    <a:pt x="2509" y="3214"/>
                  </a:cubicBezTo>
                  <a:cubicBezTo>
                    <a:pt x="2545" y="3278"/>
                    <a:pt x="2591" y="3315"/>
                    <a:pt x="2646" y="3333"/>
                  </a:cubicBezTo>
                  <a:cubicBezTo>
                    <a:pt x="2701" y="3351"/>
                    <a:pt x="2766" y="3351"/>
                    <a:pt x="2857" y="3296"/>
                  </a:cubicBezTo>
                  <a:cubicBezTo>
                    <a:pt x="2949" y="3241"/>
                    <a:pt x="2976" y="3186"/>
                    <a:pt x="2985" y="3131"/>
                  </a:cubicBezTo>
                  <a:cubicBezTo>
                    <a:pt x="2994" y="3067"/>
                    <a:pt x="2967" y="3003"/>
                    <a:pt x="2930" y="2949"/>
                  </a:cubicBezTo>
                  <a:cubicBezTo>
                    <a:pt x="2903" y="2903"/>
                    <a:pt x="2857" y="2875"/>
                    <a:pt x="2802" y="2857"/>
                  </a:cubicBezTo>
                  <a:cubicBezTo>
                    <a:pt x="2747" y="2829"/>
                    <a:pt x="2683" y="2811"/>
                    <a:pt x="2637" y="2747"/>
                  </a:cubicBezTo>
                  <a:cubicBezTo>
                    <a:pt x="2518" y="2555"/>
                    <a:pt x="2518" y="2555"/>
                    <a:pt x="2518" y="2555"/>
                  </a:cubicBezTo>
                  <a:cubicBezTo>
                    <a:pt x="2637" y="2482"/>
                    <a:pt x="2747" y="2390"/>
                    <a:pt x="2848" y="2289"/>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64" name="Freeform 15"/>
            <p:cNvSpPr>
              <a:spLocks noChangeArrowheads="1"/>
            </p:cNvSpPr>
            <p:nvPr/>
          </p:nvSpPr>
          <p:spPr bwMode="auto">
            <a:xfrm>
              <a:off x="6887956" y="1153584"/>
              <a:ext cx="1896569" cy="1836208"/>
            </a:xfrm>
            <a:custGeom>
              <a:avLst/>
              <a:gdLst>
                <a:gd name="T0" fmla="*/ 3050 w 3160"/>
                <a:gd name="T1" fmla="*/ 1849 h 3059"/>
                <a:gd name="T2" fmla="*/ 3050 w 3160"/>
                <a:gd name="T3" fmla="*/ 1849 h 3059"/>
                <a:gd name="T4" fmla="*/ 1026 w 3160"/>
                <a:gd name="T5" fmla="*/ 55 h 3059"/>
                <a:gd name="T6" fmla="*/ 806 w 3160"/>
                <a:gd name="T7" fmla="*/ 27 h 3059"/>
                <a:gd name="T8" fmla="*/ 714 w 3160"/>
                <a:gd name="T9" fmla="*/ 91 h 3059"/>
                <a:gd name="T10" fmla="*/ 83 w 3160"/>
                <a:gd name="T11" fmla="*/ 823 h 3059"/>
                <a:gd name="T12" fmla="*/ 110 w 3160"/>
                <a:gd name="T13" fmla="*/ 1153 h 3059"/>
                <a:gd name="T14" fmla="*/ 2170 w 3160"/>
                <a:gd name="T15" fmla="*/ 2985 h 3059"/>
                <a:gd name="T16" fmla="*/ 2491 w 3160"/>
                <a:gd name="T17" fmla="*/ 2948 h 3059"/>
                <a:gd name="T18" fmla="*/ 3086 w 3160"/>
                <a:gd name="T19" fmla="*/ 2170 h 3059"/>
                <a:gd name="T20" fmla="*/ 3050 w 3160"/>
                <a:gd name="T21" fmla="*/ 1849 h 3059"/>
                <a:gd name="T22" fmla="*/ 2564 w 3160"/>
                <a:gd name="T23" fmla="*/ 2426 h 3059"/>
                <a:gd name="T24" fmla="*/ 2564 w 3160"/>
                <a:gd name="T25" fmla="*/ 2426 h 3059"/>
                <a:gd name="T26" fmla="*/ 2079 w 3160"/>
                <a:gd name="T27" fmla="*/ 2234 h 3059"/>
                <a:gd name="T28" fmla="*/ 2280 w 3160"/>
                <a:gd name="T29" fmla="*/ 1757 h 3059"/>
                <a:gd name="T30" fmla="*/ 2756 w 3160"/>
                <a:gd name="T31" fmla="*/ 1950 h 3059"/>
                <a:gd name="T32" fmla="*/ 2564 w 3160"/>
                <a:gd name="T33" fmla="*/ 2426 h 3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60" h="3059">
                  <a:moveTo>
                    <a:pt x="3050" y="1849"/>
                  </a:moveTo>
                  <a:lnTo>
                    <a:pt x="3050" y="1849"/>
                  </a:lnTo>
                  <a:cubicBezTo>
                    <a:pt x="1026" y="55"/>
                    <a:pt x="1026" y="55"/>
                    <a:pt x="1026" y="55"/>
                  </a:cubicBezTo>
                  <a:cubicBezTo>
                    <a:pt x="971" y="9"/>
                    <a:pt x="879" y="0"/>
                    <a:pt x="806" y="27"/>
                  </a:cubicBezTo>
                  <a:cubicBezTo>
                    <a:pt x="769" y="37"/>
                    <a:pt x="742" y="55"/>
                    <a:pt x="714" y="91"/>
                  </a:cubicBezTo>
                  <a:cubicBezTo>
                    <a:pt x="83" y="823"/>
                    <a:pt x="83" y="823"/>
                    <a:pt x="83" y="823"/>
                  </a:cubicBezTo>
                  <a:cubicBezTo>
                    <a:pt x="0" y="915"/>
                    <a:pt x="19" y="1080"/>
                    <a:pt x="110" y="1153"/>
                  </a:cubicBezTo>
                  <a:cubicBezTo>
                    <a:pt x="2170" y="2985"/>
                    <a:pt x="2170" y="2985"/>
                    <a:pt x="2170" y="2985"/>
                  </a:cubicBezTo>
                  <a:cubicBezTo>
                    <a:pt x="2261" y="3058"/>
                    <a:pt x="2417" y="3040"/>
                    <a:pt x="2491" y="2948"/>
                  </a:cubicBezTo>
                  <a:cubicBezTo>
                    <a:pt x="3086" y="2170"/>
                    <a:pt x="3086" y="2170"/>
                    <a:pt x="3086" y="2170"/>
                  </a:cubicBezTo>
                  <a:cubicBezTo>
                    <a:pt x="3159" y="2078"/>
                    <a:pt x="3141" y="1922"/>
                    <a:pt x="3050" y="1849"/>
                  </a:cubicBezTo>
                  <a:close/>
                  <a:moveTo>
                    <a:pt x="2564" y="2426"/>
                  </a:moveTo>
                  <a:lnTo>
                    <a:pt x="2564" y="2426"/>
                  </a:lnTo>
                  <a:cubicBezTo>
                    <a:pt x="2372" y="2509"/>
                    <a:pt x="2161" y="2417"/>
                    <a:pt x="2079" y="2234"/>
                  </a:cubicBezTo>
                  <a:cubicBezTo>
                    <a:pt x="2006" y="2051"/>
                    <a:pt x="2088" y="1831"/>
                    <a:pt x="2280" y="1757"/>
                  </a:cubicBezTo>
                  <a:cubicBezTo>
                    <a:pt x="2464" y="1675"/>
                    <a:pt x="2674" y="1767"/>
                    <a:pt x="2756" y="1950"/>
                  </a:cubicBezTo>
                  <a:cubicBezTo>
                    <a:pt x="2839" y="2133"/>
                    <a:pt x="2747" y="2353"/>
                    <a:pt x="2564" y="2426"/>
                  </a:cubicBez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sp>
          <p:nvSpPr>
            <p:cNvPr id="65" name="Freeform 16"/>
            <p:cNvSpPr>
              <a:spLocks noChangeArrowheads="1"/>
            </p:cNvSpPr>
            <p:nvPr/>
          </p:nvSpPr>
          <p:spPr bwMode="auto">
            <a:xfrm>
              <a:off x="7279437" y="5328709"/>
              <a:ext cx="581932" cy="296333"/>
            </a:xfrm>
            <a:custGeom>
              <a:avLst/>
              <a:gdLst>
                <a:gd name="T0" fmla="*/ 897 w 971"/>
                <a:gd name="T1" fmla="*/ 54 h 495"/>
                <a:gd name="T2" fmla="*/ 897 w 971"/>
                <a:gd name="T3" fmla="*/ 54 h 495"/>
                <a:gd name="T4" fmla="*/ 714 w 971"/>
                <a:gd name="T5" fmla="*/ 0 h 495"/>
                <a:gd name="T6" fmla="*/ 567 w 971"/>
                <a:gd name="T7" fmla="*/ 54 h 495"/>
                <a:gd name="T8" fmla="*/ 384 w 971"/>
                <a:gd name="T9" fmla="*/ 146 h 495"/>
                <a:gd name="T10" fmla="*/ 0 w 971"/>
                <a:gd name="T11" fmla="*/ 146 h 495"/>
                <a:gd name="T12" fmla="*/ 0 w 971"/>
                <a:gd name="T13" fmla="*/ 329 h 495"/>
                <a:gd name="T14" fmla="*/ 375 w 971"/>
                <a:gd name="T15" fmla="*/ 329 h 495"/>
                <a:gd name="T16" fmla="*/ 384 w 971"/>
                <a:gd name="T17" fmla="*/ 329 h 495"/>
                <a:gd name="T18" fmla="*/ 567 w 971"/>
                <a:gd name="T19" fmla="*/ 430 h 495"/>
                <a:gd name="T20" fmla="*/ 714 w 971"/>
                <a:gd name="T21" fmla="*/ 494 h 495"/>
                <a:gd name="T22" fmla="*/ 897 w 971"/>
                <a:gd name="T23" fmla="*/ 448 h 495"/>
                <a:gd name="T24" fmla="*/ 970 w 971"/>
                <a:gd name="T25" fmla="*/ 246 h 495"/>
                <a:gd name="T26" fmla="*/ 897 w 971"/>
                <a:gd name="T27" fmla="*/ 54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1" h="495">
                  <a:moveTo>
                    <a:pt x="897" y="54"/>
                  </a:moveTo>
                  <a:lnTo>
                    <a:pt x="897" y="54"/>
                  </a:lnTo>
                  <a:cubicBezTo>
                    <a:pt x="851" y="18"/>
                    <a:pt x="787" y="0"/>
                    <a:pt x="714" y="0"/>
                  </a:cubicBezTo>
                  <a:cubicBezTo>
                    <a:pt x="658" y="0"/>
                    <a:pt x="613" y="27"/>
                    <a:pt x="567" y="54"/>
                  </a:cubicBezTo>
                  <a:cubicBezTo>
                    <a:pt x="521" y="91"/>
                    <a:pt x="467" y="146"/>
                    <a:pt x="384" y="146"/>
                  </a:cubicBezTo>
                  <a:cubicBezTo>
                    <a:pt x="0" y="146"/>
                    <a:pt x="0" y="146"/>
                    <a:pt x="0" y="146"/>
                  </a:cubicBezTo>
                  <a:cubicBezTo>
                    <a:pt x="0" y="329"/>
                    <a:pt x="0" y="329"/>
                    <a:pt x="0" y="329"/>
                  </a:cubicBezTo>
                  <a:cubicBezTo>
                    <a:pt x="375" y="329"/>
                    <a:pt x="375" y="329"/>
                    <a:pt x="375" y="329"/>
                  </a:cubicBezTo>
                  <a:cubicBezTo>
                    <a:pt x="384" y="329"/>
                    <a:pt x="384" y="329"/>
                    <a:pt x="384" y="329"/>
                  </a:cubicBezTo>
                  <a:cubicBezTo>
                    <a:pt x="467" y="338"/>
                    <a:pt x="521" y="393"/>
                    <a:pt x="567" y="430"/>
                  </a:cubicBezTo>
                  <a:cubicBezTo>
                    <a:pt x="613" y="466"/>
                    <a:pt x="658" y="494"/>
                    <a:pt x="714" y="494"/>
                  </a:cubicBezTo>
                  <a:cubicBezTo>
                    <a:pt x="787" y="494"/>
                    <a:pt x="851" y="485"/>
                    <a:pt x="897" y="448"/>
                  </a:cubicBezTo>
                  <a:cubicBezTo>
                    <a:pt x="943" y="411"/>
                    <a:pt x="970" y="356"/>
                    <a:pt x="970" y="246"/>
                  </a:cubicBezTo>
                  <a:cubicBezTo>
                    <a:pt x="970" y="146"/>
                    <a:pt x="943" y="91"/>
                    <a:pt x="897" y="54"/>
                  </a:cubicBezTo>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54708" tIns="27354" rIns="54708" bIns="27354" anchor="ctr"/>
            <a:lstStyle/>
            <a:p>
              <a:endParaRPr lang="en-US" sz="635"/>
            </a:p>
          </p:txBody>
        </p:sp>
      </p:grpSp>
      <p:sp>
        <p:nvSpPr>
          <p:cNvPr id="37"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14:window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 name="组合 8"/>
          <p:cNvGrpSpPr/>
          <p:nvPr/>
        </p:nvGrpSpPr>
        <p:grpSpPr>
          <a:xfrm>
            <a:off x="1026578" y="1215790"/>
            <a:ext cx="3562578" cy="890693"/>
            <a:chOff x="544923" y="2418093"/>
            <a:chExt cx="4750103" cy="1187591"/>
          </a:xfrm>
        </p:grpSpPr>
        <p:sp>
          <p:nvSpPr>
            <p:cNvPr id="10" name="矩形 9"/>
            <p:cNvSpPr/>
            <p:nvPr/>
          </p:nvSpPr>
          <p:spPr>
            <a:xfrm>
              <a:off x="544923" y="2787425"/>
              <a:ext cx="4750103" cy="818259"/>
            </a:xfrm>
            <a:prstGeom prst="rect">
              <a:avLst/>
            </a:prstGeom>
            <a:noFill/>
          </p:spPr>
          <p:txBody>
            <a:bodyPr wrap="square">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chemeClr val="bg1">
                    <a:lumMod val="6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文本框 26"/>
            <p:cNvSpPr txBox="1"/>
            <p:nvPr/>
          </p:nvSpPr>
          <p:spPr>
            <a:xfrm>
              <a:off x="544923" y="2418093"/>
              <a:ext cx="1682512" cy="410369"/>
            </a:xfrm>
            <a:prstGeom prst="rect">
              <a:avLst/>
            </a:prstGeom>
            <a:noFill/>
          </p:spPr>
          <p:txBody>
            <a:bodyPr wrap="none" rtlCol="0">
              <a:spAutoFit/>
            </a:bodyPr>
            <a:lstStyle/>
            <a:p>
              <a:r>
                <a:rPr lang="zh-CN" altLang="en-US" sz="1400" dirty="0">
                  <a:solidFill>
                    <a:schemeClr val="bg1">
                      <a:lumMod val="65000"/>
                    </a:schemeClr>
                  </a:solidFill>
                  <a:latin typeface="微软雅黑" panose="020B0503020204020204" pitchFamily="34" charset="-122"/>
                  <a:ea typeface="微软雅黑" panose="020B0503020204020204" pitchFamily="34" charset="-122"/>
                </a:rPr>
                <a:t>单击添加标题</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026578" y="2346869"/>
            <a:ext cx="3562578" cy="890693"/>
            <a:chOff x="544923" y="2418093"/>
            <a:chExt cx="4750103" cy="1187591"/>
          </a:xfrm>
        </p:grpSpPr>
        <p:sp>
          <p:nvSpPr>
            <p:cNvPr id="14" name="矩形 13"/>
            <p:cNvSpPr/>
            <p:nvPr/>
          </p:nvSpPr>
          <p:spPr>
            <a:xfrm>
              <a:off x="544923" y="2787425"/>
              <a:ext cx="4750103" cy="818259"/>
            </a:xfrm>
            <a:prstGeom prst="rect">
              <a:avLst/>
            </a:prstGeom>
            <a:noFill/>
          </p:spPr>
          <p:txBody>
            <a:bodyPr wrap="square">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chemeClr val="bg1">
                    <a:lumMod val="6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文本框 30"/>
            <p:cNvSpPr txBox="1"/>
            <p:nvPr/>
          </p:nvSpPr>
          <p:spPr>
            <a:xfrm>
              <a:off x="544923" y="2418093"/>
              <a:ext cx="1682512" cy="410369"/>
            </a:xfrm>
            <a:prstGeom prst="rect">
              <a:avLst/>
            </a:prstGeom>
            <a:noFill/>
          </p:spPr>
          <p:txBody>
            <a:bodyPr wrap="none" rtlCol="0">
              <a:spAutoFit/>
            </a:bodyPr>
            <a:lstStyle/>
            <a:p>
              <a:r>
                <a:rPr lang="zh-CN" altLang="en-US" sz="1400" dirty="0">
                  <a:solidFill>
                    <a:schemeClr val="bg1">
                      <a:lumMod val="65000"/>
                    </a:schemeClr>
                  </a:solidFill>
                  <a:latin typeface="微软雅黑" panose="020B0503020204020204" pitchFamily="34" charset="-122"/>
                  <a:ea typeface="微软雅黑" panose="020B0503020204020204" pitchFamily="34" charset="-122"/>
                </a:rPr>
                <a:t>单击添加标题</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1026578" y="3410679"/>
            <a:ext cx="3562578" cy="890693"/>
            <a:chOff x="544923" y="2418093"/>
            <a:chExt cx="4750103" cy="1187591"/>
          </a:xfrm>
        </p:grpSpPr>
        <p:sp>
          <p:nvSpPr>
            <p:cNvPr id="18" name="矩形 17"/>
            <p:cNvSpPr/>
            <p:nvPr/>
          </p:nvSpPr>
          <p:spPr>
            <a:xfrm>
              <a:off x="544923" y="2787425"/>
              <a:ext cx="4750103" cy="818259"/>
            </a:xfrm>
            <a:prstGeom prst="rect">
              <a:avLst/>
            </a:prstGeom>
            <a:noFill/>
          </p:spPr>
          <p:txBody>
            <a:bodyPr wrap="square">
              <a:spAutoFit/>
            </a:bodyPr>
            <a:lstStyle/>
            <a:p>
              <a:pPr>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en-US" sz="1200" dirty="0">
                <a:solidFill>
                  <a:schemeClr val="bg1">
                    <a:lumMod val="6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9" name="文本框 34"/>
            <p:cNvSpPr txBox="1"/>
            <p:nvPr/>
          </p:nvSpPr>
          <p:spPr>
            <a:xfrm>
              <a:off x="544923" y="2418093"/>
              <a:ext cx="1682512" cy="410369"/>
            </a:xfrm>
            <a:prstGeom prst="rect">
              <a:avLst/>
            </a:prstGeom>
            <a:noFill/>
          </p:spPr>
          <p:txBody>
            <a:bodyPr wrap="none" rtlCol="0">
              <a:spAutoFit/>
            </a:bodyPr>
            <a:lstStyle/>
            <a:p>
              <a:r>
                <a:rPr lang="zh-CN" altLang="en-US" sz="1400" dirty="0">
                  <a:solidFill>
                    <a:schemeClr val="bg1">
                      <a:lumMod val="65000"/>
                    </a:schemeClr>
                  </a:solidFill>
                  <a:latin typeface="微软雅黑" panose="020B0503020204020204" pitchFamily="34" charset="-122"/>
                  <a:ea typeface="微软雅黑" panose="020B0503020204020204" pitchFamily="34" charset="-122"/>
                </a:rPr>
                <a:t>单击添加标题</a:t>
              </a:r>
              <a:endParaRPr lang="zh-CN" altLang="en-US" sz="1400" dirty="0">
                <a:solidFill>
                  <a:schemeClr val="bg1">
                    <a:lumMod val="65000"/>
                  </a:schemeClr>
                </a:solidFill>
                <a:latin typeface="微软雅黑" panose="020B0503020204020204" pitchFamily="34" charset="-122"/>
                <a:ea typeface="微软雅黑" panose="020B0503020204020204" pitchFamily="34" charset="-122"/>
              </a:endParaRPr>
            </a:p>
          </p:txBody>
        </p:sp>
      </p:grpSp>
      <p:sp>
        <p:nvSpPr>
          <p:cNvPr id="6" name="环形箭头 5"/>
          <p:cNvSpPr/>
          <p:nvPr/>
        </p:nvSpPr>
        <p:spPr>
          <a:xfrm>
            <a:off x="6360496" y="2538875"/>
            <a:ext cx="2039323" cy="2039322"/>
          </a:xfrm>
          <a:prstGeom prst="circularArrow">
            <a:avLst>
              <a:gd name="adj1" fmla="val 4688"/>
              <a:gd name="adj2" fmla="val 299029"/>
              <a:gd name="adj3" fmla="val 2539295"/>
              <a:gd name="adj4" fmla="val 15812321"/>
              <a:gd name="adj5" fmla="val 5469"/>
            </a:avLst>
          </a:pr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形状 6"/>
          <p:cNvSpPr/>
          <p:nvPr/>
        </p:nvSpPr>
        <p:spPr>
          <a:xfrm>
            <a:off x="5343525" y="2147703"/>
            <a:ext cx="1481695" cy="1481695"/>
          </a:xfrm>
          <a:prstGeom prst="leftCircularArrow">
            <a:avLst>
              <a:gd name="adj1" fmla="val 6452"/>
              <a:gd name="adj2" fmla="val 429999"/>
              <a:gd name="adj3" fmla="val 10489124"/>
              <a:gd name="adj4" fmla="val 14837806"/>
              <a:gd name="adj5" fmla="val 7527"/>
            </a:avLst>
          </a:pr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环形箭头 7"/>
          <p:cNvSpPr/>
          <p:nvPr/>
        </p:nvSpPr>
        <p:spPr>
          <a:xfrm>
            <a:off x="5935118" y="1356020"/>
            <a:ext cx="1597566" cy="1597565"/>
          </a:xfrm>
          <a:prstGeom prst="circularArrow">
            <a:avLst>
              <a:gd name="adj1" fmla="val 5984"/>
              <a:gd name="adj2" fmla="val 394124"/>
              <a:gd name="adj3" fmla="val 13313824"/>
              <a:gd name="adj4" fmla="val 10508221"/>
              <a:gd name="adj5" fmla="val 6981"/>
            </a:avLst>
          </a:pr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4" name="Freeform 12"/>
          <p:cNvSpPr/>
          <p:nvPr/>
        </p:nvSpPr>
        <p:spPr bwMode="auto">
          <a:xfrm>
            <a:off x="6138828" y="2680439"/>
            <a:ext cx="264779" cy="264778"/>
          </a:xfrm>
          <a:custGeom>
            <a:avLst/>
            <a:gdLst>
              <a:gd name="T0" fmla="*/ 0 w 47"/>
              <a:gd name="T1" fmla="*/ 0 h 47"/>
              <a:gd name="T2" fmla="*/ 0 w 47"/>
              <a:gd name="T3" fmla="*/ 47 h 47"/>
              <a:gd name="T4" fmla="*/ 47 w 47"/>
              <a:gd name="T5" fmla="*/ 47 h 47"/>
              <a:gd name="T6" fmla="*/ 0 w 47"/>
              <a:gd name="T7" fmla="*/ 0 h 47"/>
            </a:gdLst>
            <a:ahLst/>
            <a:cxnLst>
              <a:cxn ang="0">
                <a:pos x="T0" y="T1"/>
              </a:cxn>
              <a:cxn ang="0">
                <a:pos x="T2" y="T3"/>
              </a:cxn>
              <a:cxn ang="0">
                <a:pos x="T4" y="T5"/>
              </a:cxn>
              <a:cxn ang="0">
                <a:pos x="T6" y="T7"/>
              </a:cxn>
            </a:cxnLst>
            <a:rect l="0" t="0" r="r" b="b"/>
            <a:pathLst>
              <a:path w="47" h="47">
                <a:moveTo>
                  <a:pt x="0" y="0"/>
                </a:moveTo>
                <a:cubicBezTo>
                  <a:pt x="0" y="47"/>
                  <a:pt x="0" y="47"/>
                  <a:pt x="0" y="47"/>
                </a:cubicBezTo>
                <a:cubicBezTo>
                  <a:pt x="47" y="47"/>
                  <a:pt x="47" y="47"/>
                  <a:pt x="47" y="47"/>
                </a:cubicBezTo>
                <a:cubicBezTo>
                  <a:pt x="47" y="21"/>
                  <a:pt x="26" y="0"/>
                  <a:pt x="0" y="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6" name="Freeform 10"/>
          <p:cNvSpPr/>
          <p:nvPr/>
        </p:nvSpPr>
        <p:spPr bwMode="auto">
          <a:xfrm>
            <a:off x="6605090" y="1860603"/>
            <a:ext cx="232276" cy="106619"/>
          </a:xfrm>
          <a:custGeom>
            <a:avLst/>
            <a:gdLst>
              <a:gd name="T0" fmla="*/ 43 w 50"/>
              <a:gd name="T1" fmla="*/ 22 h 23"/>
              <a:gd name="T2" fmla="*/ 50 w 50"/>
              <a:gd name="T3" fmla="*/ 0 h 23"/>
              <a:gd name="T4" fmla="*/ 15 w 50"/>
              <a:gd name="T5" fmla="*/ 0 h 23"/>
              <a:gd name="T6" fmla="*/ 20 w 50"/>
              <a:gd name="T7" fmla="*/ 21 h 23"/>
              <a:gd name="T8" fmla="*/ 0 w 50"/>
              <a:gd name="T9" fmla="*/ 11 h 23"/>
              <a:gd name="T10" fmla="*/ 1 w 50"/>
              <a:gd name="T11" fmla="*/ 14 h 23"/>
              <a:gd name="T12" fmla="*/ 19 w 50"/>
              <a:gd name="T13" fmla="*/ 23 h 23"/>
              <a:gd name="T14" fmla="*/ 20 w 50"/>
              <a:gd name="T15" fmla="*/ 22 h 23"/>
              <a:gd name="T16" fmla="*/ 43 w 50"/>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3">
                <a:moveTo>
                  <a:pt x="43" y="22"/>
                </a:moveTo>
                <a:cubicBezTo>
                  <a:pt x="50" y="0"/>
                  <a:pt x="50" y="0"/>
                  <a:pt x="50" y="0"/>
                </a:cubicBezTo>
                <a:cubicBezTo>
                  <a:pt x="15" y="0"/>
                  <a:pt x="15" y="0"/>
                  <a:pt x="15" y="0"/>
                </a:cubicBezTo>
                <a:cubicBezTo>
                  <a:pt x="20" y="21"/>
                  <a:pt x="20" y="21"/>
                  <a:pt x="20" y="21"/>
                </a:cubicBezTo>
                <a:cubicBezTo>
                  <a:pt x="17" y="17"/>
                  <a:pt x="8" y="8"/>
                  <a:pt x="0" y="11"/>
                </a:cubicBezTo>
                <a:cubicBezTo>
                  <a:pt x="1" y="14"/>
                  <a:pt x="1" y="14"/>
                  <a:pt x="1" y="14"/>
                </a:cubicBezTo>
                <a:cubicBezTo>
                  <a:pt x="8" y="11"/>
                  <a:pt x="16" y="20"/>
                  <a:pt x="19" y="23"/>
                </a:cubicBezTo>
                <a:cubicBezTo>
                  <a:pt x="20" y="22"/>
                  <a:pt x="20" y="22"/>
                  <a:pt x="20" y="22"/>
                </a:cubicBezTo>
                <a:lnTo>
                  <a:pt x="43" y="2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grpSp>
        <p:nvGrpSpPr>
          <p:cNvPr id="20" name="组合 19"/>
          <p:cNvGrpSpPr/>
          <p:nvPr/>
        </p:nvGrpSpPr>
        <p:grpSpPr>
          <a:xfrm>
            <a:off x="5548730" y="1479925"/>
            <a:ext cx="2520186" cy="2896764"/>
            <a:chOff x="5548730" y="1501755"/>
            <a:chExt cx="2520186" cy="2896764"/>
          </a:xfrm>
        </p:grpSpPr>
        <p:sp>
          <p:nvSpPr>
            <p:cNvPr id="3" name="任意多边形 2"/>
            <p:cNvSpPr/>
            <p:nvPr/>
          </p:nvSpPr>
          <p:spPr>
            <a:xfrm>
              <a:off x="6475695" y="2805299"/>
              <a:ext cx="1593221" cy="1593220"/>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tx1">
                <a:lumMod val="50000"/>
                <a:lumOff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61396" tIns="760343" rIns="661396" bIns="812465" numCol="1" spcCol="1270" anchor="ctr" anchorCtr="0">
              <a:noAutofit/>
            </a:bodyPr>
            <a:lstStyle/>
            <a:p>
              <a:pPr algn="ctr" defTabSz="1633855">
                <a:lnSpc>
                  <a:spcPct val="90000"/>
                </a:lnSpc>
                <a:spcBef>
                  <a:spcPct val="0"/>
                </a:spcBef>
                <a:spcAft>
                  <a:spcPct val="35000"/>
                </a:spcAft>
              </a:pPr>
              <a:endParaRPr lang="zh-CN" altLang="en-US" sz="3700">
                <a:solidFill>
                  <a:schemeClr val="bg1">
                    <a:lumMod val="65000"/>
                  </a:schemeClr>
                </a:solidFill>
              </a:endParaRPr>
            </a:p>
          </p:txBody>
        </p:sp>
        <p:sp>
          <p:nvSpPr>
            <p:cNvPr id="4" name="任意多边形 3"/>
            <p:cNvSpPr/>
            <p:nvPr/>
          </p:nvSpPr>
          <p:spPr>
            <a:xfrm>
              <a:off x="5548730" y="2428720"/>
              <a:ext cx="1158706" cy="1158705"/>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tx1">
                <a:lumMod val="50000"/>
                <a:lumOff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86306" tIns="589604" rIns="586306" bIns="589604" numCol="1" spcCol="1270" anchor="ctr" anchorCtr="0">
              <a:noAutofit/>
            </a:bodyPr>
            <a:lstStyle/>
            <a:p>
              <a:pPr algn="ctr" defTabSz="1066800">
                <a:lnSpc>
                  <a:spcPct val="90000"/>
                </a:lnSpc>
                <a:spcBef>
                  <a:spcPct val="0"/>
                </a:spcBef>
                <a:spcAft>
                  <a:spcPct val="35000"/>
                </a:spcAft>
              </a:pPr>
              <a:endParaRPr lang="zh-CN" altLang="en-US" sz="2400">
                <a:solidFill>
                  <a:schemeClr val="bg1">
                    <a:lumMod val="65000"/>
                  </a:schemeClr>
                </a:solidFill>
              </a:endParaRPr>
            </a:p>
          </p:txBody>
        </p:sp>
        <p:sp>
          <p:nvSpPr>
            <p:cNvPr id="5" name="任意多边形 4"/>
            <p:cNvSpPr/>
            <p:nvPr/>
          </p:nvSpPr>
          <p:spPr>
            <a:xfrm>
              <a:off x="6070147" y="1501755"/>
              <a:ext cx="1390448" cy="1390447"/>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tx1">
                <a:lumMod val="50000"/>
                <a:lumOff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46337" tIns="746337" rIns="746338" bIns="746338" numCol="1" spcCol="1270" anchor="ctr" anchorCtr="0">
              <a:noAutofit/>
            </a:bodyPr>
            <a:lstStyle/>
            <a:p>
              <a:pPr algn="ctr" defTabSz="1100455">
                <a:lnSpc>
                  <a:spcPct val="90000"/>
                </a:lnSpc>
                <a:spcBef>
                  <a:spcPct val="0"/>
                </a:spcBef>
                <a:spcAft>
                  <a:spcPct val="35000"/>
                </a:spcAft>
              </a:pPr>
              <a:endParaRPr lang="zh-CN" altLang="en-US" sz="2500">
                <a:solidFill>
                  <a:schemeClr val="bg1">
                    <a:lumMod val="65000"/>
                  </a:schemeClr>
                </a:solidFill>
              </a:endParaRPr>
            </a:p>
          </p:txBody>
        </p:sp>
        <p:sp>
          <p:nvSpPr>
            <p:cNvPr id="21" name="Freeform 7"/>
            <p:cNvSpPr>
              <a:spLocks noChangeAspect="1" noEditPoints="1"/>
            </p:cNvSpPr>
            <p:nvPr/>
          </p:nvSpPr>
          <p:spPr bwMode="auto">
            <a:xfrm>
              <a:off x="6960821" y="3363904"/>
              <a:ext cx="579557" cy="432923"/>
            </a:xfrm>
            <a:custGeom>
              <a:avLst/>
              <a:gdLst>
                <a:gd name="T0" fmla="*/ 485 w 527"/>
                <a:gd name="T1" fmla="*/ 294 h 394"/>
                <a:gd name="T2" fmla="*/ 42 w 527"/>
                <a:gd name="T3" fmla="*/ 294 h 394"/>
                <a:gd name="T4" fmla="*/ 9 w 527"/>
                <a:gd name="T5" fmla="*/ 359 h 394"/>
                <a:gd name="T6" fmla="*/ 518 w 527"/>
                <a:gd name="T7" fmla="*/ 359 h 394"/>
                <a:gd name="T8" fmla="*/ 485 w 527"/>
                <a:gd name="T9" fmla="*/ 294 h 394"/>
                <a:gd name="T10" fmla="*/ 208 w 527"/>
                <a:gd name="T11" fmla="*/ 343 h 394"/>
                <a:gd name="T12" fmla="*/ 222 w 527"/>
                <a:gd name="T13" fmla="*/ 317 h 394"/>
                <a:gd name="T14" fmla="*/ 307 w 527"/>
                <a:gd name="T15" fmla="*/ 317 h 394"/>
                <a:gd name="T16" fmla="*/ 319 w 527"/>
                <a:gd name="T17" fmla="*/ 343 h 394"/>
                <a:gd name="T18" fmla="*/ 208 w 527"/>
                <a:gd name="T19" fmla="*/ 343 h 394"/>
                <a:gd name="T20" fmla="*/ 478 w 527"/>
                <a:gd name="T21" fmla="*/ 280 h 394"/>
                <a:gd name="T22" fmla="*/ 478 w 527"/>
                <a:gd name="T23" fmla="*/ 278 h 394"/>
                <a:gd name="T24" fmla="*/ 478 w 527"/>
                <a:gd name="T25" fmla="*/ 277 h 394"/>
                <a:gd name="T26" fmla="*/ 478 w 527"/>
                <a:gd name="T27" fmla="*/ 12 h 394"/>
                <a:gd name="T28" fmla="*/ 465 w 527"/>
                <a:gd name="T29" fmla="*/ 0 h 394"/>
                <a:gd name="T30" fmla="*/ 62 w 527"/>
                <a:gd name="T31" fmla="*/ 0 h 394"/>
                <a:gd name="T32" fmla="*/ 49 w 527"/>
                <a:gd name="T33" fmla="*/ 12 h 394"/>
                <a:gd name="T34" fmla="*/ 49 w 527"/>
                <a:gd name="T35" fmla="*/ 277 h 394"/>
                <a:gd name="T36" fmla="*/ 50 w 527"/>
                <a:gd name="T37" fmla="*/ 278 h 394"/>
                <a:gd name="T38" fmla="*/ 49 w 527"/>
                <a:gd name="T39" fmla="*/ 280 h 394"/>
                <a:gd name="T40" fmla="*/ 49 w 527"/>
                <a:gd name="T41" fmla="*/ 280 h 394"/>
                <a:gd name="T42" fmla="*/ 478 w 527"/>
                <a:gd name="T43" fmla="*/ 280 h 394"/>
                <a:gd name="T44" fmla="*/ 447 w 527"/>
                <a:gd name="T45" fmla="*/ 259 h 394"/>
                <a:gd name="T46" fmla="*/ 80 w 527"/>
                <a:gd name="T47" fmla="*/ 259 h 394"/>
                <a:gd name="T48" fmla="*/ 80 w 527"/>
                <a:gd name="T49" fmla="*/ 30 h 394"/>
                <a:gd name="T50" fmla="*/ 447 w 527"/>
                <a:gd name="T51" fmla="*/ 30 h 394"/>
                <a:gd name="T52" fmla="*/ 447 w 527"/>
                <a:gd name="T53" fmla="*/ 259 h 394"/>
                <a:gd name="T54" fmla="*/ 526 w 527"/>
                <a:gd name="T55" fmla="*/ 373 h 394"/>
                <a:gd name="T56" fmla="*/ 1 w 527"/>
                <a:gd name="T57" fmla="*/ 373 h 394"/>
                <a:gd name="T58" fmla="*/ 0 w 527"/>
                <a:gd name="T59" fmla="*/ 376 h 394"/>
                <a:gd name="T60" fmla="*/ 12 w 527"/>
                <a:gd name="T61" fmla="*/ 394 h 394"/>
                <a:gd name="T62" fmla="*/ 515 w 527"/>
                <a:gd name="T63" fmla="*/ 394 h 394"/>
                <a:gd name="T64" fmla="*/ 527 w 527"/>
                <a:gd name="T65" fmla="*/ 376 h 394"/>
                <a:gd name="T66" fmla="*/ 526 w 527"/>
                <a:gd name="T67" fmla="*/ 373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27" h="394">
                  <a:moveTo>
                    <a:pt x="485" y="294"/>
                  </a:moveTo>
                  <a:cubicBezTo>
                    <a:pt x="42" y="294"/>
                    <a:pt x="42" y="294"/>
                    <a:pt x="42" y="294"/>
                  </a:cubicBezTo>
                  <a:cubicBezTo>
                    <a:pt x="9" y="359"/>
                    <a:pt x="9" y="359"/>
                    <a:pt x="9" y="359"/>
                  </a:cubicBezTo>
                  <a:cubicBezTo>
                    <a:pt x="518" y="359"/>
                    <a:pt x="518" y="359"/>
                    <a:pt x="518" y="359"/>
                  </a:cubicBezTo>
                  <a:lnTo>
                    <a:pt x="485" y="294"/>
                  </a:lnTo>
                  <a:close/>
                  <a:moveTo>
                    <a:pt x="208" y="343"/>
                  </a:moveTo>
                  <a:cubicBezTo>
                    <a:pt x="222" y="317"/>
                    <a:pt x="222" y="317"/>
                    <a:pt x="222" y="317"/>
                  </a:cubicBezTo>
                  <a:cubicBezTo>
                    <a:pt x="307" y="317"/>
                    <a:pt x="307" y="317"/>
                    <a:pt x="307" y="317"/>
                  </a:cubicBezTo>
                  <a:cubicBezTo>
                    <a:pt x="319" y="343"/>
                    <a:pt x="319" y="343"/>
                    <a:pt x="319" y="343"/>
                  </a:cubicBezTo>
                  <a:lnTo>
                    <a:pt x="208" y="343"/>
                  </a:lnTo>
                  <a:close/>
                  <a:moveTo>
                    <a:pt x="478" y="280"/>
                  </a:moveTo>
                  <a:cubicBezTo>
                    <a:pt x="478" y="279"/>
                    <a:pt x="478" y="279"/>
                    <a:pt x="478" y="278"/>
                  </a:cubicBezTo>
                  <a:cubicBezTo>
                    <a:pt x="478" y="278"/>
                    <a:pt x="478" y="278"/>
                    <a:pt x="478" y="277"/>
                  </a:cubicBezTo>
                  <a:cubicBezTo>
                    <a:pt x="478" y="12"/>
                    <a:pt x="478" y="12"/>
                    <a:pt x="478" y="12"/>
                  </a:cubicBezTo>
                  <a:cubicBezTo>
                    <a:pt x="478" y="5"/>
                    <a:pt x="472" y="0"/>
                    <a:pt x="465" y="0"/>
                  </a:cubicBezTo>
                  <a:cubicBezTo>
                    <a:pt x="62" y="0"/>
                    <a:pt x="62" y="0"/>
                    <a:pt x="62" y="0"/>
                  </a:cubicBezTo>
                  <a:cubicBezTo>
                    <a:pt x="55" y="0"/>
                    <a:pt x="49" y="5"/>
                    <a:pt x="49" y="12"/>
                  </a:cubicBezTo>
                  <a:cubicBezTo>
                    <a:pt x="49" y="277"/>
                    <a:pt x="49" y="277"/>
                    <a:pt x="49" y="277"/>
                  </a:cubicBezTo>
                  <a:cubicBezTo>
                    <a:pt x="49" y="278"/>
                    <a:pt x="50" y="278"/>
                    <a:pt x="50" y="278"/>
                  </a:cubicBezTo>
                  <a:cubicBezTo>
                    <a:pt x="50" y="279"/>
                    <a:pt x="49" y="279"/>
                    <a:pt x="49" y="280"/>
                  </a:cubicBezTo>
                  <a:cubicBezTo>
                    <a:pt x="49" y="280"/>
                    <a:pt x="49" y="280"/>
                    <a:pt x="49" y="280"/>
                  </a:cubicBezTo>
                  <a:cubicBezTo>
                    <a:pt x="478" y="280"/>
                    <a:pt x="478" y="280"/>
                    <a:pt x="478" y="280"/>
                  </a:cubicBezTo>
                  <a:close/>
                  <a:moveTo>
                    <a:pt x="447" y="259"/>
                  </a:moveTo>
                  <a:cubicBezTo>
                    <a:pt x="80" y="259"/>
                    <a:pt x="80" y="259"/>
                    <a:pt x="80" y="259"/>
                  </a:cubicBezTo>
                  <a:cubicBezTo>
                    <a:pt x="80" y="30"/>
                    <a:pt x="80" y="30"/>
                    <a:pt x="80" y="30"/>
                  </a:cubicBezTo>
                  <a:cubicBezTo>
                    <a:pt x="447" y="30"/>
                    <a:pt x="447" y="30"/>
                    <a:pt x="447" y="30"/>
                  </a:cubicBezTo>
                  <a:lnTo>
                    <a:pt x="447" y="259"/>
                  </a:lnTo>
                  <a:close/>
                  <a:moveTo>
                    <a:pt x="526" y="373"/>
                  </a:moveTo>
                  <a:cubicBezTo>
                    <a:pt x="1" y="373"/>
                    <a:pt x="1" y="373"/>
                    <a:pt x="1" y="373"/>
                  </a:cubicBezTo>
                  <a:cubicBezTo>
                    <a:pt x="0" y="376"/>
                    <a:pt x="0" y="376"/>
                    <a:pt x="0" y="376"/>
                  </a:cubicBezTo>
                  <a:cubicBezTo>
                    <a:pt x="0" y="382"/>
                    <a:pt x="6" y="394"/>
                    <a:pt x="12" y="394"/>
                  </a:cubicBezTo>
                  <a:cubicBezTo>
                    <a:pt x="515" y="394"/>
                    <a:pt x="515" y="394"/>
                    <a:pt x="515" y="394"/>
                  </a:cubicBezTo>
                  <a:cubicBezTo>
                    <a:pt x="521" y="394"/>
                    <a:pt x="527" y="382"/>
                    <a:pt x="527" y="376"/>
                  </a:cubicBezTo>
                  <a:lnTo>
                    <a:pt x="526" y="373"/>
                  </a:lnTo>
                  <a:close/>
                </a:path>
              </a:pathLst>
            </a:custGeom>
            <a:solidFill>
              <a:schemeClr val="bg1"/>
            </a:solidFill>
            <a:ln>
              <a:noFill/>
            </a:ln>
          </p:spPr>
          <p:txBody>
            <a:bodyPr vert="horz" wrap="square" lIns="68580" tIns="34290" rIns="68580" bIns="34290" numCol="1" anchor="t" anchorCtr="0" compatLnSpc="1"/>
            <a:lstStyle/>
            <a:p>
              <a:pPr defTabSz="783590">
                <a:defRPr/>
              </a:pPr>
              <a:endParaRPr lang="zh-CN" altLang="en-US" sz="1800" kern="0">
                <a:solidFill>
                  <a:schemeClr val="bg1">
                    <a:lumMod val="65000"/>
                  </a:schemeClr>
                </a:solidFill>
                <a:latin typeface="Segoe UI" panose="020B0502040204020203"/>
                <a:ea typeface="微软雅黑" panose="020B0503020204020204" pitchFamily="34" charset="-122"/>
              </a:endParaRPr>
            </a:p>
          </p:txBody>
        </p:sp>
        <p:sp>
          <p:nvSpPr>
            <p:cNvPr id="23" name="Freeform 11"/>
            <p:cNvSpPr/>
            <p:nvPr/>
          </p:nvSpPr>
          <p:spPr bwMode="auto">
            <a:xfrm>
              <a:off x="5840028" y="2736291"/>
              <a:ext cx="535474" cy="529556"/>
            </a:xfrm>
            <a:custGeom>
              <a:avLst/>
              <a:gdLst>
                <a:gd name="T0" fmla="*/ 47 w 95"/>
                <a:gd name="T1" fmla="*/ 0 h 94"/>
                <a:gd name="T2" fmla="*/ 0 w 95"/>
                <a:gd name="T3" fmla="*/ 47 h 94"/>
                <a:gd name="T4" fmla="*/ 47 w 95"/>
                <a:gd name="T5" fmla="*/ 94 h 94"/>
                <a:gd name="T6" fmla="*/ 95 w 95"/>
                <a:gd name="T7" fmla="*/ 47 h 94"/>
                <a:gd name="T8" fmla="*/ 47 w 95"/>
                <a:gd name="T9" fmla="*/ 47 h 94"/>
                <a:gd name="T10" fmla="*/ 47 w 95"/>
                <a:gd name="T11" fmla="*/ 0 h 94"/>
              </a:gdLst>
              <a:ahLst/>
              <a:cxnLst>
                <a:cxn ang="0">
                  <a:pos x="T0" y="T1"/>
                </a:cxn>
                <a:cxn ang="0">
                  <a:pos x="T2" y="T3"/>
                </a:cxn>
                <a:cxn ang="0">
                  <a:pos x="T4" y="T5"/>
                </a:cxn>
                <a:cxn ang="0">
                  <a:pos x="T6" y="T7"/>
                </a:cxn>
                <a:cxn ang="0">
                  <a:pos x="T8" y="T9"/>
                </a:cxn>
                <a:cxn ang="0">
                  <a:pos x="T10" y="T11"/>
                </a:cxn>
              </a:cxnLst>
              <a:rect l="0" t="0" r="r" b="b"/>
              <a:pathLst>
                <a:path w="95" h="94">
                  <a:moveTo>
                    <a:pt x="47" y="0"/>
                  </a:moveTo>
                  <a:cubicBezTo>
                    <a:pt x="21" y="0"/>
                    <a:pt x="0" y="21"/>
                    <a:pt x="0" y="47"/>
                  </a:cubicBezTo>
                  <a:cubicBezTo>
                    <a:pt x="0" y="73"/>
                    <a:pt x="21" y="94"/>
                    <a:pt x="47" y="94"/>
                  </a:cubicBezTo>
                  <a:cubicBezTo>
                    <a:pt x="73" y="94"/>
                    <a:pt x="95" y="73"/>
                    <a:pt x="95" y="47"/>
                  </a:cubicBezTo>
                  <a:cubicBezTo>
                    <a:pt x="47" y="47"/>
                    <a:pt x="47" y="47"/>
                    <a:pt x="47" y="47"/>
                  </a:cubicBezTo>
                  <a:lnTo>
                    <a:pt x="4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sp>
          <p:nvSpPr>
            <p:cNvPr id="27" name="Freeform 11"/>
            <p:cNvSpPr>
              <a:spLocks noEditPoints="1"/>
            </p:cNvSpPr>
            <p:nvPr/>
          </p:nvSpPr>
          <p:spPr bwMode="auto">
            <a:xfrm>
              <a:off x="6547973" y="1989052"/>
              <a:ext cx="415050" cy="474071"/>
            </a:xfrm>
            <a:custGeom>
              <a:avLst/>
              <a:gdLst>
                <a:gd name="T0" fmla="*/ 58 w 89"/>
                <a:gd name="T1" fmla="*/ 2 h 103"/>
                <a:gd name="T2" fmla="*/ 58 w 89"/>
                <a:gd name="T3" fmla="*/ 2 h 103"/>
                <a:gd name="T4" fmla="*/ 30 w 89"/>
                <a:gd name="T5" fmla="*/ 2 h 103"/>
                <a:gd name="T6" fmla="*/ 31 w 89"/>
                <a:gd name="T7" fmla="*/ 0 h 103"/>
                <a:gd name="T8" fmla="*/ 16 w 89"/>
                <a:gd name="T9" fmla="*/ 0 h 103"/>
                <a:gd name="T10" fmla="*/ 14 w 89"/>
                <a:gd name="T11" fmla="*/ 2 h 103"/>
                <a:gd name="T12" fmla="*/ 22 w 89"/>
                <a:gd name="T13" fmla="*/ 5 h 103"/>
                <a:gd name="T14" fmla="*/ 27 w 89"/>
                <a:gd name="T15" fmla="*/ 4 h 103"/>
                <a:gd name="T16" fmla="*/ 0 w 89"/>
                <a:gd name="T17" fmla="*/ 58 h 103"/>
                <a:gd name="T18" fmla="*/ 45 w 89"/>
                <a:gd name="T19" fmla="*/ 103 h 103"/>
                <a:gd name="T20" fmla="*/ 89 w 89"/>
                <a:gd name="T21" fmla="*/ 58 h 103"/>
                <a:gd name="T22" fmla="*/ 58 w 89"/>
                <a:gd name="T23" fmla="*/ 2 h 103"/>
                <a:gd name="T24" fmla="*/ 57 w 89"/>
                <a:gd name="T25" fmla="*/ 73 h 103"/>
                <a:gd name="T26" fmla="*/ 49 w 89"/>
                <a:gd name="T27" fmla="*/ 77 h 103"/>
                <a:gd name="T28" fmla="*/ 49 w 89"/>
                <a:gd name="T29" fmla="*/ 84 h 103"/>
                <a:gd name="T30" fmla="*/ 41 w 89"/>
                <a:gd name="T31" fmla="*/ 84 h 103"/>
                <a:gd name="T32" fmla="*/ 41 w 89"/>
                <a:gd name="T33" fmla="*/ 77 h 103"/>
                <a:gd name="T34" fmla="*/ 32 w 89"/>
                <a:gd name="T35" fmla="*/ 73 h 103"/>
                <a:gd name="T36" fmla="*/ 27 w 89"/>
                <a:gd name="T37" fmla="*/ 63 h 103"/>
                <a:gd name="T38" fmla="*/ 27 w 89"/>
                <a:gd name="T39" fmla="*/ 61 h 103"/>
                <a:gd name="T40" fmla="*/ 34 w 89"/>
                <a:gd name="T41" fmla="*/ 61 h 103"/>
                <a:gd name="T42" fmla="*/ 34 w 89"/>
                <a:gd name="T43" fmla="*/ 62 h 103"/>
                <a:gd name="T44" fmla="*/ 37 w 89"/>
                <a:gd name="T45" fmla="*/ 69 h 103"/>
                <a:gd name="T46" fmla="*/ 45 w 89"/>
                <a:gd name="T47" fmla="*/ 71 h 103"/>
                <a:gd name="T48" fmla="*/ 52 w 89"/>
                <a:gd name="T49" fmla="*/ 69 h 103"/>
                <a:gd name="T50" fmla="*/ 55 w 89"/>
                <a:gd name="T51" fmla="*/ 62 h 103"/>
                <a:gd name="T52" fmla="*/ 52 w 89"/>
                <a:gd name="T53" fmla="*/ 56 h 103"/>
                <a:gd name="T54" fmla="*/ 43 w 89"/>
                <a:gd name="T55" fmla="*/ 53 h 103"/>
                <a:gd name="T56" fmla="*/ 32 w 89"/>
                <a:gd name="T57" fmla="*/ 48 h 103"/>
                <a:gd name="T58" fmla="*/ 29 w 89"/>
                <a:gd name="T59" fmla="*/ 39 h 103"/>
                <a:gd name="T60" fmla="*/ 33 w 89"/>
                <a:gd name="T61" fmla="*/ 29 h 103"/>
                <a:gd name="T62" fmla="*/ 41 w 89"/>
                <a:gd name="T63" fmla="*/ 25 h 103"/>
                <a:gd name="T64" fmla="*/ 41 w 89"/>
                <a:gd name="T65" fmla="*/ 19 h 103"/>
                <a:gd name="T66" fmla="*/ 49 w 89"/>
                <a:gd name="T67" fmla="*/ 19 h 103"/>
                <a:gd name="T68" fmla="*/ 49 w 89"/>
                <a:gd name="T69" fmla="*/ 25 h 103"/>
                <a:gd name="T70" fmla="*/ 57 w 89"/>
                <a:gd name="T71" fmla="*/ 29 h 103"/>
                <a:gd name="T72" fmla="*/ 62 w 89"/>
                <a:gd name="T73" fmla="*/ 39 h 103"/>
                <a:gd name="T74" fmla="*/ 62 w 89"/>
                <a:gd name="T75" fmla="*/ 40 h 103"/>
                <a:gd name="T76" fmla="*/ 54 w 89"/>
                <a:gd name="T77" fmla="*/ 40 h 103"/>
                <a:gd name="T78" fmla="*/ 54 w 89"/>
                <a:gd name="T79" fmla="*/ 39 h 103"/>
                <a:gd name="T80" fmla="*/ 52 w 89"/>
                <a:gd name="T81" fmla="*/ 33 h 103"/>
                <a:gd name="T82" fmla="*/ 45 w 89"/>
                <a:gd name="T83" fmla="*/ 31 h 103"/>
                <a:gd name="T84" fmla="*/ 38 w 89"/>
                <a:gd name="T85" fmla="*/ 33 h 103"/>
                <a:gd name="T86" fmla="*/ 36 w 89"/>
                <a:gd name="T87" fmla="*/ 39 h 103"/>
                <a:gd name="T88" fmla="*/ 38 w 89"/>
                <a:gd name="T89" fmla="*/ 43 h 103"/>
                <a:gd name="T90" fmla="*/ 46 w 89"/>
                <a:gd name="T91" fmla="*/ 47 h 103"/>
                <a:gd name="T92" fmla="*/ 58 w 89"/>
                <a:gd name="T93" fmla="*/ 52 h 103"/>
                <a:gd name="T94" fmla="*/ 63 w 89"/>
                <a:gd name="T95" fmla="*/ 62 h 103"/>
                <a:gd name="T96" fmla="*/ 57 w 89"/>
                <a:gd name="T97" fmla="*/ 7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9" h="103">
                  <a:moveTo>
                    <a:pt x="58" y="2"/>
                  </a:moveTo>
                  <a:cubicBezTo>
                    <a:pt x="58" y="2"/>
                    <a:pt x="58" y="2"/>
                    <a:pt x="58" y="2"/>
                  </a:cubicBezTo>
                  <a:cubicBezTo>
                    <a:pt x="30" y="2"/>
                    <a:pt x="30" y="2"/>
                    <a:pt x="30" y="2"/>
                  </a:cubicBezTo>
                  <a:cubicBezTo>
                    <a:pt x="31" y="0"/>
                    <a:pt x="31" y="0"/>
                    <a:pt x="31" y="0"/>
                  </a:cubicBezTo>
                  <a:cubicBezTo>
                    <a:pt x="26" y="2"/>
                    <a:pt x="20" y="3"/>
                    <a:pt x="16" y="0"/>
                  </a:cubicBezTo>
                  <a:cubicBezTo>
                    <a:pt x="14" y="2"/>
                    <a:pt x="14" y="2"/>
                    <a:pt x="14" y="2"/>
                  </a:cubicBezTo>
                  <a:cubicBezTo>
                    <a:pt x="16" y="4"/>
                    <a:pt x="19" y="5"/>
                    <a:pt x="22" y="5"/>
                  </a:cubicBezTo>
                  <a:cubicBezTo>
                    <a:pt x="24" y="5"/>
                    <a:pt x="26" y="4"/>
                    <a:pt x="27" y="4"/>
                  </a:cubicBezTo>
                  <a:cubicBezTo>
                    <a:pt x="11" y="15"/>
                    <a:pt x="0" y="40"/>
                    <a:pt x="0" y="58"/>
                  </a:cubicBezTo>
                  <a:cubicBezTo>
                    <a:pt x="0" y="83"/>
                    <a:pt x="20" y="103"/>
                    <a:pt x="45" y="103"/>
                  </a:cubicBezTo>
                  <a:cubicBezTo>
                    <a:pt x="69" y="103"/>
                    <a:pt x="89" y="83"/>
                    <a:pt x="89" y="58"/>
                  </a:cubicBezTo>
                  <a:cubicBezTo>
                    <a:pt x="89" y="38"/>
                    <a:pt x="76" y="11"/>
                    <a:pt x="58" y="2"/>
                  </a:cubicBezTo>
                  <a:close/>
                  <a:moveTo>
                    <a:pt x="57" y="73"/>
                  </a:moveTo>
                  <a:cubicBezTo>
                    <a:pt x="55" y="75"/>
                    <a:pt x="52" y="76"/>
                    <a:pt x="49" y="77"/>
                  </a:cubicBezTo>
                  <a:cubicBezTo>
                    <a:pt x="49" y="84"/>
                    <a:pt x="49" y="84"/>
                    <a:pt x="49" y="84"/>
                  </a:cubicBezTo>
                  <a:cubicBezTo>
                    <a:pt x="41" y="84"/>
                    <a:pt x="41" y="84"/>
                    <a:pt x="41" y="84"/>
                  </a:cubicBezTo>
                  <a:cubicBezTo>
                    <a:pt x="41" y="77"/>
                    <a:pt x="41" y="77"/>
                    <a:pt x="41" y="77"/>
                  </a:cubicBezTo>
                  <a:cubicBezTo>
                    <a:pt x="37" y="76"/>
                    <a:pt x="34" y="75"/>
                    <a:pt x="32" y="73"/>
                  </a:cubicBezTo>
                  <a:cubicBezTo>
                    <a:pt x="28" y="70"/>
                    <a:pt x="27" y="67"/>
                    <a:pt x="27" y="63"/>
                  </a:cubicBezTo>
                  <a:cubicBezTo>
                    <a:pt x="27" y="61"/>
                    <a:pt x="27" y="61"/>
                    <a:pt x="27" y="61"/>
                  </a:cubicBezTo>
                  <a:cubicBezTo>
                    <a:pt x="34" y="61"/>
                    <a:pt x="34" y="61"/>
                    <a:pt x="34" y="61"/>
                  </a:cubicBezTo>
                  <a:cubicBezTo>
                    <a:pt x="34" y="62"/>
                    <a:pt x="34" y="62"/>
                    <a:pt x="34" y="62"/>
                  </a:cubicBezTo>
                  <a:cubicBezTo>
                    <a:pt x="34" y="65"/>
                    <a:pt x="35" y="67"/>
                    <a:pt x="37" y="69"/>
                  </a:cubicBezTo>
                  <a:cubicBezTo>
                    <a:pt x="39" y="70"/>
                    <a:pt x="41" y="71"/>
                    <a:pt x="45" y="71"/>
                  </a:cubicBezTo>
                  <a:cubicBezTo>
                    <a:pt x="48" y="71"/>
                    <a:pt x="50" y="70"/>
                    <a:pt x="52" y="69"/>
                  </a:cubicBezTo>
                  <a:cubicBezTo>
                    <a:pt x="54" y="67"/>
                    <a:pt x="55" y="65"/>
                    <a:pt x="55" y="62"/>
                  </a:cubicBezTo>
                  <a:cubicBezTo>
                    <a:pt x="55" y="60"/>
                    <a:pt x="54" y="58"/>
                    <a:pt x="52" y="56"/>
                  </a:cubicBezTo>
                  <a:cubicBezTo>
                    <a:pt x="51" y="55"/>
                    <a:pt x="48" y="54"/>
                    <a:pt x="43" y="53"/>
                  </a:cubicBezTo>
                  <a:cubicBezTo>
                    <a:pt x="38" y="52"/>
                    <a:pt x="35" y="50"/>
                    <a:pt x="32" y="48"/>
                  </a:cubicBezTo>
                  <a:cubicBezTo>
                    <a:pt x="30" y="45"/>
                    <a:pt x="29" y="42"/>
                    <a:pt x="29" y="39"/>
                  </a:cubicBezTo>
                  <a:cubicBezTo>
                    <a:pt x="29" y="35"/>
                    <a:pt x="30" y="31"/>
                    <a:pt x="33" y="29"/>
                  </a:cubicBezTo>
                  <a:cubicBezTo>
                    <a:pt x="35" y="27"/>
                    <a:pt x="38" y="26"/>
                    <a:pt x="41" y="25"/>
                  </a:cubicBezTo>
                  <a:cubicBezTo>
                    <a:pt x="41" y="19"/>
                    <a:pt x="41" y="19"/>
                    <a:pt x="41" y="19"/>
                  </a:cubicBezTo>
                  <a:cubicBezTo>
                    <a:pt x="49" y="19"/>
                    <a:pt x="49" y="19"/>
                    <a:pt x="49" y="19"/>
                  </a:cubicBezTo>
                  <a:cubicBezTo>
                    <a:pt x="49" y="25"/>
                    <a:pt x="49" y="25"/>
                    <a:pt x="49" y="25"/>
                  </a:cubicBezTo>
                  <a:cubicBezTo>
                    <a:pt x="52" y="25"/>
                    <a:pt x="55" y="27"/>
                    <a:pt x="57" y="29"/>
                  </a:cubicBezTo>
                  <a:cubicBezTo>
                    <a:pt x="60" y="31"/>
                    <a:pt x="62" y="35"/>
                    <a:pt x="62" y="39"/>
                  </a:cubicBezTo>
                  <a:cubicBezTo>
                    <a:pt x="62" y="40"/>
                    <a:pt x="62" y="40"/>
                    <a:pt x="62" y="40"/>
                  </a:cubicBezTo>
                  <a:cubicBezTo>
                    <a:pt x="54" y="40"/>
                    <a:pt x="54" y="40"/>
                    <a:pt x="54" y="40"/>
                  </a:cubicBezTo>
                  <a:cubicBezTo>
                    <a:pt x="54" y="39"/>
                    <a:pt x="54" y="39"/>
                    <a:pt x="54" y="39"/>
                  </a:cubicBezTo>
                  <a:cubicBezTo>
                    <a:pt x="54" y="36"/>
                    <a:pt x="53" y="34"/>
                    <a:pt x="52" y="33"/>
                  </a:cubicBezTo>
                  <a:cubicBezTo>
                    <a:pt x="50" y="32"/>
                    <a:pt x="48" y="31"/>
                    <a:pt x="45" y="31"/>
                  </a:cubicBezTo>
                  <a:cubicBezTo>
                    <a:pt x="42" y="31"/>
                    <a:pt x="40" y="32"/>
                    <a:pt x="38" y="33"/>
                  </a:cubicBezTo>
                  <a:cubicBezTo>
                    <a:pt x="37" y="34"/>
                    <a:pt x="36" y="36"/>
                    <a:pt x="36" y="39"/>
                  </a:cubicBezTo>
                  <a:cubicBezTo>
                    <a:pt x="36" y="41"/>
                    <a:pt x="37" y="42"/>
                    <a:pt x="38" y="43"/>
                  </a:cubicBezTo>
                  <a:cubicBezTo>
                    <a:pt x="40" y="45"/>
                    <a:pt x="42" y="46"/>
                    <a:pt x="46" y="47"/>
                  </a:cubicBezTo>
                  <a:cubicBezTo>
                    <a:pt x="52" y="48"/>
                    <a:pt x="56" y="50"/>
                    <a:pt x="58" y="52"/>
                  </a:cubicBezTo>
                  <a:cubicBezTo>
                    <a:pt x="61" y="55"/>
                    <a:pt x="63" y="58"/>
                    <a:pt x="63" y="62"/>
                  </a:cubicBezTo>
                  <a:cubicBezTo>
                    <a:pt x="63" y="66"/>
                    <a:pt x="61" y="70"/>
                    <a:pt x="57" y="7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lumMod val="65000"/>
                  </a:schemeClr>
                </a:solidFill>
              </a:endParaRPr>
            </a:p>
          </p:txBody>
        </p:sp>
      </p:grpSp>
      <p:sp>
        <p:nvSpPr>
          <p:cNvPr id="28" name="文本框 43"/>
          <p:cNvSpPr txBox="1"/>
          <p:nvPr/>
        </p:nvSpPr>
        <p:spPr>
          <a:xfrm>
            <a:off x="6081721" y="1131590"/>
            <a:ext cx="754052" cy="438581"/>
          </a:xfrm>
          <a:prstGeom prst="rect">
            <a:avLst/>
          </a:prstGeom>
          <a:noFill/>
        </p:spPr>
        <p:txBody>
          <a:bodyPr wrap="none" lIns="68580" tIns="34290" rIns="68580" bIns="34290" rtlCol="0">
            <a:spAutoFit/>
          </a:bodyPr>
          <a:lstStyle/>
          <a:p>
            <a:r>
              <a:rPr lang="en-US" altLang="zh-CN" sz="2400" b="1" dirty="0">
                <a:solidFill>
                  <a:schemeClr val="bg1">
                    <a:lumMod val="65000"/>
                  </a:schemeClr>
                </a:solidFill>
                <a:latin typeface="Arial" panose="020B0604020202020204" pitchFamily="34" charset="0"/>
                <a:cs typeface="Arial" panose="020B0604020202020204" pitchFamily="34" charset="0"/>
              </a:rPr>
              <a:t>45%</a:t>
            </a:r>
            <a:endParaRPr lang="zh-CN" altLang="en-US" sz="2400" b="1" dirty="0">
              <a:solidFill>
                <a:schemeClr val="bg1">
                  <a:lumMod val="65000"/>
                </a:schemeClr>
              </a:solidFill>
              <a:latin typeface="Arial" panose="020B0604020202020204" pitchFamily="34" charset="0"/>
              <a:cs typeface="Arial" panose="020B0604020202020204" pitchFamily="34" charset="0"/>
            </a:endParaRPr>
          </a:p>
        </p:txBody>
      </p:sp>
      <p:sp>
        <p:nvSpPr>
          <p:cNvPr id="29" name="文本框 44"/>
          <p:cNvSpPr txBox="1"/>
          <p:nvPr/>
        </p:nvSpPr>
        <p:spPr>
          <a:xfrm>
            <a:off x="4873287" y="3095718"/>
            <a:ext cx="754052" cy="438581"/>
          </a:xfrm>
          <a:prstGeom prst="rect">
            <a:avLst/>
          </a:prstGeom>
          <a:noFill/>
        </p:spPr>
        <p:txBody>
          <a:bodyPr wrap="none" lIns="68580" tIns="34290" rIns="68580" bIns="34290" rtlCol="0">
            <a:spAutoFit/>
          </a:bodyPr>
          <a:lstStyle/>
          <a:p>
            <a:r>
              <a:rPr lang="en-US" altLang="zh-CN" sz="2400" b="1" dirty="0">
                <a:solidFill>
                  <a:schemeClr val="bg1">
                    <a:lumMod val="65000"/>
                  </a:schemeClr>
                </a:solidFill>
                <a:latin typeface="Arial" panose="020B0604020202020204" pitchFamily="34" charset="0"/>
                <a:cs typeface="Arial" panose="020B0604020202020204" pitchFamily="34" charset="0"/>
              </a:rPr>
              <a:t>68%</a:t>
            </a:r>
            <a:endParaRPr lang="zh-CN" altLang="en-US" sz="2400" b="1" dirty="0">
              <a:solidFill>
                <a:schemeClr val="bg1">
                  <a:lumMod val="65000"/>
                </a:schemeClr>
              </a:solidFill>
              <a:latin typeface="Arial" panose="020B0604020202020204" pitchFamily="34" charset="0"/>
              <a:cs typeface="Arial" panose="020B0604020202020204" pitchFamily="34" charset="0"/>
            </a:endParaRPr>
          </a:p>
        </p:txBody>
      </p:sp>
      <p:sp>
        <p:nvSpPr>
          <p:cNvPr id="30" name="文本框 45"/>
          <p:cNvSpPr txBox="1"/>
          <p:nvPr/>
        </p:nvSpPr>
        <p:spPr>
          <a:xfrm>
            <a:off x="7605212" y="4235117"/>
            <a:ext cx="754052" cy="438581"/>
          </a:xfrm>
          <a:prstGeom prst="rect">
            <a:avLst/>
          </a:prstGeom>
          <a:noFill/>
        </p:spPr>
        <p:txBody>
          <a:bodyPr wrap="none" lIns="68580" tIns="34290" rIns="68580" bIns="34290" rtlCol="0">
            <a:spAutoFit/>
          </a:bodyPr>
          <a:lstStyle/>
          <a:p>
            <a:r>
              <a:rPr lang="en-US" altLang="zh-CN" sz="2400" b="1" dirty="0">
                <a:solidFill>
                  <a:schemeClr val="bg1">
                    <a:lumMod val="65000"/>
                  </a:schemeClr>
                </a:solidFill>
                <a:latin typeface="Arial" panose="020B0604020202020204" pitchFamily="34" charset="0"/>
                <a:cs typeface="Arial" panose="020B0604020202020204" pitchFamily="34" charset="0"/>
              </a:rPr>
              <a:t>75%</a:t>
            </a:r>
            <a:endParaRPr lang="zh-CN" altLang="en-US" sz="2400" b="1" dirty="0">
              <a:solidFill>
                <a:schemeClr val="bg1">
                  <a:lumMod val="65000"/>
                </a:schemeClr>
              </a:solidFill>
              <a:latin typeface="Arial" panose="020B0604020202020204" pitchFamily="34" charset="0"/>
              <a:cs typeface="Arial" panose="020B0604020202020204" pitchFamily="34" charset="0"/>
            </a:endParaRPr>
          </a:p>
        </p:txBody>
      </p:sp>
      <p:sp>
        <p:nvSpPr>
          <p:cNvPr id="31"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14:window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400"/>
                                        <p:tgtEl>
                                          <p:spTgt spid="8"/>
                                        </p:tgtEl>
                                      </p:cBhvr>
                                    </p:animEffect>
                                  </p:childTnLst>
                                </p:cTn>
                              </p:par>
                              <p:par>
                                <p:cTn id="14" presetID="22" presetClass="entr" presetSubtype="1"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400"/>
                                        <p:tgtEl>
                                          <p:spTgt spid="7"/>
                                        </p:tgtEl>
                                      </p:cBhvr>
                                    </p:animEffect>
                                  </p:childTnLst>
                                </p:cTn>
                              </p:par>
                              <p:par>
                                <p:cTn id="17" presetID="22" presetClass="entr" presetSubtype="1"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fltVal val="0"/>
                                          </p:val>
                                        </p:tav>
                                        <p:tav tm="100000">
                                          <p:val>
                                            <p:strVal val="#ppt_w"/>
                                          </p:val>
                                        </p:tav>
                                      </p:tavLst>
                                    </p:anim>
                                    <p:anim calcmode="lin" valueType="num">
                                      <p:cBhvr>
                                        <p:cTn id="24" dur="500" fill="hold"/>
                                        <p:tgtEl>
                                          <p:spTgt spid="28"/>
                                        </p:tgtEl>
                                        <p:attrNameLst>
                                          <p:attrName>ppt_h</p:attrName>
                                        </p:attrNameLst>
                                      </p:cBhvr>
                                      <p:tavLst>
                                        <p:tav tm="0">
                                          <p:val>
                                            <p:fltVal val="0"/>
                                          </p:val>
                                        </p:tav>
                                        <p:tav tm="100000">
                                          <p:val>
                                            <p:strVal val="#ppt_h"/>
                                          </p:val>
                                        </p:tav>
                                      </p:tavLst>
                                    </p:anim>
                                    <p:animEffect transition="in" filter="fade">
                                      <p:cBhvr>
                                        <p:cTn id="25" dur="500"/>
                                        <p:tgtEl>
                                          <p:spTgt spid="28"/>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fill="hold"/>
                                        <p:tgtEl>
                                          <p:spTgt spid="29"/>
                                        </p:tgtEl>
                                        <p:attrNameLst>
                                          <p:attrName>ppt_w</p:attrName>
                                        </p:attrNameLst>
                                      </p:cBhvr>
                                      <p:tavLst>
                                        <p:tav tm="0">
                                          <p:val>
                                            <p:fltVal val="0"/>
                                          </p:val>
                                        </p:tav>
                                        <p:tav tm="100000">
                                          <p:val>
                                            <p:strVal val="#ppt_w"/>
                                          </p:val>
                                        </p:tav>
                                      </p:tavLst>
                                    </p:anim>
                                    <p:anim calcmode="lin" valueType="num">
                                      <p:cBhvr>
                                        <p:cTn id="29" dur="500" fill="hold"/>
                                        <p:tgtEl>
                                          <p:spTgt spid="29"/>
                                        </p:tgtEl>
                                        <p:attrNameLst>
                                          <p:attrName>ppt_h</p:attrName>
                                        </p:attrNameLst>
                                      </p:cBhvr>
                                      <p:tavLst>
                                        <p:tav tm="0">
                                          <p:val>
                                            <p:fltVal val="0"/>
                                          </p:val>
                                        </p:tav>
                                        <p:tav tm="100000">
                                          <p:val>
                                            <p:strVal val="#ppt_h"/>
                                          </p:val>
                                        </p:tav>
                                      </p:tavLst>
                                    </p:anim>
                                    <p:animEffect transition="in" filter="fade">
                                      <p:cBhvr>
                                        <p:cTn id="30" dur="500"/>
                                        <p:tgtEl>
                                          <p:spTgt spid="29"/>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p:cTn id="33" dur="500" fill="hold"/>
                                        <p:tgtEl>
                                          <p:spTgt spid="30"/>
                                        </p:tgtEl>
                                        <p:attrNameLst>
                                          <p:attrName>ppt_w</p:attrName>
                                        </p:attrNameLst>
                                      </p:cBhvr>
                                      <p:tavLst>
                                        <p:tav tm="0">
                                          <p:val>
                                            <p:fltVal val="0"/>
                                          </p:val>
                                        </p:tav>
                                        <p:tav tm="100000">
                                          <p:val>
                                            <p:strVal val="#ppt_w"/>
                                          </p:val>
                                        </p:tav>
                                      </p:tavLst>
                                    </p:anim>
                                    <p:anim calcmode="lin" valueType="num">
                                      <p:cBhvr>
                                        <p:cTn id="34" dur="500" fill="hold"/>
                                        <p:tgtEl>
                                          <p:spTgt spid="30"/>
                                        </p:tgtEl>
                                        <p:attrNameLst>
                                          <p:attrName>ppt_h</p:attrName>
                                        </p:attrNameLst>
                                      </p:cBhvr>
                                      <p:tavLst>
                                        <p:tav tm="0">
                                          <p:val>
                                            <p:fltVal val="0"/>
                                          </p:val>
                                        </p:tav>
                                        <p:tav tm="100000">
                                          <p:val>
                                            <p:strVal val="#ppt_h"/>
                                          </p:val>
                                        </p:tav>
                                      </p:tavLst>
                                    </p:anim>
                                    <p:animEffect transition="in" filter="fade">
                                      <p:cBhvr>
                                        <p:cTn id="35" dur="500"/>
                                        <p:tgtEl>
                                          <p:spTgt spid="30"/>
                                        </p:tgtEl>
                                      </p:cBhvr>
                                    </p:animEffect>
                                  </p:childTnLst>
                                </p:cTn>
                              </p:par>
                            </p:childTnLst>
                          </p:cTn>
                        </p:par>
                        <p:par>
                          <p:cTn id="36" fill="hold">
                            <p:stCondLst>
                              <p:cond delay="1500"/>
                            </p:stCondLst>
                            <p:childTnLst>
                              <p:par>
                                <p:cTn id="37" presetID="2" presetClass="entr" presetSubtype="8"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0-#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50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0-#ppt_w/2"/>
                                          </p:val>
                                        </p:tav>
                                        <p:tav tm="100000">
                                          <p:val>
                                            <p:strVal val="#ppt_x"/>
                                          </p:val>
                                        </p:tav>
                                      </p:tavLst>
                                    </p:anim>
                                    <p:anim calcmode="lin" valueType="num">
                                      <p:cBhvr additive="base">
                                        <p:cTn id="44" dur="500" fill="hold"/>
                                        <p:tgtEl>
                                          <p:spTgt spid="13"/>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100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0-#ppt_w/2"/>
                                          </p:val>
                                        </p:tav>
                                        <p:tav tm="100000">
                                          <p:val>
                                            <p:strVal val="#ppt_x"/>
                                          </p:val>
                                        </p:tav>
                                      </p:tavLst>
                                    </p:anim>
                                    <p:anim calcmode="lin" valueType="num">
                                      <p:cBhvr additive="base">
                                        <p:cTn id="4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 name="Rectangle 78"/>
          <p:cNvSpPr/>
          <p:nvPr/>
        </p:nvSpPr>
        <p:spPr>
          <a:xfrm>
            <a:off x="6473072" y="1068723"/>
            <a:ext cx="531217" cy="5313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652" tIns="32826" rIns="65652" bIns="32826" rtlCol="0" anchor="ctr"/>
          <a:lstStyle/>
          <a:p>
            <a:pPr algn="ctr"/>
            <a:endParaRPr lang="id-ID" sz="635">
              <a:solidFill>
                <a:schemeClr val="bg1">
                  <a:lumMod val="65000"/>
                </a:schemeClr>
              </a:solidFill>
            </a:endParaRPr>
          </a:p>
        </p:txBody>
      </p:sp>
      <p:sp>
        <p:nvSpPr>
          <p:cNvPr id="38" name="Rectangle 81"/>
          <p:cNvSpPr/>
          <p:nvPr/>
        </p:nvSpPr>
        <p:spPr>
          <a:xfrm>
            <a:off x="6475165" y="2992696"/>
            <a:ext cx="531217" cy="5313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652" tIns="32826" rIns="65652" bIns="32826" rtlCol="0" anchor="ctr"/>
          <a:lstStyle/>
          <a:p>
            <a:pPr algn="ctr"/>
            <a:endParaRPr lang="id-ID" sz="635">
              <a:solidFill>
                <a:schemeClr val="bg1">
                  <a:lumMod val="65000"/>
                </a:schemeClr>
              </a:solidFill>
            </a:endParaRPr>
          </a:p>
        </p:txBody>
      </p:sp>
      <p:grpSp>
        <p:nvGrpSpPr>
          <p:cNvPr id="39" name="Group 117"/>
          <p:cNvGrpSpPr/>
          <p:nvPr/>
        </p:nvGrpSpPr>
        <p:grpSpPr>
          <a:xfrm>
            <a:off x="6386025" y="1619147"/>
            <a:ext cx="1849274" cy="645178"/>
            <a:chOff x="6217425" y="2328987"/>
            <a:chExt cx="4458527" cy="898432"/>
          </a:xfrm>
        </p:grpSpPr>
        <p:sp>
          <p:nvSpPr>
            <p:cNvPr id="40" name="TextBox 118"/>
            <p:cNvSpPr txBox="1"/>
            <p:nvPr/>
          </p:nvSpPr>
          <p:spPr>
            <a:xfrm>
              <a:off x="6217427" y="2328987"/>
              <a:ext cx="1627845" cy="264653"/>
            </a:xfrm>
            <a:prstGeom prst="rect">
              <a:avLst/>
            </a:prstGeom>
            <a:noFill/>
          </p:spPr>
          <p:txBody>
            <a:bodyPr wrap="none" rtlCol="0">
              <a:spAutoFit/>
            </a:bodyPr>
            <a:lstStyle/>
            <a:p>
              <a:r>
                <a:rPr lang="zh-CN" altLang="en-US" sz="635" b="1" dirty="0">
                  <a:solidFill>
                    <a:schemeClr val="bg1">
                      <a:lumMod val="65000"/>
                    </a:schemeClr>
                  </a:solidFill>
                  <a:latin typeface="+mj-lt"/>
                </a:rPr>
                <a:t>单击添加标题</a:t>
              </a:r>
              <a:endParaRPr lang="id-ID" sz="635" b="1" dirty="0">
                <a:solidFill>
                  <a:schemeClr val="bg1">
                    <a:lumMod val="65000"/>
                  </a:schemeClr>
                </a:solidFill>
                <a:latin typeface="+mj-lt"/>
              </a:endParaRPr>
            </a:p>
          </p:txBody>
        </p:sp>
        <p:sp>
          <p:nvSpPr>
            <p:cNvPr id="44" name="TextBox 119"/>
            <p:cNvSpPr txBox="1"/>
            <p:nvPr/>
          </p:nvSpPr>
          <p:spPr>
            <a:xfrm>
              <a:off x="6217425" y="2576230"/>
              <a:ext cx="4458527" cy="651189"/>
            </a:xfrm>
            <a:prstGeom prst="rect">
              <a:avLst/>
            </a:prstGeom>
            <a:noFill/>
          </p:spPr>
          <p:txBody>
            <a:bodyPr wrap="square" rtlCol="0">
              <a:spAutoFit/>
            </a:bodyPr>
            <a:lstStyle/>
            <a:p>
              <a:pPr>
                <a:lnSpc>
                  <a:spcPct val="150000"/>
                </a:lnSpc>
              </a:pPr>
              <a:r>
                <a:rPr lang="zh-CN" altLang="en-US" sz="860" dirty="0">
                  <a:solidFill>
                    <a:schemeClr val="bg1">
                      <a:lumMod val="65000"/>
                    </a:schemeClr>
                  </a:solidFill>
                  <a:cs typeface="Lato Light"/>
                </a:rPr>
                <a:t>单击添加内容单击添加内容单击添加内容单击添加内容</a:t>
              </a:r>
              <a:endParaRPr lang="en-US" sz="860" dirty="0">
                <a:solidFill>
                  <a:schemeClr val="bg1">
                    <a:lumMod val="65000"/>
                  </a:schemeClr>
                </a:solidFill>
                <a:cs typeface="Lato Light"/>
              </a:endParaRPr>
            </a:p>
          </p:txBody>
        </p:sp>
      </p:grpSp>
      <p:grpSp>
        <p:nvGrpSpPr>
          <p:cNvPr id="45" name="Group 120"/>
          <p:cNvGrpSpPr/>
          <p:nvPr/>
        </p:nvGrpSpPr>
        <p:grpSpPr>
          <a:xfrm>
            <a:off x="6396802" y="3587169"/>
            <a:ext cx="1907968" cy="653469"/>
            <a:chOff x="6217425" y="3333319"/>
            <a:chExt cx="4458527" cy="909976"/>
          </a:xfrm>
        </p:grpSpPr>
        <p:sp>
          <p:nvSpPr>
            <p:cNvPr id="46" name="TextBox 121"/>
            <p:cNvSpPr txBox="1"/>
            <p:nvPr/>
          </p:nvSpPr>
          <p:spPr>
            <a:xfrm>
              <a:off x="6217427" y="3333319"/>
              <a:ext cx="1577768" cy="264654"/>
            </a:xfrm>
            <a:prstGeom prst="rect">
              <a:avLst/>
            </a:prstGeom>
            <a:noFill/>
          </p:spPr>
          <p:txBody>
            <a:bodyPr wrap="none" rtlCol="0">
              <a:spAutoFit/>
            </a:bodyPr>
            <a:lstStyle/>
            <a:p>
              <a:r>
                <a:rPr lang="zh-CN" altLang="en-US" sz="635" b="1" dirty="0">
                  <a:solidFill>
                    <a:schemeClr val="bg1">
                      <a:lumMod val="65000"/>
                    </a:schemeClr>
                  </a:solidFill>
                  <a:latin typeface="+mj-lt"/>
                </a:rPr>
                <a:t>单击添加标题</a:t>
              </a:r>
              <a:endParaRPr lang="id-ID" sz="635" b="1" dirty="0">
                <a:solidFill>
                  <a:schemeClr val="bg1">
                    <a:lumMod val="65000"/>
                  </a:schemeClr>
                </a:solidFill>
                <a:latin typeface="+mj-lt"/>
              </a:endParaRPr>
            </a:p>
          </p:txBody>
        </p:sp>
        <p:sp>
          <p:nvSpPr>
            <p:cNvPr id="47" name="TextBox 122"/>
            <p:cNvSpPr txBox="1"/>
            <p:nvPr/>
          </p:nvSpPr>
          <p:spPr>
            <a:xfrm>
              <a:off x="6217425" y="3592107"/>
              <a:ext cx="4458527" cy="651188"/>
            </a:xfrm>
            <a:prstGeom prst="rect">
              <a:avLst/>
            </a:prstGeom>
            <a:noFill/>
          </p:spPr>
          <p:txBody>
            <a:bodyPr wrap="square" rtlCol="0">
              <a:spAutoFit/>
            </a:bodyPr>
            <a:lstStyle/>
            <a:p>
              <a:pPr>
                <a:lnSpc>
                  <a:spcPct val="150000"/>
                </a:lnSpc>
              </a:pPr>
              <a:r>
                <a:rPr lang="zh-CN" altLang="en-US" sz="860" dirty="0">
                  <a:solidFill>
                    <a:schemeClr val="bg1">
                      <a:lumMod val="65000"/>
                    </a:schemeClr>
                  </a:solidFill>
                  <a:cs typeface="Lato Light"/>
                </a:rPr>
                <a:t>单击添加内容单击添加内容单击添加内容单击添加内容</a:t>
              </a:r>
              <a:endParaRPr lang="en-US" sz="860" dirty="0">
                <a:solidFill>
                  <a:schemeClr val="bg1">
                    <a:lumMod val="65000"/>
                  </a:schemeClr>
                </a:solidFill>
              </a:endParaRPr>
            </a:p>
          </p:txBody>
        </p:sp>
      </p:grpSp>
      <p:sp>
        <p:nvSpPr>
          <p:cNvPr id="48" name="Rectangle 139"/>
          <p:cNvSpPr/>
          <p:nvPr/>
        </p:nvSpPr>
        <p:spPr>
          <a:xfrm>
            <a:off x="2123338" y="1065904"/>
            <a:ext cx="531217" cy="5313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652" tIns="32826" rIns="65652" bIns="32826" rtlCol="0" anchor="ctr"/>
          <a:lstStyle/>
          <a:p>
            <a:pPr algn="ctr"/>
            <a:endParaRPr lang="id-ID" sz="635">
              <a:solidFill>
                <a:schemeClr val="bg1">
                  <a:lumMod val="65000"/>
                </a:schemeClr>
              </a:solidFill>
            </a:endParaRPr>
          </a:p>
        </p:txBody>
      </p:sp>
      <p:sp>
        <p:nvSpPr>
          <p:cNvPr id="49" name="Rectangle 140"/>
          <p:cNvSpPr/>
          <p:nvPr/>
        </p:nvSpPr>
        <p:spPr>
          <a:xfrm>
            <a:off x="2116746" y="2982562"/>
            <a:ext cx="531217" cy="53135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652" tIns="32826" rIns="65652" bIns="32826" rtlCol="0" anchor="ctr"/>
          <a:lstStyle/>
          <a:p>
            <a:pPr algn="ctr"/>
            <a:endParaRPr lang="id-ID" sz="635">
              <a:solidFill>
                <a:schemeClr val="bg1">
                  <a:lumMod val="65000"/>
                </a:schemeClr>
              </a:solidFill>
            </a:endParaRPr>
          </a:p>
        </p:txBody>
      </p:sp>
      <p:grpSp>
        <p:nvGrpSpPr>
          <p:cNvPr id="50" name="Group 153"/>
          <p:cNvGrpSpPr/>
          <p:nvPr/>
        </p:nvGrpSpPr>
        <p:grpSpPr>
          <a:xfrm>
            <a:off x="737362" y="1630732"/>
            <a:ext cx="1975058" cy="646080"/>
            <a:chOff x="6217425" y="2316186"/>
            <a:chExt cx="4058835" cy="899688"/>
          </a:xfrm>
        </p:grpSpPr>
        <p:sp>
          <p:nvSpPr>
            <p:cNvPr id="51" name="TextBox 154"/>
            <p:cNvSpPr txBox="1"/>
            <p:nvPr/>
          </p:nvSpPr>
          <p:spPr>
            <a:xfrm>
              <a:off x="7400030" y="2316186"/>
              <a:ext cx="2757693" cy="264653"/>
            </a:xfrm>
            <a:prstGeom prst="rect">
              <a:avLst/>
            </a:prstGeom>
            <a:noFill/>
          </p:spPr>
          <p:txBody>
            <a:bodyPr wrap="square" rtlCol="0">
              <a:spAutoFit/>
            </a:bodyPr>
            <a:lstStyle/>
            <a:p>
              <a:pPr algn="r"/>
              <a:r>
                <a:rPr lang="zh-CN" altLang="en-US" sz="635" b="1" dirty="0">
                  <a:solidFill>
                    <a:schemeClr val="bg1">
                      <a:lumMod val="65000"/>
                    </a:schemeClr>
                  </a:solidFill>
                  <a:latin typeface="+mj-lt"/>
                </a:rPr>
                <a:t>单击添加标题</a:t>
              </a:r>
              <a:endParaRPr lang="id-ID" sz="635" b="1" dirty="0">
                <a:solidFill>
                  <a:schemeClr val="bg1">
                    <a:lumMod val="65000"/>
                  </a:schemeClr>
                </a:solidFill>
                <a:latin typeface="+mj-lt"/>
              </a:endParaRPr>
            </a:p>
          </p:txBody>
        </p:sp>
        <p:sp>
          <p:nvSpPr>
            <p:cNvPr id="52" name="TextBox 155"/>
            <p:cNvSpPr txBox="1"/>
            <p:nvPr/>
          </p:nvSpPr>
          <p:spPr>
            <a:xfrm>
              <a:off x="6217425" y="2564685"/>
              <a:ext cx="4058835" cy="651189"/>
            </a:xfrm>
            <a:prstGeom prst="rect">
              <a:avLst/>
            </a:prstGeom>
            <a:noFill/>
          </p:spPr>
          <p:txBody>
            <a:bodyPr wrap="square" rtlCol="0">
              <a:spAutoFit/>
            </a:bodyPr>
            <a:lstStyle/>
            <a:p>
              <a:pPr algn="r">
                <a:lnSpc>
                  <a:spcPct val="150000"/>
                </a:lnSpc>
              </a:pPr>
              <a:r>
                <a:rPr lang="zh-CN" altLang="en-US" sz="860" dirty="0">
                  <a:solidFill>
                    <a:schemeClr val="bg1">
                      <a:lumMod val="65000"/>
                    </a:schemeClr>
                  </a:solidFill>
                  <a:cs typeface="Lato Light"/>
                </a:rPr>
                <a:t>单击添加内容单击添加内容单击添加内容单击添加内容</a:t>
              </a:r>
              <a:endParaRPr lang="en-US" sz="860" dirty="0">
                <a:solidFill>
                  <a:schemeClr val="bg1">
                    <a:lumMod val="65000"/>
                  </a:schemeClr>
                </a:solidFill>
                <a:cs typeface="Lato Light"/>
              </a:endParaRPr>
            </a:p>
          </p:txBody>
        </p:sp>
      </p:grpSp>
      <p:grpSp>
        <p:nvGrpSpPr>
          <p:cNvPr id="53" name="Group 168"/>
          <p:cNvGrpSpPr/>
          <p:nvPr/>
        </p:nvGrpSpPr>
        <p:grpSpPr>
          <a:xfrm>
            <a:off x="780781" y="3602332"/>
            <a:ext cx="1949040" cy="646080"/>
            <a:chOff x="6217425" y="2316186"/>
            <a:chExt cx="4058835" cy="899688"/>
          </a:xfrm>
        </p:grpSpPr>
        <p:sp>
          <p:nvSpPr>
            <p:cNvPr id="54" name="TextBox 169"/>
            <p:cNvSpPr txBox="1"/>
            <p:nvPr/>
          </p:nvSpPr>
          <p:spPr>
            <a:xfrm>
              <a:off x="6470596" y="2316186"/>
              <a:ext cx="3687131" cy="264653"/>
            </a:xfrm>
            <a:prstGeom prst="rect">
              <a:avLst/>
            </a:prstGeom>
            <a:noFill/>
          </p:spPr>
          <p:txBody>
            <a:bodyPr wrap="square" rtlCol="0">
              <a:spAutoFit/>
            </a:bodyPr>
            <a:lstStyle/>
            <a:p>
              <a:pPr algn="r"/>
              <a:r>
                <a:rPr lang="zh-CN" altLang="en-US" sz="635" b="1" dirty="0">
                  <a:solidFill>
                    <a:schemeClr val="bg1">
                      <a:lumMod val="65000"/>
                    </a:schemeClr>
                  </a:solidFill>
                  <a:latin typeface="+mj-lt"/>
                </a:rPr>
                <a:t>单击添加标题</a:t>
              </a:r>
              <a:endParaRPr lang="id-ID" sz="635" b="1" dirty="0">
                <a:solidFill>
                  <a:schemeClr val="bg1">
                    <a:lumMod val="65000"/>
                  </a:schemeClr>
                </a:solidFill>
                <a:latin typeface="+mj-lt"/>
              </a:endParaRPr>
            </a:p>
          </p:txBody>
        </p:sp>
        <p:sp>
          <p:nvSpPr>
            <p:cNvPr id="55" name="TextBox 170"/>
            <p:cNvSpPr txBox="1"/>
            <p:nvPr/>
          </p:nvSpPr>
          <p:spPr>
            <a:xfrm>
              <a:off x="6217425" y="2564685"/>
              <a:ext cx="4058835" cy="651189"/>
            </a:xfrm>
            <a:prstGeom prst="rect">
              <a:avLst/>
            </a:prstGeom>
            <a:noFill/>
          </p:spPr>
          <p:txBody>
            <a:bodyPr wrap="square" rtlCol="0">
              <a:spAutoFit/>
            </a:bodyPr>
            <a:lstStyle/>
            <a:p>
              <a:pPr algn="r">
                <a:lnSpc>
                  <a:spcPct val="150000"/>
                </a:lnSpc>
              </a:pPr>
              <a:r>
                <a:rPr lang="zh-CN" altLang="en-US" sz="860" dirty="0">
                  <a:solidFill>
                    <a:schemeClr val="bg1">
                      <a:lumMod val="65000"/>
                    </a:schemeClr>
                  </a:solidFill>
                  <a:cs typeface="Lato Light"/>
                </a:rPr>
                <a:t>单击添加内容单击添加内容单击添加内容单击添加内容</a:t>
              </a:r>
              <a:endParaRPr lang="en-US" sz="860" dirty="0">
                <a:solidFill>
                  <a:schemeClr val="bg1">
                    <a:lumMod val="65000"/>
                  </a:schemeClr>
                </a:solidFill>
                <a:cs typeface="Lato Light"/>
              </a:endParaRPr>
            </a:p>
          </p:txBody>
        </p:sp>
      </p:grpSp>
      <p:sp>
        <p:nvSpPr>
          <p:cNvPr id="56" name="AutoShape 124"/>
          <p:cNvSpPr/>
          <p:nvPr/>
        </p:nvSpPr>
        <p:spPr bwMode="auto">
          <a:xfrm>
            <a:off x="2223173" y="1198594"/>
            <a:ext cx="330498" cy="264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bg1"/>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sp>
        <p:nvSpPr>
          <p:cNvPr id="57" name="AutoShape 122"/>
          <p:cNvSpPr/>
          <p:nvPr/>
        </p:nvSpPr>
        <p:spPr bwMode="auto">
          <a:xfrm>
            <a:off x="6590139" y="3092829"/>
            <a:ext cx="292462" cy="3217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bg1"/>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sp>
        <p:nvSpPr>
          <p:cNvPr id="58" name="AutoShape 123"/>
          <p:cNvSpPr/>
          <p:nvPr/>
        </p:nvSpPr>
        <p:spPr bwMode="auto">
          <a:xfrm>
            <a:off x="6599183" y="1172558"/>
            <a:ext cx="292462" cy="3217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sp>
        <p:nvSpPr>
          <p:cNvPr id="59" name="AutoShape 38"/>
          <p:cNvSpPr/>
          <p:nvPr/>
        </p:nvSpPr>
        <p:spPr bwMode="auto">
          <a:xfrm>
            <a:off x="2248833" y="3133371"/>
            <a:ext cx="237682" cy="2386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bg1"/>
          </a:solidFill>
          <a:ln>
            <a:noFill/>
          </a:ln>
          <a:effectLst/>
        </p:spPr>
        <p:txBody>
          <a:bodyPr lIns="36472" tIns="36472" rIns="36472" bIns="36472" anchor="ctr"/>
          <a:lstStyle/>
          <a:p>
            <a:pPr defTabSz="328295">
              <a:defRPr/>
            </a:pPr>
            <a:endParaRPr lang="es-ES" sz="2080" dirty="0">
              <a:solidFill>
                <a:schemeClr val="bg1">
                  <a:lumMod val="65000"/>
                </a:schemeClr>
              </a:solidFill>
              <a:effectLst>
                <a:outerShdw blurRad="38100" dist="38100" dir="2700000" algn="tl">
                  <a:srgbClr val="000000"/>
                </a:outerShdw>
              </a:effectLst>
              <a:latin typeface="Gill Sans" charset="0"/>
              <a:cs typeface="Gill Sans" charset="0"/>
              <a:sym typeface="Gill Sans" charset="0"/>
            </a:endParaRPr>
          </a:p>
        </p:txBody>
      </p:sp>
      <p:sp>
        <p:nvSpPr>
          <p:cNvPr id="60" name="Freeform 43"/>
          <p:cNvSpPr>
            <a:spLocks noChangeArrowheads="1"/>
          </p:cNvSpPr>
          <p:nvPr/>
        </p:nvSpPr>
        <p:spPr bwMode="auto">
          <a:xfrm>
            <a:off x="4500016" y="1514788"/>
            <a:ext cx="1017368" cy="985481"/>
          </a:xfrm>
          <a:custGeom>
            <a:avLst/>
            <a:gdLst>
              <a:gd name="T0" fmla="*/ 4968 w 6000"/>
              <a:gd name="T1" fmla="*/ 3500 h 5814"/>
              <a:gd name="T2" fmla="*/ 4968 w 6000"/>
              <a:gd name="T3" fmla="*/ 3500 h 5814"/>
              <a:gd name="T4" fmla="*/ 5999 w 6000"/>
              <a:gd name="T5" fmla="*/ 2469 h 5814"/>
              <a:gd name="T6" fmla="*/ 5999 w 6000"/>
              <a:gd name="T7" fmla="*/ 2469 h 5814"/>
              <a:gd name="T8" fmla="*/ 0 w 6000"/>
              <a:gd name="T9" fmla="*/ 0 h 5814"/>
              <a:gd name="T10" fmla="*/ 0 w 6000"/>
              <a:gd name="T11" fmla="*/ 4688 h 5814"/>
              <a:gd name="T12" fmla="*/ 2656 w 6000"/>
              <a:gd name="T13" fmla="*/ 5813 h 5814"/>
              <a:gd name="T14" fmla="*/ 2656 w 6000"/>
              <a:gd name="T15" fmla="*/ 5813 h 5814"/>
              <a:gd name="T16" fmla="*/ 3937 w 6000"/>
              <a:gd name="T17" fmla="*/ 4532 h 5814"/>
              <a:gd name="T18" fmla="*/ 4905 w 6000"/>
              <a:gd name="T19" fmla="*/ 4500 h 5814"/>
              <a:gd name="T20" fmla="*/ 4968 w 6000"/>
              <a:gd name="T21" fmla="*/ 3500 h 5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00" h="5814">
                <a:moveTo>
                  <a:pt x="4968" y="3500"/>
                </a:moveTo>
                <a:lnTo>
                  <a:pt x="4968" y="3500"/>
                </a:lnTo>
                <a:cubicBezTo>
                  <a:pt x="5999" y="2469"/>
                  <a:pt x="5999" y="2469"/>
                  <a:pt x="5999" y="2469"/>
                </a:cubicBezTo>
                <a:lnTo>
                  <a:pt x="5999" y="2469"/>
                </a:lnTo>
                <a:cubicBezTo>
                  <a:pt x="4343" y="813"/>
                  <a:pt x="2156" y="0"/>
                  <a:pt x="0" y="0"/>
                </a:cubicBezTo>
                <a:cubicBezTo>
                  <a:pt x="0" y="4688"/>
                  <a:pt x="0" y="4688"/>
                  <a:pt x="0" y="4688"/>
                </a:cubicBezTo>
                <a:cubicBezTo>
                  <a:pt x="968" y="4688"/>
                  <a:pt x="1937" y="5063"/>
                  <a:pt x="2656" y="5813"/>
                </a:cubicBezTo>
                <a:lnTo>
                  <a:pt x="2656" y="5813"/>
                </a:lnTo>
                <a:cubicBezTo>
                  <a:pt x="3937" y="4532"/>
                  <a:pt x="3937" y="4532"/>
                  <a:pt x="3937" y="4532"/>
                </a:cubicBezTo>
                <a:cubicBezTo>
                  <a:pt x="4905" y="4500"/>
                  <a:pt x="4905" y="4500"/>
                  <a:pt x="4905" y="4500"/>
                </a:cubicBezTo>
                <a:lnTo>
                  <a:pt x="4968" y="3500"/>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1" name="Freeform 44"/>
          <p:cNvSpPr>
            <a:spLocks noChangeArrowheads="1"/>
          </p:cNvSpPr>
          <p:nvPr/>
        </p:nvSpPr>
        <p:spPr bwMode="auto">
          <a:xfrm>
            <a:off x="3487882" y="1511525"/>
            <a:ext cx="1127999" cy="985481"/>
          </a:xfrm>
          <a:custGeom>
            <a:avLst/>
            <a:gdLst>
              <a:gd name="T0" fmla="*/ 5968 w 6656"/>
              <a:gd name="T1" fmla="*/ 1438 h 5814"/>
              <a:gd name="T2" fmla="*/ 5968 w 6656"/>
              <a:gd name="T3" fmla="*/ 1438 h 5814"/>
              <a:gd name="T4" fmla="*/ 5968 w 6656"/>
              <a:gd name="T5" fmla="*/ 0 h 5814"/>
              <a:gd name="T6" fmla="*/ 5968 w 6656"/>
              <a:gd name="T7" fmla="*/ 0 h 5814"/>
              <a:gd name="T8" fmla="*/ 0 w 6656"/>
              <a:gd name="T9" fmla="*/ 2469 h 5814"/>
              <a:gd name="T10" fmla="*/ 3312 w 6656"/>
              <a:gd name="T11" fmla="*/ 5813 h 5814"/>
              <a:gd name="T12" fmla="*/ 5968 w 6656"/>
              <a:gd name="T13" fmla="*/ 4688 h 5814"/>
              <a:gd name="T14" fmla="*/ 5968 w 6656"/>
              <a:gd name="T15" fmla="*/ 4688 h 5814"/>
              <a:gd name="T16" fmla="*/ 5968 w 6656"/>
              <a:gd name="T17" fmla="*/ 2907 h 5814"/>
              <a:gd name="T18" fmla="*/ 6655 w 6656"/>
              <a:gd name="T19" fmla="*/ 2188 h 5814"/>
              <a:gd name="T20" fmla="*/ 5968 w 6656"/>
              <a:gd name="T21" fmla="*/ 1438 h 5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56" h="5814">
                <a:moveTo>
                  <a:pt x="5968" y="1438"/>
                </a:moveTo>
                <a:lnTo>
                  <a:pt x="5968" y="1438"/>
                </a:lnTo>
                <a:cubicBezTo>
                  <a:pt x="5968" y="0"/>
                  <a:pt x="5968" y="0"/>
                  <a:pt x="5968" y="0"/>
                </a:cubicBezTo>
                <a:lnTo>
                  <a:pt x="5968" y="0"/>
                </a:lnTo>
                <a:cubicBezTo>
                  <a:pt x="3625" y="0"/>
                  <a:pt x="1531" y="938"/>
                  <a:pt x="0" y="2469"/>
                </a:cubicBezTo>
                <a:cubicBezTo>
                  <a:pt x="3312" y="5813"/>
                  <a:pt x="3312" y="5813"/>
                  <a:pt x="3312" y="5813"/>
                </a:cubicBezTo>
                <a:cubicBezTo>
                  <a:pt x="4000" y="5125"/>
                  <a:pt x="4937" y="4688"/>
                  <a:pt x="5968" y="4688"/>
                </a:cubicBezTo>
                <a:lnTo>
                  <a:pt x="5968" y="4688"/>
                </a:lnTo>
                <a:cubicBezTo>
                  <a:pt x="5968" y="2907"/>
                  <a:pt x="5968" y="2907"/>
                  <a:pt x="5968" y="2907"/>
                </a:cubicBezTo>
                <a:cubicBezTo>
                  <a:pt x="6655" y="2188"/>
                  <a:pt x="6655" y="2188"/>
                  <a:pt x="6655" y="2188"/>
                </a:cubicBezTo>
                <a:lnTo>
                  <a:pt x="5968" y="1438"/>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2" name="Freeform 45"/>
          <p:cNvSpPr>
            <a:spLocks noChangeArrowheads="1"/>
          </p:cNvSpPr>
          <p:nvPr/>
        </p:nvSpPr>
        <p:spPr bwMode="auto">
          <a:xfrm>
            <a:off x="3064040" y="1930242"/>
            <a:ext cx="985224" cy="1017632"/>
          </a:xfrm>
          <a:custGeom>
            <a:avLst/>
            <a:gdLst>
              <a:gd name="T0" fmla="*/ 0 w 5814"/>
              <a:gd name="T1" fmla="*/ 6000 h 6001"/>
              <a:gd name="T2" fmla="*/ 0 w 5814"/>
              <a:gd name="T3" fmla="*/ 6000 h 6001"/>
              <a:gd name="T4" fmla="*/ 4719 w 5814"/>
              <a:gd name="T5" fmla="*/ 6000 h 6001"/>
              <a:gd name="T6" fmla="*/ 5813 w 5814"/>
              <a:gd name="T7" fmla="*/ 3344 h 6001"/>
              <a:gd name="T8" fmla="*/ 4532 w 5814"/>
              <a:gd name="T9" fmla="*/ 2063 h 6001"/>
              <a:gd name="T10" fmla="*/ 4501 w 5814"/>
              <a:gd name="T11" fmla="*/ 1031 h 6001"/>
              <a:gd name="T12" fmla="*/ 3532 w 5814"/>
              <a:gd name="T13" fmla="*/ 1031 h 6001"/>
              <a:gd name="T14" fmla="*/ 2501 w 5814"/>
              <a:gd name="T15" fmla="*/ 0 h 6001"/>
              <a:gd name="T16" fmla="*/ 0 w 5814"/>
              <a:gd name="T17" fmla="*/ 6000 h 6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14" h="6001">
                <a:moveTo>
                  <a:pt x="0" y="6000"/>
                </a:moveTo>
                <a:lnTo>
                  <a:pt x="0" y="6000"/>
                </a:lnTo>
                <a:cubicBezTo>
                  <a:pt x="4719" y="6000"/>
                  <a:pt x="4719" y="6000"/>
                  <a:pt x="4719" y="6000"/>
                </a:cubicBezTo>
                <a:cubicBezTo>
                  <a:pt x="4719" y="5031"/>
                  <a:pt x="5094" y="4063"/>
                  <a:pt x="5813" y="3344"/>
                </a:cubicBezTo>
                <a:cubicBezTo>
                  <a:pt x="4532" y="2063"/>
                  <a:pt x="4532" y="2063"/>
                  <a:pt x="4532" y="2063"/>
                </a:cubicBezTo>
                <a:cubicBezTo>
                  <a:pt x="4501" y="1031"/>
                  <a:pt x="4501" y="1031"/>
                  <a:pt x="4501" y="1031"/>
                </a:cubicBezTo>
                <a:cubicBezTo>
                  <a:pt x="3532" y="1031"/>
                  <a:pt x="3532" y="1031"/>
                  <a:pt x="3532" y="1031"/>
                </a:cubicBezTo>
                <a:cubicBezTo>
                  <a:pt x="2501" y="0"/>
                  <a:pt x="2501" y="0"/>
                  <a:pt x="2501" y="0"/>
                </a:cubicBezTo>
                <a:cubicBezTo>
                  <a:pt x="844" y="1656"/>
                  <a:pt x="0" y="3813"/>
                  <a:pt x="0" y="6000"/>
                </a:cubicBez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3" name="Freeform 46"/>
          <p:cNvSpPr>
            <a:spLocks noChangeArrowheads="1"/>
          </p:cNvSpPr>
          <p:nvPr/>
        </p:nvSpPr>
        <p:spPr bwMode="auto">
          <a:xfrm>
            <a:off x="3064040" y="2831231"/>
            <a:ext cx="985224" cy="1128294"/>
          </a:xfrm>
          <a:custGeom>
            <a:avLst/>
            <a:gdLst>
              <a:gd name="T0" fmla="*/ 2501 w 5814"/>
              <a:gd name="T1" fmla="*/ 6655 h 6656"/>
              <a:gd name="T2" fmla="*/ 2501 w 5814"/>
              <a:gd name="T3" fmla="*/ 6655 h 6656"/>
              <a:gd name="T4" fmla="*/ 5813 w 5814"/>
              <a:gd name="T5" fmla="*/ 3342 h 6656"/>
              <a:gd name="T6" fmla="*/ 4719 w 5814"/>
              <a:gd name="T7" fmla="*/ 687 h 6656"/>
              <a:gd name="T8" fmla="*/ 2907 w 5814"/>
              <a:gd name="T9" fmla="*/ 687 h 6656"/>
              <a:gd name="T10" fmla="*/ 2157 w 5814"/>
              <a:gd name="T11" fmla="*/ 0 h 6656"/>
              <a:gd name="T12" fmla="*/ 1469 w 5814"/>
              <a:gd name="T13" fmla="*/ 687 h 6656"/>
              <a:gd name="T14" fmla="*/ 0 w 5814"/>
              <a:gd name="T15" fmla="*/ 687 h 6656"/>
              <a:gd name="T16" fmla="*/ 2501 w 5814"/>
              <a:gd name="T17" fmla="*/ 6655 h 6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14" h="6656">
                <a:moveTo>
                  <a:pt x="2501" y="6655"/>
                </a:moveTo>
                <a:lnTo>
                  <a:pt x="2501" y="6655"/>
                </a:lnTo>
                <a:cubicBezTo>
                  <a:pt x="5813" y="3342"/>
                  <a:pt x="5813" y="3342"/>
                  <a:pt x="5813" y="3342"/>
                </a:cubicBezTo>
                <a:cubicBezTo>
                  <a:pt x="5126" y="2655"/>
                  <a:pt x="4719" y="1717"/>
                  <a:pt x="4719" y="687"/>
                </a:cubicBezTo>
                <a:cubicBezTo>
                  <a:pt x="2907" y="687"/>
                  <a:pt x="2907" y="687"/>
                  <a:pt x="2907" y="687"/>
                </a:cubicBezTo>
                <a:cubicBezTo>
                  <a:pt x="2157" y="0"/>
                  <a:pt x="2157" y="0"/>
                  <a:pt x="2157" y="0"/>
                </a:cubicBezTo>
                <a:cubicBezTo>
                  <a:pt x="1469" y="687"/>
                  <a:pt x="1469" y="687"/>
                  <a:pt x="1469" y="687"/>
                </a:cubicBezTo>
                <a:cubicBezTo>
                  <a:pt x="0" y="687"/>
                  <a:pt x="0" y="687"/>
                  <a:pt x="0" y="687"/>
                </a:cubicBezTo>
                <a:cubicBezTo>
                  <a:pt x="0" y="2999"/>
                  <a:pt x="969" y="5123"/>
                  <a:pt x="2501" y="6655"/>
                </a:cubicBez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4" name="Freeform 47"/>
          <p:cNvSpPr>
            <a:spLocks noChangeArrowheads="1"/>
          </p:cNvSpPr>
          <p:nvPr/>
        </p:nvSpPr>
        <p:spPr bwMode="auto">
          <a:xfrm>
            <a:off x="3487882" y="3397995"/>
            <a:ext cx="1012135" cy="985481"/>
          </a:xfrm>
          <a:custGeom>
            <a:avLst/>
            <a:gdLst>
              <a:gd name="T0" fmla="*/ 5968 w 5969"/>
              <a:gd name="T1" fmla="*/ 5813 h 5814"/>
              <a:gd name="T2" fmla="*/ 5968 w 5969"/>
              <a:gd name="T3" fmla="*/ 5813 h 5814"/>
              <a:gd name="T4" fmla="*/ 5968 w 5969"/>
              <a:gd name="T5" fmla="*/ 1094 h 5814"/>
              <a:gd name="T6" fmla="*/ 3312 w 5969"/>
              <a:gd name="T7" fmla="*/ 0 h 5814"/>
              <a:gd name="T8" fmla="*/ 2031 w 5969"/>
              <a:gd name="T9" fmla="*/ 1250 h 5814"/>
              <a:gd name="T10" fmla="*/ 1031 w 5969"/>
              <a:gd name="T11" fmla="*/ 1313 h 5814"/>
              <a:gd name="T12" fmla="*/ 1031 w 5969"/>
              <a:gd name="T13" fmla="*/ 2282 h 5814"/>
              <a:gd name="T14" fmla="*/ 0 w 5969"/>
              <a:gd name="T15" fmla="*/ 3313 h 5814"/>
              <a:gd name="T16" fmla="*/ 5968 w 5969"/>
              <a:gd name="T17" fmla="*/ 5813 h 5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69" h="5814">
                <a:moveTo>
                  <a:pt x="5968" y="5813"/>
                </a:moveTo>
                <a:lnTo>
                  <a:pt x="5968" y="5813"/>
                </a:lnTo>
                <a:cubicBezTo>
                  <a:pt x="5968" y="1094"/>
                  <a:pt x="5968" y="1094"/>
                  <a:pt x="5968" y="1094"/>
                </a:cubicBezTo>
                <a:cubicBezTo>
                  <a:pt x="5000" y="1094"/>
                  <a:pt x="4062" y="719"/>
                  <a:pt x="3312" y="0"/>
                </a:cubicBezTo>
                <a:cubicBezTo>
                  <a:pt x="2031" y="1250"/>
                  <a:pt x="2031" y="1250"/>
                  <a:pt x="2031" y="1250"/>
                </a:cubicBezTo>
                <a:cubicBezTo>
                  <a:pt x="1031" y="1313"/>
                  <a:pt x="1031" y="1313"/>
                  <a:pt x="1031" y="1313"/>
                </a:cubicBezTo>
                <a:cubicBezTo>
                  <a:pt x="1031" y="2282"/>
                  <a:pt x="1031" y="2282"/>
                  <a:pt x="1031" y="2282"/>
                </a:cubicBezTo>
                <a:cubicBezTo>
                  <a:pt x="0" y="3313"/>
                  <a:pt x="0" y="3313"/>
                  <a:pt x="0" y="3313"/>
                </a:cubicBezTo>
                <a:cubicBezTo>
                  <a:pt x="1625" y="4969"/>
                  <a:pt x="3812" y="5813"/>
                  <a:pt x="5968" y="5813"/>
                </a:cubicBez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5" name="Freeform 48"/>
          <p:cNvSpPr>
            <a:spLocks noChangeArrowheads="1"/>
          </p:cNvSpPr>
          <p:nvPr/>
        </p:nvSpPr>
        <p:spPr bwMode="auto">
          <a:xfrm>
            <a:off x="4382656" y="3397995"/>
            <a:ext cx="1133233" cy="985481"/>
          </a:xfrm>
          <a:custGeom>
            <a:avLst/>
            <a:gdLst>
              <a:gd name="T0" fmla="*/ 6686 w 6687"/>
              <a:gd name="T1" fmla="*/ 3313 h 5814"/>
              <a:gd name="T2" fmla="*/ 6686 w 6687"/>
              <a:gd name="T3" fmla="*/ 3313 h 5814"/>
              <a:gd name="T4" fmla="*/ 3343 w 6687"/>
              <a:gd name="T5" fmla="*/ 0 h 5814"/>
              <a:gd name="T6" fmla="*/ 687 w 6687"/>
              <a:gd name="T7" fmla="*/ 1094 h 5814"/>
              <a:gd name="T8" fmla="*/ 687 w 6687"/>
              <a:gd name="T9" fmla="*/ 2907 h 5814"/>
              <a:gd name="T10" fmla="*/ 0 w 6687"/>
              <a:gd name="T11" fmla="*/ 3625 h 5814"/>
              <a:gd name="T12" fmla="*/ 687 w 6687"/>
              <a:gd name="T13" fmla="*/ 4344 h 5814"/>
              <a:gd name="T14" fmla="*/ 687 w 6687"/>
              <a:gd name="T15" fmla="*/ 5813 h 5814"/>
              <a:gd name="T16" fmla="*/ 6686 w 6687"/>
              <a:gd name="T17" fmla="*/ 3313 h 5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87" h="5814">
                <a:moveTo>
                  <a:pt x="6686" y="3313"/>
                </a:moveTo>
                <a:lnTo>
                  <a:pt x="6686" y="3313"/>
                </a:lnTo>
                <a:cubicBezTo>
                  <a:pt x="3343" y="0"/>
                  <a:pt x="3343" y="0"/>
                  <a:pt x="3343" y="0"/>
                </a:cubicBezTo>
                <a:cubicBezTo>
                  <a:pt x="2655" y="657"/>
                  <a:pt x="1718" y="1094"/>
                  <a:pt x="687" y="1094"/>
                </a:cubicBezTo>
                <a:cubicBezTo>
                  <a:pt x="687" y="2907"/>
                  <a:pt x="687" y="2907"/>
                  <a:pt x="687" y="2907"/>
                </a:cubicBezTo>
                <a:cubicBezTo>
                  <a:pt x="0" y="3625"/>
                  <a:pt x="0" y="3625"/>
                  <a:pt x="0" y="3625"/>
                </a:cubicBezTo>
                <a:cubicBezTo>
                  <a:pt x="687" y="4344"/>
                  <a:pt x="687" y="4344"/>
                  <a:pt x="687" y="4344"/>
                </a:cubicBezTo>
                <a:cubicBezTo>
                  <a:pt x="687" y="5813"/>
                  <a:pt x="687" y="5813"/>
                  <a:pt x="687" y="5813"/>
                </a:cubicBezTo>
                <a:cubicBezTo>
                  <a:pt x="3030" y="5813"/>
                  <a:pt x="5155" y="4844"/>
                  <a:pt x="6686" y="3313"/>
                </a:cubicBez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6" name="Freeform 49"/>
          <p:cNvSpPr>
            <a:spLocks noChangeArrowheads="1"/>
          </p:cNvSpPr>
          <p:nvPr/>
        </p:nvSpPr>
        <p:spPr bwMode="auto">
          <a:xfrm>
            <a:off x="4949020" y="2949165"/>
            <a:ext cx="985224" cy="1012398"/>
          </a:xfrm>
          <a:custGeom>
            <a:avLst/>
            <a:gdLst>
              <a:gd name="T0" fmla="*/ 2312 w 5813"/>
              <a:gd name="T1" fmla="*/ 4937 h 5969"/>
              <a:gd name="T2" fmla="*/ 2312 w 5813"/>
              <a:gd name="T3" fmla="*/ 4937 h 5969"/>
              <a:gd name="T4" fmla="*/ 3343 w 5813"/>
              <a:gd name="T5" fmla="*/ 5968 h 5969"/>
              <a:gd name="T6" fmla="*/ 3343 w 5813"/>
              <a:gd name="T7" fmla="*/ 5968 h 5969"/>
              <a:gd name="T8" fmla="*/ 5812 w 5813"/>
              <a:gd name="T9" fmla="*/ 0 h 5969"/>
              <a:gd name="T10" fmla="*/ 1093 w 5813"/>
              <a:gd name="T11" fmla="*/ 0 h 5969"/>
              <a:gd name="T12" fmla="*/ 0 w 5813"/>
              <a:gd name="T13" fmla="*/ 2655 h 5969"/>
              <a:gd name="T14" fmla="*/ 0 w 5813"/>
              <a:gd name="T15" fmla="*/ 2655 h 5969"/>
              <a:gd name="T16" fmla="*/ 1281 w 5813"/>
              <a:gd name="T17" fmla="*/ 3905 h 5969"/>
              <a:gd name="T18" fmla="*/ 1281 w 5813"/>
              <a:gd name="T19" fmla="*/ 4905 h 5969"/>
              <a:gd name="T20" fmla="*/ 2312 w 5813"/>
              <a:gd name="T21" fmla="*/ 4937 h 5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13" h="5969">
                <a:moveTo>
                  <a:pt x="2312" y="4937"/>
                </a:moveTo>
                <a:lnTo>
                  <a:pt x="2312" y="4937"/>
                </a:lnTo>
                <a:cubicBezTo>
                  <a:pt x="3343" y="5968"/>
                  <a:pt x="3343" y="5968"/>
                  <a:pt x="3343" y="5968"/>
                </a:cubicBezTo>
                <a:lnTo>
                  <a:pt x="3343" y="5968"/>
                </a:lnTo>
                <a:cubicBezTo>
                  <a:pt x="5000" y="4312"/>
                  <a:pt x="5812" y="2155"/>
                  <a:pt x="5812" y="0"/>
                </a:cubicBezTo>
                <a:cubicBezTo>
                  <a:pt x="1093" y="0"/>
                  <a:pt x="1093" y="0"/>
                  <a:pt x="1093" y="0"/>
                </a:cubicBezTo>
                <a:cubicBezTo>
                  <a:pt x="1093" y="937"/>
                  <a:pt x="750" y="1905"/>
                  <a:pt x="0" y="2655"/>
                </a:cubicBezTo>
                <a:lnTo>
                  <a:pt x="0" y="2655"/>
                </a:lnTo>
                <a:cubicBezTo>
                  <a:pt x="1281" y="3905"/>
                  <a:pt x="1281" y="3905"/>
                  <a:pt x="1281" y="3905"/>
                </a:cubicBezTo>
                <a:cubicBezTo>
                  <a:pt x="1281" y="4905"/>
                  <a:pt x="1281" y="4905"/>
                  <a:pt x="1281" y="4905"/>
                </a:cubicBezTo>
                <a:lnTo>
                  <a:pt x="2312" y="4937"/>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7" name="Freeform 50"/>
          <p:cNvSpPr>
            <a:spLocks noChangeArrowheads="1"/>
          </p:cNvSpPr>
          <p:nvPr/>
        </p:nvSpPr>
        <p:spPr bwMode="auto">
          <a:xfrm>
            <a:off x="4949636" y="1933472"/>
            <a:ext cx="985224" cy="1133527"/>
          </a:xfrm>
          <a:custGeom>
            <a:avLst/>
            <a:gdLst>
              <a:gd name="T0" fmla="*/ 4343 w 5813"/>
              <a:gd name="T1" fmla="*/ 6000 h 6687"/>
              <a:gd name="T2" fmla="*/ 4343 w 5813"/>
              <a:gd name="T3" fmla="*/ 6000 h 6687"/>
              <a:gd name="T4" fmla="*/ 5812 w 5813"/>
              <a:gd name="T5" fmla="*/ 6000 h 6687"/>
              <a:gd name="T6" fmla="*/ 5812 w 5813"/>
              <a:gd name="T7" fmla="*/ 6000 h 6687"/>
              <a:gd name="T8" fmla="*/ 3343 w 5813"/>
              <a:gd name="T9" fmla="*/ 0 h 6687"/>
              <a:gd name="T10" fmla="*/ 0 w 5813"/>
              <a:gd name="T11" fmla="*/ 3344 h 6687"/>
              <a:gd name="T12" fmla="*/ 1093 w 5813"/>
              <a:gd name="T13" fmla="*/ 6000 h 6687"/>
              <a:gd name="T14" fmla="*/ 1093 w 5813"/>
              <a:gd name="T15" fmla="*/ 6000 h 6687"/>
              <a:gd name="T16" fmla="*/ 2906 w 5813"/>
              <a:gd name="T17" fmla="*/ 6000 h 6687"/>
              <a:gd name="T18" fmla="*/ 3625 w 5813"/>
              <a:gd name="T19" fmla="*/ 6686 h 6687"/>
              <a:gd name="T20" fmla="*/ 4343 w 5813"/>
              <a:gd name="T21" fmla="*/ 6000 h 6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13" h="6687">
                <a:moveTo>
                  <a:pt x="4343" y="6000"/>
                </a:moveTo>
                <a:lnTo>
                  <a:pt x="4343" y="6000"/>
                </a:lnTo>
                <a:cubicBezTo>
                  <a:pt x="5812" y="6000"/>
                  <a:pt x="5812" y="6000"/>
                  <a:pt x="5812" y="6000"/>
                </a:cubicBezTo>
                <a:lnTo>
                  <a:pt x="5812" y="6000"/>
                </a:lnTo>
                <a:cubicBezTo>
                  <a:pt x="5812" y="3656"/>
                  <a:pt x="4875" y="1531"/>
                  <a:pt x="3343" y="0"/>
                </a:cubicBezTo>
                <a:cubicBezTo>
                  <a:pt x="0" y="3344"/>
                  <a:pt x="0" y="3344"/>
                  <a:pt x="0" y="3344"/>
                </a:cubicBezTo>
                <a:cubicBezTo>
                  <a:pt x="687" y="4000"/>
                  <a:pt x="1093" y="4938"/>
                  <a:pt x="1093" y="6000"/>
                </a:cubicBezTo>
                <a:lnTo>
                  <a:pt x="1093" y="6000"/>
                </a:lnTo>
                <a:cubicBezTo>
                  <a:pt x="2906" y="6000"/>
                  <a:pt x="2906" y="6000"/>
                  <a:pt x="2906" y="6000"/>
                </a:cubicBezTo>
                <a:cubicBezTo>
                  <a:pt x="3625" y="6686"/>
                  <a:pt x="3625" y="6686"/>
                  <a:pt x="3625" y="6686"/>
                </a:cubicBezTo>
                <a:lnTo>
                  <a:pt x="4343" y="6000"/>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8" name="Freeform 51"/>
          <p:cNvSpPr>
            <a:spLocks noChangeArrowheads="1"/>
          </p:cNvSpPr>
          <p:nvPr/>
        </p:nvSpPr>
        <p:spPr bwMode="auto">
          <a:xfrm>
            <a:off x="5166799" y="2105205"/>
            <a:ext cx="174918" cy="169730"/>
          </a:xfrm>
          <a:custGeom>
            <a:avLst/>
            <a:gdLst>
              <a:gd name="T0" fmla="*/ 1031 w 1032"/>
              <a:gd name="T1" fmla="*/ 0 h 1001"/>
              <a:gd name="T2" fmla="*/ 968 w 1032"/>
              <a:gd name="T3" fmla="*/ 1000 h 1001"/>
              <a:gd name="T4" fmla="*/ 0 w 1032"/>
              <a:gd name="T5" fmla="*/ 1000 h 1001"/>
              <a:gd name="T6" fmla="*/ 1031 w 1032"/>
              <a:gd name="T7" fmla="*/ 0 h 1001"/>
            </a:gdLst>
            <a:ahLst/>
            <a:cxnLst>
              <a:cxn ang="0">
                <a:pos x="T0" y="T1"/>
              </a:cxn>
              <a:cxn ang="0">
                <a:pos x="T2" y="T3"/>
              </a:cxn>
              <a:cxn ang="0">
                <a:pos x="T4" y="T5"/>
              </a:cxn>
              <a:cxn ang="0">
                <a:pos x="T6" y="T7"/>
              </a:cxn>
            </a:cxnLst>
            <a:rect l="0" t="0" r="r" b="b"/>
            <a:pathLst>
              <a:path w="1032" h="1001">
                <a:moveTo>
                  <a:pt x="1031" y="0"/>
                </a:moveTo>
                <a:lnTo>
                  <a:pt x="968" y="1000"/>
                </a:lnTo>
                <a:lnTo>
                  <a:pt x="0" y="1000"/>
                </a:lnTo>
                <a:lnTo>
                  <a:pt x="1031" y="0"/>
                </a:lnTo>
              </a:path>
            </a:pathLst>
          </a:custGeom>
          <a:solidFill>
            <a:schemeClr val="tx1">
              <a:lumMod val="50000"/>
              <a:lumOff val="50000"/>
            </a:schemeClr>
          </a:solidFill>
          <a:ln>
            <a:noFill/>
          </a:ln>
          <a:effectLst/>
        </p:spPr>
        <p:txBody>
          <a:bodyPr wrap="none" lIns="87533" tIns="43766" rIns="87533" bIns="43766" anchor="ctr"/>
          <a:lstStyle/>
          <a:p>
            <a:endParaRPr lang="en-US" sz="635" dirty="0">
              <a:solidFill>
                <a:schemeClr val="bg1">
                  <a:lumMod val="65000"/>
                </a:schemeClr>
              </a:solidFill>
            </a:endParaRPr>
          </a:p>
        </p:txBody>
      </p:sp>
      <p:sp>
        <p:nvSpPr>
          <p:cNvPr id="69" name="Freeform 41"/>
          <p:cNvSpPr>
            <a:spLocks noEditPoints="1"/>
          </p:cNvSpPr>
          <p:nvPr/>
        </p:nvSpPr>
        <p:spPr bwMode="auto">
          <a:xfrm>
            <a:off x="3895326" y="3812000"/>
            <a:ext cx="393148" cy="295051"/>
          </a:xfrm>
          <a:custGeom>
            <a:avLst/>
            <a:gdLst>
              <a:gd name="T0" fmla="*/ 899 w 1092"/>
              <a:gd name="T1" fmla="*/ 20 h 819"/>
              <a:gd name="T2" fmla="*/ 242 w 1092"/>
              <a:gd name="T3" fmla="*/ 0 h 819"/>
              <a:gd name="T4" fmla="*/ 20 w 1092"/>
              <a:gd name="T5" fmla="*/ 193 h 819"/>
              <a:gd name="T6" fmla="*/ 17 w 1092"/>
              <a:gd name="T7" fmla="*/ 287 h 819"/>
              <a:gd name="T8" fmla="*/ 546 w 1092"/>
              <a:gd name="T9" fmla="*/ 819 h 819"/>
              <a:gd name="T10" fmla="*/ 1075 w 1092"/>
              <a:gd name="T11" fmla="*/ 287 h 819"/>
              <a:gd name="T12" fmla="*/ 1072 w 1092"/>
              <a:gd name="T13" fmla="*/ 193 h 819"/>
              <a:gd name="T14" fmla="*/ 470 w 1092"/>
              <a:gd name="T15" fmla="*/ 239 h 819"/>
              <a:gd name="T16" fmla="*/ 622 w 1092"/>
              <a:gd name="T17" fmla="*/ 239 h 819"/>
              <a:gd name="T18" fmla="*/ 666 w 1092"/>
              <a:gd name="T19" fmla="*/ 76 h 819"/>
              <a:gd name="T20" fmla="*/ 648 w 1092"/>
              <a:gd name="T21" fmla="*/ 217 h 819"/>
              <a:gd name="T22" fmla="*/ 444 w 1092"/>
              <a:gd name="T23" fmla="*/ 217 h 819"/>
              <a:gd name="T24" fmla="*/ 426 w 1092"/>
              <a:gd name="T25" fmla="*/ 76 h 819"/>
              <a:gd name="T26" fmla="*/ 444 w 1092"/>
              <a:gd name="T27" fmla="*/ 217 h 819"/>
              <a:gd name="T28" fmla="*/ 546 w 1092"/>
              <a:gd name="T29" fmla="*/ 698 h 819"/>
              <a:gd name="T30" fmla="*/ 631 w 1092"/>
              <a:gd name="T31" fmla="*/ 273 h 819"/>
              <a:gd name="T32" fmla="*/ 833 w 1092"/>
              <a:gd name="T33" fmla="*/ 273 h 819"/>
              <a:gd name="T34" fmla="*/ 666 w 1092"/>
              <a:gd name="T35" fmla="*/ 273 h 819"/>
              <a:gd name="T36" fmla="*/ 759 w 1092"/>
              <a:gd name="T37" fmla="*/ 169 h 819"/>
              <a:gd name="T38" fmla="*/ 675 w 1092"/>
              <a:gd name="T39" fmla="*/ 239 h 819"/>
              <a:gd name="T40" fmla="*/ 826 w 1092"/>
              <a:gd name="T41" fmla="*/ 68 h 819"/>
              <a:gd name="T42" fmla="*/ 707 w 1092"/>
              <a:gd name="T43" fmla="*/ 68 h 819"/>
              <a:gd name="T44" fmla="*/ 470 w 1092"/>
              <a:gd name="T45" fmla="*/ 68 h 819"/>
              <a:gd name="T46" fmla="*/ 546 w 1092"/>
              <a:gd name="T47" fmla="*/ 131 h 819"/>
              <a:gd name="T48" fmla="*/ 266 w 1092"/>
              <a:gd name="T49" fmla="*/ 68 h 819"/>
              <a:gd name="T50" fmla="*/ 331 w 1092"/>
              <a:gd name="T51" fmla="*/ 123 h 819"/>
              <a:gd name="T52" fmla="*/ 417 w 1092"/>
              <a:gd name="T53" fmla="*/ 239 h 819"/>
              <a:gd name="T54" fmla="*/ 333 w 1092"/>
              <a:gd name="T55" fmla="*/ 169 h 819"/>
              <a:gd name="T56" fmla="*/ 510 w 1092"/>
              <a:gd name="T57" fmla="*/ 692 h 819"/>
              <a:gd name="T58" fmla="*/ 426 w 1092"/>
              <a:gd name="T59" fmla="*/ 273 h 819"/>
              <a:gd name="T60" fmla="*/ 98 w 1092"/>
              <a:gd name="T61" fmla="*/ 273 h 819"/>
              <a:gd name="T62" fmla="*/ 434 w 1092"/>
              <a:gd name="T63" fmla="*/ 631 h 819"/>
              <a:gd name="T64" fmla="*/ 994 w 1092"/>
              <a:gd name="T65" fmla="*/ 273 h 819"/>
              <a:gd name="T66" fmla="*/ 873 w 1092"/>
              <a:gd name="T67" fmla="*/ 273 h 819"/>
              <a:gd name="T68" fmla="*/ 785 w 1092"/>
              <a:gd name="T69" fmla="*/ 147 h 819"/>
              <a:gd name="T70" fmla="*/ 1021 w 1092"/>
              <a:gd name="T71" fmla="*/ 239 h 819"/>
              <a:gd name="T72" fmla="*/ 228 w 1092"/>
              <a:gd name="T73" fmla="*/ 82 h 819"/>
              <a:gd name="T74" fmla="*/ 215 w 1092"/>
              <a:gd name="T75" fmla="*/ 239 h 819"/>
              <a:gd name="T76" fmla="*/ 228 w 1092"/>
              <a:gd name="T77" fmla="*/ 82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92" h="819">
                <a:moveTo>
                  <a:pt x="1072" y="193"/>
                </a:moveTo>
                <a:cubicBezTo>
                  <a:pt x="899" y="20"/>
                  <a:pt x="899" y="20"/>
                  <a:pt x="899" y="20"/>
                </a:cubicBezTo>
                <a:cubicBezTo>
                  <a:pt x="886" y="7"/>
                  <a:pt x="868" y="0"/>
                  <a:pt x="850" y="0"/>
                </a:cubicBezTo>
                <a:cubicBezTo>
                  <a:pt x="242" y="0"/>
                  <a:pt x="242" y="0"/>
                  <a:pt x="242" y="0"/>
                </a:cubicBezTo>
                <a:cubicBezTo>
                  <a:pt x="224" y="0"/>
                  <a:pt x="206" y="7"/>
                  <a:pt x="193" y="20"/>
                </a:cubicBezTo>
                <a:cubicBezTo>
                  <a:pt x="20" y="193"/>
                  <a:pt x="20" y="193"/>
                  <a:pt x="20" y="193"/>
                </a:cubicBezTo>
                <a:cubicBezTo>
                  <a:pt x="7" y="207"/>
                  <a:pt x="0" y="224"/>
                  <a:pt x="0" y="242"/>
                </a:cubicBezTo>
                <a:cubicBezTo>
                  <a:pt x="0" y="258"/>
                  <a:pt x="6" y="274"/>
                  <a:pt x="17" y="287"/>
                </a:cubicBezTo>
                <a:cubicBezTo>
                  <a:pt x="495" y="796"/>
                  <a:pt x="495" y="796"/>
                  <a:pt x="495" y="796"/>
                </a:cubicBezTo>
                <a:cubicBezTo>
                  <a:pt x="508" y="810"/>
                  <a:pt x="527" y="819"/>
                  <a:pt x="546" y="819"/>
                </a:cubicBezTo>
                <a:cubicBezTo>
                  <a:pt x="565" y="819"/>
                  <a:pt x="584" y="810"/>
                  <a:pt x="597" y="796"/>
                </a:cubicBezTo>
                <a:cubicBezTo>
                  <a:pt x="1075" y="287"/>
                  <a:pt x="1075" y="287"/>
                  <a:pt x="1075" y="287"/>
                </a:cubicBezTo>
                <a:cubicBezTo>
                  <a:pt x="1086" y="274"/>
                  <a:pt x="1092" y="257"/>
                  <a:pt x="1092" y="241"/>
                </a:cubicBezTo>
                <a:cubicBezTo>
                  <a:pt x="1092" y="224"/>
                  <a:pt x="1085" y="207"/>
                  <a:pt x="1072" y="193"/>
                </a:cubicBezTo>
                <a:close/>
                <a:moveTo>
                  <a:pt x="622" y="239"/>
                </a:moveTo>
                <a:cubicBezTo>
                  <a:pt x="470" y="239"/>
                  <a:pt x="470" y="239"/>
                  <a:pt x="470" y="239"/>
                </a:cubicBezTo>
                <a:cubicBezTo>
                  <a:pt x="546" y="176"/>
                  <a:pt x="546" y="176"/>
                  <a:pt x="546" y="176"/>
                </a:cubicBezTo>
                <a:lnTo>
                  <a:pt x="622" y="239"/>
                </a:lnTo>
                <a:close/>
                <a:moveTo>
                  <a:pt x="573" y="154"/>
                </a:moveTo>
                <a:cubicBezTo>
                  <a:pt x="666" y="76"/>
                  <a:pt x="666" y="76"/>
                  <a:pt x="666" y="76"/>
                </a:cubicBezTo>
                <a:cubicBezTo>
                  <a:pt x="735" y="145"/>
                  <a:pt x="735" y="145"/>
                  <a:pt x="735" y="145"/>
                </a:cubicBezTo>
                <a:cubicBezTo>
                  <a:pt x="648" y="217"/>
                  <a:pt x="648" y="217"/>
                  <a:pt x="648" y="217"/>
                </a:cubicBezTo>
                <a:lnTo>
                  <a:pt x="573" y="154"/>
                </a:lnTo>
                <a:close/>
                <a:moveTo>
                  <a:pt x="444" y="217"/>
                </a:moveTo>
                <a:cubicBezTo>
                  <a:pt x="357" y="145"/>
                  <a:pt x="357" y="145"/>
                  <a:pt x="357" y="145"/>
                </a:cubicBezTo>
                <a:cubicBezTo>
                  <a:pt x="426" y="76"/>
                  <a:pt x="426" y="76"/>
                  <a:pt x="426" y="76"/>
                </a:cubicBezTo>
                <a:cubicBezTo>
                  <a:pt x="519" y="154"/>
                  <a:pt x="519" y="154"/>
                  <a:pt x="519" y="154"/>
                </a:cubicBezTo>
                <a:lnTo>
                  <a:pt x="444" y="217"/>
                </a:lnTo>
                <a:close/>
                <a:moveTo>
                  <a:pt x="631" y="273"/>
                </a:moveTo>
                <a:cubicBezTo>
                  <a:pt x="546" y="698"/>
                  <a:pt x="546" y="698"/>
                  <a:pt x="546" y="698"/>
                </a:cubicBezTo>
                <a:cubicBezTo>
                  <a:pt x="461" y="273"/>
                  <a:pt x="461" y="273"/>
                  <a:pt x="461" y="273"/>
                </a:cubicBezTo>
                <a:lnTo>
                  <a:pt x="631" y="273"/>
                </a:lnTo>
                <a:close/>
                <a:moveTo>
                  <a:pt x="666" y="273"/>
                </a:moveTo>
                <a:cubicBezTo>
                  <a:pt x="833" y="273"/>
                  <a:pt x="833" y="273"/>
                  <a:pt x="833" y="273"/>
                </a:cubicBezTo>
                <a:cubicBezTo>
                  <a:pt x="582" y="692"/>
                  <a:pt x="582" y="692"/>
                  <a:pt x="582" y="692"/>
                </a:cubicBezTo>
                <a:lnTo>
                  <a:pt x="666" y="273"/>
                </a:lnTo>
                <a:close/>
                <a:moveTo>
                  <a:pt x="675" y="239"/>
                </a:moveTo>
                <a:cubicBezTo>
                  <a:pt x="759" y="169"/>
                  <a:pt x="759" y="169"/>
                  <a:pt x="759" y="169"/>
                </a:cubicBezTo>
                <a:cubicBezTo>
                  <a:pt x="829" y="239"/>
                  <a:pt x="829" y="239"/>
                  <a:pt x="829" y="239"/>
                </a:cubicBezTo>
                <a:lnTo>
                  <a:pt x="675" y="239"/>
                </a:lnTo>
                <a:close/>
                <a:moveTo>
                  <a:pt x="707" y="68"/>
                </a:moveTo>
                <a:cubicBezTo>
                  <a:pt x="826" y="68"/>
                  <a:pt x="826" y="68"/>
                  <a:pt x="826" y="68"/>
                </a:cubicBezTo>
                <a:cubicBezTo>
                  <a:pt x="761" y="123"/>
                  <a:pt x="761" y="123"/>
                  <a:pt x="761" y="123"/>
                </a:cubicBezTo>
                <a:lnTo>
                  <a:pt x="707" y="68"/>
                </a:lnTo>
                <a:close/>
                <a:moveTo>
                  <a:pt x="546" y="131"/>
                </a:moveTo>
                <a:cubicBezTo>
                  <a:pt x="470" y="68"/>
                  <a:pt x="470" y="68"/>
                  <a:pt x="470" y="68"/>
                </a:cubicBezTo>
                <a:cubicBezTo>
                  <a:pt x="622" y="68"/>
                  <a:pt x="622" y="68"/>
                  <a:pt x="622" y="68"/>
                </a:cubicBezTo>
                <a:lnTo>
                  <a:pt x="546" y="131"/>
                </a:lnTo>
                <a:close/>
                <a:moveTo>
                  <a:pt x="331" y="123"/>
                </a:moveTo>
                <a:cubicBezTo>
                  <a:pt x="266" y="68"/>
                  <a:pt x="266" y="68"/>
                  <a:pt x="266" y="68"/>
                </a:cubicBezTo>
                <a:cubicBezTo>
                  <a:pt x="385" y="68"/>
                  <a:pt x="385" y="68"/>
                  <a:pt x="385" y="68"/>
                </a:cubicBezTo>
                <a:lnTo>
                  <a:pt x="331" y="123"/>
                </a:lnTo>
                <a:close/>
                <a:moveTo>
                  <a:pt x="333" y="169"/>
                </a:moveTo>
                <a:cubicBezTo>
                  <a:pt x="417" y="239"/>
                  <a:pt x="417" y="239"/>
                  <a:pt x="417" y="239"/>
                </a:cubicBezTo>
                <a:cubicBezTo>
                  <a:pt x="263" y="239"/>
                  <a:pt x="263" y="239"/>
                  <a:pt x="263" y="239"/>
                </a:cubicBezTo>
                <a:lnTo>
                  <a:pt x="333" y="169"/>
                </a:lnTo>
                <a:close/>
                <a:moveTo>
                  <a:pt x="426" y="273"/>
                </a:moveTo>
                <a:cubicBezTo>
                  <a:pt x="510" y="692"/>
                  <a:pt x="510" y="692"/>
                  <a:pt x="510" y="692"/>
                </a:cubicBezTo>
                <a:cubicBezTo>
                  <a:pt x="259" y="273"/>
                  <a:pt x="259" y="273"/>
                  <a:pt x="259" y="273"/>
                </a:cubicBezTo>
                <a:lnTo>
                  <a:pt x="426" y="273"/>
                </a:lnTo>
                <a:close/>
                <a:moveTo>
                  <a:pt x="434" y="631"/>
                </a:moveTo>
                <a:cubicBezTo>
                  <a:pt x="98" y="273"/>
                  <a:pt x="98" y="273"/>
                  <a:pt x="98" y="273"/>
                </a:cubicBezTo>
                <a:cubicBezTo>
                  <a:pt x="219" y="273"/>
                  <a:pt x="219" y="273"/>
                  <a:pt x="219" y="273"/>
                </a:cubicBezTo>
                <a:lnTo>
                  <a:pt x="434" y="631"/>
                </a:lnTo>
                <a:close/>
                <a:moveTo>
                  <a:pt x="873" y="273"/>
                </a:moveTo>
                <a:cubicBezTo>
                  <a:pt x="994" y="273"/>
                  <a:pt x="994" y="273"/>
                  <a:pt x="994" y="273"/>
                </a:cubicBezTo>
                <a:cubicBezTo>
                  <a:pt x="658" y="631"/>
                  <a:pt x="658" y="631"/>
                  <a:pt x="658" y="631"/>
                </a:cubicBezTo>
                <a:lnTo>
                  <a:pt x="873" y="273"/>
                </a:lnTo>
                <a:close/>
                <a:moveTo>
                  <a:pt x="877" y="239"/>
                </a:moveTo>
                <a:cubicBezTo>
                  <a:pt x="785" y="147"/>
                  <a:pt x="785" y="147"/>
                  <a:pt x="785" y="147"/>
                </a:cubicBezTo>
                <a:cubicBezTo>
                  <a:pt x="864" y="82"/>
                  <a:pt x="864" y="82"/>
                  <a:pt x="864" y="82"/>
                </a:cubicBezTo>
                <a:cubicBezTo>
                  <a:pt x="1021" y="239"/>
                  <a:pt x="1021" y="239"/>
                  <a:pt x="1021" y="239"/>
                </a:cubicBezTo>
                <a:lnTo>
                  <a:pt x="877" y="239"/>
                </a:lnTo>
                <a:close/>
                <a:moveTo>
                  <a:pt x="228" y="82"/>
                </a:moveTo>
                <a:cubicBezTo>
                  <a:pt x="307" y="147"/>
                  <a:pt x="307" y="147"/>
                  <a:pt x="307" y="147"/>
                </a:cubicBezTo>
                <a:cubicBezTo>
                  <a:pt x="215" y="239"/>
                  <a:pt x="215" y="239"/>
                  <a:pt x="215" y="239"/>
                </a:cubicBezTo>
                <a:cubicBezTo>
                  <a:pt x="68" y="239"/>
                  <a:pt x="68" y="239"/>
                  <a:pt x="68" y="239"/>
                </a:cubicBezTo>
                <a:lnTo>
                  <a:pt x="228" y="82"/>
                </a:lnTo>
                <a:close/>
              </a:path>
            </a:pathLst>
          </a:custGeom>
          <a:solidFill>
            <a:schemeClr val="bg1"/>
          </a:solidFill>
          <a:ln>
            <a:noFill/>
          </a:ln>
        </p:spPr>
        <p:txBody>
          <a:bodyPr vert="horz" wrap="square" lIns="65652" tIns="32826" rIns="65652" bIns="32826" numCol="1" anchor="t" anchorCtr="0" compatLnSpc="1"/>
          <a:lstStyle/>
          <a:p>
            <a:endParaRPr lang="id-ID" sz="635">
              <a:solidFill>
                <a:schemeClr val="bg1">
                  <a:lumMod val="65000"/>
                </a:schemeClr>
              </a:solidFill>
            </a:endParaRPr>
          </a:p>
        </p:txBody>
      </p:sp>
      <p:sp>
        <p:nvSpPr>
          <p:cNvPr id="70" name="Freeform 45"/>
          <p:cNvSpPr>
            <a:spLocks noEditPoints="1"/>
          </p:cNvSpPr>
          <p:nvPr/>
        </p:nvSpPr>
        <p:spPr bwMode="auto">
          <a:xfrm>
            <a:off x="3877960" y="1681944"/>
            <a:ext cx="399284" cy="399388"/>
          </a:xfrm>
          <a:custGeom>
            <a:avLst/>
            <a:gdLst>
              <a:gd name="T0" fmla="*/ 419 w 425"/>
              <a:gd name="T1" fmla="*/ 2 h 425"/>
              <a:gd name="T2" fmla="*/ 411 w 425"/>
              <a:gd name="T3" fmla="*/ 0 h 425"/>
              <a:gd name="T4" fmla="*/ 404 w 425"/>
              <a:gd name="T5" fmla="*/ 3 h 425"/>
              <a:gd name="T6" fmla="*/ 6 w 425"/>
              <a:gd name="T7" fmla="*/ 268 h 425"/>
              <a:gd name="T8" fmla="*/ 0 w 425"/>
              <a:gd name="T9" fmla="*/ 280 h 425"/>
              <a:gd name="T10" fmla="*/ 8 w 425"/>
              <a:gd name="T11" fmla="*/ 291 h 425"/>
              <a:gd name="T12" fmla="*/ 112 w 425"/>
              <a:gd name="T13" fmla="*/ 333 h 425"/>
              <a:gd name="T14" fmla="*/ 161 w 425"/>
              <a:gd name="T15" fmla="*/ 418 h 425"/>
              <a:gd name="T16" fmla="*/ 172 w 425"/>
              <a:gd name="T17" fmla="*/ 425 h 425"/>
              <a:gd name="T18" fmla="*/ 173 w 425"/>
              <a:gd name="T19" fmla="*/ 425 h 425"/>
              <a:gd name="T20" fmla="*/ 184 w 425"/>
              <a:gd name="T21" fmla="*/ 419 h 425"/>
              <a:gd name="T22" fmla="*/ 211 w 425"/>
              <a:gd name="T23" fmla="*/ 373 h 425"/>
              <a:gd name="T24" fmla="*/ 340 w 425"/>
              <a:gd name="T25" fmla="*/ 424 h 425"/>
              <a:gd name="T26" fmla="*/ 345 w 425"/>
              <a:gd name="T27" fmla="*/ 425 h 425"/>
              <a:gd name="T28" fmla="*/ 352 w 425"/>
              <a:gd name="T29" fmla="*/ 423 h 425"/>
              <a:gd name="T30" fmla="*/ 358 w 425"/>
              <a:gd name="T31" fmla="*/ 414 h 425"/>
              <a:gd name="T32" fmla="*/ 424 w 425"/>
              <a:gd name="T33" fmla="*/ 16 h 425"/>
              <a:gd name="T34" fmla="*/ 419 w 425"/>
              <a:gd name="T35" fmla="*/ 2 h 425"/>
              <a:gd name="T36" fmla="*/ 42 w 425"/>
              <a:gd name="T37" fmla="*/ 276 h 425"/>
              <a:gd name="T38" fmla="*/ 349 w 425"/>
              <a:gd name="T39" fmla="*/ 71 h 425"/>
              <a:gd name="T40" fmla="*/ 126 w 425"/>
              <a:gd name="T41" fmla="*/ 310 h 425"/>
              <a:gd name="T42" fmla="*/ 122 w 425"/>
              <a:gd name="T43" fmla="*/ 308 h 425"/>
              <a:gd name="T44" fmla="*/ 42 w 425"/>
              <a:gd name="T45" fmla="*/ 276 h 425"/>
              <a:gd name="T46" fmla="*/ 135 w 425"/>
              <a:gd name="T47" fmla="*/ 320 h 425"/>
              <a:gd name="T48" fmla="*/ 135 w 425"/>
              <a:gd name="T49" fmla="*/ 320 h 425"/>
              <a:gd name="T50" fmla="*/ 386 w 425"/>
              <a:gd name="T51" fmla="*/ 51 h 425"/>
              <a:gd name="T52" fmla="*/ 172 w 425"/>
              <a:gd name="T53" fmla="*/ 384 h 425"/>
              <a:gd name="T54" fmla="*/ 135 w 425"/>
              <a:gd name="T55" fmla="*/ 320 h 425"/>
              <a:gd name="T56" fmla="*/ 335 w 425"/>
              <a:gd name="T57" fmla="*/ 393 h 425"/>
              <a:gd name="T58" fmla="*/ 221 w 425"/>
              <a:gd name="T59" fmla="*/ 348 h 425"/>
              <a:gd name="T60" fmla="*/ 213 w 425"/>
              <a:gd name="T61" fmla="*/ 346 h 425"/>
              <a:gd name="T62" fmla="*/ 388 w 425"/>
              <a:gd name="T63" fmla="*/ 76 h 425"/>
              <a:gd name="T64" fmla="*/ 335 w 425"/>
              <a:gd name="T65" fmla="*/ 393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 h="425">
                <a:moveTo>
                  <a:pt x="419" y="2"/>
                </a:moveTo>
                <a:cubicBezTo>
                  <a:pt x="416" y="1"/>
                  <a:pt x="414" y="0"/>
                  <a:pt x="411" y="0"/>
                </a:cubicBezTo>
                <a:cubicBezTo>
                  <a:pt x="409" y="0"/>
                  <a:pt x="406" y="1"/>
                  <a:pt x="404" y="3"/>
                </a:cubicBezTo>
                <a:cubicBezTo>
                  <a:pt x="6" y="268"/>
                  <a:pt x="6" y="268"/>
                  <a:pt x="6" y="268"/>
                </a:cubicBezTo>
                <a:cubicBezTo>
                  <a:pt x="2" y="271"/>
                  <a:pt x="0" y="276"/>
                  <a:pt x="0" y="280"/>
                </a:cubicBezTo>
                <a:cubicBezTo>
                  <a:pt x="1" y="285"/>
                  <a:pt x="4" y="290"/>
                  <a:pt x="8" y="291"/>
                </a:cubicBezTo>
                <a:cubicBezTo>
                  <a:pt x="112" y="333"/>
                  <a:pt x="112" y="333"/>
                  <a:pt x="112" y="333"/>
                </a:cubicBezTo>
                <a:cubicBezTo>
                  <a:pt x="161" y="418"/>
                  <a:pt x="161" y="418"/>
                  <a:pt x="161" y="418"/>
                </a:cubicBezTo>
                <a:cubicBezTo>
                  <a:pt x="163" y="422"/>
                  <a:pt x="168" y="425"/>
                  <a:pt x="172" y="425"/>
                </a:cubicBezTo>
                <a:cubicBezTo>
                  <a:pt x="172" y="425"/>
                  <a:pt x="172" y="425"/>
                  <a:pt x="173" y="425"/>
                </a:cubicBezTo>
                <a:cubicBezTo>
                  <a:pt x="177" y="425"/>
                  <a:pt x="181" y="423"/>
                  <a:pt x="184" y="419"/>
                </a:cubicBezTo>
                <a:cubicBezTo>
                  <a:pt x="211" y="373"/>
                  <a:pt x="211" y="373"/>
                  <a:pt x="211" y="373"/>
                </a:cubicBezTo>
                <a:cubicBezTo>
                  <a:pt x="340" y="424"/>
                  <a:pt x="340" y="424"/>
                  <a:pt x="340" y="424"/>
                </a:cubicBezTo>
                <a:cubicBezTo>
                  <a:pt x="342" y="425"/>
                  <a:pt x="343" y="425"/>
                  <a:pt x="345" y="425"/>
                </a:cubicBezTo>
                <a:cubicBezTo>
                  <a:pt x="347" y="425"/>
                  <a:pt x="350" y="424"/>
                  <a:pt x="352" y="423"/>
                </a:cubicBezTo>
                <a:cubicBezTo>
                  <a:pt x="355" y="421"/>
                  <a:pt x="357" y="418"/>
                  <a:pt x="358" y="414"/>
                </a:cubicBezTo>
                <a:cubicBezTo>
                  <a:pt x="424" y="16"/>
                  <a:pt x="424" y="16"/>
                  <a:pt x="424" y="16"/>
                </a:cubicBezTo>
                <a:cubicBezTo>
                  <a:pt x="425" y="11"/>
                  <a:pt x="423" y="5"/>
                  <a:pt x="419" y="2"/>
                </a:cubicBezTo>
                <a:close/>
                <a:moveTo>
                  <a:pt x="42" y="276"/>
                </a:moveTo>
                <a:cubicBezTo>
                  <a:pt x="349" y="71"/>
                  <a:pt x="349" y="71"/>
                  <a:pt x="349" y="71"/>
                </a:cubicBezTo>
                <a:cubicBezTo>
                  <a:pt x="126" y="310"/>
                  <a:pt x="126" y="310"/>
                  <a:pt x="126" y="310"/>
                </a:cubicBezTo>
                <a:cubicBezTo>
                  <a:pt x="124" y="310"/>
                  <a:pt x="123" y="309"/>
                  <a:pt x="122" y="308"/>
                </a:cubicBezTo>
                <a:lnTo>
                  <a:pt x="42" y="276"/>
                </a:lnTo>
                <a:close/>
                <a:moveTo>
                  <a:pt x="135" y="320"/>
                </a:moveTo>
                <a:cubicBezTo>
                  <a:pt x="135" y="320"/>
                  <a:pt x="135" y="320"/>
                  <a:pt x="135" y="320"/>
                </a:cubicBezTo>
                <a:cubicBezTo>
                  <a:pt x="386" y="51"/>
                  <a:pt x="386" y="51"/>
                  <a:pt x="386" y="51"/>
                </a:cubicBezTo>
                <a:cubicBezTo>
                  <a:pt x="172" y="384"/>
                  <a:pt x="172" y="384"/>
                  <a:pt x="172" y="384"/>
                </a:cubicBezTo>
                <a:lnTo>
                  <a:pt x="135" y="320"/>
                </a:lnTo>
                <a:close/>
                <a:moveTo>
                  <a:pt x="335" y="393"/>
                </a:moveTo>
                <a:cubicBezTo>
                  <a:pt x="221" y="348"/>
                  <a:pt x="221" y="348"/>
                  <a:pt x="221" y="348"/>
                </a:cubicBezTo>
                <a:cubicBezTo>
                  <a:pt x="219" y="347"/>
                  <a:pt x="216" y="347"/>
                  <a:pt x="213" y="346"/>
                </a:cubicBezTo>
                <a:cubicBezTo>
                  <a:pt x="388" y="76"/>
                  <a:pt x="388" y="76"/>
                  <a:pt x="388" y="76"/>
                </a:cubicBezTo>
                <a:lnTo>
                  <a:pt x="335" y="393"/>
                </a:lnTo>
                <a:close/>
              </a:path>
            </a:pathLst>
          </a:custGeom>
          <a:solidFill>
            <a:schemeClr val="bg1"/>
          </a:solidFill>
          <a:ln>
            <a:noFill/>
          </a:ln>
        </p:spPr>
        <p:txBody>
          <a:bodyPr vert="horz" wrap="square" lIns="65652" tIns="32826" rIns="65652" bIns="32826" numCol="1" anchor="t" anchorCtr="0" compatLnSpc="1"/>
          <a:lstStyle/>
          <a:p>
            <a:endParaRPr lang="id-ID" sz="635">
              <a:solidFill>
                <a:schemeClr val="bg1">
                  <a:lumMod val="65000"/>
                </a:schemeClr>
              </a:solidFill>
            </a:endParaRPr>
          </a:p>
        </p:txBody>
      </p:sp>
      <p:grpSp>
        <p:nvGrpSpPr>
          <p:cNvPr id="71" name="Group 56"/>
          <p:cNvGrpSpPr/>
          <p:nvPr/>
        </p:nvGrpSpPr>
        <p:grpSpPr>
          <a:xfrm>
            <a:off x="5340998" y="3217514"/>
            <a:ext cx="351855" cy="376407"/>
            <a:chOff x="494476" y="2241785"/>
            <a:chExt cx="239742" cy="256405"/>
          </a:xfrm>
          <a:solidFill>
            <a:schemeClr val="bg1"/>
          </a:solidFill>
        </p:grpSpPr>
        <p:sp>
          <p:nvSpPr>
            <p:cNvPr id="72" name="Freeform 67"/>
            <p:cNvSpPr>
              <a:spLocks noEditPoints="1"/>
            </p:cNvSpPr>
            <p:nvPr/>
          </p:nvSpPr>
          <p:spPr bwMode="auto">
            <a:xfrm>
              <a:off x="494476" y="2241785"/>
              <a:ext cx="239742" cy="256405"/>
            </a:xfrm>
            <a:custGeom>
              <a:avLst/>
              <a:gdLst>
                <a:gd name="T0" fmla="*/ 190 w 219"/>
                <a:gd name="T1" fmla="*/ 0 h 234"/>
                <a:gd name="T2" fmla="*/ 30 w 219"/>
                <a:gd name="T3" fmla="*/ 0 h 234"/>
                <a:gd name="T4" fmla="*/ 0 w 219"/>
                <a:gd name="T5" fmla="*/ 29 h 234"/>
                <a:gd name="T6" fmla="*/ 0 w 219"/>
                <a:gd name="T7" fmla="*/ 205 h 234"/>
                <a:gd name="T8" fmla="*/ 30 w 219"/>
                <a:gd name="T9" fmla="*/ 234 h 234"/>
                <a:gd name="T10" fmla="*/ 190 w 219"/>
                <a:gd name="T11" fmla="*/ 234 h 234"/>
                <a:gd name="T12" fmla="*/ 219 w 219"/>
                <a:gd name="T13" fmla="*/ 205 h 234"/>
                <a:gd name="T14" fmla="*/ 219 w 219"/>
                <a:gd name="T15" fmla="*/ 29 h 234"/>
                <a:gd name="T16" fmla="*/ 190 w 219"/>
                <a:gd name="T17" fmla="*/ 0 h 234"/>
                <a:gd name="T18" fmla="*/ 205 w 219"/>
                <a:gd name="T19" fmla="*/ 205 h 234"/>
                <a:gd name="T20" fmla="*/ 190 w 219"/>
                <a:gd name="T21" fmla="*/ 219 h 234"/>
                <a:gd name="T22" fmla="*/ 30 w 219"/>
                <a:gd name="T23" fmla="*/ 219 h 234"/>
                <a:gd name="T24" fmla="*/ 15 w 219"/>
                <a:gd name="T25" fmla="*/ 205 h 234"/>
                <a:gd name="T26" fmla="*/ 15 w 219"/>
                <a:gd name="T27" fmla="*/ 29 h 234"/>
                <a:gd name="T28" fmla="*/ 30 w 219"/>
                <a:gd name="T29" fmla="*/ 15 h 234"/>
                <a:gd name="T30" fmla="*/ 190 w 219"/>
                <a:gd name="T31" fmla="*/ 15 h 234"/>
                <a:gd name="T32" fmla="*/ 205 w 219"/>
                <a:gd name="T33" fmla="*/ 29 h 234"/>
                <a:gd name="T34" fmla="*/ 205 w 219"/>
                <a:gd name="T35" fmla="*/ 205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9" h="234">
                  <a:moveTo>
                    <a:pt x="190" y="0"/>
                  </a:moveTo>
                  <a:cubicBezTo>
                    <a:pt x="30" y="0"/>
                    <a:pt x="30" y="0"/>
                    <a:pt x="30" y="0"/>
                  </a:cubicBezTo>
                  <a:cubicBezTo>
                    <a:pt x="13" y="0"/>
                    <a:pt x="0" y="13"/>
                    <a:pt x="0" y="29"/>
                  </a:cubicBezTo>
                  <a:cubicBezTo>
                    <a:pt x="0" y="205"/>
                    <a:pt x="0" y="205"/>
                    <a:pt x="0" y="205"/>
                  </a:cubicBezTo>
                  <a:cubicBezTo>
                    <a:pt x="0" y="221"/>
                    <a:pt x="13" y="234"/>
                    <a:pt x="30" y="234"/>
                  </a:cubicBezTo>
                  <a:cubicBezTo>
                    <a:pt x="190" y="234"/>
                    <a:pt x="190" y="234"/>
                    <a:pt x="190" y="234"/>
                  </a:cubicBezTo>
                  <a:cubicBezTo>
                    <a:pt x="206" y="234"/>
                    <a:pt x="219" y="221"/>
                    <a:pt x="219" y="205"/>
                  </a:cubicBezTo>
                  <a:cubicBezTo>
                    <a:pt x="219" y="29"/>
                    <a:pt x="219" y="29"/>
                    <a:pt x="219" y="29"/>
                  </a:cubicBezTo>
                  <a:cubicBezTo>
                    <a:pt x="219" y="13"/>
                    <a:pt x="206" y="0"/>
                    <a:pt x="190" y="0"/>
                  </a:cubicBezTo>
                  <a:close/>
                  <a:moveTo>
                    <a:pt x="205" y="205"/>
                  </a:moveTo>
                  <a:cubicBezTo>
                    <a:pt x="205" y="213"/>
                    <a:pt x="198" y="219"/>
                    <a:pt x="190" y="219"/>
                  </a:cubicBezTo>
                  <a:cubicBezTo>
                    <a:pt x="30" y="219"/>
                    <a:pt x="30" y="219"/>
                    <a:pt x="30" y="219"/>
                  </a:cubicBezTo>
                  <a:cubicBezTo>
                    <a:pt x="21" y="219"/>
                    <a:pt x="15" y="213"/>
                    <a:pt x="15" y="205"/>
                  </a:cubicBezTo>
                  <a:cubicBezTo>
                    <a:pt x="15" y="29"/>
                    <a:pt x="15" y="29"/>
                    <a:pt x="15" y="29"/>
                  </a:cubicBezTo>
                  <a:cubicBezTo>
                    <a:pt x="15" y="21"/>
                    <a:pt x="21" y="15"/>
                    <a:pt x="30" y="15"/>
                  </a:cubicBezTo>
                  <a:cubicBezTo>
                    <a:pt x="190" y="15"/>
                    <a:pt x="190" y="15"/>
                    <a:pt x="190" y="15"/>
                  </a:cubicBezTo>
                  <a:cubicBezTo>
                    <a:pt x="198" y="15"/>
                    <a:pt x="205" y="21"/>
                    <a:pt x="205" y="29"/>
                  </a:cubicBezTo>
                  <a:lnTo>
                    <a:pt x="205" y="20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73" name="Freeform 68"/>
            <p:cNvSpPr>
              <a:spLocks noEditPoints="1"/>
            </p:cNvSpPr>
            <p:nvPr/>
          </p:nvSpPr>
          <p:spPr bwMode="auto">
            <a:xfrm>
              <a:off x="527337" y="2273716"/>
              <a:ext cx="175411" cy="160601"/>
            </a:xfrm>
            <a:custGeom>
              <a:avLst/>
              <a:gdLst>
                <a:gd name="T0" fmla="*/ 153 w 160"/>
                <a:gd name="T1" fmla="*/ 0 h 147"/>
                <a:gd name="T2" fmla="*/ 7 w 160"/>
                <a:gd name="T3" fmla="*/ 0 h 147"/>
                <a:gd name="T4" fmla="*/ 0 w 160"/>
                <a:gd name="T5" fmla="*/ 8 h 147"/>
                <a:gd name="T6" fmla="*/ 0 w 160"/>
                <a:gd name="T7" fmla="*/ 139 h 147"/>
                <a:gd name="T8" fmla="*/ 7 w 160"/>
                <a:gd name="T9" fmla="*/ 147 h 147"/>
                <a:gd name="T10" fmla="*/ 153 w 160"/>
                <a:gd name="T11" fmla="*/ 147 h 147"/>
                <a:gd name="T12" fmla="*/ 160 w 160"/>
                <a:gd name="T13" fmla="*/ 139 h 147"/>
                <a:gd name="T14" fmla="*/ 160 w 160"/>
                <a:gd name="T15" fmla="*/ 8 h 147"/>
                <a:gd name="T16" fmla="*/ 153 w 160"/>
                <a:gd name="T17" fmla="*/ 0 h 147"/>
                <a:gd name="T18" fmla="*/ 153 w 160"/>
                <a:gd name="T19" fmla="*/ 8 h 147"/>
                <a:gd name="T20" fmla="*/ 153 w 160"/>
                <a:gd name="T21" fmla="*/ 109 h 147"/>
                <a:gd name="T22" fmla="*/ 129 w 160"/>
                <a:gd name="T23" fmla="*/ 83 h 147"/>
                <a:gd name="T24" fmla="*/ 124 w 160"/>
                <a:gd name="T25" fmla="*/ 81 h 147"/>
                <a:gd name="T26" fmla="*/ 118 w 160"/>
                <a:gd name="T27" fmla="*/ 83 h 147"/>
                <a:gd name="T28" fmla="*/ 99 w 160"/>
                <a:gd name="T29" fmla="*/ 105 h 147"/>
                <a:gd name="T30" fmla="*/ 42 w 160"/>
                <a:gd name="T31" fmla="*/ 39 h 147"/>
                <a:gd name="T32" fmla="*/ 36 w 160"/>
                <a:gd name="T33" fmla="*/ 37 h 147"/>
                <a:gd name="T34" fmla="*/ 31 w 160"/>
                <a:gd name="T35" fmla="*/ 39 h 147"/>
                <a:gd name="T36" fmla="*/ 7 w 160"/>
                <a:gd name="T37" fmla="*/ 67 h 147"/>
                <a:gd name="T38" fmla="*/ 7 w 160"/>
                <a:gd name="T39" fmla="*/ 8 h 147"/>
                <a:gd name="T40" fmla="*/ 153 w 160"/>
                <a:gd name="T41" fmla="*/ 8 h 147"/>
                <a:gd name="T42" fmla="*/ 7 w 160"/>
                <a:gd name="T43" fmla="*/ 78 h 147"/>
                <a:gd name="T44" fmla="*/ 36 w 160"/>
                <a:gd name="T45" fmla="*/ 44 h 147"/>
                <a:gd name="T46" fmla="*/ 95 w 160"/>
                <a:gd name="T47" fmla="*/ 111 h 147"/>
                <a:gd name="T48" fmla="*/ 99 w 160"/>
                <a:gd name="T49" fmla="*/ 116 h 147"/>
                <a:gd name="T50" fmla="*/ 119 w 160"/>
                <a:gd name="T51" fmla="*/ 139 h 147"/>
                <a:gd name="T52" fmla="*/ 7 w 160"/>
                <a:gd name="T53" fmla="*/ 139 h 147"/>
                <a:gd name="T54" fmla="*/ 7 w 160"/>
                <a:gd name="T55" fmla="*/ 78 h 147"/>
                <a:gd name="T56" fmla="*/ 129 w 160"/>
                <a:gd name="T57" fmla="*/ 139 h 147"/>
                <a:gd name="T58" fmla="*/ 104 w 160"/>
                <a:gd name="T59" fmla="*/ 110 h 147"/>
                <a:gd name="T60" fmla="*/ 124 w 160"/>
                <a:gd name="T61" fmla="*/ 88 h 147"/>
                <a:gd name="T62" fmla="*/ 153 w 160"/>
                <a:gd name="T63" fmla="*/ 120 h 147"/>
                <a:gd name="T64" fmla="*/ 153 w 160"/>
                <a:gd name="T65" fmla="*/ 139 h 147"/>
                <a:gd name="T66" fmla="*/ 129 w 160"/>
                <a:gd name="T67" fmla="*/ 139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0" h="147">
                  <a:moveTo>
                    <a:pt x="153" y="0"/>
                  </a:moveTo>
                  <a:cubicBezTo>
                    <a:pt x="7" y="0"/>
                    <a:pt x="7" y="0"/>
                    <a:pt x="7" y="0"/>
                  </a:cubicBezTo>
                  <a:cubicBezTo>
                    <a:pt x="3" y="0"/>
                    <a:pt x="0" y="4"/>
                    <a:pt x="0" y="8"/>
                  </a:cubicBezTo>
                  <a:cubicBezTo>
                    <a:pt x="0" y="139"/>
                    <a:pt x="0" y="139"/>
                    <a:pt x="0" y="139"/>
                  </a:cubicBezTo>
                  <a:cubicBezTo>
                    <a:pt x="0" y="143"/>
                    <a:pt x="3" y="147"/>
                    <a:pt x="7" y="147"/>
                  </a:cubicBezTo>
                  <a:cubicBezTo>
                    <a:pt x="153" y="147"/>
                    <a:pt x="153" y="147"/>
                    <a:pt x="153" y="147"/>
                  </a:cubicBezTo>
                  <a:cubicBezTo>
                    <a:pt x="157" y="147"/>
                    <a:pt x="160" y="143"/>
                    <a:pt x="160" y="139"/>
                  </a:cubicBezTo>
                  <a:cubicBezTo>
                    <a:pt x="160" y="8"/>
                    <a:pt x="160" y="8"/>
                    <a:pt x="160" y="8"/>
                  </a:cubicBezTo>
                  <a:cubicBezTo>
                    <a:pt x="160" y="4"/>
                    <a:pt x="157" y="0"/>
                    <a:pt x="153" y="0"/>
                  </a:cubicBezTo>
                  <a:close/>
                  <a:moveTo>
                    <a:pt x="153" y="8"/>
                  </a:moveTo>
                  <a:cubicBezTo>
                    <a:pt x="153" y="109"/>
                    <a:pt x="153" y="109"/>
                    <a:pt x="153" y="109"/>
                  </a:cubicBezTo>
                  <a:cubicBezTo>
                    <a:pt x="129" y="83"/>
                    <a:pt x="129" y="83"/>
                    <a:pt x="129" y="83"/>
                  </a:cubicBezTo>
                  <a:cubicBezTo>
                    <a:pt x="128" y="82"/>
                    <a:pt x="126" y="81"/>
                    <a:pt x="124" y="81"/>
                  </a:cubicBezTo>
                  <a:cubicBezTo>
                    <a:pt x="122" y="81"/>
                    <a:pt x="120" y="82"/>
                    <a:pt x="118" y="83"/>
                  </a:cubicBezTo>
                  <a:cubicBezTo>
                    <a:pt x="99" y="105"/>
                    <a:pt x="99" y="105"/>
                    <a:pt x="99" y="105"/>
                  </a:cubicBezTo>
                  <a:cubicBezTo>
                    <a:pt x="42" y="39"/>
                    <a:pt x="42" y="39"/>
                    <a:pt x="42" y="39"/>
                  </a:cubicBezTo>
                  <a:cubicBezTo>
                    <a:pt x="40" y="38"/>
                    <a:pt x="38" y="37"/>
                    <a:pt x="36" y="37"/>
                  </a:cubicBezTo>
                  <a:cubicBezTo>
                    <a:pt x="34" y="37"/>
                    <a:pt x="32" y="38"/>
                    <a:pt x="31" y="39"/>
                  </a:cubicBezTo>
                  <a:cubicBezTo>
                    <a:pt x="7" y="67"/>
                    <a:pt x="7" y="67"/>
                    <a:pt x="7" y="67"/>
                  </a:cubicBezTo>
                  <a:cubicBezTo>
                    <a:pt x="7" y="8"/>
                    <a:pt x="7" y="8"/>
                    <a:pt x="7" y="8"/>
                  </a:cubicBezTo>
                  <a:lnTo>
                    <a:pt x="153" y="8"/>
                  </a:lnTo>
                  <a:close/>
                  <a:moveTo>
                    <a:pt x="7" y="78"/>
                  </a:moveTo>
                  <a:cubicBezTo>
                    <a:pt x="36" y="44"/>
                    <a:pt x="36" y="44"/>
                    <a:pt x="36" y="44"/>
                  </a:cubicBezTo>
                  <a:cubicBezTo>
                    <a:pt x="95" y="111"/>
                    <a:pt x="95" y="111"/>
                    <a:pt x="95" y="111"/>
                  </a:cubicBezTo>
                  <a:cubicBezTo>
                    <a:pt x="99" y="116"/>
                    <a:pt x="99" y="116"/>
                    <a:pt x="99" y="116"/>
                  </a:cubicBezTo>
                  <a:cubicBezTo>
                    <a:pt x="119" y="139"/>
                    <a:pt x="119" y="139"/>
                    <a:pt x="119" y="139"/>
                  </a:cubicBezTo>
                  <a:cubicBezTo>
                    <a:pt x="7" y="139"/>
                    <a:pt x="7" y="139"/>
                    <a:pt x="7" y="139"/>
                  </a:cubicBezTo>
                  <a:lnTo>
                    <a:pt x="7" y="78"/>
                  </a:lnTo>
                  <a:close/>
                  <a:moveTo>
                    <a:pt x="129" y="139"/>
                  </a:moveTo>
                  <a:cubicBezTo>
                    <a:pt x="104" y="110"/>
                    <a:pt x="104" y="110"/>
                    <a:pt x="104" y="110"/>
                  </a:cubicBezTo>
                  <a:cubicBezTo>
                    <a:pt x="124" y="88"/>
                    <a:pt x="124" y="88"/>
                    <a:pt x="124" y="88"/>
                  </a:cubicBezTo>
                  <a:cubicBezTo>
                    <a:pt x="153" y="120"/>
                    <a:pt x="153" y="120"/>
                    <a:pt x="153" y="120"/>
                  </a:cubicBezTo>
                  <a:cubicBezTo>
                    <a:pt x="153" y="139"/>
                    <a:pt x="153" y="139"/>
                    <a:pt x="153" y="139"/>
                  </a:cubicBezTo>
                  <a:lnTo>
                    <a:pt x="129" y="1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74" name="Freeform 69"/>
            <p:cNvSpPr>
              <a:spLocks noEditPoints="1"/>
            </p:cNvSpPr>
            <p:nvPr/>
          </p:nvSpPr>
          <p:spPr bwMode="auto">
            <a:xfrm>
              <a:off x="622677" y="2297776"/>
              <a:ext cx="48134" cy="48134"/>
            </a:xfrm>
            <a:custGeom>
              <a:avLst/>
              <a:gdLst>
                <a:gd name="T0" fmla="*/ 22 w 44"/>
                <a:gd name="T1" fmla="*/ 44 h 44"/>
                <a:gd name="T2" fmla="*/ 44 w 44"/>
                <a:gd name="T3" fmla="*/ 22 h 44"/>
                <a:gd name="T4" fmla="*/ 22 w 44"/>
                <a:gd name="T5" fmla="*/ 0 h 44"/>
                <a:gd name="T6" fmla="*/ 0 w 44"/>
                <a:gd name="T7" fmla="*/ 22 h 44"/>
                <a:gd name="T8" fmla="*/ 22 w 44"/>
                <a:gd name="T9" fmla="*/ 44 h 44"/>
                <a:gd name="T10" fmla="*/ 22 w 44"/>
                <a:gd name="T11" fmla="*/ 8 h 44"/>
                <a:gd name="T12" fmla="*/ 37 w 44"/>
                <a:gd name="T13" fmla="*/ 22 h 44"/>
                <a:gd name="T14" fmla="*/ 22 w 44"/>
                <a:gd name="T15" fmla="*/ 37 h 44"/>
                <a:gd name="T16" fmla="*/ 7 w 44"/>
                <a:gd name="T17" fmla="*/ 22 h 44"/>
                <a:gd name="T18" fmla="*/ 22 w 44"/>
                <a:gd name="T19" fmla="*/ 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34" y="44"/>
                    <a:pt x="44" y="34"/>
                    <a:pt x="44" y="22"/>
                  </a:cubicBezTo>
                  <a:cubicBezTo>
                    <a:pt x="44" y="10"/>
                    <a:pt x="34" y="0"/>
                    <a:pt x="22" y="0"/>
                  </a:cubicBezTo>
                  <a:cubicBezTo>
                    <a:pt x="10" y="0"/>
                    <a:pt x="0" y="10"/>
                    <a:pt x="0" y="22"/>
                  </a:cubicBezTo>
                  <a:cubicBezTo>
                    <a:pt x="0" y="34"/>
                    <a:pt x="10" y="44"/>
                    <a:pt x="22" y="44"/>
                  </a:cubicBezTo>
                  <a:close/>
                  <a:moveTo>
                    <a:pt x="22" y="8"/>
                  </a:moveTo>
                  <a:cubicBezTo>
                    <a:pt x="30" y="8"/>
                    <a:pt x="37" y="14"/>
                    <a:pt x="37" y="22"/>
                  </a:cubicBezTo>
                  <a:cubicBezTo>
                    <a:pt x="37" y="30"/>
                    <a:pt x="30" y="37"/>
                    <a:pt x="22" y="37"/>
                  </a:cubicBezTo>
                  <a:cubicBezTo>
                    <a:pt x="14" y="37"/>
                    <a:pt x="7" y="30"/>
                    <a:pt x="7" y="22"/>
                  </a:cubicBezTo>
                  <a:cubicBezTo>
                    <a:pt x="7" y="14"/>
                    <a:pt x="14" y="8"/>
                    <a:pt x="2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grpSp>
      <p:sp>
        <p:nvSpPr>
          <p:cNvPr id="75" name="Freeform 73"/>
          <p:cNvSpPr>
            <a:spLocks noEditPoints="1"/>
          </p:cNvSpPr>
          <p:nvPr/>
        </p:nvSpPr>
        <p:spPr bwMode="auto">
          <a:xfrm>
            <a:off x="4730917" y="3771318"/>
            <a:ext cx="330120" cy="376407"/>
          </a:xfrm>
          <a:custGeom>
            <a:avLst/>
            <a:gdLst>
              <a:gd name="T0" fmla="*/ 191 w 205"/>
              <a:gd name="T1" fmla="*/ 37 h 234"/>
              <a:gd name="T2" fmla="*/ 182 w 205"/>
              <a:gd name="T3" fmla="*/ 10 h 234"/>
              <a:gd name="T4" fmla="*/ 168 w 205"/>
              <a:gd name="T5" fmla="*/ 0 h 234"/>
              <a:gd name="T6" fmla="*/ 37 w 205"/>
              <a:gd name="T7" fmla="*/ 0 h 234"/>
              <a:gd name="T8" fmla="*/ 23 w 205"/>
              <a:gd name="T9" fmla="*/ 10 h 234"/>
              <a:gd name="T10" fmla="*/ 14 w 205"/>
              <a:gd name="T11" fmla="*/ 37 h 234"/>
              <a:gd name="T12" fmla="*/ 0 w 205"/>
              <a:gd name="T13" fmla="*/ 51 h 234"/>
              <a:gd name="T14" fmla="*/ 0 w 205"/>
              <a:gd name="T15" fmla="*/ 73 h 234"/>
              <a:gd name="T16" fmla="*/ 15 w 205"/>
              <a:gd name="T17" fmla="*/ 88 h 234"/>
              <a:gd name="T18" fmla="*/ 22 w 205"/>
              <a:gd name="T19" fmla="*/ 88 h 234"/>
              <a:gd name="T20" fmla="*/ 22 w 205"/>
              <a:gd name="T21" fmla="*/ 89 h 234"/>
              <a:gd name="T22" fmla="*/ 37 w 205"/>
              <a:gd name="T23" fmla="*/ 221 h 234"/>
              <a:gd name="T24" fmla="*/ 51 w 205"/>
              <a:gd name="T25" fmla="*/ 234 h 234"/>
              <a:gd name="T26" fmla="*/ 153 w 205"/>
              <a:gd name="T27" fmla="*/ 234 h 234"/>
              <a:gd name="T28" fmla="*/ 168 w 205"/>
              <a:gd name="T29" fmla="*/ 221 h 234"/>
              <a:gd name="T30" fmla="*/ 183 w 205"/>
              <a:gd name="T31" fmla="*/ 89 h 234"/>
              <a:gd name="T32" fmla="*/ 182 w 205"/>
              <a:gd name="T33" fmla="*/ 88 h 234"/>
              <a:gd name="T34" fmla="*/ 190 w 205"/>
              <a:gd name="T35" fmla="*/ 88 h 234"/>
              <a:gd name="T36" fmla="*/ 205 w 205"/>
              <a:gd name="T37" fmla="*/ 73 h 234"/>
              <a:gd name="T38" fmla="*/ 205 w 205"/>
              <a:gd name="T39" fmla="*/ 51 h 234"/>
              <a:gd name="T40" fmla="*/ 191 w 205"/>
              <a:gd name="T41" fmla="*/ 37 h 234"/>
              <a:gd name="T42" fmla="*/ 37 w 205"/>
              <a:gd name="T43" fmla="*/ 14 h 234"/>
              <a:gd name="T44" fmla="*/ 168 w 205"/>
              <a:gd name="T45" fmla="*/ 14 h 234"/>
              <a:gd name="T46" fmla="*/ 175 w 205"/>
              <a:gd name="T47" fmla="*/ 36 h 234"/>
              <a:gd name="T48" fmla="*/ 29 w 205"/>
              <a:gd name="T49" fmla="*/ 36 h 234"/>
              <a:gd name="T50" fmla="*/ 37 w 205"/>
              <a:gd name="T51" fmla="*/ 14 h 234"/>
              <a:gd name="T52" fmla="*/ 51 w 205"/>
              <a:gd name="T53" fmla="*/ 219 h 234"/>
              <a:gd name="T54" fmla="*/ 49 w 205"/>
              <a:gd name="T55" fmla="*/ 197 h 234"/>
              <a:gd name="T56" fmla="*/ 156 w 205"/>
              <a:gd name="T57" fmla="*/ 197 h 234"/>
              <a:gd name="T58" fmla="*/ 153 w 205"/>
              <a:gd name="T59" fmla="*/ 219 h 234"/>
              <a:gd name="T60" fmla="*/ 51 w 205"/>
              <a:gd name="T61" fmla="*/ 219 h 234"/>
              <a:gd name="T62" fmla="*/ 157 w 205"/>
              <a:gd name="T63" fmla="*/ 190 h 234"/>
              <a:gd name="T64" fmla="*/ 48 w 205"/>
              <a:gd name="T65" fmla="*/ 190 h 234"/>
              <a:gd name="T66" fmla="*/ 40 w 205"/>
              <a:gd name="T67" fmla="*/ 117 h 234"/>
              <a:gd name="T68" fmla="*/ 165 w 205"/>
              <a:gd name="T69" fmla="*/ 117 h 234"/>
              <a:gd name="T70" fmla="*/ 157 w 205"/>
              <a:gd name="T71" fmla="*/ 190 h 234"/>
              <a:gd name="T72" fmla="*/ 166 w 205"/>
              <a:gd name="T73" fmla="*/ 109 h 234"/>
              <a:gd name="T74" fmla="*/ 39 w 205"/>
              <a:gd name="T75" fmla="*/ 109 h 234"/>
              <a:gd name="T76" fmla="*/ 37 w 205"/>
              <a:gd name="T77" fmla="*/ 88 h 234"/>
              <a:gd name="T78" fmla="*/ 168 w 205"/>
              <a:gd name="T79" fmla="*/ 88 h 234"/>
              <a:gd name="T80" fmla="*/ 166 w 205"/>
              <a:gd name="T81" fmla="*/ 109 h 234"/>
              <a:gd name="T82" fmla="*/ 190 w 205"/>
              <a:gd name="T83" fmla="*/ 73 h 234"/>
              <a:gd name="T84" fmla="*/ 15 w 205"/>
              <a:gd name="T85" fmla="*/ 73 h 234"/>
              <a:gd name="T86" fmla="*/ 15 w 205"/>
              <a:gd name="T87" fmla="*/ 51 h 234"/>
              <a:gd name="T88" fmla="*/ 190 w 205"/>
              <a:gd name="T89" fmla="*/ 51 h 234"/>
              <a:gd name="T90" fmla="*/ 190 w 205"/>
              <a:gd name="T91" fmla="*/ 7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5" h="234">
                <a:moveTo>
                  <a:pt x="191" y="37"/>
                </a:moveTo>
                <a:cubicBezTo>
                  <a:pt x="182" y="10"/>
                  <a:pt x="182" y="10"/>
                  <a:pt x="182" y="10"/>
                </a:cubicBezTo>
                <a:cubicBezTo>
                  <a:pt x="180" y="4"/>
                  <a:pt x="174" y="0"/>
                  <a:pt x="168" y="0"/>
                </a:cubicBezTo>
                <a:cubicBezTo>
                  <a:pt x="37" y="0"/>
                  <a:pt x="37" y="0"/>
                  <a:pt x="37" y="0"/>
                </a:cubicBezTo>
                <a:cubicBezTo>
                  <a:pt x="30" y="0"/>
                  <a:pt x="25" y="4"/>
                  <a:pt x="23" y="10"/>
                </a:cubicBezTo>
                <a:cubicBezTo>
                  <a:pt x="14" y="37"/>
                  <a:pt x="14" y="37"/>
                  <a:pt x="14" y="37"/>
                </a:cubicBezTo>
                <a:cubicBezTo>
                  <a:pt x="6" y="37"/>
                  <a:pt x="0" y="43"/>
                  <a:pt x="0" y="51"/>
                </a:cubicBezTo>
                <a:cubicBezTo>
                  <a:pt x="0" y="73"/>
                  <a:pt x="0" y="73"/>
                  <a:pt x="0" y="73"/>
                </a:cubicBezTo>
                <a:cubicBezTo>
                  <a:pt x="0" y="81"/>
                  <a:pt x="7" y="88"/>
                  <a:pt x="15" y="88"/>
                </a:cubicBezTo>
                <a:cubicBezTo>
                  <a:pt x="22" y="88"/>
                  <a:pt x="22" y="88"/>
                  <a:pt x="22" y="88"/>
                </a:cubicBezTo>
                <a:cubicBezTo>
                  <a:pt x="22" y="88"/>
                  <a:pt x="22" y="89"/>
                  <a:pt x="22" y="89"/>
                </a:cubicBezTo>
                <a:cubicBezTo>
                  <a:pt x="37" y="221"/>
                  <a:pt x="37" y="221"/>
                  <a:pt x="37" y="221"/>
                </a:cubicBezTo>
                <a:cubicBezTo>
                  <a:pt x="37" y="228"/>
                  <a:pt x="44" y="234"/>
                  <a:pt x="51" y="234"/>
                </a:cubicBezTo>
                <a:cubicBezTo>
                  <a:pt x="153" y="234"/>
                  <a:pt x="153" y="234"/>
                  <a:pt x="153" y="234"/>
                </a:cubicBezTo>
                <a:cubicBezTo>
                  <a:pt x="161" y="234"/>
                  <a:pt x="167" y="228"/>
                  <a:pt x="168" y="221"/>
                </a:cubicBezTo>
                <a:cubicBezTo>
                  <a:pt x="183" y="89"/>
                  <a:pt x="183" y="89"/>
                  <a:pt x="183" y="89"/>
                </a:cubicBezTo>
                <a:cubicBezTo>
                  <a:pt x="183" y="89"/>
                  <a:pt x="182" y="88"/>
                  <a:pt x="182" y="88"/>
                </a:cubicBezTo>
                <a:cubicBezTo>
                  <a:pt x="190" y="88"/>
                  <a:pt x="190" y="88"/>
                  <a:pt x="190" y="88"/>
                </a:cubicBezTo>
                <a:cubicBezTo>
                  <a:pt x="198" y="88"/>
                  <a:pt x="205" y="81"/>
                  <a:pt x="205" y="73"/>
                </a:cubicBezTo>
                <a:cubicBezTo>
                  <a:pt x="205" y="51"/>
                  <a:pt x="205" y="51"/>
                  <a:pt x="205" y="51"/>
                </a:cubicBezTo>
                <a:cubicBezTo>
                  <a:pt x="205" y="43"/>
                  <a:pt x="198" y="37"/>
                  <a:pt x="191" y="37"/>
                </a:cubicBezTo>
                <a:close/>
                <a:moveTo>
                  <a:pt x="37" y="14"/>
                </a:moveTo>
                <a:cubicBezTo>
                  <a:pt x="168" y="14"/>
                  <a:pt x="168" y="14"/>
                  <a:pt x="168" y="14"/>
                </a:cubicBezTo>
                <a:cubicBezTo>
                  <a:pt x="175" y="36"/>
                  <a:pt x="175" y="36"/>
                  <a:pt x="175" y="36"/>
                </a:cubicBezTo>
                <a:cubicBezTo>
                  <a:pt x="29" y="36"/>
                  <a:pt x="29" y="36"/>
                  <a:pt x="29" y="36"/>
                </a:cubicBezTo>
                <a:lnTo>
                  <a:pt x="37" y="14"/>
                </a:lnTo>
                <a:close/>
                <a:moveTo>
                  <a:pt x="51" y="219"/>
                </a:moveTo>
                <a:cubicBezTo>
                  <a:pt x="49" y="197"/>
                  <a:pt x="49" y="197"/>
                  <a:pt x="49" y="197"/>
                </a:cubicBezTo>
                <a:cubicBezTo>
                  <a:pt x="156" y="197"/>
                  <a:pt x="156" y="197"/>
                  <a:pt x="156" y="197"/>
                </a:cubicBezTo>
                <a:cubicBezTo>
                  <a:pt x="153" y="219"/>
                  <a:pt x="153" y="219"/>
                  <a:pt x="153" y="219"/>
                </a:cubicBezTo>
                <a:lnTo>
                  <a:pt x="51" y="219"/>
                </a:lnTo>
                <a:close/>
                <a:moveTo>
                  <a:pt x="157" y="190"/>
                </a:moveTo>
                <a:cubicBezTo>
                  <a:pt x="48" y="190"/>
                  <a:pt x="48" y="190"/>
                  <a:pt x="48" y="190"/>
                </a:cubicBezTo>
                <a:cubicBezTo>
                  <a:pt x="40" y="117"/>
                  <a:pt x="40" y="117"/>
                  <a:pt x="40" y="117"/>
                </a:cubicBezTo>
                <a:cubicBezTo>
                  <a:pt x="165" y="117"/>
                  <a:pt x="165" y="117"/>
                  <a:pt x="165" y="117"/>
                </a:cubicBezTo>
                <a:lnTo>
                  <a:pt x="157" y="190"/>
                </a:lnTo>
                <a:close/>
                <a:moveTo>
                  <a:pt x="166" y="109"/>
                </a:moveTo>
                <a:cubicBezTo>
                  <a:pt x="39" y="109"/>
                  <a:pt x="39" y="109"/>
                  <a:pt x="39" y="109"/>
                </a:cubicBezTo>
                <a:cubicBezTo>
                  <a:pt x="37" y="88"/>
                  <a:pt x="37" y="88"/>
                  <a:pt x="37" y="88"/>
                </a:cubicBezTo>
                <a:cubicBezTo>
                  <a:pt x="168" y="88"/>
                  <a:pt x="168" y="88"/>
                  <a:pt x="168" y="88"/>
                </a:cubicBezTo>
                <a:lnTo>
                  <a:pt x="166" y="109"/>
                </a:lnTo>
                <a:close/>
                <a:moveTo>
                  <a:pt x="190" y="73"/>
                </a:moveTo>
                <a:cubicBezTo>
                  <a:pt x="15" y="73"/>
                  <a:pt x="15" y="73"/>
                  <a:pt x="15" y="73"/>
                </a:cubicBezTo>
                <a:cubicBezTo>
                  <a:pt x="15" y="51"/>
                  <a:pt x="15" y="51"/>
                  <a:pt x="15" y="51"/>
                </a:cubicBezTo>
                <a:cubicBezTo>
                  <a:pt x="190" y="51"/>
                  <a:pt x="190" y="51"/>
                  <a:pt x="190" y="51"/>
                </a:cubicBezTo>
                <a:lnTo>
                  <a:pt x="190" y="73"/>
                </a:lnTo>
                <a:close/>
              </a:path>
            </a:pathLst>
          </a:custGeom>
          <a:solidFill>
            <a:schemeClr val="bg1"/>
          </a:solidFill>
          <a:ln>
            <a:noFill/>
          </a:ln>
        </p:spPr>
        <p:txBody>
          <a:bodyPr vert="horz" wrap="square" lIns="65652" tIns="32826" rIns="65652" bIns="32826" numCol="1" anchor="t" anchorCtr="0" compatLnSpc="1"/>
          <a:lstStyle/>
          <a:p>
            <a:endParaRPr lang="id-ID" sz="635">
              <a:solidFill>
                <a:schemeClr val="bg1">
                  <a:lumMod val="65000"/>
                </a:schemeClr>
              </a:solidFill>
            </a:endParaRPr>
          </a:p>
        </p:txBody>
      </p:sp>
      <p:grpSp>
        <p:nvGrpSpPr>
          <p:cNvPr id="76" name="Group 61"/>
          <p:cNvGrpSpPr/>
          <p:nvPr/>
        </p:nvGrpSpPr>
        <p:grpSpPr>
          <a:xfrm>
            <a:off x="5403879" y="2366034"/>
            <a:ext cx="257438" cy="376407"/>
            <a:chOff x="527333" y="1217552"/>
            <a:chExt cx="175409" cy="256405"/>
          </a:xfrm>
          <a:solidFill>
            <a:schemeClr val="bg1"/>
          </a:solidFill>
        </p:grpSpPr>
        <p:sp>
          <p:nvSpPr>
            <p:cNvPr id="77" name="Freeform 79"/>
            <p:cNvSpPr>
              <a:spLocks noEditPoints="1"/>
            </p:cNvSpPr>
            <p:nvPr/>
          </p:nvSpPr>
          <p:spPr bwMode="auto">
            <a:xfrm>
              <a:off x="527333" y="1217552"/>
              <a:ext cx="175409" cy="256405"/>
            </a:xfrm>
            <a:custGeom>
              <a:avLst/>
              <a:gdLst>
                <a:gd name="T0" fmla="*/ 80 w 160"/>
                <a:gd name="T1" fmla="*/ 0 h 234"/>
                <a:gd name="T2" fmla="*/ 0 w 160"/>
                <a:gd name="T3" fmla="*/ 81 h 234"/>
                <a:gd name="T4" fmla="*/ 36 w 160"/>
                <a:gd name="T5" fmla="*/ 169 h 234"/>
                <a:gd name="T6" fmla="*/ 80 w 160"/>
                <a:gd name="T7" fmla="*/ 234 h 234"/>
                <a:gd name="T8" fmla="*/ 123 w 160"/>
                <a:gd name="T9" fmla="*/ 169 h 234"/>
                <a:gd name="T10" fmla="*/ 160 w 160"/>
                <a:gd name="T11" fmla="*/ 81 h 234"/>
                <a:gd name="T12" fmla="*/ 80 w 160"/>
                <a:gd name="T13" fmla="*/ 0 h 234"/>
                <a:gd name="T14" fmla="*/ 99 w 160"/>
                <a:gd name="T15" fmla="*/ 199 h 234"/>
                <a:gd name="T16" fmla="*/ 63 w 160"/>
                <a:gd name="T17" fmla="*/ 203 h 234"/>
                <a:gd name="T18" fmla="*/ 58 w 160"/>
                <a:gd name="T19" fmla="*/ 190 h 234"/>
                <a:gd name="T20" fmla="*/ 58 w 160"/>
                <a:gd name="T21" fmla="*/ 189 h 234"/>
                <a:gd name="T22" fmla="*/ 103 w 160"/>
                <a:gd name="T23" fmla="*/ 184 h 234"/>
                <a:gd name="T24" fmla="*/ 101 w 160"/>
                <a:gd name="T25" fmla="*/ 190 h 234"/>
                <a:gd name="T26" fmla="*/ 99 w 160"/>
                <a:gd name="T27" fmla="*/ 199 h 234"/>
                <a:gd name="T28" fmla="*/ 56 w 160"/>
                <a:gd name="T29" fmla="*/ 182 h 234"/>
                <a:gd name="T30" fmla="*/ 52 w 160"/>
                <a:gd name="T31" fmla="*/ 168 h 234"/>
                <a:gd name="T32" fmla="*/ 108 w 160"/>
                <a:gd name="T33" fmla="*/ 168 h 234"/>
                <a:gd name="T34" fmla="*/ 106 w 160"/>
                <a:gd name="T35" fmla="*/ 176 h 234"/>
                <a:gd name="T36" fmla="*/ 56 w 160"/>
                <a:gd name="T37" fmla="*/ 182 h 234"/>
                <a:gd name="T38" fmla="*/ 80 w 160"/>
                <a:gd name="T39" fmla="*/ 220 h 234"/>
                <a:gd name="T40" fmla="*/ 65 w 160"/>
                <a:gd name="T41" fmla="*/ 210 h 234"/>
                <a:gd name="T42" fmla="*/ 96 w 160"/>
                <a:gd name="T43" fmla="*/ 207 h 234"/>
                <a:gd name="T44" fmla="*/ 80 w 160"/>
                <a:gd name="T45" fmla="*/ 220 h 234"/>
                <a:gd name="T46" fmla="*/ 114 w 160"/>
                <a:gd name="T47" fmla="*/ 154 h 234"/>
                <a:gd name="T48" fmla="*/ 46 w 160"/>
                <a:gd name="T49" fmla="*/ 154 h 234"/>
                <a:gd name="T50" fmla="*/ 34 w 160"/>
                <a:gd name="T51" fmla="*/ 130 h 234"/>
                <a:gd name="T52" fmla="*/ 14 w 160"/>
                <a:gd name="T53" fmla="*/ 81 h 234"/>
                <a:gd name="T54" fmla="*/ 80 w 160"/>
                <a:gd name="T55" fmla="*/ 15 h 234"/>
                <a:gd name="T56" fmla="*/ 146 w 160"/>
                <a:gd name="T57" fmla="*/ 81 h 234"/>
                <a:gd name="T58" fmla="*/ 126 w 160"/>
                <a:gd name="T59" fmla="*/ 130 h 234"/>
                <a:gd name="T60" fmla="*/ 114 w 160"/>
                <a:gd name="T61" fmla="*/ 1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60" h="234">
                  <a:moveTo>
                    <a:pt x="80" y="0"/>
                  </a:moveTo>
                  <a:cubicBezTo>
                    <a:pt x="35" y="0"/>
                    <a:pt x="0" y="36"/>
                    <a:pt x="0" y="81"/>
                  </a:cubicBezTo>
                  <a:cubicBezTo>
                    <a:pt x="0" y="110"/>
                    <a:pt x="26" y="141"/>
                    <a:pt x="36" y="169"/>
                  </a:cubicBezTo>
                  <a:cubicBezTo>
                    <a:pt x="51" y="210"/>
                    <a:pt x="49" y="234"/>
                    <a:pt x="80" y="234"/>
                  </a:cubicBezTo>
                  <a:cubicBezTo>
                    <a:pt x="111" y="234"/>
                    <a:pt x="109" y="210"/>
                    <a:pt x="123" y="169"/>
                  </a:cubicBezTo>
                  <a:cubicBezTo>
                    <a:pt x="133" y="142"/>
                    <a:pt x="160" y="110"/>
                    <a:pt x="160" y="81"/>
                  </a:cubicBezTo>
                  <a:cubicBezTo>
                    <a:pt x="160" y="36"/>
                    <a:pt x="124" y="0"/>
                    <a:pt x="80" y="0"/>
                  </a:cubicBezTo>
                  <a:close/>
                  <a:moveTo>
                    <a:pt x="99" y="199"/>
                  </a:moveTo>
                  <a:cubicBezTo>
                    <a:pt x="63" y="203"/>
                    <a:pt x="63" y="203"/>
                    <a:pt x="63" y="203"/>
                  </a:cubicBezTo>
                  <a:cubicBezTo>
                    <a:pt x="61" y="200"/>
                    <a:pt x="60" y="195"/>
                    <a:pt x="58" y="190"/>
                  </a:cubicBezTo>
                  <a:cubicBezTo>
                    <a:pt x="58" y="190"/>
                    <a:pt x="58" y="189"/>
                    <a:pt x="58" y="189"/>
                  </a:cubicBezTo>
                  <a:cubicBezTo>
                    <a:pt x="103" y="184"/>
                    <a:pt x="103" y="184"/>
                    <a:pt x="103" y="184"/>
                  </a:cubicBezTo>
                  <a:cubicBezTo>
                    <a:pt x="103" y="186"/>
                    <a:pt x="102" y="188"/>
                    <a:pt x="101" y="190"/>
                  </a:cubicBezTo>
                  <a:cubicBezTo>
                    <a:pt x="100" y="193"/>
                    <a:pt x="100" y="196"/>
                    <a:pt x="99" y="199"/>
                  </a:cubicBezTo>
                  <a:close/>
                  <a:moveTo>
                    <a:pt x="56" y="182"/>
                  </a:moveTo>
                  <a:cubicBezTo>
                    <a:pt x="55" y="178"/>
                    <a:pt x="53" y="173"/>
                    <a:pt x="52" y="168"/>
                  </a:cubicBezTo>
                  <a:cubicBezTo>
                    <a:pt x="108" y="168"/>
                    <a:pt x="108" y="168"/>
                    <a:pt x="108" y="168"/>
                  </a:cubicBezTo>
                  <a:cubicBezTo>
                    <a:pt x="107" y="171"/>
                    <a:pt x="106" y="174"/>
                    <a:pt x="106" y="176"/>
                  </a:cubicBezTo>
                  <a:lnTo>
                    <a:pt x="56" y="182"/>
                  </a:lnTo>
                  <a:close/>
                  <a:moveTo>
                    <a:pt x="80" y="220"/>
                  </a:moveTo>
                  <a:cubicBezTo>
                    <a:pt x="72" y="220"/>
                    <a:pt x="69" y="219"/>
                    <a:pt x="65" y="210"/>
                  </a:cubicBezTo>
                  <a:cubicBezTo>
                    <a:pt x="96" y="207"/>
                    <a:pt x="96" y="207"/>
                    <a:pt x="96" y="207"/>
                  </a:cubicBezTo>
                  <a:cubicBezTo>
                    <a:pt x="92" y="219"/>
                    <a:pt x="88" y="220"/>
                    <a:pt x="80" y="220"/>
                  </a:cubicBezTo>
                  <a:close/>
                  <a:moveTo>
                    <a:pt x="114" y="154"/>
                  </a:moveTo>
                  <a:cubicBezTo>
                    <a:pt x="46" y="154"/>
                    <a:pt x="46" y="154"/>
                    <a:pt x="46" y="154"/>
                  </a:cubicBezTo>
                  <a:cubicBezTo>
                    <a:pt x="42" y="146"/>
                    <a:pt x="38" y="138"/>
                    <a:pt x="34" y="130"/>
                  </a:cubicBezTo>
                  <a:cubicBezTo>
                    <a:pt x="24" y="113"/>
                    <a:pt x="14" y="96"/>
                    <a:pt x="14" y="81"/>
                  </a:cubicBezTo>
                  <a:cubicBezTo>
                    <a:pt x="14" y="45"/>
                    <a:pt x="44" y="15"/>
                    <a:pt x="80" y="15"/>
                  </a:cubicBezTo>
                  <a:cubicBezTo>
                    <a:pt x="116" y="15"/>
                    <a:pt x="146" y="45"/>
                    <a:pt x="146" y="81"/>
                  </a:cubicBezTo>
                  <a:cubicBezTo>
                    <a:pt x="146" y="96"/>
                    <a:pt x="136" y="113"/>
                    <a:pt x="126" y="130"/>
                  </a:cubicBezTo>
                  <a:cubicBezTo>
                    <a:pt x="122" y="138"/>
                    <a:pt x="118" y="146"/>
                    <a:pt x="114" y="1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78" name="Freeform 80"/>
            <p:cNvSpPr/>
            <p:nvPr/>
          </p:nvSpPr>
          <p:spPr bwMode="auto">
            <a:xfrm>
              <a:off x="566675" y="1258276"/>
              <a:ext cx="52762" cy="51373"/>
            </a:xfrm>
            <a:custGeom>
              <a:avLst/>
              <a:gdLst>
                <a:gd name="T0" fmla="*/ 44 w 48"/>
                <a:gd name="T1" fmla="*/ 0 h 47"/>
                <a:gd name="T2" fmla="*/ 0 w 48"/>
                <a:gd name="T3" fmla="*/ 44 h 47"/>
                <a:gd name="T4" fmla="*/ 4 w 48"/>
                <a:gd name="T5" fmla="*/ 47 h 47"/>
                <a:gd name="T6" fmla="*/ 7 w 48"/>
                <a:gd name="T7" fmla="*/ 44 h 47"/>
                <a:gd name="T8" fmla="*/ 44 w 48"/>
                <a:gd name="T9" fmla="*/ 7 h 47"/>
                <a:gd name="T10" fmla="*/ 48 w 48"/>
                <a:gd name="T11" fmla="*/ 4 h 47"/>
                <a:gd name="T12" fmla="*/ 44 w 48"/>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48" h="47">
                  <a:moveTo>
                    <a:pt x="44" y="0"/>
                  </a:moveTo>
                  <a:cubicBezTo>
                    <a:pt x="20" y="0"/>
                    <a:pt x="0" y="20"/>
                    <a:pt x="0" y="44"/>
                  </a:cubicBezTo>
                  <a:cubicBezTo>
                    <a:pt x="0" y="46"/>
                    <a:pt x="2" y="47"/>
                    <a:pt x="4" y="47"/>
                  </a:cubicBezTo>
                  <a:cubicBezTo>
                    <a:pt x="6" y="47"/>
                    <a:pt x="7" y="46"/>
                    <a:pt x="7" y="44"/>
                  </a:cubicBezTo>
                  <a:cubicBezTo>
                    <a:pt x="7" y="24"/>
                    <a:pt x="24" y="7"/>
                    <a:pt x="44" y="7"/>
                  </a:cubicBezTo>
                  <a:cubicBezTo>
                    <a:pt x="46" y="7"/>
                    <a:pt x="48" y="6"/>
                    <a:pt x="48" y="4"/>
                  </a:cubicBezTo>
                  <a:cubicBezTo>
                    <a:pt x="48" y="2"/>
                    <a:pt x="46" y="0"/>
                    <a:pt x="4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grpSp>
      <p:grpSp>
        <p:nvGrpSpPr>
          <p:cNvPr id="79" name="Group 64"/>
          <p:cNvGrpSpPr/>
          <p:nvPr/>
        </p:nvGrpSpPr>
        <p:grpSpPr>
          <a:xfrm>
            <a:off x="4740331" y="1772676"/>
            <a:ext cx="376989" cy="317296"/>
            <a:chOff x="1511296" y="730196"/>
            <a:chExt cx="256867" cy="216138"/>
          </a:xfrm>
          <a:solidFill>
            <a:schemeClr val="bg1"/>
          </a:solidFill>
        </p:grpSpPr>
        <p:sp>
          <p:nvSpPr>
            <p:cNvPr id="80" name="Freeform 81"/>
            <p:cNvSpPr>
              <a:spLocks noEditPoints="1"/>
            </p:cNvSpPr>
            <p:nvPr/>
          </p:nvSpPr>
          <p:spPr bwMode="auto">
            <a:xfrm>
              <a:off x="1575166" y="786197"/>
              <a:ext cx="128202" cy="128202"/>
            </a:xfrm>
            <a:custGeom>
              <a:avLst/>
              <a:gdLst>
                <a:gd name="T0" fmla="*/ 59 w 117"/>
                <a:gd name="T1" fmla="*/ 0 h 117"/>
                <a:gd name="T2" fmla="*/ 0 w 117"/>
                <a:gd name="T3" fmla="*/ 58 h 117"/>
                <a:gd name="T4" fmla="*/ 59 w 117"/>
                <a:gd name="T5" fmla="*/ 117 h 117"/>
                <a:gd name="T6" fmla="*/ 117 w 117"/>
                <a:gd name="T7" fmla="*/ 58 h 117"/>
                <a:gd name="T8" fmla="*/ 59 w 117"/>
                <a:gd name="T9" fmla="*/ 0 h 117"/>
                <a:gd name="T10" fmla="*/ 92 w 117"/>
                <a:gd name="T11" fmla="*/ 87 h 117"/>
                <a:gd name="T12" fmla="*/ 30 w 117"/>
                <a:gd name="T13" fmla="*/ 92 h 117"/>
                <a:gd name="T14" fmla="*/ 25 w 117"/>
                <a:gd name="T15" fmla="*/ 30 h 117"/>
                <a:gd name="T16" fmla="*/ 87 w 117"/>
                <a:gd name="T17" fmla="*/ 25 h 117"/>
                <a:gd name="T18" fmla="*/ 92 w 117"/>
                <a:gd name="T19" fmla="*/ 8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 h="117">
                  <a:moveTo>
                    <a:pt x="59" y="0"/>
                  </a:moveTo>
                  <a:cubicBezTo>
                    <a:pt x="26" y="0"/>
                    <a:pt x="0" y="26"/>
                    <a:pt x="0" y="58"/>
                  </a:cubicBezTo>
                  <a:cubicBezTo>
                    <a:pt x="0" y="91"/>
                    <a:pt x="26" y="117"/>
                    <a:pt x="59" y="117"/>
                  </a:cubicBezTo>
                  <a:cubicBezTo>
                    <a:pt x="91" y="117"/>
                    <a:pt x="117" y="91"/>
                    <a:pt x="117" y="58"/>
                  </a:cubicBezTo>
                  <a:cubicBezTo>
                    <a:pt x="117" y="26"/>
                    <a:pt x="91" y="0"/>
                    <a:pt x="59" y="0"/>
                  </a:cubicBezTo>
                  <a:close/>
                  <a:moveTo>
                    <a:pt x="92" y="87"/>
                  </a:moveTo>
                  <a:cubicBezTo>
                    <a:pt x="76" y="105"/>
                    <a:pt x="49" y="107"/>
                    <a:pt x="30" y="92"/>
                  </a:cubicBezTo>
                  <a:cubicBezTo>
                    <a:pt x="12" y="76"/>
                    <a:pt x="10" y="48"/>
                    <a:pt x="25" y="30"/>
                  </a:cubicBezTo>
                  <a:cubicBezTo>
                    <a:pt x="41" y="12"/>
                    <a:pt x="69" y="9"/>
                    <a:pt x="87" y="25"/>
                  </a:cubicBezTo>
                  <a:cubicBezTo>
                    <a:pt x="106" y="41"/>
                    <a:pt x="108" y="69"/>
                    <a:pt x="92" y="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81" name="Freeform 82"/>
            <p:cNvSpPr/>
            <p:nvPr/>
          </p:nvSpPr>
          <p:spPr bwMode="auto">
            <a:xfrm>
              <a:off x="1608026" y="818132"/>
              <a:ext cx="35175" cy="36100"/>
            </a:xfrm>
            <a:custGeom>
              <a:avLst/>
              <a:gdLst>
                <a:gd name="T0" fmla="*/ 29 w 32"/>
                <a:gd name="T1" fmla="*/ 0 h 33"/>
                <a:gd name="T2" fmla="*/ 0 w 32"/>
                <a:gd name="T3" fmla="*/ 29 h 33"/>
                <a:gd name="T4" fmla="*/ 0 w 32"/>
                <a:gd name="T5" fmla="*/ 29 h 33"/>
                <a:gd name="T6" fmla="*/ 3 w 32"/>
                <a:gd name="T7" fmla="*/ 33 h 33"/>
                <a:gd name="T8" fmla="*/ 7 w 32"/>
                <a:gd name="T9" fmla="*/ 29 h 33"/>
                <a:gd name="T10" fmla="*/ 7 w 32"/>
                <a:gd name="T11" fmla="*/ 29 h 33"/>
                <a:gd name="T12" fmla="*/ 29 w 32"/>
                <a:gd name="T13" fmla="*/ 8 h 33"/>
                <a:gd name="T14" fmla="*/ 32 w 32"/>
                <a:gd name="T15" fmla="*/ 4 h 33"/>
                <a:gd name="T16" fmla="*/ 29 w 32"/>
                <a:gd name="T1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3">
                  <a:moveTo>
                    <a:pt x="29" y="0"/>
                  </a:moveTo>
                  <a:cubicBezTo>
                    <a:pt x="13" y="0"/>
                    <a:pt x="0" y="13"/>
                    <a:pt x="0" y="29"/>
                  </a:cubicBezTo>
                  <a:cubicBezTo>
                    <a:pt x="0" y="29"/>
                    <a:pt x="0" y="29"/>
                    <a:pt x="0" y="29"/>
                  </a:cubicBezTo>
                  <a:cubicBezTo>
                    <a:pt x="0" y="31"/>
                    <a:pt x="1" y="33"/>
                    <a:pt x="3" y="33"/>
                  </a:cubicBezTo>
                  <a:cubicBezTo>
                    <a:pt x="5" y="33"/>
                    <a:pt x="7" y="31"/>
                    <a:pt x="7" y="29"/>
                  </a:cubicBezTo>
                  <a:cubicBezTo>
                    <a:pt x="7" y="29"/>
                    <a:pt x="7" y="29"/>
                    <a:pt x="7" y="29"/>
                  </a:cubicBezTo>
                  <a:cubicBezTo>
                    <a:pt x="7" y="17"/>
                    <a:pt x="17" y="8"/>
                    <a:pt x="29" y="8"/>
                  </a:cubicBezTo>
                  <a:cubicBezTo>
                    <a:pt x="31" y="8"/>
                    <a:pt x="32" y="6"/>
                    <a:pt x="32" y="4"/>
                  </a:cubicBezTo>
                  <a:cubicBezTo>
                    <a:pt x="32" y="2"/>
                    <a:pt x="31" y="0"/>
                    <a:pt x="2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82" name="Freeform 83"/>
            <p:cNvSpPr>
              <a:spLocks noEditPoints="1"/>
            </p:cNvSpPr>
            <p:nvPr/>
          </p:nvSpPr>
          <p:spPr bwMode="auto">
            <a:xfrm>
              <a:off x="1511296" y="730196"/>
              <a:ext cx="256867" cy="216138"/>
            </a:xfrm>
            <a:custGeom>
              <a:avLst/>
              <a:gdLst>
                <a:gd name="T0" fmla="*/ 215 w 234"/>
                <a:gd name="T1" fmla="*/ 44 h 197"/>
                <a:gd name="T2" fmla="*/ 184 w 234"/>
                <a:gd name="T3" fmla="*/ 39 h 197"/>
                <a:gd name="T4" fmla="*/ 174 w 234"/>
                <a:gd name="T5" fmla="*/ 14 h 197"/>
                <a:gd name="T6" fmla="*/ 153 w 234"/>
                <a:gd name="T7" fmla="*/ 0 h 197"/>
                <a:gd name="T8" fmla="*/ 80 w 234"/>
                <a:gd name="T9" fmla="*/ 0 h 197"/>
                <a:gd name="T10" fmla="*/ 60 w 234"/>
                <a:gd name="T11" fmla="*/ 14 h 197"/>
                <a:gd name="T12" fmla="*/ 50 w 234"/>
                <a:gd name="T13" fmla="*/ 39 h 197"/>
                <a:gd name="T14" fmla="*/ 18 w 234"/>
                <a:gd name="T15" fmla="*/ 44 h 197"/>
                <a:gd name="T16" fmla="*/ 0 w 234"/>
                <a:gd name="T17" fmla="*/ 66 h 197"/>
                <a:gd name="T18" fmla="*/ 0 w 234"/>
                <a:gd name="T19" fmla="*/ 175 h 197"/>
                <a:gd name="T20" fmla="*/ 22 w 234"/>
                <a:gd name="T21" fmla="*/ 197 h 197"/>
                <a:gd name="T22" fmla="*/ 212 w 234"/>
                <a:gd name="T23" fmla="*/ 197 h 197"/>
                <a:gd name="T24" fmla="*/ 234 w 234"/>
                <a:gd name="T25" fmla="*/ 175 h 197"/>
                <a:gd name="T26" fmla="*/ 234 w 234"/>
                <a:gd name="T27" fmla="*/ 66 h 197"/>
                <a:gd name="T28" fmla="*/ 215 w 234"/>
                <a:gd name="T29" fmla="*/ 44 h 197"/>
                <a:gd name="T30" fmla="*/ 219 w 234"/>
                <a:gd name="T31" fmla="*/ 175 h 197"/>
                <a:gd name="T32" fmla="*/ 212 w 234"/>
                <a:gd name="T33" fmla="*/ 182 h 197"/>
                <a:gd name="T34" fmla="*/ 22 w 234"/>
                <a:gd name="T35" fmla="*/ 182 h 197"/>
                <a:gd name="T36" fmla="*/ 14 w 234"/>
                <a:gd name="T37" fmla="*/ 175 h 197"/>
                <a:gd name="T38" fmla="*/ 14 w 234"/>
                <a:gd name="T39" fmla="*/ 66 h 197"/>
                <a:gd name="T40" fmla="*/ 21 w 234"/>
                <a:gd name="T41" fmla="*/ 58 h 197"/>
                <a:gd name="T42" fmla="*/ 60 w 234"/>
                <a:gd name="T43" fmla="*/ 52 h 197"/>
                <a:gd name="T44" fmla="*/ 73 w 234"/>
                <a:gd name="T45" fmla="*/ 19 h 197"/>
                <a:gd name="T46" fmla="*/ 80 w 234"/>
                <a:gd name="T47" fmla="*/ 15 h 197"/>
                <a:gd name="T48" fmla="*/ 153 w 234"/>
                <a:gd name="T49" fmla="*/ 15 h 197"/>
                <a:gd name="T50" fmla="*/ 160 w 234"/>
                <a:gd name="T51" fmla="*/ 19 h 197"/>
                <a:gd name="T52" fmla="*/ 173 w 234"/>
                <a:gd name="T53" fmla="*/ 52 h 197"/>
                <a:gd name="T54" fmla="*/ 213 w 234"/>
                <a:gd name="T55" fmla="*/ 58 h 197"/>
                <a:gd name="T56" fmla="*/ 219 w 234"/>
                <a:gd name="T57" fmla="*/ 66 h 197"/>
                <a:gd name="T58" fmla="*/ 219 w 234"/>
                <a:gd name="T59" fmla="*/ 17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4" h="197">
                  <a:moveTo>
                    <a:pt x="215" y="44"/>
                  </a:moveTo>
                  <a:cubicBezTo>
                    <a:pt x="184" y="39"/>
                    <a:pt x="184" y="39"/>
                    <a:pt x="184" y="39"/>
                  </a:cubicBezTo>
                  <a:cubicBezTo>
                    <a:pt x="174" y="14"/>
                    <a:pt x="174" y="14"/>
                    <a:pt x="174" y="14"/>
                  </a:cubicBezTo>
                  <a:cubicBezTo>
                    <a:pt x="170" y="5"/>
                    <a:pt x="162" y="0"/>
                    <a:pt x="153" y="0"/>
                  </a:cubicBezTo>
                  <a:cubicBezTo>
                    <a:pt x="80" y="0"/>
                    <a:pt x="80" y="0"/>
                    <a:pt x="80" y="0"/>
                  </a:cubicBezTo>
                  <a:cubicBezTo>
                    <a:pt x="71" y="0"/>
                    <a:pt x="63" y="5"/>
                    <a:pt x="60" y="14"/>
                  </a:cubicBezTo>
                  <a:cubicBezTo>
                    <a:pt x="50" y="39"/>
                    <a:pt x="50" y="39"/>
                    <a:pt x="50" y="39"/>
                  </a:cubicBezTo>
                  <a:cubicBezTo>
                    <a:pt x="18" y="44"/>
                    <a:pt x="18" y="44"/>
                    <a:pt x="18" y="44"/>
                  </a:cubicBezTo>
                  <a:cubicBezTo>
                    <a:pt x="8" y="46"/>
                    <a:pt x="0" y="55"/>
                    <a:pt x="0" y="66"/>
                  </a:cubicBezTo>
                  <a:cubicBezTo>
                    <a:pt x="0" y="175"/>
                    <a:pt x="0" y="175"/>
                    <a:pt x="0" y="175"/>
                  </a:cubicBezTo>
                  <a:cubicBezTo>
                    <a:pt x="0" y="187"/>
                    <a:pt x="10" y="197"/>
                    <a:pt x="22" y="197"/>
                  </a:cubicBezTo>
                  <a:cubicBezTo>
                    <a:pt x="212" y="197"/>
                    <a:pt x="212" y="197"/>
                    <a:pt x="212" y="197"/>
                  </a:cubicBezTo>
                  <a:cubicBezTo>
                    <a:pt x="224" y="197"/>
                    <a:pt x="234" y="187"/>
                    <a:pt x="234" y="175"/>
                  </a:cubicBezTo>
                  <a:cubicBezTo>
                    <a:pt x="234" y="66"/>
                    <a:pt x="234" y="66"/>
                    <a:pt x="234" y="66"/>
                  </a:cubicBezTo>
                  <a:cubicBezTo>
                    <a:pt x="234" y="55"/>
                    <a:pt x="226" y="46"/>
                    <a:pt x="215" y="44"/>
                  </a:cubicBezTo>
                  <a:close/>
                  <a:moveTo>
                    <a:pt x="219" y="175"/>
                  </a:moveTo>
                  <a:cubicBezTo>
                    <a:pt x="219" y="179"/>
                    <a:pt x="216" y="182"/>
                    <a:pt x="212" y="182"/>
                  </a:cubicBezTo>
                  <a:cubicBezTo>
                    <a:pt x="22" y="182"/>
                    <a:pt x="22" y="182"/>
                    <a:pt x="22" y="182"/>
                  </a:cubicBezTo>
                  <a:cubicBezTo>
                    <a:pt x="18" y="182"/>
                    <a:pt x="14" y="179"/>
                    <a:pt x="14" y="175"/>
                  </a:cubicBezTo>
                  <a:cubicBezTo>
                    <a:pt x="14" y="66"/>
                    <a:pt x="14" y="66"/>
                    <a:pt x="14" y="66"/>
                  </a:cubicBezTo>
                  <a:cubicBezTo>
                    <a:pt x="14" y="62"/>
                    <a:pt x="17" y="59"/>
                    <a:pt x="21" y="58"/>
                  </a:cubicBezTo>
                  <a:cubicBezTo>
                    <a:pt x="60" y="52"/>
                    <a:pt x="60" y="52"/>
                    <a:pt x="60" y="52"/>
                  </a:cubicBezTo>
                  <a:cubicBezTo>
                    <a:pt x="73" y="19"/>
                    <a:pt x="73" y="19"/>
                    <a:pt x="73" y="19"/>
                  </a:cubicBezTo>
                  <a:cubicBezTo>
                    <a:pt x="75" y="16"/>
                    <a:pt x="77" y="15"/>
                    <a:pt x="80" y="15"/>
                  </a:cubicBezTo>
                  <a:cubicBezTo>
                    <a:pt x="153" y="15"/>
                    <a:pt x="153" y="15"/>
                    <a:pt x="153" y="15"/>
                  </a:cubicBezTo>
                  <a:cubicBezTo>
                    <a:pt x="156" y="15"/>
                    <a:pt x="159" y="16"/>
                    <a:pt x="160" y="19"/>
                  </a:cubicBezTo>
                  <a:cubicBezTo>
                    <a:pt x="173" y="52"/>
                    <a:pt x="173" y="52"/>
                    <a:pt x="173" y="52"/>
                  </a:cubicBezTo>
                  <a:cubicBezTo>
                    <a:pt x="213" y="58"/>
                    <a:pt x="213" y="58"/>
                    <a:pt x="213" y="58"/>
                  </a:cubicBezTo>
                  <a:cubicBezTo>
                    <a:pt x="216" y="59"/>
                    <a:pt x="219" y="62"/>
                    <a:pt x="219" y="66"/>
                  </a:cubicBezTo>
                  <a:lnTo>
                    <a:pt x="219"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grpSp>
      <p:grpSp>
        <p:nvGrpSpPr>
          <p:cNvPr id="83" name="Group 68"/>
          <p:cNvGrpSpPr/>
          <p:nvPr/>
        </p:nvGrpSpPr>
        <p:grpSpPr>
          <a:xfrm>
            <a:off x="3333176" y="3130351"/>
            <a:ext cx="265337" cy="388981"/>
            <a:chOff x="1559893" y="2241774"/>
            <a:chExt cx="174947" cy="256404"/>
          </a:xfrm>
          <a:solidFill>
            <a:schemeClr val="bg1"/>
          </a:solidFill>
        </p:grpSpPr>
        <p:sp>
          <p:nvSpPr>
            <p:cNvPr id="84" name="Oval 49"/>
            <p:cNvSpPr>
              <a:spLocks noChangeArrowheads="1"/>
            </p:cNvSpPr>
            <p:nvPr/>
          </p:nvSpPr>
          <p:spPr bwMode="auto">
            <a:xfrm>
              <a:off x="1630705" y="2313975"/>
              <a:ext cx="16662" cy="166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85" name="Oval 50"/>
            <p:cNvSpPr>
              <a:spLocks noChangeArrowheads="1"/>
            </p:cNvSpPr>
            <p:nvPr/>
          </p:nvSpPr>
          <p:spPr bwMode="auto">
            <a:xfrm>
              <a:off x="1630705" y="2410242"/>
              <a:ext cx="16662" cy="1527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86" name="Oval 51"/>
            <p:cNvSpPr>
              <a:spLocks noChangeArrowheads="1"/>
            </p:cNvSpPr>
            <p:nvPr/>
          </p:nvSpPr>
          <p:spPr bwMode="auto">
            <a:xfrm>
              <a:off x="1583960" y="2362108"/>
              <a:ext cx="15273" cy="1527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87" name="Oval 52"/>
            <p:cNvSpPr>
              <a:spLocks noChangeArrowheads="1"/>
            </p:cNvSpPr>
            <p:nvPr/>
          </p:nvSpPr>
          <p:spPr bwMode="auto">
            <a:xfrm>
              <a:off x="1679301" y="2362108"/>
              <a:ext cx="16199" cy="1527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88" name="Freeform 53"/>
            <p:cNvSpPr/>
            <p:nvPr/>
          </p:nvSpPr>
          <p:spPr bwMode="auto">
            <a:xfrm>
              <a:off x="1596919" y="2394969"/>
              <a:ext cx="17587" cy="17587"/>
            </a:xfrm>
            <a:custGeom>
              <a:avLst/>
              <a:gdLst>
                <a:gd name="T0" fmla="*/ 3 w 16"/>
                <a:gd name="T1" fmla="*/ 3 h 16"/>
                <a:gd name="T2" fmla="*/ 3 w 16"/>
                <a:gd name="T3" fmla="*/ 13 h 16"/>
                <a:gd name="T4" fmla="*/ 13 w 16"/>
                <a:gd name="T5" fmla="*/ 13 h 16"/>
                <a:gd name="T6" fmla="*/ 13 w 16"/>
                <a:gd name="T7" fmla="*/ 3 h 16"/>
                <a:gd name="T8" fmla="*/ 3 w 16"/>
                <a:gd name="T9" fmla="*/ 3 h 16"/>
              </a:gdLst>
              <a:ahLst/>
              <a:cxnLst>
                <a:cxn ang="0">
                  <a:pos x="T0" y="T1"/>
                </a:cxn>
                <a:cxn ang="0">
                  <a:pos x="T2" y="T3"/>
                </a:cxn>
                <a:cxn ang="0">
                  <a:pos x="T4" y="T5"/>
                </a:cxn>
                <a:cxn ang="0">
                  <a:pos x="T6" y="T7"/>
                </a:cxn>
                <a:cxn ang="0">
                  <a:pos x="T8" y="T9"/>
                </a:cxn>
              </a:cxnLst>
              <a:rect l="0" t="0" r="r" b="b"/>
              <a:pathLst>
                <a:path w="16" h="16">
                  <a:moveTo>
                    <a:pt x="3" y="3"/>
                  </a:moveTo>
                  <a:cubicBezTo>
                    <a:pt x="0" y="6"/>
                    <a:pt x="0" y="10"/>
                    <a:pt x="3" y="13"/>
                  </a:cubicBezTo>
                  <a:cubicBezTo>
                    <a:pt x="5" y="16"/>
                    <a:pt x="10" y="16"/>
                    <a:pt x="13" y="13"/>
                  </a:cubicBezTo>
                  <a:cubicBezTo>
                    <a:pt x="16" y="10"/>
                    <a:pt x="16" y="6"/>
                    <a:pt x="13" y="3"/>
                  </a:cubicBezTo>
                  <a:cubicBezTo>
                    <a:pt x="10" y="0"/>
                    <a:pt x="5" y="0"/>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89" name="Freeform 54"/>
            <p:cNvSpPr/>
            <p:nvPr/>
          </p:nvSpPr>
          <p:spPr bwMode="auto">
            <a:xfrm>
              <a:off x="1596919" y="2326934"/>
              <a:ext cx="17587" cy="17587"/>
            </a:xfrm>
            <a:custGeom>
              <a:avLst/>
              <a:gdLst>
                <a:gd name="T0" fmla="*/ 3 w 16"/>
                <a:gd name="T1" fmla="*/ 3 h 16"/>
                <a:gd name="T2" fmla="*/ 3 w 16"/>
                <a:gd name="T3" fmla="*/ 13 h 16"/>
                <a:gd name="T4" fmla="*/ 13 w 16"/>
                <a:gd name="T5" fmla="*/ 13 h 16"/>
                <a:gd name="T6" fmla="*/ 13 w 16"/>
                <a:gd name="T7" fmla="*/ 3 h 16"/>
                <a:gd name="T8" fmla="*/ 3 w 16"/>
                <a:gd name="T9" fmla="*/ 3 h 16"/>
              </a:gdLst>
              <a:ahLst/>
              <a:cxnLst>
                <a:cxn ang="0">
                  <a:pos x="T0" y="T1"/>
                </a:cxn>
                <a:cxn ang="0">
                  <a:pos x="T2" y="T3"/>
                </a:cxn>
                <a:cxn ang="0">
                  <a:pos x="T4" y="T5"/>
                </a:cxn>
                <a:cxn ang="0">
                  <a:pos x="T6" y="T7"/>
                </a:cxn>
                <a:cxn ang="0">
                  <a:pos x="T8" y="T9"/>
                </a:cxn>
              </a:cxnLst>
              <a:rect l="0" t="0" r="r" b="b"/>
              <a:pathLst>
                <a:path w="16" h="16">
                  <a:moveTo>
                    <a:pt x="3" y="3"/>
                  </a:moveTo>
                  <a:cubicBezTo>
                    <a:pt x="0" y="6"/>
                    <a:pt x="0" y="10"/>
                    <a:pt x="3" y="13"/>
                  </a:cubicBezTo>
                  <a:cubicBezTo>
                    <a:pt x="5" y="16"/>
                    <a:pt x="10" y="16"/>
                    <a:pt x="13" y="13"/>
                  </a:cubicBezTo>
                  <a:cubicBezTo>
                    <a:pt x="16" y="10"/>
                    <a:pt x="16" y="6"/>
                    <a:pt x="13" y="3"/>
                  </a:cubicBezTo>
                  <a:cubicBezTo>
                    <a:pt x="10" y="0"/>
                    <a:pt x="5" y="0"/>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90" name="Freeform 55"/>
            <p:cNvSpPr/>
            <p:nvPr/>
          </p:nvSpPr>
          <p:spPr bwMode="auto">
            <a:xfrm>
              <a:off x="1664953" y="2394969"/>
              <a:ext cx="17587" cy="17587"/>
            </a:xfrm>
            <a:custGeom>
              <a:avLst/>
              <a:gdLst>
                <a:gd name="T0" fmla="*/ 3 w 16"/>
                <a:gd name="T1" fmla="*/ 3 h 16"/>
                <a:gd name="T2" fmla="*/ 3 w 16"/>
                <a:gd name="T3" fmla="*/ 13 h 16"/>
                <a:gd name="T4" fmla="*/ 13 w 16"/>
                <a:gd name="T5" fmla="*/ 13 h 16"/>
                <a:gd name="T6" fmla="*/ 13 w 16"/>
                <a:gd name="T7" fmla="*/ 3 h 16"/>
                <a:gd name="T8" fmla="*/ 3 w 16"/>
                <a:gd name="T9" fmla="*/ 3 h 16"/>
              </a:gdLst>
              <a:ahLst/>
              <a:cxnLst>
                <a:cxn ang="0">
                  <a:pos x="T0" y="T1"/>
                </a:cxn>
                <a:cxn ang="0">
                  <a:pos x="T2" y="T3"/>
                </a:cxn>
                <a:cxn ang="0">
                  <a:pos x="T4" y="T5"/>
                </a:cxn>
                <a:cxn ang="0">
                  <a:pos x="T6" y="T7"/>
                </a:cxn>
                <a:cxn ang="0">
                  <a:pos x="T8" y="T9"/>
                </a:cxn>
              </a:cxnLst>
              <a:rect l="0" t="0" r="r" b="b"/>
              <a:pathLst>
                <a:path w="16" h="16">
                  <a:moveTo>
                    <a:pt x="3" y="3"/>
                  </a:moveTo>
                  <a:cubicBezTo>
                    <a:pt x="0" y="6"/>
                    <a:pt x="0" y="10"/>
                    <a:pt x="3" y="13"/>
                  </a:cubicBezTo>
                  <a:cubicBezTo>
                    <a:pt x="5" y="16"/>
                    <a:pt x="10" y="16"/>
                    <a:pt x="13" y="13"/>
                  </a:cubicBezTo>
                  <a:cubicBezTo>
                    <a:pt x="16" y="10"/>
                    <a:pt x="16" y="6"/>
                    <a:pt x="13" y="3"/>
                  </a:cubicBezTo>
                  <a:cubicBezTo>
                    <a:pt x="10" y="0"/>
                    <a:pt x="5" y="0"/>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91" name="Freeform 56"/>
            <p:cNvSpPr>
              <a:spLocks noEditPoints="1"/>
            </p:cNvSpPr>
            <p:nvPr/>
          </p:nvSpPr>
          <p:spPr bwMode="auto">
            <a:xfrm>
              <a:off x="1559893" y="2241774"/>
              <a:ext cx="174947" cy="256404"/>
            </a:xfrm>
            <a:custGeom>
              <a:avLst/>
              <a:gdLst>
                <a:gd name="T0" fmla="*/ 146 w 160"/>
                <a:gd name="T1" fmla="*/ 103 h 234"/>
                <a:gd name="T2" fmla="*/ 144 w 160"/>
                <a:gd name="T3" fmla="*/ 103 h 234"/>
                <a:gd name="T4" fmla="*/ 128 w 160"/>
                <a:gd name="T5" fmla="*/ 69 h 234"/>
                <a:gd name="T6" fmla="*/ 117 w 160"/>
                <a:gd name="T7" fmla="*/ 12 h 234"/>
                <a:gd name="T8" fmla="*/ 103 w 160"/>
                <a:gd name="T9" fmla="*/ 0 h 234"/>
                <a:gd name="T10" fmla="*/ 44 w 160"/>
                <a:gd name="T11" fmla="*/ 0 h 234"/>
                <a:gd name="T12" fmla="*/ 30 w 160"/>
                <a:gd name="T13" fmla="*/ 12 h 234"/>
                <a:gd name="T14" fmla="*/ 20 w 160"/>
                <a:gd name="T15" fmla="*/ 67 h 234"/>
                <a:gd name="T16" fmla="*/ 0 w 160"/>
                <a:gd name="T17" fmla="*/ 117 h 234"/>
                <a:gd name="T18" fmla="*/ 19 w 160"/>
                <a:gd name="T19" fmla="*/ 166 h 234"/>
                <a:gd name="T20" fmla="*/ 29 w 160"/>
                <a:gd name="T21" fmla="*/ 222 h 234"/>
                <a:gd name="T22" fmla="*/ 44 w 160"/>
                <a:gd name="T23" fmla="*/ 234 h 234"/>
                <a:gd name="T24" fmla="*/ 102 w 160"/>
                <a:gd name="T25" fmla="*/ 234 h 234"/>
                <a:gd name="T26" fmla="*/ 116 w 160"/>
                <a:gd name="T27" fmla="*/ 222 h 234"/>
                <a:gd name="T28" fmla="*/ 127 w 160"/>
                <a:gd name="T29" fmla="*/ 166 h 234"/>
                <a:gd name="T30" fmla="*/ 144 w 160"/>
                <a:gd name="T31" fmla="*/ 131 h 234"/>
                <a:gd name="T32" fmla="*/ 146 w 160"/>
                <a:gd name="T33" fmla="*/ 132 h 234"/>
                <a:gd name="T34" fmla="*/ 160 w 160"/>
                <a:gd name="T35" fmla="*/ 117 h 234"/>
                <a:gd name="T36" fmla="*/ 146 w 160"/>
                <a:gd name="T37" fmla="*/ 103 h 234"/>
                <a:gd name="T38" fmla="*/ 44 w 160"/>
                <a:gd name="T39" fmla="*/ 15 h 234"/>
                <a:gd name="T40" fmla="*/ 103 w 160"/>
                <a:gd name="T41" fmla="*/ 15 h 234"/>
                <a:gd name="T42" fmla="*/ 110 w 160"/>
                <a:gd name="T43" fmla="*/ 54 h 234"/>
                <a:gd name="T44" fmla="*/ 73 w 160"/>
                <a:gd name="T45" fmla="*/ 44 h 234"/>
                <a:gd name="T46" fmla="*/ 37 w 160"/>
                <a:gd name="T47" fmla="*/ 54 h 234"/>
                <a:gd name="T48" fmla="*/ 44 w 160"/>
                <a:gd name="T49" fmla="*/ 15 h 234"/>
                <a:gd name="T50" fmla="*/ 102 w 160"/>
                <a:gd name="T51" fmla="*/ 219 h 234"/>
                <a:gd name="T52" fmla="*/ 44 w 160"/>
                <a:gd name="T53" fmla="*/ 219 h 234"/>
                <a:gd name="T54" fmla="*/ 36 w 160"/>
                <a:gd name="T55" fmla="*/ 180 h 234"/>
                <a:gd name="T56" fmla="*/ 73 w 160"/>
                <a:gd name="T57" fmla="*/ 190 h 234"/>
                <a:gd name="T58" fmla="*/ 109 w 160"/>
                <a:gd name="T59" fmla="*/ 180 h 234"/>
                <a:gd name="T60" fmla="*/ 102 w 160"/>
                <a:gd name="T61" fmla="*/ 219 h 234"/>
                <a:gd name="T62" fmla="*/ 73 w 160"/>
                <a:gd name="T63" fmla="*/ 176 h 234"/>
                <a:gd name="T64" fmla="*/ 14 w 160"/>
                <a:gd name="T65" fmla="*/ 117 h 234"/>
                <a:gd name="T66" fmla="*/ 73 w 160"/>
                <a:gd name="T67" fmla="*/ 59 h 234"/>
                <a:gd name="T68" fmla="*/ 131 w 160"/>
                <a:gd name="T69" fmla="*/ 117 h 234"/>
                <a:gd name="T70" fmla="*/ 73 w 160"/>
                <a:gd name="T71" fmla="*/ 17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234">
                  <a:moveTo>
                    <a:pt x="146" y="103"/>
                  </a:moveTo>
                  <a:cubicBezTo>
                    <a:pt x="145" y="103"/>
                    <a:pt x="145" y="103"/>
                    <a:pt x="144" y="103"/>
                  </a:cubicBezTo>
                  <a:cubicBezTo>
                    <a:pt x="142" y="90"/>
                    <a:pt x="136" y="79"/>
                    <a:pt x="128" y="69"/>
                  </a:cubicBezTo>
                  <a:cubicBezTo>
                    <a:pt x="117" y="12"/>
                    <a:pt x="117" y="12"/>
                    <a:pt x="117" y="12"/>
                  </a:cubicBezTo>
                  <a:cubicBezTo>
                    <a:pt x="116" y="5"/>
                    <a:pt x="110" y="0"/>
                    <a:pt x="103" y="0"/>
                  </a:cubicBezTo>
                  <a:cubicBezTo>
                    <a:pt x="44" y="0"/>
                    <a:pt x="44" y="0"/>
                    <a:pt x="44" y="0"/>
                  </a:cubicBezTo>
                  <a:cubicBezTo>
                    <a:pt x="37" y="0"/>
                    <a:pt x="31" y="5"/>
                    <a:pt x="30" y="12"/>
                  </a:cubicBezTo>
                  <a:cubicBezTo>
                    <a:pt x="20" y="67"/>
                    <a:pt x="20" y="67"/>
                    <a:pt x="20" y="67"/>
                  </a:cubicBezTo>
                  <a:cubicBezTo>
                    <a:pt x="7" y="80"/>
                    <a:pt x="0" y="98"/>
                    <a:pt x="0" y="117"/>
                  </a:cubicBezTo>
                  <a:cubicBezTo>
                    <a:pt x="0" y="136"/>
                    <a:pt x="7" y="153"/>
                    <a:pt x="19" y="166"/>
                  </a:cubicBezTo>
                  <a:cubicBezTo>
                    <a:pt x="29" y="222"/>
                    <a:pt x="29" y="222"/>
                    <a:pt x="29" y="222"/>
                  </a:cubicBezTo>
                  <a:cubicBezTo>
                    <a:pt x="30" y="229"/>
                    <a:pt x="36" y="234"/>
                    <a:pt x="44" y="234"/>
                  </a:cubicBezTo>
                  <a:cubicBezTo>
                    <a:pt x="102" y="234"/>
                    <a:pt x="102" y="234"/>
                    <a:pt x="102" y="234"/>
                  </a:cubicBezTo>
                  <a:cubicBezTo>
                    <a:pt x="109" y="234"/>
                    <a:pt x="115" y="229"/>
                    <a:pt x="116" y="222"/>
                  </a:cubicBezTo>
                  <a:cubicBezTo>
                    <a:pt x="127" y="166"/>
                    <a:pt x="127" y="166"/>
                    <a:pt x="127" y="166"/>
                  </a:cubicBezTo>
                  <a:cubicBezTo>
                    <a:pt x="135" y="156"/>
                    <a:pt x="142" y="145"/>
                    <a:pt x="144" y="131"/>
                  </a:cubicBezTo>
                  <a:cubicBezTo>
                    <a:pt x="145" y="132"/>
                    <a:pt x="145" y="132"/>
                    <a:pt x="146" y="132"/>
                  </a:cubicBezTo>
                  <a:cubicBezTo>
                    <a:pt x="154" y="132"/>
                    <a:pt x="160" y="125"/>
                    <a:pt x="160" y="117"/>
                  </a:cubicBezTo>
                  <a:cubicBezTo>
                    <a:pt x="160" y="109"/>
                    <a:pt x="154" y="103"/>
                    <a:pt x="146" y="103"/>
                  </a:cubicBezTo>
                  <a:close/>
                  <a:moveTo>
                    <a:pt x="44" y="15"/>
                  </a:moveTo>
                  <a:cubicBezTo>
                    <a:pt x="103" y="15"/>
                    <a:pt x="103" y="15"/>
                    <a:pt x="103" y="15"/>
                  </a:cubicBezTo>
                  <a:cubicBezTo>
                    <a:pt x="110" y="54"/>
                    <a:pt x="110" y="54"/>
                    <a:pt x="110" y="54"/>
                  </a:cubicBezTo>
                  <a:cubicBezTo>
                    <a:pt x="99" y="48"/>
                    <a:pt x="87" y="44"/>
                    <a:pt x="73" y="44"/>
                  </a:cubicBezTo>
                  <a:cubicBezTo>
                    <a:pt x="60" y="44"/>
                    <a:pt x="48" y="48"/>
                    <a:pt x="37" y="54"/>
                  </a:cubicBezTo>
                  <a:lnTo>
                    <a:pt x="44" y="15"/>
                  </a:lnTo>
                  <a:close/>
                  <a:moveTo>
                    <a:pt x="102" y="219"/>
                  </a:moveTo>
                  <a:cubicBezTo>
                    <a:pt x="44" y="219"/>
                    <a:pt x="44" y="219"/>
                    <a:pt x="44" y="219"/>
                  </a:cubicBezTo>
                  <a:cubicBezTo>
                    <a:pt x="36" y="180"/>
                    <a:pt x="36" y="180"/>
                    <a:pt x="36" y="180"/>
                  </a:cubicBezTo>
                  <a:cubicBezTo>
                    <a:pt x="47" y="186"/>
                    <a:pt x="59" y="190"/>
                    <a:pt x="73" y="190"/>
                  </a:cubicBezTo>
                  <a:cubicBezTo>
                    <a:pt x="86" y="190"/>
                    <a:pt x="98" y="186"/>
                    <a:pt x="109" y="180"/>
                  </a:cubicBezTo>
                  <a:lnTo>
                    <a:pt x="102" y="219"/>
                  </a:lnTo>
                  <a:close/>
                  <a:moveTo>
                    <a:pt x="73" y="176"/>
                  </a:moveTo>
                  <a:cubicBezTo>
                    <a:pt x="40" y="176"/>
                    <a:pt x="14" y="149"/>
                    <a:pt x="14" y="117"/>
                  </a:cubicBezTo>
                  <a:cubicBezTo>
                    <a:pt x="14" y="85"/>
                    <a:pt x="40" y="59"/>
                    <a:pt x="73" y="59"/>
                  </a:cubicBezTo>
                  <a:cubicBezTo>
                    <a:pt x="105" y="59"/>
                    <a:pt x="131" y="85"/>
                    <a:pt x="131" y="117"/>
                  </a:cubicBezTo>
                  <a:cubicBezTo>
                    <a:pt x="131" y="149"/>
                    <a:pt x="105" y="176"/>
                    <a:pt x="73" y="1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92" name="Freeform 57"/>
            <p:cNvSpPr/>
            <p:nvPr/>
          </p:nvSpPr>
          <p:spPr bwMode="auto">
            <a:xfrm>
              <a:off x="1630705" y="2329248"/>
              <a:ext cx="49522" cy="48134"/>
            </a:xfrm>
            <a:custGeom>
              <a:avLst/>
              <a:gdLst>
                <a:gd name="T0" fmla="*/ 44 w 45"/>
                <a:gd name="T1" fmla="*/ 1 h 44"/>
                <a:gd name="T2" fmla="*/ 40 w 45"/>
                <a:gd name="T3" fmla="*/ 1 h 44"/>
                <a:gd name="T4" fmla="*/ 3 w 45"/>
                <a:gd name="T5" fmla="*/ 32 h 44"/>
                <a:gd name="T6" fmla="*/ 0 w 45"/>
                <a:gd name="T7" fmla="*/ 37 h 44"/>
                <a:gd name="T8" fmla="*/ 3 w 45"/>
                <a:gd name="T9" fmla="*/ 42 h 44"/>
                <a:gd name="T10" fmla="*/ 8 w 45"/>
                <a:gd name="T11" fmla="*/ 44 h 44"/>
                <a:gd name="T12" fmla="*/ 13 w 45"/>
                <a:gd name="T13" fmla="*/ 42 h 44"/>
                <a:gd name="T14" fmla="*/ 26 w 45"/>
                <a:gd name="T15" fmla="*/ 26 h 44"/>
                <a:gd name="T16" fmla="*/ 44 w 45"/>
                <a:gd name="T17" fmla="*/ 4 h 44"/>
                <a:gd name="T18" fmla="*/ 44 w 45"/>
                <a:gd name="T19" fmla="*/ 1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4">
                  <a:moveTo>
                    <a:pt x="44" y="1"/>
                  </a:moveTo>
                  <a:cubicBezTo>
                    <a:pt x="43" y="0"/>
                    <a:pt x="41" y="0"/>
                    <a:pt x="40" y="1"/>
                  </a:cubicBezTo>
                  <a:cubicBezTo>
                    <a:pt x="3" y="32"/>
                    <a:pt x="3" y="32"/>
                    <a:pt x="3" y="32"/>
                  </a:cubicBezTo>
                  <a:cubicBezTo>
                    <a:pt x="1" y="33"/>
                    <a:pt x="0" y="35"/>
                    <a:pt x="0" y="37"/>
                  </a:cubicBezTo>
                  <a:cubicBezTo>
                    <a:pt x="0" y="39"/>
                    <a:pt x="1" y="41"/>
                    <a:pt x="3" y="42"/>
                  </a:cubicBezTo>
                  <a:cubicBezTo>
                    <a:pt x="4" y="44"/>
                    <a:pt x="6" y="44"/>
                    <a:pt x="8" y="44"/>
                  </a:cubicBezTo>
                  <a:cubicBezTo>
                    <a:pt x="10" y="44"/>
                    <a:pt x="11" y="44"/>
                    <a:pt x="13" y="42"/>
                  </a:cubicBezTo>
                  <a:cubicBezTo>
                    <a:pt x="26" y="26"/>
                    <a:pt x="26" y="26"/>
                    <a:pt x="26" y="26"/>
                  </a:cubicBezTo>
                  <a:cubicBezTo>
                    <a:pt x="44" y="4"/>
                    <a:pt x="44" y="4"/>
                    <a:pt x="44" y="4"/>
                  </a:cubicBezTo>
                  <a:cubicBezTo>
                    <a:pt x="45" y="3"/>
                    <a:pt x="45" y="2"/>
                    <a:pt x="4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grpSp>
      <p:grpSp>
        <p:nvGrpSpPr>
          <p:cNvPr id="93" name="Group 79"/>
          <p:cNvGrpSpPr/>
          <p:nvPr/>
        </p:nvGrpSpPr>
        <p:grpSpPr>
          <a:xfrm>
            <a:off x="3375358" y="2329132"/>
            <a:ext cx="300757" cy="281286"/>
            <a:chOff x="998489" y="2241774"/>
            <a:chExt cx="256404" cy="239742"/>
          </a:xfrm>
          <a:solidFill>
            <a:schemeClr val="bg1"/>
          </a:solidFill>
        </p:grpSpPr>
        <p:sp>
          <p:nvSpPr>
            <p:cNvPr id="94" name="Freeform 58"/>
            <p:cNvSpPr>
              <a:spLocks noEditPoints="1"/>
            </p:cNvSpPr>
            <p:nvPr/>
          </p:nvSpPr>
          <p:spPr bwMode="auto">
            <a:xfrm>
              <a:off x="998489" y="2241774"/>
              <a:ext cx="256404" cy="239742"/>
            </a:xfrm>
            <a:custGeom>
              <a:avLst/>
              <a:gdLst>
                <a:gd name="T0" fmla="*/ 230 w 234"/>
                <a:gd name="T1" fmla="*/ 48 h 219"/>
                <a:gd name="T2" fmla="*/ 186 w 234"/>
                <a:gd name="T3" fmla="*/ 5 h 219"/>
                <a:gd name="T4" fmla="*/ 176 w 234"/>
                <a:gd name="T5" fmla="*/ 0 h 219"/>
                <a:gd name="T6" fmla="*/ 22 w 234"/>
                <a:gd name="T7" fmla="*/ 0 h 219"/>
                <a:gd name="T8" fmla="*/ 0 w 234"/>
                <a:gd name="T9" fmla="*/ 22 h 219"/>
                <a:gd name="T10" fmla="*/ 0 w 234"/>
                <a:gd name="T11" fmla="*/ 197 h 219"/>
                <a:gd name="T12" fmla="*/ 22 w 234"/>
                <a:gd name="T13" fmla="*/ 219 h 219"/>
                <a:gd name="T14" fmla="*/ 212 w 234"/>
                <a:gd name="T15" fmla="*/ 219 h 219"/>
                <a:gd name="T16" fmla="*/ 234 w 234"/>
                <a:gd name="T17" fmla="*/ 197 h 219"/>
                <a:gd name="T18" fmla="*/ 234 w 234"/>
                <a:gd name="T19" fmla="*/ 59 h 219"/>
                <a:gd name="T20" fmla="*/ 230 w 234"/>
                <a:gd name="T21" fmla="*/ 48 h 219"/>
                <a:gd name="T22" fmla="*/ 220 w 234"/>
                <a:gd name="T23" fmla="*/ 197 h 219"/>
                <a:gd name="T24" fmla="*/ 212 w 234"/>
                <a:gd name="T25" fmla="*/ 205 h 219"/>
                <a:gd name="T26" fmla="*/ 22 w 234"/>
                <a:gd name="T27" fmla="*/ 205 h 219"/>
                <a:gd name="T28" fmla="*/ 15 w 234"/>
                <a:gd name="T29" fmla="*/ 197 h 219"/>
                <a:gd name="T30" fmla="*/ 15 w 234"/>
                <a:gd name="T31" fmla="*/ 22 h 219"/>
                <a:gd name="T32" fmla="*/ 22 w 234"/>
                <a:gd name="T33" fmla="*/ 15 h 219"/>
                <a:gd name="T34" fmla="*/ 168 w 234"/>
                <a:gd name="T35" fmla="*/ 15 h 219"/>
                <a:gd name="T36" fmla="*/ 168 w 234"/>
                <a:gd name="T37" fmla="*/ 44 h 219"/>
                <a:gd name="T38" fmla="*/ 168 w 234"/>
                <a:gd name="T39" fmla="*/ 44 h 219"/>
                <a:gd name="T40" fmla="*/ 190 w 234"/>
                <a:gd name="T41" fmla="*/ 66 h 219"/>
                <a:gd name="T42" fmla="*/ 198 w 234"/>
                <a:gd name="T43" fmla="*/ 66 h 219"/>
                <a:gd name="T44" fmla="*/ 220 w 234"/>
                <a:gd name="T45" fmla="*/ 66 h 219"/>
                <a:gd name="T46" fmla="*/ 220 w 234"/>
                <a:gd name="T47" fmla="*/ 197 h 219"/>
                <a:gd name="T48" fmla="*/ 198 w 234"/>
                <a:gd name="T49" fmla="*/ 59 h 219"/>
                <a:gd name="T50" fmla="*/ 190 w 234"/>
                <a:gd name="T51" fmla="*/ 59 h 219"/>
                <a:gd name="T52" fmla="*/ 176 w 234"/>
                <a:gd name="T53" fmla="*/ 44 h 219"/>
                <a:gd name="T54" fmla="*/ 176 w 234"/>
                <a:gd name="T55" fmla="*/ 44 h 219"/>
                <a:gd name="T56" fmla="*/ 176 w 234"/>
                <a:gd name="T57" fmla="*/ 15 h 219"/>
                <a:gd name="T58" fmla="*/ 220 w 234"/>
                <a:gd name="T59" fmla="*/ 59 h 219"/>
                <a:gd name="T60" fmla="*/ 198 w 234"/>
                <a:gd name="T61" fmla="*/ 5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34" h="219">
                  <a:moveTo>
                    <a:pt x="230" y="48"/>
                  </a:moveTo>
                  <a:cubicBezTo>
                    <a:pt x="186" y="5"/>
                    <a:pt x="186" y="5"/>
                    <a:pt x="186" y="5"/>
                  </a:cubicBezTo>
                  <a:cubicBezTo>
                    <a:pt x="183" y="2"/>
                    <a:pt x="180" y="0"/>
                    <a:pt x="176" y="0"/>
                  </a:cubicBezTo>
                  <a:cubicBezTo>
                    <a:pt x="22" y="0"/>
                    <a:pt x="22" y="0"/>
                    <a:pt x="22" y="0"/>
                  </a:cubicBezTo>
                  <a:cubicBezTo>
                    <a:pt x="10" y="0"/>
                    <a:pt x="0" y="10"/>
                    <a:pt x="0" y="22"/>
                  </a:cubicBezTo>
                  <a:cubicBezTo>
                    <a:pt x="0" y="197"/>
                    <a:pt x="0" y="197"/>
                    <a:pt x="0" y="197"/>
                  </a:cubicBezTo>
                  <a:cubicBezTo>
                    <a:pt x="0" y="210"/>
                    <a:pt x="10" y="219"/>
                    <a:pt x="22" y="219"/>
                  </a:cubicBezTo>
                  <a:cubicBezTo>
                    <a:pt x="212" y="219"/>
                    <a:pt x="212" y="219"/>
                    <a:pt x="212" y="219"/>
                  </a:cubicBezTo>
                  <a:cubicBezTo>
                    <a:pt x="224" y="219"/>
                    <a:pt x="234" y="210"/>
                    <a:pt x="234" y="197"/>
                  </a:cubicBezTo>
                  <a:cubicBezTo>
                    <a:pt x="234" y="59"/>
                    <a:pt x="234" y="59"/>
                    <a:pt x="234" y="59"/>
                  </a:cubicBezTo>
                  <a:cubicBezTo>
                    <a:pt x="234" y="55"/>
                    <a:pt x="233" y="51"/>
                    <a:pt x="230" y="48"/>
                  </a:cubicBezTo>
                  <a:close/>
                  <a:moveTo>
                    <a:pt x="220" y="197"/>
                  </a:moveTo>
                  <a:cubicBezTo>
                    <a:pt x="220" y="202"/>
                    <a:pt x="216" y="205"/>
                    <a:pt x="212" y="205"/>
                  </a:cubicBezTo>
                  <a:cubicBezTo>
                    <a:pt x="22" y="205"/>
                    <a:pt x="22" y="205"/>
                    <a:pt x="22" y="205"/>
                  </a:cubicBezTo>
                  <a:cubicBezTo>
                    <a:pt x="18" y="205"/>
                    <a:pt x="15" y="202"/>
                    <a:pt x="15" y="197"/>
                  </a:cubicBezTo>
                  <a:cubicBezTo>
                    <a:pt x="15" y="22"/>
                    <a:pt x="15" y="22"/>
                    <a:pt x="15" y="22"/>
                  </a:cubicBezTo>
                  <a:cubicBezTo>
                    <a:pt x="15" y="18"/>
                    <a:pt x="18" y="15"/>
                    <a:pt x="22" y="15"/>
                  </a:cubicBezTo>
                  <a:cubicBezTo>
                    <a:pt x="168" y="15"/>
                    <a:pt x="168" y="15"/>
                    <a:pt x="168" y="15"/>
                  </a:cubicBezTo>
                  <a:cubicBezTo>
                    <a:pt x="168" y="44"/>
                    <a:pt x="168" y="44"/>
                    <a:pt x="168" y="44"/>
                  </a:cubicBezTo>
                  <a:cubicBezTo>
                    <a:pt x="168" y="44"/>
                    <a:pt x="168" y="44"/>
                    <a:pt x="168" y="44"/>
                  </a:cubicBezTo>
                  <a:cubicBezTo>
                    <a:pt x="168" y="56"/>
                    <a:pt x="178" y="66"/>
                    <a:pt x="190" y="66"/>
                  </a:cubicBezTo>
                  <a:cubicBezTo>
                    <a:pt x="198" y="66"/>
                    <a:pt x="198" y="66"/>
                    <a:pt x="198" y="66"/>
                  </a:cubicBezTo>
                  <a:cubicBezTo>
                    <a:pt x="220" y="66"/>
                    <a:pt x="220" y="66"/>
                    <a:pt x="220" y="66"/>
                  </a:cubicBezTo>
                  <a:lnTo>
                    <a:pt x="220" y="197"/>
                  </a:lnTo>
                  <a:close/>
                  <a:moveTo>
                    <a:pt x="198" y="59"/>
                  </a:moveTo>
                  <a:cubicBezTo>
                    <a:pt x="190" y="59"/>
                    <a:pt x="190" y="59"/>
                    <a:pt x="190" y="59"/>
                  </a:cubicBezTo>
                  <a:cubicBezTo>
                    <a:pt x="182" y="59"/>
                    <a:pt x="176" y="52"/>
                    <a:pt x="176" y="44"/>
                  </a:cubicBezTo>
                  <a:cubicBezTo>
                    <a:pt x="176" y="44"/>
                    <a:pt x="176" y="44"/>
                    <a:pt x="176" y="44"/>
                  </a:cubicBezTo>
                  <a:cubicBezTo>
                    <a:pt x="176" y="15"/>
                    <a:pt x="176" y="15"/>
                    <a:pt x="176" y="15"/>
                  </a:cubicBezTo>
                  <a:cubicBezTo>
                    <a:pt x="220" y="59"/>
                    <a:pt x="220" y="59"/>
                    <a:pt x="220" y="59"/>
                  </a:cubicBezTo>
                  <a:lnTo>
                    <a:pt x="198"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95" name="Freeform 59"/>
            <p:cNvSpPr/>
            <p:nvPr/>
          </p:nvSpPr>
          <p:spPr bwMode="auto">
            <a:xfrm>
              <a:off x="1118823" y="2289908"/>
              <a:ext cx="48597" cy="7868"/>
            </a:xfrm>
            <a:custGeom>
              <a:avLst/>
              <a:gdLst>
                <a:gd name="T0" fmla="*/ 4 w 44"/>
                <a:gd name="T1" fmla="*/ 7 h 7"/>
                <a:gd name="T2" fmla="*/ 40 w 44"/>
                <a:gd name="T3" fmla="*/ 7 h 7"/>
                <a:gd name="T4" fmla="*/ 44 w 44"/>
                <a:gd name="T5" fmla="*/ 4 h 7"/>
                <a:gd name="T6" fmla="*/ 40 w 44"/>
                <a:gd name="T7" fmla="*/ 0 h 7"/>
                <a:gd name="T8" fmla="*/ 4 w 44"/>
                <a:gd name="T9" fmla="*/ 0 h 7"/>
                <a:gd name="T10" fmla="*/ 0 w 44"/>
                <a:gd name="T11" fmla="*/ 4 h 7"/>
                <a:gd name="T12" fmla="*/ 4 w 44"/>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4" h="7">
                  <a:moveTo>
                    <a:pt x="4" y="7"/>
                  </a:moveTo>
                  <a:cubicBezTo>
                    <a:pt x="40" y="7"/>
                    <a:pt x="40" y="7"/>
                    <a:pt x="40" y="7"/>
                  </a:cubicBezTo>
                  <a:cubicBezTo>
                    <a:pt x="42" y="7"/>
                    <a:pt x="44" y="6"/>
                    <a:pt x="44" y="4"/>
                  </a:cubicBezTo>
                  <a:cubicBezTo>
                    <a:pt x="44" y="2"/>
                    <a:pt x="42" y="0"/>
                    <a:pt x="40" y="0"/>
                  </a:cubicBezTo>
                  <a:cubicBezTo>
                    <a:pt x="4" y="0"/>
                    <a:pt x="4" y="0"/>
                    <a:pt x="4" y="0"/>
                  </a:cubicBezTo>
                  <a:cubicBezTo>
                    <a:pt x="2" y="0"/>
                    <a:pt x="0" y="2"/>
                    <a:pt x="0" y="4"/>
                  </a:cubicBezTo>
                  <a:cubicBezTo>
                    <a:pt x="0" y="6"/>
                    <a:pt x="2" y="7"/>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96" name="Freeform 60"/>
            <p:cNvSpPr/>
            <p:nvPr/>
          </p:nvSpPr>
          <p:spPr bwMode="auto">
            <a:xfrm>
              <a:off x="1118823" y="2313975"/>
              <a:ext cx="48597" cy="7868"/>
            </a:xfrm>
            <a:custGeom>
              <a:avLst/>
              <a:gdLst>
                <a:gd name="T0" fmla="*/ 4 w 44"/>
                <a:gd name="T1" fmla="*/ 7 h 7"/>
                <a:gd name="T2" fmla="*/ 40 w 44"/>
                <a:gd name="T3" fmla="*/ 7 h 7"/>
                <a:gd name="T4" fmla="*/ 44 w 44"/>
                <a:gd name="T5" fmla="*/ 4 h 7"/>
                <a:gd name="T6" fmla="*/ 40 w 44"/>
                <a:gd name="T7" fmla="*/ 0 h 7"/>
                <a:gd name="T8" fmla="*/ 4 w 44"/>
                <a:gd name="T9" fmla="*/ 0 h 7"/>
                <a:gd name="T10" fmla="*/ 0 w 44"/>
                <a:gd name="T11" fmla="*/ 4 h 7"/>
                <a:gd name="T12" fmla="*/ 4 w 44"/>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44" h="7">
                  <a:moveTo>
                    <a:pt x="4" y="7"/>
                  </a:moveTo>
                  <a:cubicBezTo>
                    <a:pt x="40" y="7"/>
                    <a:pt x="40" y="7"/>
                    <a:pt x="40" y="7"/>
                  </a:cubicBezTo>
                  <a:cubicBezTo>
                    <a:pt x="42" y="7"/>
                    <a:pt x="44" y="6"/>
                    <a:pt x="44" y="4"/>
                  </a:cubicBezTo>
                  <a:cubicBezTo>
                    <a:pt x="44" y="2"/>
                    <a:pt x="42" y="0"/>
                    <a:pt x="40" y="0"/>
                  </a:cubicBezTo>
                  <a:cubicBezTo>
                    <a:pt x="4" y="0"/>
                    <a:pt x="4" y="0"/>
                    <a:pt x="4" y="0"/>
                  </a:cubicBezTo>
                  <a:cubicBezTo>
                    <a:pt x="2" y="0"/>
                    <a:pt x="0" y="2"/>
                    <a:pt x="0" y="4"/>
                  </a:cubicBezTo>
                  <a:cubicBezTo>
                    <a:pt x="0" y="6"/>
                    <a:pt x="2" y="7"/>
                    <a:pt x="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97" name="Freeform 61"/>
            <p:cNvSpPr/>
            <p:nvPr/>
          </p:nvSpPr>
          <p:spPr bwMode="auto">
            <a:xfrm>
              <a:off x="1118823" y="2338041"/>
              <a:ext cx="104135" cy="7868"/>
            </a:xfrm>
            <a:custGeom>
              <a:avLst/>
              <a:gdLst>
                <a:gd name="T0" fmla="*/ 0 w 95"/>
                <a:gd name="T1" fmla="*/ 4 h 7"/>
                <a:gd name="T2" fmla="*/ 4 w 95"/>
                <a:gd name="T3" fmla="*/ 7 h 7"/>
                <a:gd name="T4" fmla="*/ 91 w 95"/>
                <a:gd name="T5" fmla="*/ 7 h 7"/>
                <a:gd name="T6" fmla="*/ 95 w 95"/>
                <a:gd name="T7" fmla="*/ 4 h 7"/>
                <a:gd name="T8" fmla="*/ 91 w 95"/>
                <a:gd name="T9" fmla="*/ 0 h 7"/>
                <a:gd name="T10" fmla="*/ 4 w 95"/>
                <a:gd name="T11" fmla="*/ 0 h 7"/>
                <a:gd name="T12" fmla="*/ 0 w 95"/>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95" h="7">
                  <a:moveTo>
                    <a:pt x="0" y="4"/>
                  </a:moveTo>
                  <a:cubicBezTo>
                    <a:pt x="0" y="6"/>
                    <a:pt x="2" y="7"/>
                    <a:pt x="4" y="7"/>
                  </a:cubicBezTo>
                  <a:cubicBezTo>
                    <a:pt x="91" y="7"/>
                    <a:pt x="91" y="7"/>
                    <a:pt x="91" y="7"/>
                  </a:cubicBezTo>
                  <a:cubicBezTo>
                    <a:pt x="93" y="7"/>
                    <a:pt x="95" y="6"/>
                    <a:pt x="95" y="4"/>
                  </a:cubicBezTo>
                  <a:cubicBezTo>
                    <a:pt x="95" y="2"/>
                    <a:pt x="93" y="0"/>
                    <a:pt x="91" y="0"/>
                  </a:cubicBezTo>
                  <a:cubicBezTo>
                    <a:pt x="4" y="0"/>
                    <a:pt x="4"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98" name="Freeform 62"/>
            <p:cNvSpPr/>
            <p:nvPr/>
          </p:nvSpPr>
          <p:spPr bwMode="auto">
            <a:xfrm>
              <a:off x="1031349" y="2386175"/>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99" name="Freeform 63"/>
            <p:cNvSpPr/>
            <p:nvPr/>
          </p:nvSpPr>
          <p:spPr bwMode="auto">
            <a:xfrm>
              <a:off x="1031349" y="2410242"/>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100" name="Freeform 64"/>
            <p:cNvSpPr/>
            <p:nvPr/>
          </p:nvSpPr>
          <p:spPr bwMode="auto">
            <a:xfrm>
              <a:off x="1031349" y="2434308"/>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5"/>
                    <a:pt x="1" y="7"/>
                    <a:pt x="3" y="7"/>
                  </a:cubicBezTo>
                  <a:cubicBezTo>
                    <a:pt x="171" y="7"/>
                    <a:pt x="171" y="7"/>
                    <a:pt x="171" y="7"/>
                  </a:cubicBezTo>
                  <a:cubicBezTo>
                    <a:pt x="173" y="7"/>
                    <a:pt x="175" y="5"/>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101" name="Freeform 65"/>
            <p:cNvSpPr/>
            <p:nvPr/>
          </p:nvSpPr>
          <p:spPr bwMode="auto">
            <a:xfrm>
              <a:off x="1031349" y="2362108"/>
              <a:ext cx="191609" cy="7868"/>
            </a:xfrm>
            <a:custGeom>
              <a:avLst/>
              <a:gdLst>
                <a:gd name="T0" fmla="*/ 171 w 175"/>
                <a:gd name="T1" fmla="*/ 0 h 7"/>
                <a:gd name="T2" fmla="*/ 3 w 175"/>
                <a:gd name="T3" fmla="*/ 0 h 7"/>
                <a:gd name="T4" fmla="*/ 0 w 175"/>
                <a:gd name="T5" fmla="*/ 3 h 7"/>
                <a:gd name="T6" fmla="*/ 3 w 175"/>
                <a:gd name="T7" fmla="*/ 7 h 7"/>
                <a:gd name="T8" fmla="*/ 171 w 175"/>
                <a:gd name="T9" fmla="*/ 7 h 7"/>
                <a:gd name="T10" fmla="*/ 175 w 175"/>
                <a:gd name="T11" fmla="*/ 3 h 7"/>
                <a:gd name="T12" fmla="*/ 171 w 175"/>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175" h="7">
                  <a:moveTo>
                    <a:pt x="171" y="0"/>
                  </a:moveTo>
                  <a:cubicBezTo>
                    <a:pt x="3" y="0"/>
                    <a:pt x="3" y="0"/>
                    <a:pt x="3" y="0"/>
                  </a:cubicBezTo>
                  <a:cubicBezTo>
                    <a:pt x="1" y="0"/>
                    <a:pt x="0" y="1"/>
                    <a:pt x="0" y="3"/>
                  </a:cubicBezTo>
                  <a:cubicBezTo>
                    <a:pt x="0" y="6"/>
                    <a:pt x="1" y="7"/>
                    <a:pt x="3" y="7"/>
                  </a:cubicBezTo>
                  <a:cubicBezTo>
                    <a:pt x="171" y="7"/>
                    <a:pt x="171" y="7"/>
                    <a:pt x="171" y="7"/>
                  </a:cubicBezTo>
                  <a:cubicBezTo>
                    <a:pt x="173" y="7"/>
                    <a:pt x="175" y="6"/>
                    <a:pt x="175" y="3"/>
                  </a:cubicBezTo>
                  <a:cubicBezTo>
                    <a:pt x="175" y="1"/>
                    <a:pt x="173" y="0"/>
                    <a:pt x="1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sp>
          <p:nvSpPr>
            <p:cNvPr id="102" name="Freeform 66"/>
            <p:cNvSpPr>
              <a:spLocks noEditPoints="1"/>
            </p:cNvSpPr>
            <p:nvPr/>
          </p:nvSpPr>
          <p:spPr bwMode="auto">
            <a:xfrm>
              <a:off x="1031349" y="2282040"/>
              <a:ext cx="71275" cy="63870"/>
            </a:xfrm>
            <a:custGeom>
              <a:avLst/>
              <a:gdLst>
                <a:gd name="T0" fmla="*/ 7 w 65"/>
                <a:gd name="T1" fmla="*/ 58 h 58"/>
                <a:gd name="T2" fmla="*/ 58 w 65"/>
                <a:gd name="T3" fmla="*/ 58 h 58"/>
                <a:gd name="T4" fmla="*/ 65 w 65"/>
                <a:gd name="T5" fmla="*/ 51 h 58"/>
                <a:gd name="T6" fmla="*/ 65 w 65"/>
                <a:gd name="T7" fmla="*/ 7 h 58"/>
                <a:gd name="T8" fmla="*/ 58 w 65"/>
                <a:gd name="T9" fmla="*/ 0 h 58"/>
                <a:gd name="T10" fmla="*/ 7 w 65"/>
                <a:gd name="T11" fmla="*/ 0 h 58"/>
                <a:gd name="T12" fmla="*/ 0 w 65"/>
                <a:gd name="T13" fmla="*/ 7 h 58"/>
                <a:gd name="T14" fmla="*/ 0 w 65"/>
                <a:gd name="T15" fmla="*/ 51 h 58"/>
                <a:gd name="T16" fmla="*/ 7 w 65"/>
                <a:gd name="T17" fmla="*/ 58 h 58"/>
                <a:gd name="T18" fmla="*/ 14 w 65"/>
                <a:gd name="T19" fmla="*/ 14 h 58"/>
                <a:gd name="T20" fmla="*/ 51 w 65"/>
                <a:gd name="T21" fmla="*/ 14 h 58"/>
                <a:gd name="T22" fmla="*/ 51 w 65"/>
                <a:gd name="T23" fmla="*/ 44 h 58"/>
                <a:gd name="T24" fmla="*/ 14 w 65"/>
                <a:gd name="T25" fmla="*/ 44 h 58"/>
                <a:gd name="T26" fmla="*/ 14 w 65"/>
                <a:gd name="T27" fmla="*/ 1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58">
                  <a:moveTo>
                    <a:pt x="7" y="58"/>
                  </a:moveTo>
                  <a:cubicBezTo>
                    <a:pt x="58" y="58"/>
                    <a:pt x="58" y="58"/>
                    <a:pt x="58" y="58"/>
                  </a:cubicBezTo>
                  <a:cubicBezTo>
                    <a:pt x="62" y="58"/>
                    <a:pt x="65" y="55"/>
                    <a:pt x="65" y="51"/>
                  </a:cubicBezTo>
                  <a:cubicBezTo>
                    <a:pt x="65" y="7"/>
                    <a:pt x="65" y="7"/>
                    <a:pt x="65" y="7"/>
                  </a:cubicBezTo>
                  <a:cubicBezTo>
                    <a:pt x="65" y="3"/>
                    <a:pt x="62" y="0"/>
                    <a:pt x="58" y="0"/>
                  </a:cubicBezTo>
                  <a:cubicBezTo>
                    <a:pt x="7" y="0"/>
                    <a:pt x="7" y="0"/>
                    <a:pt x="7" y="0"/>
                  </a:cubicBezTo>
                  <a:cubicBezTo>
                    <a:pt x="3" y="0"/>
                    <a:pt x="0" y="3"/>
                    <a:pt x="0" y="7"/>
                  </a:cubicBezTo>
                  <a:cubicBezTo>
                    <a:pt x="0" y="51"/>
                    <a:pt x="0" y="51"/>
                    <a:pt x="0" y="51"/>
                  </a:cubicBezTo>
                  <a:cubicBezTo>
                    <a:pt x="0" y="55"/>
                    <a:pt x="3" y="58"/>
                    <a:pt x="7" y="58"/>
                  </a:cubicBezTo>
                  <a:close/>
                  <a:moveTo>
                    <a:pt x="14" y="14"/>
                  </a:moveTo>
                  <a:cubicBezTo>
                    <a:pt x="51" y="14"/>
                    <a:pt x="51" y="14"/>
                    <a:pt x="51" y="14"/>
                  </a:cubicBezTo>
                  <a:cubicBezTo>
                    <a:pt x="51" y="44"/>
                    <a:pt x="51" y="44"/>
                    <a:pt x="51" y="44"/>
                  </a:cubicBezTo>
                  <a:cubicBezTo>
                    <a:pt x="14" y="44"/>
                    <a:pt x="14" y="44"/>
                    <a:pt x="14" y="44"/>
                  </a:cubicBezTo>
                  <a:lnTo>
                    <a:pt x="14"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2832" tIns="16416" rIns="32832" bIns="16416" numCol="1" anchor="t" anchorCtr="0" compatLnSpc="1"/>
            <a:lstStyle/>
            <a:p>
              <a:endParaRPr lang="id-ID" sz="635">
                <a:solidFill>
                  <a:schemeClr val="bg1">
                    <a:lumMod val="65000"/>
                  </a:schemeClr>
                </a:solidFill>
              </a:endParaRPr>
            </a:p>
          </p:txBody>
        </p:sp>
      </p:grpSp>
      <p:sp>
        <p:nvSpPr>
          <p:cNvPr id="103"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advTm="0">
        <p14:window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500"/>
                                        <p:tgtEl>
                                          <p:spTgt spid="3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fade">
                                      <p:cBhvr>
                                        <p:cTn id="23" dur="500"/>
                                        <p:tgtEl>
                                          <p:spTgt spid="4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500"/>
                                        <p:tgtEl>
                                          <p:spTgt spid="5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fade">
                                      <p:cBhvr>
                                        <p:cTn id="31" dur="500"/>
                                        <p:tgtEl>
                                          <p:spTgt spid="49"/>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500"/>
                                        <p:tgtEl>
                                          <p:spTgt spid="53"/>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61"/>
                                        </p:tgtEl>
                                        <p:attrNameLst>
                                          <p:attrName>style.visibility</p:attrName>
                                        </p:attrNameLst>
                                      </p:cBhvr>
                                      <p:to>
                                        <p:strVal val="visible"/>
                                      </p:to>
                                    </p:set>
                                    <p:animEffect transition="in" filter="fade">
                                      <p:cBhvr>
                                        <p:cTn id="39" dur="500"/>
                                        <p:tgtEl>
                                          <p:spTgt spid="61"/>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p:cTn id="43" dur="500" fill="hold"/>
                                        <p:tgtEl>
                                          <p:spTgt spid="70"/>
                                        </p:tgtEl>
                                        <p:attrNameLst>
                                          <p:attrName>ppt_w</p:attrName>
                                        </p:attrNameLst>
                                      </p:cBhvr>
                                      <p:tavLst>
                                        <p:tav tm="0">
                                          <p:val>
                                            <p:fltVal val="0"/>
                                          </p:val>
                                        </p:tav>
                                        <p:tav tm="100000">
                                          <p:val>
                                            <p:strVal val="#ppt_w"/>
                                          </p:val>
                                        </p:tav>
                                      </p:tavLst>
                                    </p:anim>
                                    <p:anim calcmode="lin" valueType="num">
                                      <p:cBhvr>
                                        <p:cTn id="44" dur="500" fill="hold"/>
                                        <p:tgtEl>
                                          <p:spTgt spid="70"/>
                                        </p:tgtEl>
                                        <p:attrNameLst>
                                          <p:attrName>ppt_h</p:attrName>
                                        </p:attrNameLst>
                                      </p:cBhvr>
                                      <p:tavLst>
                                        <p:tav tm="0">
                                          <p:val>
                                            <p:fltVal val="0"/>
                                          </p:val>
                                        </p:tav>
                                        <p:tav tm="100000">
                                          <p:val>
                                            <p:strVal val="#ppt_h"/>
                                          </p:val>
                                        </p:tav>
                                      </p:tavLst>
                                    </p:anim>
                                    <p:animEffect transition="in" filter="fade">
                                      <p:cBhvr>
                                        <p:cTn id="45" dur="500"/>
                                        <p:tgtEl>
                                          <p:spTgt spid="70"/>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childTnLst>
                          </p:cTn>
                        </p:par>
                        <p:par>
                          <p:cTn id="50" fill="hold">
                            <p:stCondLst>
                              <p:cond delay="5500"/>
                            </p:stCondLst>
                            <p:childTnLst>
                              <p:par>
                                <p:cTn id="51" presetID="10" presetClass="entr" presetSubtype="0" fill="hold" grpId="0" nodeType="after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fade">
                                      <p:cBhvr>
                                        <p:cTn id="53" dur="500"/>
                                        <p:tgtEl>
                                          <p:spTgt spid="68"/>
                                        </p:tgtEl>
                                      </p:cBhvr>
                                    </p:animEffect>
                                  </p:childTnLst>
                                </p:cTn>
                              </p:par>
                            </p:childTnLst>
                          </p:cTn>
                        </p:par>
                        <p:par>
                          <p:cTn id="54" fill="hold">
                            <p:stCondLst>
                              <p:cond delay="6000"/>
                            </p:stCondLst>
                            <p:childTnLst>
                              <p:par>
                                <p:cTn id="55" presetID="53" presetClass="entr" presetSubtype="16" fill="hold" nodeType="afterEffect">
                                  <p:stCondLst>
                                    <p:cond delay="0"/>
                                  </p:stCondLst>
                                  <p:childTnLst>
                                    <p:set>
                                      <p:cBhvr>
                                        <p:cTn id="56" dur="1" fill="hold">
                                          <p:stCondLst>
                                            <p:cond delay="0"/>
                                          </p:stCondLst>
                                        </p:cTn>
                                        <p:tgtEl>
                                          <p:spTgt spid="79"/>
                                        </p:tgtEl>
                                        <p:attrNameLst>
                                          <p:attrName>style.visibility</p:attrName>
                                        </p:attrNameLst>
                                      </p:cBhvr>
                                      <p:to>
                                        <p:strVal val="visible"/>
                                      </p:to>
                                    </p:set>
                                    <p:anim calcmode="lin" valueType="num">
                                      <p:cBhvr>
                                        <p:cTn id="57" dur="500" fill="hold"/>
                                        <p:tgtEl>
                                          <p:spTgt spid="79"/>
                                        </p:tgtEl>
                                        <p:attrNameLst>
                                          <p:attrName>ppt_w</p:attrName>
                                        </p:attrNameLst>
                                      </p:cBhvr>
                                      <p:tavLst>
                                        <p:tav tm="0">
                                          <p:val>
                                            <p:fltVal val="0"/>
                                          </p:val>
                                        </p:tav>
                                        <p:tav tm="100000">
                                          <p:val>
                                            <p:strVal val="#ppt_w"/>
                                          </p:val>
                                        </p:tav>
                                      </p:tavLst>
                                    </p:anim>
                                    <p:anim calcmode="lin" valueType="num">
                                      <p:cBhvr>
                                        <p:cTn id="58" dur="500" fill="hold"/>
                                        <p:tgtEl>
                                          <p:spTgt spid="79"/>
                                        </p:tgtEl>
                                        <p:attrNameLst>
                                          <p:attrName>ppt_h</p:attrName>
                                        </p:attrNameLst>
                                      </p:cBhvr>
                                      <p:tavLst>
                                        <p:tav tm="0">
                                          <p:val>
                                            <p:fltVal val="0"/>
                                          </p:val>
                                        </p:tav>
                                        <p:tav tm="100000">
                                          <p:val>
                                            <p:strVal val="#ppt_h"/>
                                          </p:val>
                                        </p:tav>
                                      </p:tavLst>
                                    </p:anim>
                                    <p:animEffect transition="in" filter="fade">
                                      <p:cBhvr>
                                        <p:cTn id="59" dur="500"/>
                                        <p:tgtEl>
                                          <p:spTgt spid="79"/>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fade">
                                      <p:cBhvr>
                                        <p:cTn id="63" dur="500"/>
                                        <p:tgtEl>
                                          <p:spTgt spid="67"/>
                                        </p:tgtEl>
                                      </p:cBhvr>
                                    </p:animEffect>
                                  </p:childTnLst>
                                </p:cTn>
                              </p:par>
                            </p:childTnLst>
                          </p:cTn>
                        </p:par>
                        <p:par>
                          <p:cTn id="64" fill="hold">
                            <p:stCondLst>
                              <p:cond delay="7000"/>
                            </p:stCondLst>
                            <p:childTnLst>
                              <p:par>
                                <p:cTn id="65" presetID="53" presetClass="entr" presetSubtype="16" fill="hold" nodeType="afterEffect">
                                  <p:stCondLst>
                                    <p:cond delay="0"/>
                                  </p:stCondLst>
                                  <p:childTnLst>
                                    <p:set>
                                      <p:cBhvr>
                                        <p:cTn id="66" dur="1" fill="hold">
                                          <p:stCondLst>
                                            <p:cond delay="0"/>
                                          </p:stCondLst>
                                        </p:cTn>
                                        <p:tgtEl>
                                          <p:spTgt spid="76"/>
                                        </p:tgtEl>
                                        <p:attrNameLst>
                                          <p:attrName>style.visibility</p:attrName>
                                        </p:attrNameLst>
                                      </p:cBhvr>
                                      <p:to>
                                        <p:strVal val="visible"/>
                                      </p:to>
                                    </p:set>
                                    <p:anim calcmode="lin" valueType="num">
                                      <p:cBhvr>
                                        <p:cTn id="67" dur="500" fill="hold"/>
                                        <p:tgtEl>
                                          <p:spTgt spid="76"/>
                                        </p:tgtEl>
                                        <p:attrNameLst>
                                          <p:attrName>ppt_w</p:attrName>
                                        </p:attrNameLst>
                                      </p:cBhvr>
                                      <p:tavLst>
                                        <p:tav tm="0">
                                          <p:val>
                                            <p:fltVal val="0"/>
                                          </p:val>
                                        </p:tav>
                                        <p:tav tm="100000">
                                          <p:val>
                                            <p:strVal val="#ppt_w"/>
                                          </p:val>
                                        </p:tav>
                                      </p:tavLst>
                                    </p:anim>
                                    <p:anim calcmode="lin" valueType="num">
                                      <p:cBhvr>
                                        <p:cTn id="68" dur="500" fill="hold"/>
                                        <p:tgtEl>
                                          <p:spTgt spid="76"/>
                                        </p:tgtEl>
                                        <p:attrNameLst>
                                          <p:attrName>ppt_h</p:attrName>
                                        </p:attrNameLst>
                                      </p:cBhvr>
                                      <p:tavLst>
                                        <p:tav tm="0">
                                          <p:val>
                                            <p:fltVal val="0"/>
                                          </p:val>
                                        </p:tav>
                                        <p:tav tm="100000">
                                          <p:val>
                                            <p:strVal val="#ppt_h"/>
                                          </p:val>
                                        </p:tav>
                                      </p:tavLst>
                                    </p:anim>
                                    <p:animEffect transition="in" filter="fade">
                                      <p:cBhvr>
                                        <p:cTn id="69" dur="500"/>
                                        <p:tgtEl>
                                          <p:spTgt spid="76"/>
                                        </p:tgtEl>
                                      </p:cBhvr>
                                    </p:animEffect>
                                  </p:childTnLst>
                                </p:cTn>
                              </p:par>
                            </p:childTnLst>
                          </p:cTn>
                        </p:par>
                        <p:par>
                          <p:cTn id="70" fill="hold">
                            <p:stCondLst>
                              <p:cond delay="7500"/>
                            </p:stCondLst>
                            <p:childTnLst>
                              <p:par>
                                <p:cTn id="71" presetID="10" presetClass="entr" presetSubtype="0"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fade">
                                      <p:cBhvr>
                                        <p:cTn id="73" dur="500"/>
                                        <p:tgtEl>
                                          <p:spTgt spid="66"/>
                                        </p:tgtEl>
                                      </p:cBhvr>
                                    </p:animEffect>
                                  </p:childTnLst>
                                </p:cTn>
                              </p:par>
                            </p:childTnLst>
                          </p:cTn>
                        </p:par>
                        <p:par>
                          <p:cTn id="74" fill="hold">
                            <p:stCondLst>
                              <p:cond delay="8000"/>
                            </p:stCondLst>
                            <p:childTnLst>
                              <p:par>
                                <p:cTn id="75" presetID="53" presetClass="entr" presetSubtype="16" fill="hold" nodeType="afterEffect">
                                  <p:stCondLst>
                                    <p:cond delay="0"/>
                                  </p:stCondLst>
                                  <p:childTnLst>
                                    <p:set>
                                      <p:cBhvr>
                                        <p:cTn id="76" dur="1" fill="hold">
                                          <p:stCondLst>
                                            <p:cond delay="0"/>
                                          </p:stCondLst>
                                        </p:cTn>
                                        <p:tgtEl>
                                          <p:spTgt spid="71"/>
                                        </p:tgtEl>
                                        <p:attrNameLst>
                                          <p:attrName>style.visibility</p:attrName>
                                        </p:attrNameLst>
                                      </p:cBhvr>
                                      <p:to>
                                        <p:strVal val="visible"/>
                                      </p:to>
                                    </p:set>
                                    <p:anim calcmode="lin" valueType="num">
                                      <p:cBhvr>
                                        <p:cTn id="77" dur="500" fill="hold"/>
                                        <p:tgtEl>
                                          <p:spTgt spid="71"/>
                                        </p:tgtEl>
                                        <p:attrNameLst>
                                          <p:attrName>ppt_w</p:attrName>
                                        </p:attrNameLst>
                                      </p:cBhvr>
                                      <p:tavLst>
                                        <p:tav tm="0">
                                          <p:val>
                                            <p:fltVal val="0"/>
                                          </p:val>
                                        </p:tav>
                                        <p:tav tm="100000">
                                          <p:val>
                                            <p:strVal val="#ppt_w"/>
                                          </p:val>
                                        </p:tav>
                                      </p:tavLst>
                                    </p:anim>
                                    <p:anim calcmode="lin" valueType="num">
                                      <p:cBhvr>
                                        <p:cTn id="78" dur="500" fill="hold"/>
                                        <p:tgtEl>
                                          <p:spTgt spid="71"/>
                                        </p:tgtEl>
                                        <p:attrNameLst>
                                          <p:attrName>ppt_h</p:attrName>
                                        </p:attrNameLst>
                                      </p:cBhvr>
                                      <p:tavLst>
                                        <p:tav tm="0">
                                          <p:val>
                                            <p:fltVal val="0"/>
                                          </p:val>
                                        </p:tav>
                                        <p:tav tm="100000">
                                          <p:val>
                                            <p:strVal val="#ppt_h"/>
                                          </p:val>
                                        </p:tav>
                                      </p:tavLst>
                                    </p:anim>
                                    <p:animEffect transition="in" filter="fade">
                                      <p:cBhvr>
                                        <p:cTn id="79" dur="500"/>
                                        <p:tgtEl>
                                          <p:spTgt spid="71"/>
                                        </p:tgtEl>
                                      </p:cBhvr>
                                    </p:animEffect>
                                  </p:childTnLst>
                                </p:cTn>
                              </p:par>
                            </p:childTnLst>
                          </p:cTn>
                        </p:par>
                        <p:par>
                          <p:cTn id="80" fill="hold">
                            <p:stCondLst>
                              <p:cond delay="8500"/>
                            </p:stCondLst>
                            <p:childTnLst>
                              <p:par>
                                <p:cTn id="81" presetID="10" presetClass="entr" presetSubtype="0" fill="hold" grpId="0" nodeType="afterEffect">
                                  <p:stCondLst>
                                    <p:cond delay="0"/>
                                  </p:stCondLst>
                                  <p:childTnLst>
                                    <p:set>
                                      <p:cBhvr>
                                        <p:cTn id="82" dur="1" fill="hold">
                                          <p:stCondLst>
                                            <p:cond delay="0"/>
                                          </p:stCondLst>
                                        </p:cTn>
                                        <p:tgtEl>
                                          <p:spTgt spid="65"/>
                                        </p:tgtEl>
                                        <p:attrNameLst>
                                          <p:attrName>style.visibility</p:attrName>
                                        </p:attrNameLst>
                                      </p:cBhvr>
                                      <p:to>
                                        <p:strVal val="visible"/>
                                      </p:to>
                                    </p:set>
                                    <p:animEffect transition="in" filter="fade">
                                      <p:cBhvr>
                                        <p:cTn id="83" dur="500"/>
                                        <p:tgtEl>
                                          <p:spTgt spid="65"/>
                                        </p:tgtEl>
                                      </p:cBhvr>
                                    </p:animEffect>
                                  </p:childTnLst>
                                </p:cTn>
                              </p:par>
                            </p:childTnLst>
                          </p:cTn>
                        </p:par>
                        <p:par>
                          <p:cTn id="84" fill="hold">
                            <p:stCondLst>
                              <p:cond delay="9000"/>
                            </p:stCondLst>
                            <p:childTnLst>
                              <p:par>
                                <p:cTn id="85" presetID="53" presetClass="entr" presetSubtype="16" fill="hold" grpId="0" nodeType="afterEffect">
                                  <p:stCondLst>
                                    <p:cond delay="0"/>
                                  </p:stCondLst>
                                  <p:childTnLst>
                                    <p:set>
                                      <p:cBhvr>
                                        <p:cTn id="86" dur="1" fill="hold">
                                          <p:stCondLst>
                                            <p:cond delay="0"/>
                                          </p:stCondLst>
                                        </p:cTn>
                                        <p:tgtEl>
                                          <p:spTgt spid="75"/>
                                        </p:tgtEl>
                                        <p:attrNameLst>
                                          <p:attrName>style.visibility</p:attrName>
                                        </p:attrNameLst>
                                      </p:cBhvr>
                                      <p:to>
                                        <p:strVal val="visible"/>
                                      </p:to>
                                    </p:set>
                                    <p:anim calcmode="lin" valueType="num">
                                      <p:cBhvr>
                                        <p:cTn id="87" dur="500" fill="hold"/>
                                        <p:tgtEl>
                                          <p:spTgt spid="75"/>
                                        </p:tgtEl>
                                        <p:attrNameLst>
                                          <p:attrName>ppt_w</p:attrName>
                                        </p:attrNameLst>
                                      </p:cBhvr>
                                      <p:tavLst>
                                        <p:tav tm="0">
                                          <p:val>
                                            <p:fltVal val="0"/>
                                          </p:val>
                                        </p:tav>
                                        <p:tav tm="100000">
                                          <p:val>
                                            <p:strVal val="#ppt_w"/>
                                          </p:val>
                                        </p:tav>
                                      </p:tavLst>
                                    </p:anim>
                                    <p:anim calcmode="lin" valueType="num">
                                      <p:cBhvr>
                                        <p:cTn id="88" dur="500" fill="hold"/>
                                        <p:tgtEl>
                                          <p:spTgt spid="75"/>
                                        </p:tgtEl>
                                        <p:attrNameLst>
                                          <p:attrName>ppt_h</p:attrName>
                                        </p:attrNameLst>
                                      </p:cBhvr>
                                      <p:tavLst>
                                        <p:tav tm="0">
                                          <p:val>
                                            <p:fltVal val="0"/>
                                          </p:val>
                                        </p:tav>
                                        <p:tav tm="100000">
                                          <p:val>
                                            <p:strVal val="#ppt_h"/>
                                          </p:val>
                                        </p:tav>
                                      </p:tavLst>
                                    </p:anim>
                                    <p:animEffect transition="in" filter="fade">
                                      <p:cBhvr>
                                        <p:cTn id="89" dur="500"/>
                                        <p:tgtEl>
                                          <p:spTgt spid="75"/>
                                        </p:tgtEl>
                                      </p:cBhvr>
                                    </p:animEffect>
                                  </p:childTnLst>
                                </p:cTn>
                              </p:par>
                            </p:childTnLst>
                          </p:cTn>
                        </p:par>
                        <p:par>
                          <p:cTn id="90" fill="hold">
                            <p:stCondLst>
                              <p:cond delay="9500"/>
                            </p:stCondLst>
                            <p:childTnLst>
                              <p:par>
                                <p:cTn id="91" presetID="10" presetClass="entr" presetSubtype="0" fill="hold" grpId="0" nodeType="afterEffect">
                                  <p:stCondLst>
                                    <p:cond delay="0"/>
                                  </p:stCondLst>
                                  <p:childTnLst>
                                    <p:set>
                                      <p:cBhvr>
                                        <p:cTn id="92" dur="1" fill="hold">
                                          <p:stCondLst>
                                            <p:cond delay="0"/>
                                          </p:stCondLst>
                                        </p:cTn>
                                        <p:tgtEl>
                                          <p:spTgt spid="64"/>
                                        </p:tgtEl>
                                        <p:attrNameLst>
                                          <p:attrName>style.visibility</p:attrName>
                                        </p:attrNameLst>
                                      </p:cBhvr>
                                      <p:to>
                                        <p:strVal val="visible"/>
                                      </p:to>
                                    </p:set>
                                    <p:animEffect transition="in" filter="fade">
                                      <p:cBhvr>
                                        <p:cTn id="93" dur="500"/>
                                        <p:tgtEl>
                                          <p:spTgt spid="64"/>
                                        </p:tgtEl>
                                      </p:cBhvr>
                                    </p:animEffect>
                                  </p:childTnLst>
                                </p:cTn>
                              </p:par>
                            </p:childTnLst>
                          </p:cTn>
                        </p:par>
                        <p:par>
                          <p:cTn id="94" fill="hold">
                            <p:stCondLst>
                              <p:cond delay="10000"/>
                            </p:stCondLst>
                            <p:childTnLst>
                              <p:par>
                                <p:cTn id="95" presetID="53" presetClass="entr" presetSubtype="16" fill="hold" grpId="0" nodeType="afterEffect">
                                  <p:stCondLst>
                                    <p:cond delay="0"/>
                                  </p:stCondLst>
                                  <p:childTnLst>
                                    <p:set>
                                      <p:cBhvr>
                                        <p:cTn id="96" dur="1" fill="hold">
                                          <p:stCondLst>
                                            <p:cond delay="0"/>
                                          </p:stCondLst>
                                        </p:cTn>
                                        <p:tgtEl>
                                          <p:spTgt spid="69"/>
                                        </p:tgtEl>
                                        <p:attrNameLst>
                                          <p:attrName>style.visibility</p:attrName>
                                        </p:attrNameLst>
                                      </p:cBhvr>
                                      <p:to>
                                        <p:strVal val="visible"/>
                                      </p:to>
                                    </p:set>
                                    <p:anim calcmode="lin" valueType="num">
                                      <p:cBhvr>
                                        <p:cTn id="97" dur="500" fill="hold"/>
                                        <p:tgtEl>
                                          <p:spTgt spid="69"/>
                                        </p:tgtEl>
                                        <p:attrNameLst>
                                          <p:attrName>ppt_w</p:attrName>
                                        </p:attrNameLst>
                                      </p:cBhvr>
                                      <p:tavLst>
                                        <p:tav tm="0">
                                          <p:val>
                                            <p:fltVal val="0"/>
                                          </p:val>
                                        </p:tav>
                                        <p:tav tm="100000">
                                          <p:val>
                                            <p:strVal val="#ppt_w"/>
                                          </p:val>
                                        </p:tav>
                                      </p:tavLst>
                                    </p:anim>
                                    <p:anim calcmode="lin" valueType="num">
                                      <p:cBhvr>
                                        <p:cTn id="98" dur="500" fill="hold"/>
                                        <p:tgtEl>
                                          <p:spTgt spid="69"/>
                                        </p:tgtEl>
                                        <p:attrNameLst>
                                          <p:attrName>ppt_h</p:attrName>
                                        </p:attrNameLst>
                                      </p:cBhvr>
                                      <p:tavLst>
                                        <p:tav tm="0">
                                          <p:val>
                                            <p:fltVal val="0"/>
                                          </p:val>
                                        </p:tav>
                                        <p:tav tm="100000">
                                          <p:val>
                                            <p:strVal val="#ppt_h"/>
                                          </p:val>
                                        </p:tav>
                                      </p:tavLst>
                                    </p:anim>
                                    <p:animEffect transition="in" filter="fade">
                                      <p:cBhvr>
                                        <p:cTn id="99" dur="500"/>
                                        <p:tgtEl>
                                          <p:spTgt spid="69"/>
                                        </p:tgtEl>
                                      </p:cBhvr>
                                    </p:animEffect>
                                  </p:childTnLst>
                                </p:cTn>
                              </p:par>
                            </p:childTnLst>
                          </p:cTn>
                        </p:par>
                        <p:par>
                          <p:cTn id="100" fill="hold">
                            <p:stCondLst>
                              <p:cond delay="10500"/>
                            </p:stCondLst>
                            <p:childTnLst>
                              <p:par>
                                <p:cTn id="101" presetID="10" presetClass="entr" presetSubtype="0" fill="hold" grpId="0" nodeType="afterEffect">
                                  <p:stCondLst>
                                    <p:cond delay="0"/>
                                  </p:stCondLst>
                                  <p:childTnLst>
                                    <p:set>
                                      <p:cBhvr>
                                        <p:cTn id="102" dur="1" fill="hold">
                                          <p:stCondLst>
                                            <p:cond delay="0"/>
                                          </p:stCondLst>
                                        </p:cTn>
                                        <p:tgtEl>
                                          <p:spTgt spid="63"/>
                                        </p:tgtEl>
                                        <p:attrNameLst>
                                          <p:attrName>style.visibility</p:attrName>
                                        </p:attrNameLst>
                                      </p:cBhvr>
                                      <p:to>
                                        <p:strVal val="visible"/>
                                      </p:to>
                                    </p:set>
                                    <p:animEffect transition="in" filter="fade">
                                      <p:cBhvr>
                                        <p:cTn id="103" dur="500"/>
                                        <p:tgtEl>
                                          <p:spTgt spid="63"/>
                                        </p:tgtEl>
                                      </p:cBhvr>
                                    </p:animEffect>
                                  </p:childTnLst>
                                </p:cTn>
                              </p:par>
                            </p:childTnLst>
                          </p:cTn>
                        </p:par>
                        <p:par>
                          <p:cTn id="104" fill="hold">
                            <p:stCondLst>
                              <p:cond delay="11000"/>
                            </p:stCondLst>
                            <p:childTnLst>
                              <p:par>
                                <p:cTn id="105" presetID="53" presetClass="entr" presetSubtype="16" fill="hold" nodeType="afterEffect">
                                  <p:stCondLst>
                                    <p:cond delay="0"/>
                                  </p:stCondLst>
                                  <p:childTnLst>
                                    <p:set>
                                      <p:cBhvr>
                                        <p:cTn id="106" dur="1" fill="hold">
                                          <p:stCondLst>
                                            <p:cond delay="0"/>
                                          </p:stCondLst>
                                        </p:cTn>
                                        <p:tgtEl>
                                          <p:spTgt spid="83"/>
                                        </p:tgtEl>
                                        <p:attrNameLst>
                                          <p:attrName>style.visibility</p:attrName>
                                        </p:attrNameLst>
                                      </p:cBhvr>
                                      <p:to>
                                        <p:strVal val="visible"/>
                                      </p:to>
                                    </p:set>
                                    <p:anim calcmode="lin" valueType="num">
                                      <p:cBhvr>
                                        <p:cTn id="107" dur="500" fill="hold"/>
                                        <p:tgtEl>
                                          <p:spTgt spid="83"/>
                                        </p:tgtEl>
                                        <p:attrNameLst>
                                          <p:attrName>ppt_w</p:attrName>
                                        </p:attrNameLst>
                                      </p:cBhvr>
                                      <p:tavLst>
                                        <p:tav tm="0">
                                          <p:val>
                                            <p:fltVal val="0"/>
                                          </p:val>
                                        </p:tav>
                                        <p:tav tm="100000">
                                          <p:val>
                                            <p:strVal val="#ppt_w"/>
                                          </p:val>
                                        </p:tav>
                                      </p:tavLst>
                                    </p:anim>
                                    <p:anim calcmode="lin" valueType="num">
                                      <p:cBhvr>
                                        <p:cTn id="108" dur="500" fill="hold"/>
                                        <p:tgtEl>
                                          <p:spTgt spid="83"/>
                                        </p:tgtEl>
                                        <p:attrNameLst>
                                          <p:attrName>ppt_h</p:attrName>
                                        </p:attrNameLst>
                                      </p:cBhvr>
                                      <p:tavLst>
                                        <p:tav tm="0">
                                          <p:val>
                                            <p:fltVal val="0"/>
                                          </p:val>
                                        </p:tav>
                                        <p:tav tm="100000">
                                          <p:val>
                                            <p:strVal val="#ppt_h"/>
                                          </p:val>
                                        </p:tav>
                                      </p:tavLst>
                                    </p:anim>
                                    <p:animEffect transition="in" filter="fade">
                                      <p:cBhvr>
                                        <p:cTn id="109" dur="500"/>
                                        <p:tgtEl>
                                          <p:spTgt spid="83"/>
                                        </p:tgtEl>
                                      </p:cBhvr>
                                    </p:animEffect>
                                  </p:childTnLst>
                                </p:cTn>
                              </p:par>
                            </p:childTnLst>
                          </p:cTn>
                        </p:par>
                        <p:par>
                          <p:cTn id="110" fill="hold">
                            <p:stCondLst>
                              <p:cond delay="11500"/>
                            </p:stCondLst>
                            <p:childTnLst>
                              <p:par>
                                <p:cTn id="111" presetID="10" presetClass="entr" presetSubtype="0" fill="hold" grpId="0" nodeType="afterEffect">
                                  <p:stCondLst>
                                    <p:cond delay="0"/>
                                  </p:stCondLst>
                                  <p:childTnLst>
                                    <p:set>
                                      <p:cBhvr>
                                        <p:cTn id="112" dur="1" fill="hold">
                                          <p:stCondLst>
                                            <p:cond delay="0"/>
                                          </p:stCondLst>
                                        </p:cTn>
                                        <p:tgtEl>
                                          <p:spTgt spid="62"/>
                                        </p:tgtEl>
                                        <p:attrNameLst>
                                          <p:attrName>style.visibility</p:attrName>
                                        </p:attrNameLst>
                                      </p:cBhvr>
                                      <p:to>
                                        <p:strVal val="visible"/>
                                      </p:to>
                                    </p:set>
                                    <p:animEffect transition="in" filter="fade">
                                      <p:cBhvr>
                                        <p:cTn id="113" dur="500"/>
                                        <p:tgtEl>
                                          <p:spTgt spid="62"/>
                                        </p:tgtEl>
                                      </p:cBhvr>
                                    </p:animEffect>
                                  </p:childTnLst>
                                </p:cTn>
                              </p:par>
                            </p:childTnLst>
                          </p:cTn>
                        </p:par>
                        <p:par>
                          <p:cTn id="114" fill="hold">
                            <p:stCondLst>
                              <p:cond delay="12000"/>
                            </p:stCondLst>
                            <p:childTnLst>
                              <p:par>
                                <p:cTn id="115" presetID="53" presetClass="entr" presetSubtype="16" fill="hold" nodeType="afterEffect">
                                  <p:stCondLst>
                                    <p:cond delay="0"/>
                                  </p:stCondLst>
                                  <p:childTnLst>
                                    <p:set>
                                      <p:cBhvr>
                                        <p:cTn id="116" dur="1" fill="hold">
                                          <p:stCondLst>
                                            <p:cond delay="0"/>
                                          </p:stCondLst>
                                        </p:cTn>
                                        <p:tgtEl>
                                          <p:spTgt spid="93"/>
                                        </p:tgtEl>
                                        <p:attrNameLst>
                                          <p:attrName>style.visibility</p:attrName>
                                        </p:attrNameLst>
                                      </p:cBhvr>
                                      <p:to>
                                        <p:strVal val="visible"/>
                                      </p:to>
                                    </p:set>
                                    <p:anim calcmode="lin" valueType="num">
                                      <p:cBhvr>
                                        <p:cTn id="117" dur="500" fill="hold"/>
                                        <p:tgtEl>
                                          <p:spTgt spid="93"/>
                                        </p:tgtEl>
                                        <p:attrNameLst>
                                          <p:attrName>ppt_w</p:attrName>
                                        </p:attrNameLst>
                                      </p:cBhvr>
                                      <p:tavLst>
                                        <p:tav tm="0">
                                          <p:val>
                                            <p:fltVal val="0"/>
                                          </p:val>
                                        </p:tav>
                                        <p:tav tm="100000">
                                          <p:val>
                                            <p:strVal val="#ppt_w"/>
                                          </p:val>
                                        </p:tav>
                                      </p:tavLst>
                                    </p:anim>
                                    <p:anim calcmode="lin" valueType="num">
                                      <p:cBhvr>
                                        <p:cTn id="118" dur="500" fill="hold"/>
                                        <p:tgtEl>
                                          <p:spTgt spid="93"/>
                                        </p:tgtEl>
                                        <p:attrNameLst>
                                          <p:attrName>ppt_h</p:attrName>
                                        </p:attrNameLst>
                                      </p:cBhvr>
                                      <p:tavLst>
                                        <p:tav tm="0">
                                          <p:val>
                                            <p:fltVal val="0"/>
                                          </p:val>
                                        </p:tav>
                                        <p:tav tm="100000">
                                          <p:val>
                                            <p:strVal val="#ppt_h"/>
                                          </p:val>
                                        </p:tav>
                                      </p:tavLst>
                                    </p:anim>
                                    <p:animEffect transition="in" filter="fade">
                                      <p:cBhvr>
                                        <p:cTn id="119"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48" grpId="0" animBg="1"/>
      <p:bldP spid="4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3" name="TextBox 4"/>
          <p:cNvSpPr txBox="1"/>
          <p:nvPr/>
        </p:nvSpPr>
        <p:spPr>
          <a:xfrm>
            <a:off x="4317603" y="771550"/>
            <a:ext cx="601768" cy="992579"/>
          </a:xfrm>
          <a:prstGeom prst="rect">
            <a:avLst/>
          </a:prstGeom>
          <a:noFill/>
        </p:spPr>
        <p:txBody>
          <a:bodyPr wrap="none" lIns="68580" tIns="34290" rIns="68580" bIns="34290" rtlCol="0">
            <a:spAutoFit/>
          </a:bodyPr>
          <a:lstStyle/>
          <a:p>
            <a:r>
              <a:rPr lang="en-US" altLang="zh-CN"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rPr>
              <a:t>2</a:t>
            </a:r>
            <a:endParaRPr lang="zh-CN" altLang="en-US" sz="6000" spc="600" dirty="0">
              <a:solidFill>
                <a:schemeClr val="tx1">
                  <a:lumMod val="75000"/>
                  <a:lumOff val="25000"/>
                </a:schemeClr>
              </a:solidFill>
              <a:latin typeface="Impact" panose="020B0806030902050204" pitchFamily="34" charset="0"/>
              <a:ea typeface="微软雅黑" panose="020B0503020204020204" pitchFamily="34" charset="-122"/>
              <a:cs typeface="Segoe UI Light" panose="020B0502040204020203" pitchFamily="34" charset="0"/>
            </a:endParaRPr>
          </a:p>
        </p:txBody>
      </p:sp>
      <p:sp>
        <p:nvSpPr>
          <p:cNvPr id="14" name="TextBox 4"/>
          <p:cNvSpPr txBox="1"/>
          <p:nvPr/>
        </p:nvSpPr>
        <p:spPr>
          <a:xfrm>
            <a:off x="2339752" y="2427734"/>
            <a:ext cx="4652556" cy="746358"/>
          </a:xfrm>
          <a:prstGeom prst="rect">
            <a:avLst/>
          </a:prstGeom>
          <a:noFill/>
        </p:spPr>
        <p:txBody>
          <a:bodyPr wrap="none" lIns="68580" tIns="34290" rIns="68580" bIns="34290" rtlCol="0">
            <a:spAutoFit/>
          </a:bodyPr>
          <a:lstStyle/>
          <a:p>
            <a:r>
              <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4400" dirty="0">
              <a:solidFill>
                <a:schemeClr val="tx1">
                  <a:lumMod val="75000"/>
                  <a:lumOff val="2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prism isInverted="1" isContent="1"/>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0"/>
                                  </p:iterate>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1000"/>
                            </p:stCondLst>
                            <p:childTnLst>
                              <p:par>
                                <p:cTn id="13" presetID="41" presetClass="entr" presetSubtype="0" fill="hold" grpId="1" nodeType="afterEffect">
                                  <p:stCondLst>
                                    <p:cond delay="0"/>
                                  </p:stCondLst>
                                  <p:iterate type="lt">
                                    <p:tmPct val="10000"/>
                                  </p:iterate>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4"/>
                                        </p:tgtEl>
                                        <p:attrNameLst>
                                          <p:attrName>ppt_y</p:attrName>
                                        </p:attrNameLst>
                                      </p:cBhvr>
                                      <p:tavLst>
                                        <p:tav tm="0">
                                          <p:val>
                                            <p:strVal val="#ppt_y"/>
                                          </p:val>
                                        </p:tav>
                                        <p:tav tm="100000">
                                          <p:val>
                                            <p:strVal val="#ppt_y"/>
                                          </p:val>
                                        </p:tav>
                                      </p:tavLst>
                                    </p:anim>
                                    <p:anim calcmode="lin" valueType="num">
                                      <p:cBhvr>
                                        <p:cTn id="17"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72" name="Group 50"/>
          <p:cNvGrpSpPr/>
          <p:nvPr/>
        </p:nvGrpSpPr>
        <p:grpSpPr>
          <a:xfrm>
            <a:off x="5274463" y="2088467"/>
            <a:ext cx="1546795" cy="1546795"/>
            <a:chOff x="7255304" y="2715149"/>
            <a:chExt cx="2315077" cy="2315077"/>
          </a:xfrm>
        </p:grpSpPr>
        <p:sp>
          <p:nvSpPr>
            <p:cNvPr id="85" name="Flowchart: Decision 65"/>
            <p:cNvSpPr/>
            <p:nvPr/>
          </p:nvSpPr>
          <p:spPr>
            <a:xfrm flipV="1">
              <a:off x="7255304" y="2715149"/>
              <a:ext cx="2315077" cy="2315077"/>
            </a:xfrm>
            <a:prstGeom prst="flowChartDecision">
              <a:avLst/>
            </a:prstGeom>
            <a:solidFill>
              <a:schemeClr val="bg1">
                <a:lumMod val="95000"/>
              </a:schemeClr>
            </a:solidFill>
            <a:ln>
              <a:solidFill>
                <a:schemeClr val="bg1">
                  <a:lumMod val="65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74" name="Group 52"/>
            <p:cNvGrpSpPr/>
            <p:nvPr/>
          </p:nvGrpSpPr>
          <p:grpSpPr>
            <a:xfrm>
              <a:off x="8103821" y="3563137"/>
              <a:ext cx="618042" cy="619099"/>
              <a:chOff x="9145588" y="4435475"/>
              <a:chExt cx="464344" cy="465138"/>
            </a:xfrm>
            <a:solidFill>
              <a:schemeClr val="accent5"/>
            </a:solidFill>
          </p:grpSpPr>
          <p:sp>
            <p:nvSpPr>
              <p:cNvPr id="75"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76"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77"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7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7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8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8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8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8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grpSp>
        <p:nvGrpSpPr>
          <p:cNvPr id="86" name="Group 66"/>
          <p:cNvGrpSpPr/>
          <p:nvPr/>
        </p:nvGrpSpPr>
        <p:grpSpPr>
          <a:xfrm>
            <a:off x="2195736" y="2067694"/>
            <a:ext cx="1546795" cy="1546795"/>
            <a:chOff x="2625150" y="2715149"/>
            <a:chExt cx="2315077" cy="2315077"/>
          </a:xfrm>
        </p:grpSpPr>
        <p:sp>
          <p:nvSpPr>
            <p:cNvPr id="92" name="Flowchart: Decision 72"/>
            <p:cNvSpPr/>
            <p:nvPr/>
          </p:nvSpPr>
          <p:spPr>
            <a:xfrm flipV="1">
              <a:off x="2625150" y="2715149"/>
              <a:ext cx="2315077" cy="2315077"/>
            </a:xfrm>
            <a:prstGeom prst="flowChartDecision">
              <a:avLst/>
            </a:prstGeom>
            <a:solidFill>
              <a:schemeClr val="bg1">
                <a:lumMod val="95000"/>
              </a:schemeClr>
            </a:solidFill>
            <a:ln>
              <a:solidFill>
                <a:schemeClr val="bg1">
                  <a:lumMod val="65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88" name="Group 68"/>
            <p:cNvGrpSpPr/>
            <p:nvPr/>
          </p:nvGrpSpPr>
          <p:grpSpPr>
            <a:xfrm>
              <a:off x="3549099" y="3562079"/>
              <a:ext cx="467178" cy="619099"/>
              <a:chOff x="3582988" y="3510757"/>
              <a:chExt cx="319088" cy="465138"/>
            </a:xfrm>
            <a:solidFill>
              <a:schemeClr val="accent2"/>
            </a:solidFill>
          </p:grpSpPr>
          <p:sp>
            <p:nvSpPr>
              <p:cNvPr id="89"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90"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grpSp>
        <p:nvGrpSpPr>
          <p:cNvPr id="93" name="Group 73"/>
          <p:cNvGrpSpPr/>
          <p:nvPr/>
        </p:nvGrpSpPr>
        <p:grpSpPr>
          <a:xfrm>
            <a:off x="630722" y="2063361"/>
            <a:ext cx="1546795" cy="1546795"/>
            <a:chOff x="310073" y="2715149"/>
            <a:chExt cx="2315077" cy="2315077"/>
          </a:xfrm>
        </p:grpSpPr>
        <p:sp>
          <p:nvSpPr>
            <p:cNvPr id="99" name="Flowchart: Decision 79"/>
            <p:cNvSpPr/>
            <p:nvPr/>
          </p:nvSpPr>
          <p:spPr>
            <a:xfrm>
              <a:off x="310073" y="2715149"/>
              <a:ext cx="2315077" cy="2315077"/>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95" name="Group 75"/>
            <p:cNvGrpSpPr/>
            <p:nvPr/>
          </p:nvGrpSpPr>
          <p:grpSpPr>
            <a:xfrm>
              <a:off x="1234022" y="3562078"/>
              <a:ext cx="463795" cy="619099"/>
              <a:chOff x="2639219" y="3510757"/>
              <a:chExt cx="348456" cy="465138"/>
            </a:xfrm>
            <a:solidFill>
              <a:schemeClr val="accent1"/>
            </a:solidFill>
          </p:grpSpPr>
          <p:sp>
            <p:nvSpPr>
              <p:cNvPr id="9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9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grpSp>
        <p:nvGrpSpPr>
          <p:cNvPr id="100" name="Group 80"/>
          <p:cNvGrpSpPr/>
          <p:nvPr/>
        </p:nvGrpSpPr>
        <p:grpSpPr>
          <a:xfrm>
            <a:off x="3727669" y="2061024"/>
            <a:ext cx="1546795" cy="1546795"/>
            <a:chOff x="4940227" y="2715149"/>
            <a:chExt cx="2315077" cy="2315077"/>
          </a:xfrm>
        </p:grpSpPr>
        <p:sp>
          <p:nvSpPr>
            <p:cNvPr id="107" name="Flowchart: Decision 87"/>
            <p:cNvSpPr/>
            <p:nvPr/>
          </p:nvSpPr>
          <p:spPr>
            <a:xfrm>
              <a:off x="4940227" y="2715149"/>
              <a:ext cx="2315077" cy="2315077"/>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a:solidFill>
                  <a:schemeClr val="bg1">
                    <a:lumMod val="65000"/>
                  </a:schemeClr>
                </a:solidFill>
              </a:endParaRPr>
            </a:p>
          </p:txBody>
        </p:sp>
        <p:grpSp>
          <p:nvGrpSpPr>
            <p:cNvPr id="102" name="Group 82"/>
            <p:cNvGrpSpPr/>
            <p:nvPr/>
          </p:nvGrpSpPr>
          <p:grpSpPr>
            <a:xfrm>
              <a:off x="5788744" y="3563137"/>
              <a:ext cx="618042" cy="618042"/>
              <a:chOff x="4439444" y="2582069"/>
              <a:chExt cx="464344" cy="464344"/>
            </a:xfrm>
            <a:solidFill>
              <a:schemeClr val="accent4"/>
            </a:solidFill>
          </p:grpSpPr>
          <p:sp>
            <p:nvSpPr>
              <p:cNvPr id="103"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104"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105"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grpSp>
        <p:nvGrpSpPr>
          <p:cNvPr id="108" name="Group 88"/>
          <p:cNvGrpSpPr/>
          <p:nvPr/>
        </p:nvGrpSpPr>
        <p:grpSpPr>
          <a:xfrm>
            <a:off x="579048" y="927692"/>
            <a:ext cx="1647882" cy="827618"/>
            <a:chOff x="3816825" y="5468753"/>
            <a:chExt cx="2242158" cy="1126082"/>
          </a:xfrm>
        </p:grpSpPr>
        <p:sp>
          <p:nvSpPr>
            <p:cNvPr id="109" name="TextBox 89"/>
            <p:cNvSpPr txBox="1"/>
            <p:nvPr/>
          </p:nvSpPr>
          <p:spPr>
            <a:xfrm>
              <a:off x="4115403" y="5468753"/>
              <a:ext cx="1795477"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110" name="Rectangle 90"/>
            <p:cNvSpPr/>
            <p:nvPr/>
          </p:nvSpPr>
          <p:spPr>
            <a:xfrm>
              <a:off x="3816825" y="5822728"/>
              <a:ext cx="2242158" cy="772107"/>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111" name="Group 91"/>
          <p:cNvGrpSpPr/>
          <p:nvPr/>
        </p:nvGrpSpPr>
        <p:grpSpPr>
          <a:xfrm>
            <a:off x="2126916" y="3950354"/>
            <a:ext cx="1647882" cy="827618"/>
            <a:chOff x="3816825" y="5468753"/>
            <a:chExt cx="2242158" cy="1126082"/>
          </a:xfrm>
        </p:grpSpPr>
        <p:sp>
          <p:nvSpPr>
            <p:cNvPr id="112" name="TextBox 92"/>
            <p:cNvSpPr txBox="1"/>
            <p:nvPr/>
          </p:nvSpPr>
          <p:spPr>
            <a:xfrm>
              <a:off x="4164711" y="5468753"/>
              <a:ext cx="1795477"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113" name="Rectangle 93"/>
            <p:cNvSpPr/>
            <p:nvPr/>
          </p:nvSpPr>
          <p:spPr>
            <a:xfrm>
              <a:off x="3816825" y="5822728"/>
              <a:ext cx="2242158" cy="772107"/>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114" name="Group 94"/>
          <p:cNvGrpSpPr/>
          <p:nvPr/>
        </p:nvGrpSpPr>
        <p:grpSpPr>
          <a:xfrm>
            <a:off x="5223566" y="3950354"/>
            <a:ext cx="1647882" cy="827618"/>
            <a:chOff x="3816825" y="5468753"/>
            <a:chExt cx="2242158" cy="1126082"/>
          </a:xfrm>
        </p:grpSpPr>
        <p:sp>
          <p:nvSpPr>
            <p:cNvPr id="115" name="TextBox 95"/>
            <p:cNvSpPr txBox="1"/>
            <p:nvPr/>
          </p:nvSpPr>
          <p:spPr>
            <a:xfrm>
              <a:off x="4166699" y="5468753"/>
              <a:ext cx="1795477"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116" name="Rectangle 96"/>
            <p:cNvSpPr/>
            <p:nvPr/>
          </p:nvSpPr>
          <p:spPr>
            <a:xfrm>
              <a:off x="3816825" y="5822728"/>
              <a:ext cx="2242158" cy="772107"/>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117" name="Group 97"/>
          <p:cNvGrpSpPr/>
          <p:nvPr/>
        </p:nvGrpSpPr>
        <p:grpSpPr>
          <a:xfrm>
            <a:off x="3675419" y="927692"/>
            <a:ext cx="1647882" cy="827618"/>
            <a:chOff x="3816825" y="5468753"/>
            <a:chExt cx="2242158" cy="1126082"/>
          </a:xfrm>
        </p:grpSpPr>
        <p:sp>
          <p:nvSpPr>
            <p:cNvPr id="118" name="TextBox 98"/>
            <p:cNvSpPr txBox="1"/>
            <p:nvPr/>
          </p:nvSpPr>
          <p:spPr>
            <a:xfrm>
              <a:off x="4127436" y="5468753"/>
              <a:ext cx="1795477"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119" name="Rectangle 99"/>
            <p:cNvSpPr/>
            <p:nvPr/>
          </p:nvSpPr>
          <p:spPr>
            <a:xfrm>
              <a:off x="3816825" y="5822728"/>
              <a:ext cx="2242158" cy="772107"/>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grpSp>
        <p:nvGrpSpPr>
          <p:cNvPr id="120" name="Group 100"/>
          <p:cNvGrpSpPr/>
          <p:nvPr/>
        </p:nvGrpSpPr>
        <p:grpSpPr>
          <a:xfrm>
            <a:off x="6821256" y="2056405"/>
            <a:ext cx="1546795" cy="1546795"/>
            <a:chOff x="9565736" y="2708865"/>
            <a:chExt cx="2315077" cy="2315077"/>
          </a:xfrm>
        </p:grpSpPr>
        <p:sp>
          <p:nvSpPr>
            <p:cNvPr id="127" name="Flowchart: Decision 107"/>
            <p:cNvSpPr/>
            <p:nvPr/>
          </p:nvSpPr>
          <p:spPr>
            <a:xfrm>
              <a:off x="9565736" y="2708865"/>
              <a:ext cx="2315077" cy="2315077"/>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75" dirty="0">
                <a:solidFill>
                  <a:schemeClr val="bg1">
                    <a:lumMod val="65000"/>
                  </a:schemeClr>
                </a:solidFill>
              </a:endParaRPr>
            </a:p>
          </p:txBody>
        </p:sp>
        <p:grpSp>
          <p:nvGrpSpPr>
            <p:cNvPr id="122" name="Group 102"/>
            <p:cNvGrpSpPr/>
            <p:nvPr/>
          </p:nvGrpSpPr>
          <p:grpSpPr>
            <a:xfrm>
              <a:off x="10463950" y="3529523"/>
              <a:ext cx="510778" cy="561856"/>
              <a:chOff x="4439444" y="1652588"/>
              <a:chExt cx="464344" cy="464344"/>
            </a:xfrm>
            <a:solidFill>
              <a:schemeClr val="accent3"/>
            </a:solidFill>
          </p:grpSpPr>
          <p:sp>
            <p:nvSpPr>
              <p:cNvPr id="123"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124"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tx1">
                  <a:lumMod val="50000"/>
                  <a:lumOff val="50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sp>
            <p:nvSpPr>
              <p:cNvPr id="125"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lumMod val="75000"/>
                </a:schemeClr>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4001" tIns="14001" rIns="14001" bIns="14001" anchor="ctr"/>
              <a:lstStyle/>
              <a:p>
                <a:pPr algn="ctr" defTabSz="168275" fontAlgn="base" hangingPunct="0">
                  <a:spcBef>
                    <a:spcPct val="0"/>
                  </a:spcBef>
                  <a:spcAft>
                    <a:spcPct val="0"/>
                  </a:spcAft>
                </a:pPr>
                <a:endParaRPr lang="en-US" sz="1105">
                  <a:solidFill>
                    <a:schemeClr val="bg1">
                      <a:lumMod val="65000"/>
                    </a:schemeClr>
                  </a:solidFill>
                  <a:effectLst>
                    <a:outerShdw blurRad="38100" dist="38100" dir="2700000" algn="tl">
                      <a:srgbClr val="000000"/>
                    </a:outerShdw>
                  </a:effectLst>
                  <a:latin typeface="Gill Sans" charset="0"/>
                  <a:sym typeface="Gill Sans" charset="0"/>
                </a:endParaRPr>
              </a:p>
            </p:txBody>
          </p:sp>
        </p:grpSp>
      </p:grpSp>
      <p:grpSp>
        <p:nvGrpSpPr>
          <p:cNvPr id="128" name="Group 108"/>
          <p:cNvGrpSpPr/>
          <p:nvPr/>
        </p:nvGrpSpPr>
        <p:grpSpPr>
          <a:xfrm>
            <a:off x="6768083" y="927692"/>
            <a:ext cx="1647882" cy="827618"/>
            <a:chOff x="3816825" y="5468753"/>
            <a:chExt cx="2242158" cy="1126082"/>
          </a:xfrm>
        </p:grpSpPr>
        <p:sp>
          <p:nvSpPr>
            <p:cNvPr id="129" name="TextBox 109"/>
            <p:cNvSpPr txBox="1"/>
            <p:nvPr/>
          </p:nvSpPr>
          <p:spPr>
            <a:xfrm>
              <a:off x="3835230" y="5468753"/>
              <a:ext cx="1795476" cy="433427"/>
            </a:xfrm>
            <a:prstGeom prst="rect">
              <a:avLst/>
            </a:prstGeom>
            <a:noFill/>
          </p:spPr>
          <p:txBody>
            <a:bodyPr wrap="none" rtlCol="0">
              <a:spAutoFit/>
            </a:bodyPr>
            <a:lstStyle/>
            <a:p>
              <a:r>
                <a:rPr lang="zh-CN" altLang="en-US" sz="1470" b="1" dirty="0">
                  <a:solidFill>
                    <a:schemeClr val="bg1">
                      <a:lumMod val="65000"/>
                    </a:schemeClr>
                  </a:solidFill>
                </a:rPr>
                <a:t>单击添加标题</a:t>
              </a:r>
              <a:endParaRPr lang="en-GB" sz="1470" b="1" dirty="0">
                <a:solidFill>
                  <a:schemeClr val="bg1">
                    <a:lumMod val="65000"/>
                  </a:schemeClr>
                </a:solidFill>
              </a:endParaRPr>
            </a:p>
          </p:txBody>
        </p:sp>
        <p:sp>
          <p:nvSpPr>
            <p:cNvPr id="130" name="Rectangle 110"/>
            <p:cNvSpPr/>
            <p:nvPr/>
          </p:nvSpPr>
          <p:spPr>
            <a:xfrm>
              <a:off x="3816825" y="5822728"/>
              <a:ext cx="2242158" cy="772107"/>
            </a:xfrm>
            <a:prstGeom prst="rect">
              <a:avLst/>
            </a:prstGeom>
          </p:spPr>
          <p:txBody>
            <a:bodyPr wrap="square">
              <a:spAutoFit/>
            </a:bodyPr>
            <a:lstStyle/>
            <a:p>
              <a:pPr algn="ctr"/>
              <a:r>
                <a:rPr lang="zh-CN" altLang="en-US" sz="1030" dirty="0">
                  <a:solidFill>
                    <a:schemeClr val="bg1">
                      <a:lumMod val="65000"/>
                    </a:schemeClr>
                  </a:solidFill>
                </a:rPr>
                <a:t>单击添加内容单击添加内容单击添加内容单击添加内容</a:t>
              </a:r>
              <a:endParaRPr lang="en-GB" sz="1030" dirty="0">
                <a:solidFill>
                  <a:schemeClr val="bg1">
                    <a:lumMod val="65000"/>
                  </a:schemeClr>
                </a:solidFill>
              </a:endParaRPr>
            </a:p>
          </p:txBody>
        </p:sp>
      </p:grpSp>
      <p:sp>
        <p:nvSpPr>
          <p:cNvPr id="51" name="TextBox 4"/>
          <p:cNvSpPr txBox="1"/>
          <p:nvPr/>
        </p:nvSpPr>
        <p:spPr>
          <a:xfrm>
            <a:off x="467544" y="267494"/>
            <a:ext cx="1574790" cy="284693"/>
          </a:xfrm>
          <a:prstGeom prst="rect">
            <a:avLst/>
          </a:prstGeom>
          <a:noFill/>
        </p:spPr>
        <p:txBody>
          <a:bodyPr wrap="none" lIns="68580" tIns="34290" rIns="68580" bIns="34290" rtlCol="0">
            <a:spAutoFit/>
          </a:bodyPr>
          <a:lstStyle/>
          <a:p>
            <a:r>
              <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rPr>
              <a:t>单击添加标题文字</a:t>
            </a:r>
            <a:endParaRPr lang="zh-CN" altLang="en-US" sz="1400" dirty="0">
              <a:solidFill>
                <a:schemeClr val="bg1">
                  <a:lumMod val="65000"/>
                </a:schemeClr>
              </a:solidFill>
              <a:latin typeface="方正兰亭黑简体" panose="02000000000000000000" pitchFamily="2" charset="-122"/>
              <a:ea typeface="方正兰亭黑简体" panose="02000000000000000000" pitchFamily="2" charset="-122"/>
              <a:cs typeface="Segoe UI Light" panose="020B0502040204020203"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600" advTm="0">
        <p14:prism isInverted="1" isContent="1"/>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100"/>
                                        <p:tgtEl>
                                          <p:spTgt spid="93"/>
                                        </p:tgtEl>
                                      </p:cBhvr>
                                    </p:animEffect>
                                    <p:anim calcmode="lin" valueType="num">
                                      <p:cBhvr>
                                        <p:cTn id="8" dur="400" fill="hold"/>
                                        <p:tgtEl>
                                          <p:spTgt spid="93"/>
                                        </p:tgtEl>
                                        <p:attrNameLst>
                                          <p:attrName>ppt_x</p:attrName>
                                        </p:attrNameLst>
                                      </p:cBhvr>
                                      <p:tavLst>
                                        <p:tav tm="0">
                                          <p:val>
                                            <p:strVal val="#ppt_x"/>
                                          </p:val>
                                        </p:tav>
                                        <p:tav tm="100000">
                                          <p:val>
                                            <p:strVal val="#ppt_x"/>
                                          </p:val>
                                        </p:tav>
                                      </p:tavLst>
                                    </p:anim>
                                    <p:anim calcmode="lin" valueType="num">
                                      <p:cBhvr>
                                        <p:cTn id="9" dur="400" fill="hold"/>
                                        <p:tgtEl>
                                          <p:spTgt spid="9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9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9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108"/>
                                        </p:tgtEl>
                                        <p:attrNameLst>
                                          <p:attrName>style.visibility</p:attrName>
                                        </p:attrNameLst>
                                      </p:cBhvr>
                                      <p:to>
                                        <p:strVal val="visible"/>
                                      </p:to>
                                    </p:set>
                                    <p:anim calcmode="lin" valueType="num">
                                      <p:cBhvr additive="base">
                                        <p:cTn id="15" dur="500"/>
                                        <p:tgtEl>
                                          <p:spTgt spid="108"/>
                                        </p:tgtEl>
                                        <p:attrNameLst>
                                          <p:attrName>ppt_y</p:attrName>
                                        </p:attrNameLst>
                                      </p:cBhvr>
                                      <p:tavLst>
                                        <p:tav tm="0">
                                          <p:val>
                                            <p:strVal val="#ppt_y+#ppt_h*1.125000"/>
                                          </p:val>
                                        </p:tav>
                                        <p:tav tm="100000">
                                          <p:val>
                                            <p:strVal val="#ppt_y"/>
                                          </p:val>
                                        </p:tav>
                                      </p:tavLst>
                                    </p:anim>
                                    <p:animEffect transition="in" filter="wipe(up)">
                                      <p:cBhvr>
                                        <p:cTn id="16" dur="500"/>
                                        <p:tgtEl>
                                          <p:spTgt spid="108"/>
                                        </p:tgtEl>
                                      </p:cBhvr>
                                    </p:animEffect>
                                  </p:childTnLst>
                                </p:cTn>
                              </p:par>
                            </p:childTnLst>
                          </p:cTn>
                        </p:par>
                        <p:par>
                          <p:cTn id="17" fill="hold">
                            <p:stCondLst>
                              <p:cond delay="1500"/>
                            </p:stCondLst>
                            <p:childTnLst>
                              <p:par>
                                <p:cTn id="18" presetID="49" presetClass="entr" presetSubtype="0" decel="100000" fill="hold" nodeType="afterEffect">
                                  <p:stCondLst>
                                    <p:cond delay="0"/>
                                  </p:stCondLst>
                                  <p:childTnLst>
                                    <p:set>
                                      <p:cBhvr>
                                        <p:cTn id="19" dur="1" fill="hold">
                                          <p:stCondLst>
                                            <p:cond delay="0"/>
                                          </p:stCondLst>
                                        </p:cTn>
                                        <p:tgtEl>
                                          <p:spTgt spid="86"/>
                                        </p:tgtEl>
                                        <p:attrNameLst>
                                          <p:attrName>style.visibility</p:attrName>
                                        </p:attrNameLst>
                                      </p:cBhvr>
                                      <p:to>
                                        <p:strVal val="visible"/>
                                      </p:to>
                                    </p:set>
                                    <p:anim calcmode="lin" valueType="num">
                                      <p:cBhvr>
                                        <p:cTn id="20" dur="500" fill="hold"/>
                                        <p:tgtEl>
                                          <p:spTgt spid="86"/>
                                        </p:tgtEl>
                                        <p:attrNameLst>
                                          <p:attrName>ppt_w</p:attrName>
                                        </p:attrNameLst>
                                      </p:cBhvr>
                                      <p:tavLst>
                                        <p:tav tm="0">
                                          <p:val>
                                            <p:fltVal val="0"/>
                                          </p:val>
                                        </p:tav>
                                        <p:tav tm="100000">
                                          <p:val>
                                            <p:strVal val="#ppt_w"/>
                                          </p:val>
                                        </p:tav>
                                      </p:tavLst>
                                    </p:anim>
                                    <p:anim calcmode="lin" valueType="num">
                                      <p:cBhvr>
                                        <p:cTn id="21" dur="500" fill="hold"/>
                                        <p:tgtEl>
                                          <p:spTgt spid="86"/>
                                        </p:tgtEl>
                                        <p:attrNameLst>
                                          <p:attrName>ppt_h</p:attrName>
                                        </p:attrNameLst>
                                      </p:cBhvr>
                                      <p:tavLst>
                                        <p:tav tm="0">
                                          <p:val>
                                            <p:fltVal val="0"/>
                                          </p:val>
                                        </p:tav>
                                        <p:tav tm="100000">
                                          <p:val>
                                            <p:strVal val="#ppt_h"/>
                                          </p:val>
                                        </p:tav>
                                      </p:tavLst>
                                    </p:anim>
                                    <p:anim calcmode="lin" valueType="num">
                                      <p:cBhvr>
                                        <p:cTn id="22" dur="500" fill="hold"/>
                                        <p:tgtEl>
                                          <p:spTgt spid="86"/>
                                        </p:tgtEl>
                                        <p:attrNameLst>
                                          <p:attrName>style.rotation</p:attrName>
                                        </p:attrNameLst>
                                      </p:cBhvr>
                                      <p:tavLst>
                                        <p:tav tm="0">
                                          <p:val>
                                            <p:fltVal val="360"/>
                                          </p:val>
                                        </p:tav>
                                        <p:tav tm="100000">
                                          <p:val>
                                            <p:fltVal val="0"/>
                                          </p:val>
                                        </p:tav>
                                      </p:tavLst>
                                    </p:anim>
                                    <p:animEffect transition="in" filter="fade">
                                      <p:cBhvr>
                                        <p:cTn id="23" dur="500"/>
                                        <p:tgtEl>
                                          <p:spTgt spid="86"/>
                                        </p:tgtEl>
                                      </p:cBhvr>
                                    </p:animEffect>
                                  </p:childTnLst>
                                </p:cTn>
                              </p:par>
                            </p:childTnLst>
                          </p:cTn>
                        </p:par>
                        <p:par>
                          <p:cTn id="24" fill="hold">
                            <p:stCondLst>
                              <p:cond delay="2000"/>
                            </p:stCondLst>
                            <p:childTnLst>
                              <p:par>
                                <p:cTn id="25" presetID="12" presetClass="entr" presetSubtype="1" fill="hold" nodeType="afterEffect">
                                  <p:stCondLst>
                                    <p:cond delay="0"/>
                                  </p:stCondLst>
                                  <p:childTnLst>
                                    <p:set>
                                      <p:cBhvr>
                                        <p:cTn id="26" dur="1" fill="hold">
                                          <p:stCondLst>
                                            <p:cond delay="0"/>
                                          </p:stCondLst>
                                        </p:cTn>
                                        <p:tgtEl>
                                          <p:spTgt spid="111"/>
                                        </p:tgtEl>
                                        <p:attrNameLst>
                                          <p:attrName>style.visibility</p:attrName>
                                        </p:attrNameLst>
                                      </p:cBhvr>
                                      <p:to>
                                        <p:strVal val="visible"/>
                                      </p:to>
                                    </p:set>
                                    <p:anim calcmode="lin" valueType="num">
                                      <p:cBhvr additive="base">
                                        <p:cTn id="27" dur="500"/>
                                        <p:tgtEl>
                                          <p:spTgt spid="111"/>
                                        </p:tgtEl>
                                        <p:attrNameLst>
                                          <p:attrName>ppt_y</p:attrName>
                                        </p:attrNameLst>
                                      </p:cBhvr>
                                      <p:tavLst>
                                        <p:tav tm="0">
                                          <p:val>
                                            <p:strVal val="#ppt_y-#ppt_h*1.125000"/>
                                          </p:val>
                                        </p:tav>
                                        <p:tav tm="100000">
                                          <p:val>
                                            <p:strVal val="#ppt_y"/>
                                          </p:val>
                                        </p:tav>
                                      </p:tavLst>
                                    </p:anim>
                                    <p:animEffect transition="in" filter="wipe(down)">
                                      <p:cBhvr>
                                        <p:cTn id="28" dur="500"/>
                                        <p:tgtEl>
                                          <p:spTgt spid="111"/>
                                        </p:tgtEl>
                                      </p:cBhvr>
                                    </p:animEffect>
                                  </p:childTnLst>
                                </p:cTn>
                              </p:par>
                            </p:childTnLst>
                          </p:cTn>
                        </p:par>
                        <p:par>
                          <p:cTn id="29" fill="hold">
                            <p:stCondLst>
                              <p:cond delay="2500"/>
                            </p:stCondLst>
                            <p:childTnLst>
                              <p:par>
                                <p:cTn id="30" presetID="15" presetClass="entr" presetSubtype="0" fill="hold" nodeType="afterEffect">
                                  <p:stCondLst>
                                    <p:cond delay="0"/>
                                  </p:stCondLst>
                                  <p:childTnLst>
                                    <p:set>
                                      <p:cBhvr>
                                        <p:cTn id="31" dur="1" fill="hold">
                                          <p:stCondLst>
                                            <p:cond delay="0"/>
                                          </p:stCondLst>
                                        </p:cTn>
                                        <p:tgtEl>
                                          <p:spTgt spid="100"/>
                                        </p:tgtEl>
                                        <p:attrNameLst>
                                          <p:attrName>style.visibility</p:attrName>
                                        </p:attrNameLst>
                                      </p:cBhvr>
                                      <p:to>
                                        <p:strVal val="visible"/>
                                      </p:to>
                                    </p:set>
                                    <p:anim calcmode="lin" valueType="num">
                                      <p:cBhvr>
                                        <p:cTn id="32" dur="1000" fill="hold"/>
                                        <p:tgtEl>
                                          <p:spTgt spid="100"/>
                                        </p:tgtEl>
                                        <p:attrNameLst>
                                          <p:attrName>ppt_w</p:attrName>
                                        </p:attrNameLst>
                                      </p:cBhvr>
                                      <p:tavLst>
                                        <p:tav tm="0">
                                          <p:val>
                                            <p:fltVal val="0"/>
                                          </p:val>
                                        </p:tav>
                                        <p:tav tm="100000">
                                          <p:val>
                                            <p:strVal val="#ppt_w"/>
                                          </p:val>
                                        </p:tav>
                                      </p:tavLst>
                                    </p:anim>
                                    <p:anim calcmode="lin" valueType="num">
                                      <p:cBhvr>
                                        <p:cTn id="33" dur="1000" fill="hold"/>
                                        <p:tgtEl>
                                          <p:spTgt spid="100"/>
                                        </p:tgtEl>
                                        <p:attrNameLst>
                                          <p:attrName>ppt_h</p:attrName>
                                        </p:attrNameLst>
                                      </p:cBhvr>
                                      <p:tavLst>
                                        <p:tav tm="0">
                                          <p:val>
                                            <p:fltVal val="0"/>
                                          </p:val>
                                        </p:tav>
                                        <p:tav tm="100000">
                                          <p:val>
                                            <p:strVal val="#ppt_h"/>
                                          </p:val>
                                        </p:tav>
                                      </p:tavLst>
                                    </p:anim>
                                    <p:anim calcmode="lin" valueType="num">
                                      <p:cBhvr>
                                        <p:cTn id="34" dur="1000" fill="hold"/>
                                        <p:tgtEl>
                                          <p:spTgt spid="100"/>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00"/>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3500"/>
                            </p:stCondLst>
                            <p:childTnLst>
                              <p:par>
                                <p:cTn id="37" presetID="12" presetClass="entr" presetSubtype="4" fill="hold" nodeType="afterEffect">
                                  <p:stCondLst>
                                    <p:cond delay="0"/>
                                  </p:stCondLst>
                                  <p:childTnLst>
                                    <p:set>
                                      <p:cBhvr>
                                        <p:cTn id="38" dur="1" fill="hold">
                                          <p:stCondLst>
                                            <p:cond delay="0"/>
                                          </p:stCondLst>
                                        </p:cTn>
                                        <p:tgtEl>
                                          <p:spTgt spid="117"/>
                                        </p:tgtEl>
                                        <p:attrNameLst>
                                          <p:attrName>style.visibility</p:attrName>
                                        </p:attrNameLst>
                                      </p:cBhvr>
                                      <p:to>
                                        <p:strVal val="visible"/>
                                      </p:to>
                                    </p:set>
                                    <p:anim calcmode="lin" valueType="num">
                                      <p:cBhvr additive="base">
                                        <p:cTn id="39" dur="500"/>
                                        <p:tgtEl>
                                          <p:spTgt spid="117"/>
                                        </p:tgtEl>
                                        <p:attrNameLst>
                                          <p:attrName>ppt_y</p:attrName>
                                        </p:attrNameLst>
                                      </p:cBhvr>
                                      <p:tavLst>
                                        <p:tav tm="0">
                                          <p:val>
                                            <p:strVal val="#ppt_y+#ppt_h*1.125000"/>
                                          </p:val>
                                        </p:tav>
                                        <p:tav tm="100000">
                                          <p:val>
                                            <p:strVal val="#ppt_y"/>
                                          </p:val>
                                        </p:tav>
                                      </p:tavLst>
                                    </p:anim>
                                    <p:animEffect transition="in" filter="wipe(up)">
                                      <p:cBhvr>
                                        <p:cTn id="40" dur="500"/>
                                        <p:tgtEl>
                                          <p:spTgt spid="117"/>
                                        </p:tgtEl>
                                      </p:cBhvr>
                                    </p:animEffect>
                                  </p:childTnLst>
                                </p:cTn>
                              </p:par>
                            </p:childTnLst>
                          </p:cTn>
                        </p:par>
                        <p:par>
                          <p:cTn id="41" fill="hold">
                            <p:stCondLst>
                              <p:cond delay="4000"/>
                            </p:stCondLst>
                            <p:childTnLst>
                              <p:par>
                                <p:cTn id="42" presetID="25" presetClass="entr" presetSubtype="0" fill="hold" nodeType="after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decel="50000" fill="hold">
                                          <p:stCondLst>
                                            <p:cond delay="0"/>
                                          </p:stCondLst>
                                        </p:cTn>
                                        <p:tgtEl>
                                          <p:spTgt spid="72"/>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72"/>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72"/>
                                        </p:tgtEl>
                                        <p:attrNameLst>
                                          <p:attrName>ppt_w</p:attrName>
                                        </p:attrNameLst>
                                      </p:cBhvr>
                                      <p:tavLst>
                                        <p:tav tm="0">
                                          <p:val>
                                            <p:strVal val="#ppt_w*.05"/>
                                          </p:val>
                                        </p:tav>
                                        <p:tav tm="100000">
                                          <p:val>
                                            <p:strVal val="#ppt_w"/>
                                          </p:val>
                                        </p:tav>
                                      </p:tavLst>
                                    </p:anim>
                                    <p:anim calcmode="lin" valueType="num">
                                      <p:cBhvr>
                                        <p:cTn id="47" dur="1000" fill="hold"/>
                                        <p:tgtEl>
                                          <p:spTgt spid="72"/>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72"/>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72"/>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72"/>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72"/>
                                        </p:tgtEl>
                                      </p:cBhvr>
                                    </p:animEffect>
                                  </p:childTnLst>
                                </p:cTn>
                              </p:par>
                            </p:childTnLst>
                          </p:cTn>
                        </p:par>
                        <p:par>
                          <p:cTn id="52" fill="hold">
                            <p:stCondLst>
                              <p:cond delay="5000"/>
                            </p:stCondLst>
                            <p:childTnLst>
                              <p:par>
                                <p:cTn id="53" presetID="12" presetClass="entr" presetSubtype="1" fill="hold" nodeType="afterEffect">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cBhvr additive="base">
                                        <p:cTn id="55" dur="500"/>
                                        <p:tgtEl>
                                          <p:spTgt spid="114"/>
                                        </p:tgtEl>
                                        <p:attrNameLst>
                                          <p:attrName>ppt_y</p:attrName>
                                        </p:attrNameLst>
                                      </p:cBhvr>
                                      <p:tavLst>
                                        <p:tav tm="0">
                                          <p:val>
                                            <p:strVal val="#ppt_y-#ppt_h*1.125000"/>
                                          </p:val>
                                        </p:tav>
                                        <p:tav tm="100000">
                                          <p:val>
                                            <p:strVal val="#ppt_y"/>
                                          </p:val>
                                        </p:tav>
                                      </p:tavLst>
                                    </p:anim>
                                    <p:animEffect transition="in" filter="wipe(down)">
                                      <p:cBhvr>
                                        <p:cTn id="56" dur="500"/>
                                        <p:tgtEl>
                                          <p:spTgt spid="114"/>
                                        </p:tgtEl>
                                      </p:cBhvr>
                                    </p:animEffect>
                                  </p:childTnLst>
                                </p:cTn>
                              </p:par>
                            </p:childTnLst>
                          </p:cTn>
                        </p:par>
                        <p:par>
                          <p:cTn id="57" fill="hold">
                            <p:stCondLst>
                              <p:cond delay="5500"/>
                            </p:stCondLst>
                            <p:childTnLst>
                              <p:par>
                                <p:cTn id="58" presetID="2" presetClass="entr" presetSubtype="3" fill="hold" nodeType="afterEffect">
                                  <p:stCondLst>
                                    <p:cond delay="0"/>
                                  </p:stCondLst>
                                  <p:childTnLst>
                                    <p:set>
                                      <p:cBhvr>
                                        <p:cTn id="59" dur="1" fill="hold">
                                          <p:stCondLst>
                                            <p:cond delay="0"/>
                                          </p:stCondLst>
                                        </p:cTn>
                                        <p:tgtEl>
                                          <p:spTgt spid="120"/>
                                        </p:tgtEl>
                                        <p:attrNameLst>
                                          <p:attrName>style.visibility</p:attrName>
                                        </p:attrNameLst>
                                      </p:cBhvr>
                                      <p:to>
                                        <p:strVal val="visible"/>
                                      </p:to>
                                    </p:set>
                                    <p:anim calcmode="lin" valueType="num">
                                      <p:cBhvr additive="base">
                                        <p:cTn id="60" dur="500" fill="hold"/>
                                        <p:tgtEl>
                                          <p:spTgt spid="120"/>
                                        </p:tgtEl>
                                        <p:attrNameLst>
                                          <p:attrName>ppt_x</p:attrName>
                                        </p:attrNameLst>
                                      </p:cBhvr>
                                      <p:tavLst>
                                        <p:tav tm="0">
                                          <p:val>
                                            <p:strVal val="1+#ppt_w/2"/>
                                          </p:val>
                                        </p:tav>
                                        <p:tav tm="100000">
                                          <p:val>
                                            <p:strVal val="#ppt_x"/>
                                          </p:val>
                                        </p:tav>
                                      </p:tavLst>
                                    </p:anim>
                                    <p:anim calcmode="lin" valueType="num">
                                      <p:cBhvr additive="base">
                                        <p:cTn id="61" dur="500" fill="hold"/>
                                        <p:tgtEl>
                                          <p:spTgt spid="120"/>
                                        </p:tgtEl>
                                        <p:attrNameLst>
                                          <p:attrName>ppt_y</p:attrName>
                                        </p:attrNameLst>
                                      </p:cBhvr>
                                      <p:tavLst>
                                        <p:tav tm="0">
                                          <p:val>
                                            <p:strVal val="0-#ppt_h/2"/>
                                          </p:val>
                                        </p:tav>
                                        <p:tav tm="100000">
                                          <p:val>
                                            <p:strVal val="#ppt_y"/>
                                          </p:val>
                                        </p:tav>
                                      </p:tavLst>
                                    </p:anim>
                                  </p:childTnLst>
                                </p:cTn>
                              </p:par>
                            </p:childTnLst>
                          </p:cTn>
                        </p:par>
                        <p:par>
                          <p:cTn id="62" fill="hold">
                            <p:stCondLst>
                              <p:cond delay="6000"/>
                            </p:stCondLst>
                            <p:childTnLst>
                              <p:par>
                                <p:cTn id="63" presetID="12" presetClass="entr" presetSubtype="4" fill="hold" nodeType="afterEffect">
                                  <p:stCondLst>
                                    <p:cond delay="0"/>
                                  </p:stCondLst>
                                  <p:childTnLst>
                                    <p:set>
                                      <p:cBhvr>
                                        <p:cTn id="64" dur="1" fill="hold">
                                          <p:stCondLst>
                                            <p:cond delay="0"/>
                                          </p:stCondLst>
                                        </p:cTn>
                                        <p:tgtEl>
                                          <p:spTgt spid="128"/>
                                        </p:tgtEl>
                                        <p:attrNameLst>
                                          <p:attrName>style.visibility</p:attrName>
                                        </p:attrNameLst>
                                      </p:cBhvr>
                                      <p:to>
                                        <p:strVal val="visible"/>
                                      </p:to>
                                    </p:set>
                                    <p:anim calcmode="lin" valueType="num">
                                      <p:cBhvr additive="base">
                                        <p:cTn id="65" dur="500"/>
                                        <p:tgtEl>
                                          <p:spTgt spid="128"/>
                                        </p:tgtEl>
                                        <p:attrNameLst>
                                          <p:attrName>ppt_y</p:attrName>
                                        </p:attrNameLst>
                                      </p:cBhvr>
                                      <p:tavLst>
                                        <p:tav tm="0">
                                          <p:val>
                                            <p:strVal val="#ppt_y+#ppt_h*1.125000"/>
                                          </p:val>
                                        </p:tav>
                                        <p:tav tm="100000">
                                          <p:val>
                                            <p:strVal val="#ppt_y"/>
                                          </p:val>
                                        </p:tav>
                                      </p:tavLst>
                                    </p:anim>
                                    <p:animEffect transition="in" filter="wipe(up)">
                                      <p:cBhvr>
                                        <p:cTn id="66"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ISPRING_PRESENTATION_TITLE" val="欧式极简工作汇报PPT.pptx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3583</Words>
  <Application>WPS 演示</Application>
  <PresentationFormat>全屏显示(16:9)</PresentationFormat>
  <Paragraphs>542</Paragraphs>
  <Slides>29</Slides>
  <Notes>29</Notes>
  <HiddenSlides>0</HiddenSlides>
  <MMClips>1</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29</vt:i4>
      </vt:variant>
    </vt:vector>
  </HeadingPairs>
  <TitlesOfParts>
    <vt:vector size="53" baseType="lpstr">
      <vt:lpstr>Arial</vt:lpstr>
      <vt:lpstr>宋体</vt:lpstr>
      <vt:lpstr>Wingdings</vt:lpstr>
      <vt:lpstr>微软雅黑</vt:lpstr>
      <vt:lpstr>Impact</vt:lpstr>
      <vt:lpstr>Segoe UI Light</vt:lpstr>
      <vt:lpstr>方正兰亭黑简体</vt:lpstr>
      <vt:lpstr>黑体</vt:lpstr>
      <vt:lpstr>Lato Light</vt:lpstr>
      <vt:lpstr>Segoe Print</vt:lpstr>
      <vt:lpstr>Lato Regular</vt:lpstr>
      <vt:lpstr>Gill Sans</vt:lpstr>
      <vt:lpstr>Open Sans Light</vt:lpstr>
      <vt:lpstr>Segoe UI</vt:lpstr>
      <vt:lpstr>Arial Unicode MS</vt:lpstr>
      <vt:lpstr>Calibri</vt:lpstr>
      <vt:lpstr>Calibri</vt:lpstr>
      <vt:lpstr>Agency FB</vt:lpstr>
      <vt:lpstr>Trebuchet MS</vt:lpstr>
      <vt:lpstr>Times New Roman</vt:lpstr>
      <vt:lpstr>MS PGothic</vt:lpstr>
      <vt:lpstr>Source Sans Pro Light</vt:lpstr>
      <vt:lpstr>Yu Gothic UI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欧式极简工作汇报PPT.pptx1</dc:title>
  <dc:creator/>
  <cp:lastModifiedBy>一颗苹果</cp:lastModifiedBy>
  <cp:revision>3</cp:revision>
  <dcterms:created xsi:type="dcterms:W3CDTF">2017-04-19T11:26:00Z</dcterms:created>
  <dcterms:modified xsi:type="dcterms:W3CDTF">2021-09-18T06:59:28Z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C64816C3EC3D4A0A8B26A808C7EC12D9</vt:lpwstr>
  </property>
  <property fmtid="{D5CDD505-2E9C-101B-9397-08002B2CF9AE}" pid="3" name="KSOProductBuildVer">
    <vt:lpwstr>2052-11.1.0.10700</vt:lpwstr>
  </property>
</Properties>
</file>