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39"/>
  </p:handoutMasterIdLst>
  <p:sldIdLst>
    <p:sldId id="256" r:id="rId3"/>
    <p:sldId id="258" r:id="rId4"/>
    <p:sldId id="257" r:id="rId5"/>
    <p:sldId id="300" r:id="rId6"/>
    <p:sldId id="276" r:id="rId7"/>
    <p:sldId id="281" r:id="rId8"/>
    <p:sldId id="285" r:id="rId10"/>
    <p:sldId id="277" r:id="rId11"/>
    <p:sldId id="263" r:id="rId12"/>
    <p:sldId id="266" r:id="rId13"/>
    <p:sldId id="274" r:id="rId14"/>
    <p:sldId id="283" r:id="rId15"/>
    <p:sldId id="271" r:id="rId16"/>
    <p:sldId id="267" r:id="rId17"/>
    <p:sldId id="264" r:id="rId18"/>
    <p:sldId id="275" r:id="rId19"/>
    <p:sldId id="287" r:id="rId20"/>
    <p:sldId id="268" r:id="rId21"/>
    <p:sldId id="288" r:id="rId22"/>
    <p:sldId id="272" r:id="rId23"/>
    <p:sldId id="265" r:id="rId24"/>
    <p:sldId id="280" r:id="rId25"/>
    <p:sldId id="279" r:id="rId26"/>
    <p:sldId id="269" r:id="rId27"/>
    <p:sldId id="284" r:id="rId28"/>
    <p:sldId id="273" r:id="rId29"/>
    <p:sldId id="262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F8EB-AF24-4FF3-AC5D-A8AEAAB45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D93E-B426-4F0A-8751-40F247026F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0C874-BD57-4262-8BAB-4B78BF4651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724DC08B-CB18-4A9C-A395-B7F42F02766E}" type="slidenum">
              <a:rPr lang="zh-CN" altLang="en-US" sz="120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605457" y="2025548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B567-8EE4-4D1B-AE2D-8940BF51EF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9CBFA-CEA9-46F1-9B86-19800644C8D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3608" y="-3243610"/>
            <a:ext cx="5704781" cy="1219200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58443" y="3768407"/>
            <a:ext cx="7302917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商业计划书</a:t>
            </a:r>
            <a:r>
              <a:rPr lang="en-US" altLang="zh-CN" sz="6000" b="1" dirty="0" smtClean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PPT</a:t>
            </a:r>
            <a:endParaRPr lang="zh-CN" altLang="en-US" sz="60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3520" y="4924248"/>
            <a:ext cx="673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14034" y="5601752"/>
            <a:ext cx="1392702" cy="415804"/>
          </a:xfrm>
          <a:prstGeom prst="rect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55303" y="5601306"/>
            <a:ext cx="126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0771" y="5601752"/>
            <a:ext cx="1392702" cy="4158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94996" y="5601306"/>
            <a:ext cx="126909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xxxxxx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1717" y="2377205"/>
            <a:ext cx="307417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latin typeface="Impact" panose="020B0806030902050204" pitchFamily="34" charset="0"/>
                <a:ea typeface="方正兰亭粗黑简体" panose="02000000000000000000" pitchFamily="2" charset="-122"/>
              </a:rPr>
              <a:t>202X</a:t>
            </a:r>
            <a:endParaRPr lang="zh-CN" altLang="en-US" sz="9600" b="1" dirty="0"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flipV="1">
            <a:off x="1014419" y="4756361"/>
            <a:ext cx="1108372" cy="63075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59012" y="1063450"/>
            <a:ext cx="4482707" cy="527537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稻壳儿小白白(http://dwz.cn/Wu2UP)"/>
          <p:cNvSpPr txBox="1">
            <a:spLocks noChangeArrowheads="1"/>
          </p:cNvSpPr>
          <p:nvPr/>
        </p:nvSpPr>
        <p:spPr bwMode="auto">
          <a:xfrm>
            <a:off x="2236140" y="2343191"/>
            <a:ext cx="1736059" cy="2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稻壳儿小白白(http://dwz.cn/Wu2UP)"/>
          <p:cNvSpPr txBox="1">
            <a:spLocks noChangeArrowheads="1"/>
          </p:cNvSpPr>
          <p:nvPr/>
        </p:nvSpPr>
        <p:spPr bwMode="auto">
          <a:xfrm>
            <a:off x="1651605" y="2782847"/>
            <a:ext cx="324344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" name="稻壳儿小白白(http://dwz.cn/Wu2UP)"/>
          <p:cNvSpPr txBox="1">
            <a:spLocks noChangeArrowheads="1"/>
          </p:cNvSpPr>
          <p:nvPr/>
        </p:nvSpPr>
        <p:spPr bwMode="auto">
          <a:xfrm>
            <a:off x="1625519" y="4011546"/>
            <a:ext cx="326953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530696" y="3653306"/>
            <a:ext cx="12300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/>
          <p:nvPr/>
        </p:nvSpPr>
        <p:spPr>
          <a:xfrm>
            <a:off x="5601309" y="3814182"/>
            <a:ext cx="2765606" cy="2524647"/>
          </a:xfrm>
          <a:prstGeom prst="rect">
            <a:avLst/>
          </a:prstGeom>
          <a:blipFill dpi="0" rotWithShape="1">
            <a:blip r:embed="rId1"/>
            <a:srcRect/>
            <a:stretch>
              <a:fillRect l="-30000" t="-3000" r="-17000" b="-6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Rectangle 4"/>
          <p:cNvSpPr/>
          <p:nvPr/>
        </p:nvSpPr>
        <p:spPr>
          <a:xfrm>
            <a:off x="5601309" y="1081843"/>
            <a:ext cx="2765606" cy="2577361"/>
          </a:xfrm>
          <a:prstGeom prst="rect">
            <a:avLst/>
          </a:prstGeom>
          <a:blipFill>
            <a:blip r:embed="rId2"/>
            <a:stretch>
              <a:fillRect l="-30000" t="-3000" r="-17000" b="-6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7"/>
          <p:cNvSpPr/>
          <p:nvPr/>
        </p:nvSpPr>
        <p:spPr>
          <a:xfrm>
            <a:off x="8526505" y="3814182"/>
            <a:ext cx="2765606" cy="2524648"/>
          </a:xfrm>
          <a:prstGeom prst="rect">
            <a:avLst/>
          </a:prstGeom>
          <a:blipFill dpi="0" rotWithShape="1">
            <a:blip r:embed="rId3"/>
            <a:srcRect/>
            <a:stretch>
              <a:fillRect l="-39000" t="-1000" r="-1000" b="-9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8"/>
          <p:cNvSpPr/>
          <p:nvPr/>
        </p:nvSpPr>
        <p:spPr>
          <a:xfrm>
            <a:off x="8526506" y="1081843"/>
            <a:ext cx="2765606" cy="2577361"/>
          </a:xfrm>
          <a:prstGeom prst="rect">
            <a:avLst/>
          </a:prstGeom>
          <a:blipFill>
            <a:blip r:embed="rId4"/>
            <a:stretch>
              <a:fillRect l="-39000" t="-1000" r="-1000" b="-90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矩形 11"/>
          <p:cNvSpPr/>
          <p:nvPr/>
        </p:nvSpPr>
        <p:spPr>
          <a:xfrm>
            <a:off x="8687581" y="3969362"/>
            <a:ext cx="2439522" cy="2219133"/>
          </a:xfrm>
          <a:prstGeom prst="rect">
            <a:avLst/>
          </a:prstGeom>
          <a:solidFill>
            <a:srgbClr val="2E80C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9224401" y="4612816"/>
            <a:ext cx="1323471" cy="43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sz="140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sz="1400" smtClean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1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-47625" y="2429555"/>
            <a:ext cx="12244388" cy="2809418"/>
            <a:chOff x="-47625" y="2062163"/>
            <a:chExt cx="12244388" cy="2809418"/>
          </a:xfrm>
        </p:grpSpPr>
        <p:cxnSp>
          <p:nvCxnSpPr>
            <p:cNvPr id="55" name="直接连接符 54"/>
            <p:cNvCxnSpPr/>
            <p:nvPr/>
          </p:nvCxnSpPr>
          <p:spPr>
            <a:xfrm>
              <a:off x="-47625" y="4869160"/>
              <a:ext cx="3154784" cy="0"/>
            </a:xfrm>
            <a:prstGeom prst="line">
              <a:avLst/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V="1">
              <a:off x="3107159" y="3466032"/>
              <a:ext cx="1583953" cy="1405549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4670772" y="3474244"/>
              <a:ext cx="2827785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V="1">
              <a:off x="7493345" y="2062163"/>
              <a:ext cx="1600649" cy="1414461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9085609" y="2069306"/>
              <a:ext cx="3111154" cy="0"/>
            </a:xfrm>
            <a:prstGeom prst="line">
              <a:avLst/>
            </a:prstGeom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直接连接符 60"/>
          <p:cNvCxnSpPr/>
          <p:nvPr/>
        </p:nvCxnSpPr>
        <p:spPr>
          <a:xfrm>
            <a:off x="-47625" y="5217502"/>
            <a:ext cx="3143968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3096343" y="3811953"/>
            <a:ext cx="1583953" cy="1405549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4680296" y="3815442"/>
            <a:ext cx="2808535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7486202" y="2412092"/>
            <a:ext cx="1594644" cy="140335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9080846" y="2415267"/>
            <a:ext cx="3111154" cy="0"/>
          </a:xfrm>
          <a:prstGeom prst="line">
            <a:avLst/>
          </a:prstGeom>
          <a:ln w="127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/>
          <p:cNvSpPr/>
          <p:nvPr/>
        </p:nvSpPr>
        <p:spPr>
          <a:xfrm>
            <a:off x="4494297" y="3604058"/>
            <a:ext cx="317500" cy="317500"/>
          </a:xfrm>
          <a:prstGeom prst="ellipse">
            <a:avLst/>
          </a:prstGeom>
          <a:solidFill>
            <a:srgbClr val="262626"/>
          </a:solidFill>
          <a:ln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extrusionH="12700">
            <a:contourClr>
              <a:srgbClr val="3D9FA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同心圆 71"/>
          <p:cNvSpPr/>
          <p:nvPr/>
        </p:nvSpPr>
        <p:spPr>
          <a:xfrm>
            <a:off x="4277803" y="3387564"/>
            <a:ext cx="750488" cy="750488"/>
          </a:xfrm>
          <a:prstGeom prst="donut">
            <a:avLst>
              <a:gd name="adj" fmla="val 19827"/>
            </a:avLst>
          </a:prstGeom>
          <a:solidFill>
            <a:srgbClr val="2E80C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2878440" y="4971517"/>
            <a:ext cx="317500" cy="317500"/>
          </a:xfrm>
          <a:prstGeom prst="ellipse">
            <a:avLst/>
          </a:prstGeom>
          <a:solidFill>
            <a:srgbClr val="262626"/>
          </a:solidFill>
          <a:ln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extrusionH="12700">
            <a:contourClr>
              <a:srgbClr val="3D9FA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9" name="同心圆 78"/>
          <p:cNvSpPr/>
          <p:nvPr/>
        </p:nvSpPr>
        <p:spPr>
          <a:xfrm>
            <a:off x="2661946" y="4755023"/>
            <a:ext cx="750488" cy="750488"/>
          </a:xfrm>
          <a:prstGeom prst="donut">
            <a:avLst>
              <a:gd name="adj" fmla="val 19827"/>
            </a:avLst>
          </a:prstGeom>
          <a:solidFill>
            <a:srgbClr val="2E80C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7294647" y="3572308"/>
            <a:ext cx="317500" cy="317500"/>
          </a:xfrm>
          <a:prstGeom prst="ellipse">
            <a:avLst/>
          </a:prstGeom>
          <a:solidFill>
            <a:srgbClr val="262626"/>
          </a:solidFill>
          <a:ln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extrusionH="12700">
            <a:contourClr>
              <a:srgbClr val="3D9FA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6" name="同心圆 85"/>
          <p:cNvSpPr/>
          <p:nvPr/>
        </p:nvSpPr>
        <p:spPr>
          <a:xfrm>
            <a:off x="7078153" y="3355814"/>
            <a:ext cx="750488" cy="750488"/>
          </a:xfrm>
          <a:prstGeom prst="donut">
            <a:avLst>
              <a:gd name="adj" fmla="val 19827"/>
            </a:avLst>
          </a:prstGeom>
          <a:solidFill>
            <a:srgbClr val="2E80C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8898022" y="2238808"/>
            <a:ext cx="317500" cy="317500"/>
          </a:xfrm>
          <a:prstGeom prst="ellipse">
            <a:avLst/>
          </a:prstGeom>
          <a:solidFill>
            <a:srgbClr val="262626"/>
          </a:solidFill>
          <a:ln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extrusionH="12700">
            <a:contourClr>
              <a:srgbClr val="3D9FA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3" name="同心圆 92"/>
          <p:cNvSpPr/>
          <p:nvPr/>
        </p:nvSpPr>
        <p:spPr>
          <a:xfrm>
            <a:off x="8681528" y="2022314"/>
            <a:ext cx="750488" cy="750488"/>
          </a:xfrm>
          <a:prstGeom prst="donut">
            <a:avLst>
              <a:gd name="adj" fmla="val 19827"/>
            </a:avLst>
          </a:prstGeom>
          <a:solidFill>
            <a:srgbClr val="2E80C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4" name="Freeform 8"/>
          <p:cNvSpPr/>
          <p:nvPr/>
        </p:nvSpPr>
        <p:spPr bwMode="auto">
          <a:xfrm>
            <a:off x="4574241" y="3105244"/>
            <a:ext cx="159535" cy="138392"/>
          </a:xfrm>
          <a:custGeom>
            <a:avLst/>
            <a:gdLst>
              <a:gd name="T0" fmla="*/ 166 w 166"/>
              <a:gd name="T1" fmla="*/ 0 h 144"/>
              <a:gd name="T2" fmla="*/ 83 w 166"/>
              <a:gd name="T3" fmla="*/ 144 h 144"/>
              <a:gd name="T4" fmla="*/ 0 w 166"/>
              <a:gd name="T5" fmla="*/ 0 h 144"/>
              <a:gd name="T6" fmla="*/ 166 w 166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6" h="144">
                <a:moveTo>
                  <a:pt x="166" y="0"/>
                </a:moveTo>
                <a:lnTo>
                  <a:pt x="83" y="144"/>
                </a:lnTo>
                <a:lnTo>
                  <a:pt x="0" y="0"/>
                </a:lnTo>
                <a:lnTo>
                  <a:pt x="166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Oval 9"/>
          <p:cNvSpPr>
            <a:spLocks noChangeArrowheads="1"/>
          </p:cNvSpPr>
          <p:nvPr/>
        </p:nvSpPr>
        <p:spPr bwMode="auto">
          <a:xfrm>
            <a:off x="4515616" y="2745809"/>
            <a:ext cx="274862" cy="274862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10"/>
          <p:cNvSpPr/>
          <p:nvPr/>
        </p:nvSpPr>
        <p:spPr bwMode="auto">
          <a:xfrm>
            <a:off x="4608839" y="2800590"/>
            <a:ext cx="103794" cy="165302"/>
          </a:xfrm>
          <a:custGeom>
            <a:avLst/>
            <a:gdLst>
              <a:gd name="T0" fmla="*/ 9 w 46"/>
              <a:gd name="T1" fmla="*/ 0 h 73"/>
              <a:gd name="T2" fmla="*/ 8 w 46"/>
              <a:gd name="T3" fmla="*/ 1 h 73"/>
              <a:gd name="T4" fmla="*/ 1 w 46"/>
              <a:gd name="T5" fmla="*/ 8 h 73"/>
              <a:gd name="T6" fmla="*/ 1 w 46"/>
              <a:gd name="T7" fmla="*/ 11 h 73"/>
              <a:gd name="T8" fmla="*/ 26 w 46"/>
              <a:gd name="T9" fmla="*/ 37 h 73"/>
              <a:gd name="T10" fmla="*/ 1 w 46"/>
              <a:gd name="T11" fmla="*/ 63 h 73"/>
              <a:gd name="T12" fmla="*/ 1 w 46"/>
              <a:gd name="T13" fmla="*/ 65 h 73"/>
              <a:gd name="T14" fmla="*/ 8 w 46"/>
              <a:gd name="T15" fmla="*/ 73 h 73"/>
              <a:gd name="T16" fmla="*/ 9 w 46"/>
              <a:gd name="T17" fmla="*/ 73 h 73"/>
              <a:gd name="T18" fmla="*/ 11 w 46"/>
              <a:gd name="T19" fmla="*/ 73 h 73"/>
              <a:gd name="T20" fmla="*/ 38 w 46"/>
              <a:gd name="T21" fmla="*/ 45 h 73"/>
              <a:gd name="T22" fmla="*/ 45 w 46"/>
              <a:gd name="T23" fmla="*/ 38 h 73"/>
              <a:gd name="T24" fmla="*/ 45 w 46"/>
              <a:gd name="T25" fmla="*/ 35 h 73"/>
              <a:gd name="T26" fmla="*/ 38 w 46"/>
              <a:gd name="T27" fmla="*/ 28 h 73"/>
              <a:gd name="T28" fmla="*/ 11 w 46"/>
              <a:gd name="T29" fmla="*/ 1 h 73"/>
              <a:gd name="T30" fmla="*/ 9 w 46"/>
              <a:gd name="T31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73">
                <a:moveTo>
                  <a:pt x="9" y="0"/>
                </a:moveTo>
                <a:cubicBezTo>
                  <a:pt x="9" y="0"/>
                  <a:pt x="8" y="0"/>
                  <a:pt x="8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9"/>
                  <a:pt x="0" y="10"/>
                  <a:pt x="1" y="11"/>
                </a:cubicBezTo>
                <a:cubicBezTo>
                  <a:pt x="26" y="37"/>
                  <a:pt x="26" y="37"/>
                  <a:pt x="26" y="37"/>
                </a:cubicBezTo>
                <a:cubicBezTo>
                  <a:pt x="1" y="63"/>
                  <a:pt x="1" y="63"/>
                  <a:pt x="1" y="63"/>
                </a:cubicBezTo>
                <a:cubicBezTo>
                  <a:pt x="0" y="63"/>
                  <a:pt x="0" y="64"/>
                  <a:pt x="1" y="65"/>
                </a:cubicBezTo>
                <a:cubicBezTo>
                  <a:pt x="8" y="73"/>
                  <a:pt x="8" y="73"/>
                  <a:pt x="8" y="73"/>
                </a:cubicBezTo>
                <a:cubicBezTo>
                  <a:pt x="8" y="73"/>
                  <a:pt x="9" y="73"/>
                  <a:pt x="9" y="73"/>
                </a:cubicBezTo>
                <a:cubicBezTo>
                  <a:pt x="10" y="73"/>
                  <a:pt x="10" y="73"/>
                  <a:pt x="11" y="73"/>
                </a:cubicBezTo>
                <a:cubicBezTo>
                  <a:pt x="38" y="45"/>
                  <a:pt x="38" y="45"/>
                  <a:pt x="38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46" y="37"/>
                  <a:pt x="46" y="36"/>
                  <a:pt x="45" y="35"/>
                </a:cubicBezTo>
                <a:cubicBezTo>
                  <a:pt x="38" y="28"/>
                  <a:pt x="38" y="28"/>
                  <a:pt x="38" y="28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0"/>
                  <a:pt x="10" y="0"/>
                  <a:pt x="9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11"/>
          <p:cNvSpPr/>
          <p:nvPr/>
        </p:nvSpPr>
        <p:spPr bwMode="auto">
          <a:xfrm>
            <a:off x="8980576" y="1761577"/>
            <a:ext cx="161457" cy="138392"/>
          </a:xfrm>
          <a:custGeom>
            <a:avLst/>
            <a:gdLst>
              <a:gd name="T0" fmla="*/ 168 w 168"/>
              <a:gd name="T1" fmla="*/ 0 h 144"/>
              <a:gd name="T2" fmla="*/ 85 w 168"/>
              <a:gd name="T3" fmla="*/ 144 h 144"/>
              <a:gd name="T4" fmla="*/ 0 w 168"/>
              <a:gd name="T5" fmla="*/ 0 h 144"/>
              <a:gd name="T6" fmla="*/ 168 w 168"/>
              <a:gd name="T7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8" h="144">
                <a:moveTo>
                  <a:pt x="168" y="0"/>
                </a:moveTo>
                <a:lnTo>
                  <a:pt x="85" y="144"/>
                </a:lnTo>
                <a:lnTo>
                  <a:pt x="0" y="0"/>
                </a:lnTo>
                <a:lnTo>
                  <a:pt x="168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Freeform 12"/>
          <p:cNvSpPr/>
          <p:nvPr/>
        </p:nvSpPr>
        <p:spPr bwMode="auto">
          <a:xfrm>
            <a:off x="7391202" y="4263370"/>
            <a:ext cx="158574" cy="138392"/>
          </a:xfrm>
          <a:custGeom>
            <a:avLst/>
            <a:gdLst>
              <a:gd name="T0" fmla="*/ 0 w 165"/>
              <a:gd name="T1" fmla="*/ 144 h 144"/>
              <a:gd name="T2" fmla="*/ 83 w 165"/>
              <a:gd name="T3" fmla="*/ 0 h 144"/>
              <a:gd name="T4" fmla="*/ 165 w 165"/>
              <a:gd name="T5" fmla="*/ 144 h 144"/>
              <a:gd name="T6" fmla="*/ 0 w 165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5" h="144">
                <a:moveTo>
                  <a:pt x="0" y="144"/>
                </a:moveTo>
                <a:lnTo>
                  <a:pt x="83" y="0"/>
                </a:lnTo>
                <a:lnTo>
                  <a:pt x="165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Freeform 13"/>
          <p:cNvSpPr/>
          <p:nvPr/>
        </p:nvSpPr>
        <p:spPr bwMode="auto">
          <a:xfrm>
            <a:off x="2957898" y="5612527"/>
            <a:ext cx="160497" cy="138392"/>
          </a:xfrm>
          <a:custGeom>
            <a:avLst/>
            <a:gdLst>
              <a:gd name="T0" fmla="*/ 0 w 167"/>
              <a:gd name="T1" fmla="*/ 144 h 144"/>
              <a:gd name="T2" fmla="*/ 82 w 167"/>
              <a:gd name="T3" fmla="*/ 0 h 144"/>
              <a:gd name="T4" fmla="*/ 167 w 167"/>
              <a:gd name="T5" fmla="*/ 144 h 144"/>
              <a:gd name="T6" fmla="*/ 0 w 167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" h="144">
                <a:moveTo>
                  <a:pt x="0" y="144"/>
                </a:moveTo>
                <a:lnTo>
                  <a:pt x="82" y="0"/>
                </a:lnTo>
                <a:lnTo>
                  <a:pt x="167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>
            <a:off x="7332578" y="4468075"/>
            <a:ext cx="273901" cy="273901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15"/>
          <p:cNvSpPr/>
          <p:nvPr/>
        </p:nvSpPr>
        <p:spPr bwMode="auto">
          <a:xfrm>
            <a:off x="7377747" y="4585324"/>
            <a:ext cx="186445" cy="39404"/>
          </a:xfrm>
          <a:custGeom>
            <a:avLst/>
            <a:gdLst>
              <a:gd name="T0" fmla="*/ 80 w 82"/>
              <a:gd name="T1" fmla="*/ 0 h 17"/>
              <a:gd name="T2" fmla="*/ 2 w 82"/>
              <a:gd name="T3" fmla="*/ 0 h 17"/>
              <a:gd name="T4" fmla="*/ 0 w 82"/>
              <a:gd name="T5" fmla="*/ 2 h 17"/>
              <a:gd name="T6" fmla="*/ 0 w 82"/>
              <a:gd name="T7" fmla="*/ 15 h 17"/>
              <a:gd name="T8" fmla="*/ 2 w 82"/>
              <a:gd name="T9" fmla="*/ 17 h 17"/>
              <a:gd name="T10" fmla="*/ 80 w 82"/>
              <a:gd name="T11" fmla="*/ 17 h 17"/>
              <a:gd name="T12" fmla="*/ 82 w 82"/>
              <a:gd name="T13" fmla="*/ 15 h 17"/>
              <a:gd name="T14" fmla="*/ 82 w 82"/>
              <a:gd name="T15" fmla="*/ 2 h 17"/>
              <a:gd name="T16" fmla="*/ 80 w 82"/>
              <a:gd name="T1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" h="17">
                <a:moveTo>
                  <a:pt x="8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1" y="17"/>
                  <a:pt x="2" y="17"/>
                </a:cubicBezTo>
                <a:cubicBezTo>
                  <a:pt x="80" y="17"/>
                  <a:pt x="80" y="17"/>
                  <a:pt x="80" y="17"/>
                </a:cubicBezTo>
                <a:cubicBezTo>
                  <a:pt x="81" y="17"/>
                  <a:pt x="82" y="16"/>
                  <a:pt x="82" y="15"/>
                </a:cubicBezTo>
                <a:cubicBezTo>
                  <a:pt x="82" y="2"/>
                  <a:pt x="82" y="2"/>
                  <a:pt x="82" y="2"/>
                </a:cubicBezTo>
                <a:cubicBezTo>
                  <a:pt x="82" y="1"/>
                  <a:pt x="81" y="0"/>
                  <a:pt x="8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2" name="组合 101"/>
          <p:cNvGrpSpPr/>
          <p:nvPr/>
        </p:nvGrpSpPr>
        <p:grpSpPr>
          <a:xfrm>
            <a:off x="8921952" y="1423647"/>
            <a:ext cx="271979" cy="274862"/>
            <a:chOff x="8921952" y="1124744"/>
            <a:chExt cx="271979" cy="274862"/>
          </a:xfrm>
        </p:grpSpPr>
        <p:sp>
          <p:nvSpPr>
            <p:cNvPr id="103" name="Oval 16"/>
            <p:cNvSpPr>
              <a:spLocks noChangeArrowheads="1"/>
            </p:cNvSpPr>
            <p:nvPr/>
          </p:nvSpPr>
          <p:spPr bwMode="auto">
            <a:xfrm>
              <a:off x="8921952" y="1124744"/>
              <a:ext cx="271979" cy="274862"/>
            </a:xfrm>
            <a:prstGeom prst="ellipse">
              <a:avLst/>
            </a:prstGeom>
            <a:solidFill>
              <a:srgbClr val="2E80C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7"/>
            <p:cNvSpPr/>
            <p:nvPr/>
          </p:nvSpPr>
          <p:spPr bwMode="auto">
            <a:xfrm>
              <a:off x="8983460" y="1188174"/>
              <a:ext cx="149925" cy="148003"/>
            </a:xfrm>
            <a:custGeom>
              <a:avLst/>
              <a:gdLst>
                <a:gd name="T0" fmla="*/ 38 w 66"/>
                <a:gd name="T1" fmla="*/ 0 h 65"/>
                <a:gd name="T2" fmla="*/ 28 w 66"/>
                <a:gd name="T3" fmla="*/ 0 h 65"/>
                <a:gd name="T4" fmla="*/ 26 w 66"/>
                <a:gd name="T5" fmla="*/ 1 h 65"/>
                <a:gd name="T6" fmla="*/ 26 w 66"/>
                <a:gd name="T7" fmla="*/ 26 h 65"/>
                <a:gd name="T8" fmla="*/ 2 w 66"/>
                <a:gd name="T9" fmla="*/ 26 h 65"/>
                <a:gd name="T10" fmla="*/ 0 w 66"/>
                <a:gd name="T11" fmla="*/ 27 h 65"/>
                <a:gd name="T12" fmla="*/ 0 w 66"/>
                <a:gd name="T13" fmla="*/ 37 h 65"/>
                <a:gd name="T14" fmla="*/ 2 w 66"/>
                <a:gd name="T15" fmla="*/ 39 h 65"/>
                <a:gd name="T16" fmla="*/ 26 w 66"/>
                <a:gd name="T17" fmla="*/ 39 h 65"/>
                <a:gd name="T18" fmla="*/ 26 w 66"/>
                <a:gd name="T19" fmla="*/ 64 h 65"/>
                <a:gd name="T20" fmla="*/ 28 w 66"/>
                <a:gd name="T21" fmla="*/ 65 h 65"/>
                <a:gd name="T22" fmla="*/ 38 w 66"/>
                <a:gd name="T23" fmla="*/ 65 h 65"/>
                <a:gd name="T24" fmla="*/ 40 w 66"/>
                <a:gd name="T25" fmla="*/ 64 h 65"/>
                <a:gd name="T26" fmla="*/ 40 w 66"/>
                <a:gd name="T27" fmla="*/ 39 h 65"/>
                <a:gd name="T28" fmla="*/ 64 w 66"/>
                <a:gd name="T29" fmla="*/ 39 h 65"/>
                <a:gd name="T30" fmla="*/ 66 w 66"/>
                <a:gd name="T31" fmla="*/ 37 h 65"/>
                <a:gd name="T32" fmla="*/ 66 w 66"/>
                <a:gd name="T33" fmla="*/ 27 h 65"/>
                <a:gd name="T34" fmla="*/ 64 w 66"/>
                <a:gd name="T35" fmla="*/ 26 h 65"/>
                <a:gd name="T36" fmla="*/ 40 w 66"/>
                <a:gd name="T37" fmla="*/ 26 h 65"/>
                <a:gd name="T38" fmla="*/ 40 w 66"/>
                <a:gd name="T39" fmla="*/ 1 h 65"/>
                <a:gd name="T40" fmla="*/ 38 w 66"/>
                <a:gd name="T4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65">
                  <a:moveTo>
                    <a:pt x="3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6" y="1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7"/>
                    <a:pt x="0" y="2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64"/>
                    <a:pt x="26" y="64"/>
                    <a:pt x="26" y="64"/>
                  </a:cubicBezTo>
                  <a:cubicBezTo>
                    <a:pt x="26" y="64"/>
                    <a:pt x="27" y="65"/>
                    <a:pt x="2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5"/>
                    <a:pt x="40" y="64"/>
                    <a:pt x="40" y="6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9"/>
                    <a:pt x="66" y="38"/>
                    <a:pt x="66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65" y="26"/>
                    <a:pt x="64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6" name="Oval 18"/>
          <p:cNvSpPr>
            <a:spLocks noChangeArrowheads="1"/>
          </p:cNvSpPr>
          <p:nvPr/>
        </p:nvSpPr>
        <p:spPr bwMode="auto">
          <a:xfrm>
            <a:off x="2901195" y="5831119"/>
            <a:ext cx="273901" cy="274862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Freeform 19"/>
          <p:cNvSpPr/>
          <p:nvPr/>
        </p:nvSpPr>
        <p:spPr bwMode="auto">
          <a:xfrm>
            <a:off x="2976157" y="5906081"/>
            <a:ext cx="123976" cy="124937"/>
          </a:xfrm>
          <a:custGeom>
            <a:avLst/>
            <a:gdLst>
              <a:gd name="T0" fmla="*/ 46 w 55"/>
              <a:gd name="T1" fmla="*/ 0 h 55"/>
              <a:gd name="T2" fmla="*/ 45 w 55"/>
              <a:gd name="T3" fmla="*/ 1 h 55"/>
              <a:gd name="T4" fmla="*/ 27 w 55"/>
              <a:gd name="T5" fmla="*/ 18 h 55"/>
              <a:gd name="T6" fmla="*/ 10 w 55"/>
              <a:gd name="T7" fmla="*/ 1 h 55"/>
              <a:gd name="T8" fmla="*/ 9 w 55"/>
              <a:gd name="T9" fmla="*/ 0 h 55"/>
              <a:gd name="T10" fmla="*/ 8 w 55"/>
              <a:gd name="T11" fmla="*/ 1 h 55"/>
              <a:gd name="T12" fmla="*/ 1 w 55"/>
              <a:gd name="T13" fmla="*/ 8 h 55"/>
              <a:gd name="T14" fmla="*/ 1 w 55"/>
              <a:gd name="T15" fmla="*/ 10 h 55"/>
              <a:gd name="T16" fmla="*/ 18 w 55"/>
              <a:gd name="T17" fmla="*/ 28 h 55"/>
              <a:gd name="T18" fmla="*/ 1 w 55"/>
              <a:gd name="T19" fmla="*/ 45 h 55"/>
              <a:gd name="T20" fmla="*/ 1 w 55"/>
              <a:gd name="T21" fmla="*/ 47 h 55"/>
              <a:gd name="T22" fmla="*/ 8 w 55"/>
              <a:gd name="T23" fmla="*/ 55 h 55"/>
              <a:gd name="T24" fmla="*/ 9 w 55"/>
              <a:gd name="T25" fmla="*/ 55 h 55"/>
              <a:gd name="T26" fmla="*/ 10 w 55"/>
              <a:gd name="T27" fmla="*/ 55 h 55"/>
              <a:gd name="T28" fmla="*/ 27 w 55"/>
              <a:gd name="T29" fmla="*/ 37 h 55"/>
              <a:gd name="T30" fmla="*/ 45 w 55"/>
              <a:gd name="T31" fmla="*/ 55 h 55"/>
              <a:gd name="T32" fmla="*/ 46 w 55"/>
              <a:gd name="T33" fmla="*/ 55 h 55"/>
              <a:gd name="T34" fmla="*/ 47 w 55"/>
              <a:gd name="T35" fmla="*/ 55 h 55"/>
              <a:gd name="T36" fmla="*/ 54 w 55"/>
              <a:gd name="T37" fmla="*/ 47 h 55"/>
              <a:gd name="T38" fmla="*/ 54 w 55"/>
              <a:gd name="T39" fmla="*/ 45 h 55"/>
              <a:gd name="T40" fmla="*/ 37 w 55"/>
              <a:gd name="T41" fmla="*/ 28 h 55"/>
              <a:gd name="T42" fmla="*/ 54 w 55"/>
              <a:gd name="T43" fmla="*/ 10 h 55"/>
              <a:gd name="T44" fmla="*/ 54 w 55"/>
              <a:gd name="T45" fmla="*/ 8 h 55"/>
              <a:gd name="T46" fmla="*/ 47 w 55"/>
              <a:gd name="T47" fmla="*/ 1 h 55"/>
              <a:gd name="T48" fmla="*/ 46 w 55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5" h="55">
                <a:moveTo>
                  <a:pt x="46" y="0"/>
                </a:moveTo>
                <a:cubicBezTo>
                  <a:pt x="46" y="0"/>
                  <a:pt x="45" y="0"/>
                  <a:pt x="45" y="1"/>
                </a:cubicBezTo>
                <a:cubicBezTo>
                  <a:pt x="27" y="18"/>
                  <a:pt x="27" y="18"/>
                  <a:pt x="27" y="18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0"/>
                  <a:pt x="9" y="0"/>
                  <a:pt x="9" y="0"/>
                </a:cubicBezTo>
                <a:cubicBezTo>
                  <a:pt x="8" y="0"/>
                  <a:pt x="8" y="0"/>
                  <a:pt x="8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9"/>
                  <a:pt x="1" y="10"/>
                </a:cubicBezTo>
                <a:cubicBezTo>
                  <a:pt x="18" y="28"/>
                  <a:pt x="18" y="28"/>
                  <a:pt x="18" y="28"/>
                </a:cubicBezTo>
                <a:cubicBezTo>
                  <a:pt x="1" y="45"/>
                  <a:pt x="1" y="45"/>
                  <a:pt x="1" y="45"/>
                </a:cubicBezTo>
                <a:cubicBezTo>
                  <a:pt x="0" y="46"/>
                  <a:pt x="0" y="47"/>
                  <a:pt x="1" y="47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55"/>
                  <a:pt x="8" y="55"/>
                  <a:pt x="9" y="55"/>
                </a:cubicBezTo>
                <a:cubicBezTo>
                  <a:pt x="9" y="55"/>
                  <a:pt x="10" y="55"/>
                  <a:pt x="10" y="55"/>
                </a:cubicBezTo>
                <a:cubicBezTo>
                  <a:pt x="27" y="37"/>
                  <a:pt x="27" y="37"/>
                  <a:pt x="27" y="37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5"/>
                  <a:pt x="46" y="55"/>
                  <a:pt x="46" y="55"/>
                </a:cubicBezTo>
                <a:cubicBezTo>
                  <a:pt x="47" y="55"/>
                  <a:pt x="47" y="55"/>
                  <a:pt x="47" y="55"/>
                </a:cubicBezTo>
                <a:cubicBezTo>
                  <a:pt x="54" y="47"/>
                  <a:pt x="54" y="47"/>
                  <a:pt x="54" y="47"/>
                </a:cubicBezTo>
                <a:cubicBezTo>
                  <a:pt x="55" y="47"/>
                  <a:pt x="55" y="46"/>
                  <a:pt x="54" y="45"/>
                </a:cubicBezTo>
                <a:cubicBezTo>
                  <a:pt x="37" y="28"/>
                  <a:pt x="37" y="28"/>
                  <a:pt x="37" y="28"/>
                </a:cubicBezTo>
                <a:cubicBezTo>
                  <a:pt x="54" y="10"/>
                  <a:pt x="54" y="10"/>
                  <a:pt x="54" y="10"/>
                </a:cubicBezTo>
                <a:cubicBezTo>
                  <a:pt x="55" y="9"/>
                  <a:pt x="55" y="8"/>
                  <a:pt x="54" y="8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0"/>
                  <a:pt x="47" y="0"/>
                  <a:pt x="46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40683" y="3496559"/>
            <a:ext cx="2350974" cy="581868"/>
            <a:chOff x="940683" y="3148217"/>
            <a:chExt cx="2350974" cy="581868"/>
          </a:xfrm>
        </p:grpSpPr>
        <p:sp>
          <p:nvSpPr>
            <p:cNvPr id="12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4389522" y="4288586"/>
            <a:ext cx="2350974" cy="581868"/>
            <a:chOff x="940683" y="3148217"/>
            <a:chExt cx="2350974" cy="581868"/>
          </a:xfrm>
        </p:grpSpPr>
        <p:sp>
          <p:nvSpPr>
            <p:cNvPr id="12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5367770" y="2107105"/>
            <a:ext cx="2350974" cy="581868"/>
            <a:chOff x="940683" y="3148217"/>
            <a:chExt cx="2350974" cy="581868"/>
          </a:xfrm>
        </p:grpSpPr>
        <p:sp>
          <p:nvSpPr>
            <p:cNvPr id="12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8839462" y="2976517"/>
            <a:ext cx="2350974" cy="581868"/>
            <a:chOff x="940683" y="3148217"/>
            <a:chExt cx="2350974" cy="581868"/>
          </a:xfrm>
        </p:grpSpPr>
        <p:sp>
          <p:nvSpPr>
            <p:cNvPr id="12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5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382787" y="5773154"/>
            <a:ext cx="5489753" cy="38397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3618825" y="5751694"/>
            <a:ext cx="934126" cy="383976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Freeform 24"/>
          <p:cNvSpPr/>
          <p:nvPr/>
        </p:nvSpPr>
        <p:spPr bwMode="auto">
          <a:xfrm>
            <a:off x="3721048" y="3473235"/>
            <a:ext cx="2190823" cy="800932"/>
          </a:xfrm>
          <a:custGeom>
            <a:avLst/>
            <a:gdLst>
              <a:gd name="T0" fmla="*/ 1633 w 1633"/>
              <a:gd name="T1" fmla="*/ 0 h 597"/>
              <a:gd name="T2" fmla="*/ 161 w 1633"/>
              <a:gd name="T3" fmla="*/ 7 h 597"/>
              <a:gd name="T4" fmla="*/ 0 w 1633"/>
              <a:gd name="T5" fmla="*/ 295 h 597"/>
              <a:gd name="T6" fmla="*/ 163 w 1633"/>
              <a:gd name="T7" fmla="*/ 597 h 597"/>
              <a:gd name="T8" fmla="*/ 1071 w 1633"/>
              <a:gd name="T9" fmla="*/ 592 h 597"/>
              <a:gd name="T10" fmla="*/ 1633 w 1633"/>
              <a:gd name="T11" fmla="*/ 0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3" h="597">
                <a:moveTo>
                  <a:pt x="1633" y="0"/>
                </a:moveTo>
                <a:lnTo>
                  <a:pt x="161" y="7"/>
                </a:lnTo>
                <a:lnTo>
                  <a:pt x="0" y="295"/>
                </a:lnTo>
                <a:lnTo>
                  <a:pt x="163" y="597"/>
                </a:lnTo>
                <a:lnTo>
                  <a:pt x="1071" y="592"/>
                </a:lnTo>
                <a:lnTo>
                  <a:pt x="1633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986617" y="3590969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986617" y="4181519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22"/>
          <p:cNvSpPr/>
          <p:nvPr/>
        </p:nvSpPr>
        <p:spPr bwMode="auto">
          <a:xfrm>
            <a:off x="4900309" y="4753115"/>
            <a:ext cx="2235096" cy="795565"/>
          </a:xfrm>
          <a:custGeom>
            <a:avLst/>
            <a:gdLst>
              <a:gd name="T0" fmla="*/ 567 w 1666"/>
              <a:gd name="T1" fmla="*/ 0 h 593"/>
              <a:gd name="T2" fmla="*/ 1505 w 1666"/>
              <a:gd name="T3" fmla="*/ 0 h 593"/>
              <a:gd name="T4" fmla="*/ 1666 w 1666"/>
              <a:gd name="T5" fmla="*/ 290 h 593"/>
              <a:gd name="T6" fmla="*/ 1503 w 1666"/>
              <a:gd name="T7" fmla="*/ 586 h 593"/>
              <a:gd name="T8" fmla="*/ 0 w 1666"/>
              <a:gd name="T9" fmla="*/ 593 h 593"/>
              <a:gd name="T10" fmla="*/ 567 w 1666"/>
              <a:gd name="T11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6" h="593">
                <a:moveTo>
                  <a:pt x="567" y="0"/>
                </a:moveTo>
                <a:lnTo>
                  <a:pt x="1505" y="0"/>
                </a:lnTo>
                <a:lnTo>
                  <a:pt x="1666" y="290"/>
                </a:lnTo>
                <a:lnTo>
                  <a:pt x="1503" y="586"/>
                </a:lnTo>
                <a:lnTo>
                  <a:pt x="0" y="593"/>
                </a:lnTo>
                <a:lnTo>
                  <a:pt x="567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872442" y="4857794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872442" y="5448344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3"/>
          <p:cNvSpPr/>
          <p:nvPr/>
        </p:nvSpPr>
        <p:spPr bwMode="auto">
          <a:xfrm>
            <a:off x="6407919" y="3159598"/>
            <a:ext cx="2209947" cy="797952"/>
          </a:xfrm>
          <a:custGeom>
            <a:avLst/>
            <a:gdLst>
              <a:gd name="T0" fmla="*/ 570 w 1642"/>
              <a:gd name="T1" fmla="*/ 0 h 593"/>
              <a:gd name="T2" fmla="*/ 1479 w 1642"/>
              <a:gd name="T3" fmla="*/ 0 h 593"/>
              <a:gd name="T4" fmla="*/ 1642 w 1642"/>
              <a:gd name="T5" fmla="*/ 295 h 593"/>
              <a:gd name="T6" fmla="*/ 1479 w 1642"/>
              <a:gd name="T7" fmla="*/ 593 h 593"/>
              <a:gd name="T8" fmla="*/ 0 w 1642"/>
              <a:gd name="T9" fmla="*/ 593 h 593"/>
              <a:gd name="T10" fmla="*/ 570 w 1642"/>
              <a:gd name="T11" fmla="*/ 0 h 593"/>
              <a:gd name="connsiteX0" fmla="*/ 3406 w 10000"/>
              <a:gd name="connsiteY0" fmla="*/ 0 h 10030"/>
              <a:gd name="connsiteX1" fmla="*/ 9007 w 10000"/>
              <a:gd name="connsiteY1" fmla="*/ 30 h 10030"/>
              <a:gd name="connsiteX2" fmla="*/ 10000 w 10000"/>
              <a:gd name="connsiteY2" fmla="*/ 5005 h 10030"/>
              <a:gd name="connsiteX3" fmla="*/ 9007 w 10000"/>
              <a:gd name="connsiteY3" fmla="*/ 10030 h 10030"/>
              <a:gd name="connsiteX4" fmla="*/ 0 w 10000"/>
              <a:gd name="connsiteY4" fmla="*/ 10030 h 10030"/>
              <a:gd name="connsiteX5" fmla="*/ 3406 w 10000"/>
              <a:gd name="connsiteY5" fmla="*/ 0 h 10030"/>
              <a:gd name="connsiteX0-1" fmla="*/ 3438 w 10032"/>
              <a:gd name="connsiteY0-2" fmla="*/ 0 h 10030"/>
              <a:gd name="connsiteX1-3" fmla="*/ 9039 w 10032"/>
              <a:gd name="connsiteY1-4" fmla="*/ 30 h 10030"/>
              <a:gd name="connsiteX2-5" fmla="*/ 10032 w 10032"/>
              <a:gd name="connsiteY2-6" fmla="*/ 5005 h 10030"/>
              <a:gd name="connsiteX3-7" fmla="*/ 9039 w 10032"/>
              <a:gd name="connsiteY3-8" fmla="*/ 10030 h 10030"/>
              <a:gd name="connsiteX4-9" fmla="*/ 0 w 10032"/>
              <a:gd name="connsiteY4-10" fmla="*/ 10030 h 10030"/>
              <a:gd name="connsiteX5-11" fmla="*/ 3438 w 10032"/>
              <a:gd name="connsiteY5-12" fmla="*/ 0 h 100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32" h="10030">
                <a:moveTo>
                  <a:pt x="3438" y="0"/>
                </a:moveTo>
                <a:lnTo>
                  <a:pt x="9039" y="30"/>
                </a:lnTo>
                <a:lnTo>
                  <a:pt x="10032" y="5005"/>
                </a:lnTo>
                <a:lnTo>
                  <a:pt x="9039" y="10030"/>
                </a:lnTo>
                <a:lnTo>
                  <a:pt x="0" y="10030"/>
                </a:lnTo>
                <a:lnTo>
                  <a:pt x="3438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358342" y="3267119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358342" y="3857669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25"/>
          <p:cNvSpPr/>
          <p:nvPr/>
        </p:nvSpPr>
        <p:spPr bwMode="auto">
          <a:xfrm>
            <a:off x="5202168" y="1887471"/>
            <a:ext cx="2236622" cy="790199"/>
          </a:xfrm>
          <a:custGeom>
            <a:avLst/>
            <a:gdLst>
              <a:gd name="T0" fmla="*/ 1660 w 1660"/>
              <a:gd name="T1" fmla="*/ 0 h 589"/>
              <a:gd name="T2" fmla="*/ 160 w 1660"/>
              <a:gd name="T3" fmla="*/ 0 h 589"/>
              <a:gd name="T4" fmla="*/ 0 w 1660"/>
              <a:gd name="T5" fmla="*/ 291 h 589"/>
              <a:gd name="T6" fmla="*/ 160 w 1660"/>
              <a:gd name="T7" fmla="*/ 589 h 589"/>
              <a:gd name="T8" fmla="*/ 1098 w 1660"/>
              <a:gd name="T9" fmla="*/ 589 h 589"/>
              <a:gd name="T10" fmla="*/ 1660 w 1660"/>
              <a:gd name="T11" fmla="*/ 0 h 589"/>
              <a:gd name="connsiteX0" fmla="*/ 10043 w 10043"/>
              <a:gd name="connsiteY0" fmla="*/ 30 h 10000"/>
              <a:gd name="connsiteX1" fmla="*/ 964 w 10043"/>
              <a:gd name="connsiteY1" fmla="*/ 0 h 10000"/>
              <a:gd name="connsiteX2" fmla="*/ 0 w 10043"/>
              <a:gd name="connsiteY2" fmla="*/ 4941 h 10000"/>
              <a:gd name="connsiteX3" fmla="*/ 964 w 10043"/>
              <a:gd name="connsiteY3" fmla="*/ 10000 h 10000"/>
              <a:gd name="connsiteX4" fmla="*/ 6614 w 10043"/>
              <a:gd name="connsiteY4" fmla="*/ 10000 h 10000"/>
              <a:gd name="connsiteX5" fmla="*/ 10043 w 10043"/>
              <a:gd name="connsiteY5" fmla="*/ 3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3" h="10000">
                <a:moveTo>
                  <a:pt x="10043" y="30"/>
                </a:moveTo>
                <a:lnTo>
                  <a:pt x="964" y="0"/>
                </a:lnTo>
                <a:lnTo>
                  <a:pt x="0" y="4941"/>
                </a:lnTo>
                <a:lnTo>
                  <a:pt x="964" y="10000"/>
                </a:lnTo>
                <a:lnTo>
                  <a:pt x="6614" y="10000"/>
                </a:lnTo>
                <a:lnTo>
                  <a:pt x="10043" y="3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472517" y="1981244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472517" y="2571794"/>
            <a:ext cx="2031240" cy="0"/>
          </a:xfrm>
          <a:prstGeom prst="line">
            <a:avLst/>
          </a:prstGeom>
          <a:ln w="15875">
            <a:solidFill>
              <a:schemeClr val="bg1">
                <a:alpha val="54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6"/>
          <p:cNvSpPr/>
          <p:nvPr/>
        </p:nvSpPr>
        <p:spPr bwMode="auto">
          <a:xfrm>
            <a:off x="7484220" y="1833807"/>
            <a:ext cx="507123" cy="481632"/>
          </a:xfrm>
          <a:custGeom>
            <a:avLst/>
            <a:gdLst>
              <a:gd name="T0" fmla="*/ 0 w 378"/>
              <a:gd name="T1" fmla="*/ 0 h 359"/>
              <a:gd name="T2" fmla="*/ 87 w 378"/>
              <a:gd name="T3" fmla="*/ 163 h 359"/>
              <a:gd name="T4" fmla="*/ 215 w 378"/>
              <a:gd name="T5" fmla="*/ 284 h 359"/>
              <a:gd name="T6" fmla="*/ 378 w 378"/>
              <a:gd name="T7" fmla="*/ 359 h 359"/>
              <a:gd name="T8" fmla="*/ 293 w 378"/>
              <a:gd name="T9" fmla="*/ 185 h 359"/>
              <a:gd name="T10" fmla="*/ 179 w 378"/>
              <a:gd name="T11" fmla="*/ 81 h 359"/>
              <a:gd name="T12" fmla="*/ 0 w 378"/>
              <a:gd name="T13" fmla="*/ 0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8" h="359">
                <a:moveTo>
                  <a:pt x="0" y="0"/>
                </a:moveTo>
                <a:lnTo>
                  <a:pt x="87" y="163"/>
                </a:lnTo>
                <a:lnTo>
                  <a:pt x="215" y="284"/>
                </a:lnTo>
                <a:lnTo>
                  <a:pt x="378" y="359"/>
                </a:lnTo>
                <a:lnTo>
                  <a:pt x="293" y="185"/>
                </a:lnTo>
                <a:lnTo>
                  <a:pt x="179" y="81"/>
                </a:lnTo>
                <a:lnTo>
                  <a:pt x="0" y="0"/>
                </a:lnTo>
                <a:close/>
              </a:path>
            </a:pathLst>
          </a:custGeom>
          <a:solidFill>
            <a:srgbClr val="BB9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Freeform 7"/>
          <p:cNvSpPr/>
          <p:nvPr/>
        </p:nvSpPr>
        <p:spPr bwMode="auto">
          <a:xfrm>
            <a:off x="7651919" y="1986749"/>
            <a:ext cx="174407" cy="165016"/>
          </a:xfrm>
          <a:custGeom>
            <a:avLst/>
            <a:gdLst>
              <a:gd name="T0" fmla="*/ 51 w 55"/>
              <a:gd name="T1" fmla="*/ 47 h 52"/>
              <a:gd name="T2" fmla="*/ 20 w 55"/>
              <a:gd name="T3" fmla="*/ 34 h 52"/>
              <a:gd name="T4" fmla="*/ 4 w 55"/>
              <a:gd name="T5" fmla="*/ 4 h 52"/>
              <a:gd name="T6" fmla="*/ 35 w 55"/>
              <a:gd name="T7" fmla="*/ 18 h 52"/>
              <a:gd name="T8" fmla="*/ 51 w 55"/>
              <a:gd name="T9" fmla="*/ 47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52">
                <a:moveTo>
                  <a:pt x="51" y="47"/>
                </a:moveTo>
                <a:cubicBezTo>
                  <a:pt x="47" y="52"/>
                  <a:pt x="33" y="46"/>
                  <a:pt x="20" y="34"/>
                </a:cubicBezTo>
                <a:cubicBezTo>
                  <a:pt x="7" y="22"/>
                  <a:pt x="0" y="9"/>
                  <a:pt x="4" y="4"/>
                </a:cubicBezTo>
                <a:cubicBezTo>
                  <a:pt x="8" y="0"/>
                  <a:pt x="22" y="6"/>
                  <a:pt x="35" y="18"/>
                </a:cubicBezTo>
                <a:cubicBezTo>
                  <a:pt x="48" y="30"/>
                  <a:pt x="55" y="43"/>
                  <a:pt x="51" y="47"/>
                </a:cubicBezTo>
                <a:close/>
              </a:path>
            </a:pathLst>
          </a:custGeom>
          <a:solidFill>
            <a:srgbClr val="2F34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Freeform 8"/>
          <p:cNvSpPr/>
          <p:nvPr/>
        </p:nvSpPr>
        <p:spPr bwMode="auto">
          <a:xfrm>
            <a:off x="6675239" y="1833807"/>
            <a:ext cx="925700" cy="1004854"/>
          </a:xfrm>
          <a:custGeom>
            <a:avLst/>
            <a:gdLst>
              <a:gd name="T0" fmla="*/ 603 w 690"/>
              <a:gd name="T1" fmla="*/ 0 h 749"/>
              <a:gd name="T2" fmla="*/ 0 w 690"/>
              <a:gd name="T3" fmla="*/ 629 h 749"/>
              <a:gd name="T4" fmla="*/ 121 w 690"/>
              <a:gd name="T5" fmla="*/ 749 h 749"/>
              <a:gd name="T6" fmla="*/ 690 w 690"/>
              <a:gd name="T7" fmla="*/ 163 h 749"/>
              <a:gd name="T8" fmla="*/ 603 w 690"/>
              <a:gd name="T9" fmla="*/ 0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0" h="749">
                <a:moveTo>
                  <a:pt x="603" y="0"/>
                </a:moveTo>
                <a:lnTo>
                  <a:pt x="0" y="629"/>
                </a:lnTo>
                <a:lnTo>
                  <a:pt x="121" y="749"/>
                </a:lnTo>
                <a:lnTo>
                  <a:pt x="690" y="163"/>
                </a:lnTo>
                <a:lnTo>
                  <a:pt x="603" y="0"/>
                </a:ln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Freeform 9"/>
          <p:cNvSpPr/>
          <p:nvPr/>
        </p:nvSpPr>
        <p:spPr bwMode="auto">
          <a:xfrm>
            <a:off x="6837571" y="2052487"/>
            <a:ext cx="935091" cy="951190"/>
          </a:xfrm>
          <a:custGeom>
            <a:avLst/>
            <a:gdLst>
              <a:gd name="T0" fmla="*/ 697 w 697"/>
              <a:gd name="T1" fmla="*/ 121 h 709"/>
              <a:gd name="T2" fmla="*/ 569 w 697"/>
              <a:gd name="T3" fmla="*/ 0 h 709"/>
              <a:gd name="T4" fmla="*/ 0 w 697"/>
              <a:gd name="T5" fmla="*/ 586 h 709"/>
              <a:gd name="T6" fmla="*/ 127 w 697"/>
              <a:gd name="T7" fmla="*/ 709 h 709"/>
              <a:gd name="T8" fmla="*/ 697 w 697"/>
              <a:gd name="T9" fmla="*/ 121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7" h="709">
                <a:moveTo>
                  <a:pt x="697" y="121"/>
                </a:moveTo>
                <a:lnTo>
                  <a:pt x="569" y="0"/>
                </a:lnTo>
                <a:lnTo>
                  <a:pt x="0" y="586"/>
                </a:lnTo>
                <a:lnTo>
                  <a:pt x="127" y="709"/>
                </a:lnTo>
                <a:lnTo>
                  <a:pt x="697" y="121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Freeform 10"/>
          <p:cNvSpPr/>
          <p:nvPr/>
        </p:nvSpPr>
        <p:spPr bwMode="auto">
          <a:xfrm>
            <a:off x="7005594" y="2214820"/>
            <a:ext cx="985749" cy="947165"/>
          </a:xfrm>
          <a:custGeom>
            <a:avLst/>
            <a:gdLst>
              <a:gd name="T0" fmla="*/ 733 w 733"/>
              <a:gd name="T1" fmla="*/ 75 h 706"/>
              <a:gd name="T2" fmla="*/ 570 w 733"/>
              <a:gd name="T3" fmla="*/ 0 h 706"/>
              <a:gd name="T4" fmla="*/ 0 w 733"/>
              <a:gd name="T5" fmla="*/ 588 h 706"/>
              <a:gd name="T6" fmla="*/ 128 w 733"/>
              <a:gd name="T7" fmla="*/ 706 h 706"/>
              <a:gd name="T8" fmla="*/ 733 w 733"/>
              <a:gd name="T9" fmla="*/ 75 h 706"/>
              <a:gd name="connsiteX0" fmla="*/ 10024 w 10024"/>
              <a:gd name="connsiteY0" fmla="*/ 1062 h 10000"/>
              <a:gd name="connsiteX1" fmla="*/ 7800 w 10024"/>
              <a:gd name="connsiteY1" fmla="*/ 0 h 10000"/>
              <a:gd name="connsiteX2" fmla="*/ 0 w 10024"/>
              <a:gd name="connsiteY2" fmla="*/ 8304 h 10000"/>
              <a:gd name="connsiteX3" fmla="*/ 1770 w 10024"/>
              <a:gd name="connsiteY3" fmla="*/ 10000 h 10000"/>
              <a:gd name="connsiteX4" fmla="*/ 10024 w 10024"/>
              <a:gd name="connsiteY4" fmla="*/ 106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4" h="10000">
                <a:moveTo>
                  <a:pt x="10024" y="1062"/>
                </a:moveTo>
                <a:lnTo>
                  <a:pt x="7800" y="0"/>
                </a:lnTo>
                <a:lnTo>
                  <a:pt x="0" y="8304"/>
                </a:lnTo>
                <a:lnTo>
                  <a:pt x="1770" y="10000"/>
                </a:lnTo>
                <a:lnTo>
                  <a:pt x="10024" y="1062"/>
                </a:lnTo>
                <a:close/>
              </a:path>
            </a:pathLst>
          </a:custGeom>
          <a:solidFill>
            <a:srgbClr val="2E80C3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5899930" y="2677671"/>
            <a:ext cx="944770" cy="965796"/>
          </a:xfrm>
          <a:custGeom>
            <a:avLst/>
            <a:gdLst>
              <a:gd name="T0" fmla="*/ 569 w 690"/>
              <a:gd name="T1" fmla="*/ 0 h 711"/>
              <a:gd name="T2" fmla="*/ 690 w 690"/>
              <a:gd name="T3" fmla="*/ 120 h 711"/>
              <a:gd name="T4" fmla="*/ 125 w 690"/>
              <a:gd name="T5" fmla="*/ 711 h 711"/>
              <a:gd name="T6" fmla="*/ 0 w 690"/>
              <a:gd name="T7" fmla="*/ 593 h 711"/>
              <a:gd name="T8" fmla="*/ 569 w 690"/>
              <a:gd name="T9" fmla="*/ 0 h 711"/>
              <a:gd name="connsiteX0" fmla="*/ 8246 w 10026"/>
              <a:gd name="connsiteY0" fmla="*/ 0 h 10000"/>
              <a:gd name="connsiteX1" fmla="*/ 10026 w 10026"/>
              <a:gd name="connsiteY1" fmla="*/ 1713 h 10000"/>
              <a:gd name="connsiteX2" fmla="*/ 1812 w 10026"/>
              <a:gd name="connsiteY2" fmla="*/ 10000 h 10000"/>
              <a:gd name="connsiteX3" fmla="*/ 0 w 10026"/>
              <a:gd name="connsiteY3" fmla="*/ 8340 h 10000"/>
              <a:gd name="connsiteX4" fmla="*/ 8246 w 10026"/>
              <a:gd name="connsiteY4" fmla="*/ 0 h 10000"/>
              <a:gd name="connsiteX0-1" fmla="*/ 8246 w 10026"/>
              <a:gd name="connsiteY0-2" fmla="*/ 0 h 10125"/>
              <a:gd name="connsiteX1-3" fmla="*/ 10026 w 10026"/>
              <a:gd name="connsiteY1-4" fmla="*/ 1713 h 10125"/>
              <a:gd name="connsiteX2-5" fmla="*/ 1658 w 10026"/>
              <a:gd name="connsiteY2-6" fmla="*/ 10125 h 10125"/>
              <a:gd name="connsiteX3-7" fmla="*/ 0 w 10026"/>
              <a:gd name="connsiteY3-8" fmla="*/ 8340 h 10125"/>
              <a:gd name="connsiteX4-9" fmla="*/ 8246 w 10026"/>
              <a:gd name="connsiteY4-10" fmla="*/ 0 h 10125"/>
              <a:gd name="connsiteX0-11" fmla="*/ 8375 w 10155"/>
              <a:gd name="connsiteY0-12" fmla="*/ 0 h 10125"/>
              <a:gd name="connsiteX1-13" fmla="*/ 10155 w 10155"/>
              <a:gd name="connsiteY1-14" fmla="*/ 1713 h 10125"/>
              <a:gd name="connsiteX2-15" fmla="*/ 1787 w 10155"/>
              <a:gd name="connsiteY2-16" fmla="*/ 10125 h 10125"/>
              <a:gd name="connsiteX3-17" fmla="*/ 0 w 10155"/>
              <a:gd name="connsiteY3-18" fmla="*/ 8465 h 10125"/>
              <a:gd name="connsiteX4-19" fmla="*/ 8375 w 10155"/>
              <a:gd name="connsiteY4-20" fmla="*/ 0 h 10125"/>
              <a:gd name="connsiteX0-21" fmla="*/ 8375 w 10155"/>
              <a:gd name="connsiteY0-22" fmla="*/ 0 h 10125"/>
              <a:gd name="connsiteX1-23" fmla="*/ 10155 w 10155"/>
              <a:gd name="connsiteY1-24" fmla="*/ 1713 h 10125"/>
              <a:gd name="connsiteX2-25" fmla="*/ 1813 w 10155"/>
              <a:gd name="connsiteY2-26" fmla="*/ 10125 h 10125"/>
              <a:gd name="connsiteX3-27" fmla="*/ 0 w 10155"/>
              <a:gd name="connsiteY3-28" fmla="*/ 8465 h 10125"/>
              <a:gd name="connsiteX4-29" fmla="*/ 8375 w 10155"/>
              <a:gd name="connsiteY4-30" fmla="*/ 0 h 10125"/>
              <a:gd name="connsiteX0-31" fmla="*/ 8375 w 10155"/>
              <a:gd name="connsiteY0-32" fmla="*/ 0 h 10125"/>
              <a:gd name="connsiteX1-33" fmla="*/ 10155 w 10155"/>
              <a:gd name="connsiteY1-34" fmla="*/ 1713 h 10125"/>
              <a:gd name="connsiteX2-35" fmla="*/ 1864 w 10155"/>
              <a:gd name="connsiteY2-36" fmla="*/ 10125 h 10125"/>
              <a:gd name="connsiteX3-37" fmla="*/ 0 w 10155"/>
              <a:gd name="connsiteY3-38" fmla="*/ 8465 h 10125"/>
              <a:gd name="connsiteX4-39" fmla="*/ 8375 w 10155"/>
              <a:gd name="connsiteY4-40" fmla="*/ 0 h 10125"/>
              <a:gd name="connsiteX0-41" fmla="*/ 8375 w 10206"/>
              <a:gd name="connsiteY0-42" fmla="*/ 0 h 10125"/>
              <a:gd name="connsiteX1-43" fmla="*/ 10206 w 10206"/>
              <a:gd name="connsiteY1-44" fmla="*/ 1738 h 10125"/>
              <a:gd name="connsiteX2-45" fmla="*/ 1864 w 10206"/>
              <a:gd name="connsiteY2-46" fmla="*/ 10125 h 10125"/>
              <a:gd name="connsiteX3-47" fmla="*/ 0 w 10206"/>
              <a:gd name="connsiteY3-48" fmla="*/ 8465 h 10125"/>
              <a:gd name="connsiteX4-49" fmla="*/ 8375 w 10206"/>
              <a:gd name="connsiteY4-50" fmla="*/ 0 h 101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06" h="10125">
                <a:moveTo>
                  <a:pt x="8375" y="0"/>
                </a:moveTo>
                <a:lnTo>
                  <a:pt x="10206" y="1738"/>
                </a:lnTo>
                <a:lnTo>
                  <a:pt x="1864" y="10125"/>
                </a:lnTo>
                <a:lnTo>
                  <a:pt x="0" y="8465"/>
                </a:lnTo>
                <a:lnTo>
                  <a:pt x="8375" y="0"/>
                </a:ln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3"/>
          <p:cNvSpPr/>
          <p:nvPr/>
        </p:nvSpPr>
        <p:spPr bwMode="auto">
          <a:xfrm>
            <a:off x="6237314" y="3001292"/>
            <a:ext cx="942363" cy="968181"/>
          </a:xfrm>
          <a:custGeom>
            <a:avLst/>
            <a:gdLst>
              <a:gd name="T0" fmla="*/ 562 w 690"/>
              <a:gd name="T1" fmla="*/ 0 h 711"/>
              <a:gd name="T2" fmla="*/ 690 w 690"/>
              <a:gd name="T3" fmla="*/ 118 h 711"/>
              <a:gd name="T4" fmla="*/ 120 w 690"/>
              <a:gd name="T5" fmla="*/ 711 h 711"/>
              <a:gd name="T6" fmla="*/ 0 w 690"/>
              <a:gd name="T7" fmla="*/ 590 h 711"/>
              <a:gd name="T8" fmla="*/ 562 w 690"/>
              <a:gd name="T9" fmla="*/ 0 h 711"/>
              <a:gd name="connsiteX0" fmla="*/ 8145 w 10000"/>
              <a:gd name="connsiteY0" fmla="*/ 0 h 10125"/>
              <a:gd name="connsiteX1" fmla="*/ 10000 w 10000"/>
              <a:gd name="connsiteY1" fmla="*/ 1660 h 10125"/>
              <a:gd name="connsiteX2" fmla="*/ 1610 w 10000"/>
              <a:gd name="connsiteY2" fmla="*/ 10125 h 10125"/>
              <a:gd name="connsiteX3" fmla="*/ 0 w 10000"/>
              <a:gd name="connsiteY3" fmla="*/ 8298 h 10125"/>
              <a:gd name="connsiteX4" fmla="*/ 8145 w 10000"/>
              <a:gd name="connsiteY4" fmla="*/ 0 h 10125"/>
              <a:gd name="connsiteX0-1" fmla="*/ 8274 w 10129"/>
              <a:gd name="connsiteY0-2" fmla="*/ 0 h 10125"/>
              <a:gd name="connsiteX1-3" fmla="*/ 10129 w 10129"/>
              <a:gd name="connsiteY1-4" fmla="*/ 1660 h 10125"/>
              <a:gd name="connsiteX2-5" fmla="*/ 1739 w 10129"/>
              <a:gd name="connsiteY2-6" fmla="*/ 10125 h 10125"/>
              <a:gd name="connsiteX3-7" fmla="*/ 0 w 10129"/>
              <a:gd name="connsiteY3-8" fmla="*/ 8448 h 10125"/>
              <a:gd name="connsiteX4-9" fmla="*/ 8274 w 10129"/>
              <a:gd name="connsiteY4-10" fmla="*/ 0 h 10125"/>
              <a:gd name="connsiteX0-11" fmla="*/ 8325 w 10180"/>
              <a:gd name="connsiteY0-12" fmla="*/ 0 h 10125"/>
              <a:gd name="connsiteX1-13" fmla="*/ 10180 w 10180"/>
              <a:gd name="connsiteY1-14" fmla="*/ 1660 h 10125"/>
              <a:gd name="connsiteX2-15" fmla="*/ 1790 w 10180"/>
              <a:gd name="connsiteY2-16" fmla="*/ 10125 h 10125"/>
              <a:gd name="connsiteX3-17" fmla="*/ 0 w 10180"/>
              <a:gd name="connsiteY3-18" fmla="*/ 8448 h 10125"/>
              <a:gd name="connsiteX4-19" fmla="*/ 8325 w 10180"/>
              <a:gd name="connsiteY4-20" fmla="*/ 0 h 10125"/>
              <a:gd name="connsiteX0-21" fmla="*/ 8299 w 10180"/>
              <a:gd name="connsiteY0-22" fmla="*/ 0 h 10150"/>
              <a:gd name="connsiteX1-23" fmla="*/ 10180 w 10180"/>
              <a:gd name="connsiteY1-24" fmla="*/ 1685 h 10150"/>
              <a:gd name="connsiteX2-25" fmla="*/ 1790 w 10180"/>
              <a:gd name="connsiteY2-26" fmla="*/ 10150 h 10150"/>
              <a:gd name="connsiteX3-27" fmla="*/ 0 w 10180"/>
              <a:gd name="connsiteY3-28" fmla="*/ 8473 h 10150"/>
              <a:gd name="connsiteX4-29" fmla="*/ 8299 w 10180"/>
              <a:gd name="connsiteY4-30" fmla="*/ 0 h 10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0" h="10150">
                <a:moveTo>
                  <a:pt x="8299" y="0"/>
                </a:moveTo>
                <a:lnTo>
                  <a:pt x="10180" y="1685"/>
                </a:lnTo>
                <a:lnTo>
                  <a:pt x="1790" y="10150"/>
                </a:lnTo>
                <a:lnTo>
                  <a:pt x="0" y="8473"/>
                </a:lnTo>
                <a:lnTo>
                  <a:pt x="8299" y="0"/>
                </a:lnTo>
                <a:close/>
              </a:path>
            </a:pathLst>
          </a:custGeom>
          <a:solidFill>
            <a:srgbClr val="2E80C3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12"/>
          <p:cNvSpPr/>
          <p:nvPr/>
        </p:nvSpPr>
        <p:spPr bwMode="auto">
          <a:xfrm>
            <a:off x="6067686" y="2838661"/>
            <a:ext cx="940267" cy="968417"/>
          </a:xfrm>
          <a:custGeom>
            <a:avLst/>
            <a:gdLst>
              <a:gd name="T0" fmla="*/ 565 w 692"/>
              <a:gd name="T1" fmla="*/ 0 h 713"/>
              <a:gd name="T2" fmla="*/ 0 w 692"/>
              <a:gd name="T3" fmla="*/ 591 h 713"/>
              <a:gd name="T4" fmla="*/ 130 w 692"/>
              <a:gd name="T5" fmla="*/ 713 h 713"/>
              <a:gd name="T6" fmla="*/ 692 w 692"/>
              <a:gd name="T7" fmla="*/ 123 h 713"/>
              <a:gd name="T8" fmla="*/ 565 w 692"/>
              <a:gd name="T9" fmla="*/ 0 h 713"/>
              <a:gd name="connsiteX0" fmla="*/ 8165 w 10000"/>
              <a:gd name="connsiteY0" fmla="*/ 0 h 10124"/>
              <a:gd name="connsiteX1" fmla="*/ 0 w 10000"/>
              <a:gd name="connsiteY1" fmla="*/ 8289 h 10124"/>
              <a:gd name="connsiteX2" fmla="*/ 1776 w 10000"/>
              <a:gd name="connsiteY2" fmla="*/ 10124 h 10124"/>
              <a:gd name="connsiteX3" fmla="*/ 10000 w 10000"/>
              <a:gd name="connsiteY3" fmla="*/ 1725 h 10124"/>
              <a:gd name="connsiteX4" fmla="*/ 8165 w 10000"/>
              <a:gd name="connsiteY4" fmla="*/ 0 h 10124"/>
              <a:gd name="connsiteX0-1" fmla="*/ 8242 w 10077"/>
              <a:gd name="connsiteY0-2" fmla="*/ 0 h 10124"/>
              <a:gd name="connsiteX1-3" fmla="*/ 0 w 10077"/>
              <a:gd name="connsiteY1-4" fmla="*/ 8389 h 10124"/>
              <a:gd name="connsiteX2-5" fmla="*/ 1853 w 10077"/>
              <a:gd name="connsiteY2-6" fmla="*/ 10124 h 10124"/>
              <a:gd name="connsiteX3-7" fmla="*/ 10077 w 10077"/>
              <a:gd name="connsiteY3-8" fmla="*/ 1725 h 10124"/>
              <a:gd name="connsiteX4-9" fmla="*/ 8242 w 10077"/>
              <a:gd name="connsiteY4-10" fmla="*/ 0 h 10124"/>
              <a:gd name="connsiteX0-11" fmla="*/ 8293 w 10128"/>
              <a:gd name="connsiteY0-12" fmla="*/ 0 h 10124"/>
              <a:gd name="connsiteX1-13" fmla="*/ 0 w 10128"/>
              <a:gd name="connsiteY1-14" fmla="*/ 8389 h 10124"/>
              <a:gd name="connsiteX2-15" fmla="*/ 1904 w 10128"/>
              <a:gd name="connsiteY2-16" fmla="*/ 10124 h 10124"/>
              <a:gd name="connsiteX3-17" fmla="*/ 10128 w 10128"/>
              <a:gd name="connsiteY3-18" fmla="*/ 1725 h 10124"/>
              <a:gd name="connsiteX4-19" fmla="*/ 8293 w 10128"/>
              <a:gd name="connsiteY4-20" fmla="*/ 0 h 101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28" h="10124">
                <a:moveTo>
                  <a:pt x="8293" y="0"/>
                </a:moveTo>
                <a:lnTo>
                  <a:pt x="0" y="8389"/>
                </a:lnTo>
                <a:lnTo>
                  <a:pt x="1904" y="10124"/>
                </a:lnTo>
                <a:lnTo>
                  <a:pt x="10128" y="1725"/>
                </a:lnTo>
                <a:lnTo>
                  <a:pt x="8293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Freeform 14"/>
          <p:cNvSpPr/>
          <p:nvPr/>
        </p:nvSpPr>
        <p:spPr bwMode="auto">
          <a:xfrm>
            <a:off x="5155499" y="3473235"/>
            <a:ext cx="926467" cy="961638"/>
          </a:xfrm>
          <a:custGeom>
            <a:avLst/>
            <a:gdLst>
              <a:gd name="T0" fmla="*/ 562 w 687"/>
              <a:gd name="T1" fmla="*/ 0 h 715"/>
              <a:gd name="T2" fmla="*/ 0 w 687"/>
              <a:gd name="T3" fmla="*/ 592 h 715"/>
              <a:gd name="T4" fmla="*/ 122 w 687"/>
              <a:gd name="T5" fmla="*/ 715 h 715"/>
              <a:gd name="T6" fmla="*/ 687 w 687"/>
              <a:gd name="T7" fmla="*/ 118 h 715"/>
              <a:gd name="T8" fmla="*/ 562 w 687"/>
              <a:gd name="T9" fmla="*/ 0 h 715"/>
              <a:gd name="connsiteX0" fmla="*/ 8180 w 10000"/>
              <a:gd name="connsiteY0" fmla="*/ 0 h 10025"/>
              <a:gd name="connsiteX1" fmla="*/ 0 w 10000"/>
              <a:gd name="connsiteY1" fmla="*/ 8280 h 10025"/>
              <a:gd name="connsiteX2" fmla="*/ 1776 w 10000"/>
              <a:gd name="connsiteY2" fmla="*/ 10025 h 10025"/>
              <a:gd name="connsiteX3" fmla="*/ 10000 w 10000"/>
              <a:gd name="connsiteY3" fmla="*/ 1650 h 10025"/>
              <a:gd name="connsiteX4" fmla="*/ 8180 w 10000"/>
              <a:gd name="connsiteY4" fmla="*/ 0 h 10025"/>
              <a:gd name="connsiteX0-1" fmla="*/ 8180 w 10026"/>
              <a:gd name="connsiteY0-2" fmla="*/ 0 h 10025"/>
              <a:gd name="connsiteX1-3" fmla="*/ 0 w 10026"/>
              <a:gd name="connsiteY1-4" fmla="*/ 8280 h 10025"/>
              <a:gd name="connsiteX2-5" fmla="*/ 1776 w 10026"/>
              <a:gd name="connsiteY2-6" fmla="*/ 10025 h 10025"/>
              <a:gd name="connsiteX3-7" fmla="*/ 10026 w 10026"/>
              <a:gd name="connsiteY3-8" fmla="*/ 1675 h 10025"/>
              <a:gd name="connsiteX4-9" fmla="*/ 8180 w 10026"/>
              <a:gd name="connsiteY4-10" fmla="*/ 0 h 10025"/>
              <a:gd name="connsiteX0-11" fmla="*/ 8206 w 10052"/>
              <a:gd name="connsiteY0-12" fmla="*/ 0 h 10025"/>
              <a:gd name="connsiteX1-13" fmla="*/ 0 w 10052"/>
              <a:gd name="connsiteY1-14" fmla="*/ 8330 h 10025"/>
              <a:gd name="connsiteX2-15" fmla="*/ 1802 w 10052"/>
              <a:gd name="connsiteY2-16" fmla="*/ 10025 h 10025"/>
              <a:gd name="connsiteX3-17" fmla="*/ 10052 w 10052"/>
              <a:gd name="connsiteY3-18" fmla="*/ 1675 h 10025"/>
              <a:gd name="connsiteX4-19" fmla="*/ 8206 w 10052"/>
              <a:gd name="connsiteY4-20" fmla="*/ 0 h 10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52" h="10025">
                <a:moveTo>
                  <a:pt x="8206" y="0"/>
                </a:moveTo>
                <a:lnTo>
                  <a:pt x="0" y="8330"/>
                </a:lnTo>
                <a:lnTo>
                  <a:pt x="1802" y="10025"/>
                </a:lnTo>
                <a:lnTo>
                  <a:pt x="10052" y="1675"/>
                </a:lnTo>
                <a:lnTo>
                  <a:pt x="8206" y="0"/>
                </a:ln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Freeform 15"/>
          <p:cNvSpPr/>
          <p:nvPr/>
        </p:nvSpPr>
        <p:spPr bwMode="auto">
          <a:xfrm>
            <a:off x="5321570" y="3631543"/>
            <a:ext cx="934832" cy="967984"/>
          </a:xfrm>
          <a:custGeom>
            <a:avLst/>
            <a:gdLst>
              <a:gd name="T0" fmla="*/ 565 w 695"/>
              <a:gd name="T1" fmla="*/ 0 h 718"/>
              <a:gd name="T2" fmla="*/ 695 w 695"/>
              <a:gd name="T3" fmla="*/ 122 h 718"/>
              <a:gd name="T4" fmla="*/ 130 w 695"/>
              <a:gd name="T5" fmla="*/ 718 h 718"/>
              <a:gd name="T6" fmla="*/ 0 w 695"/>
              <a:gd name="T7" fmla="*/ 597 h 718"/>
              <a:gd name="T8" fmla="*/ 565 w 695"/>
              <a:gd name="T9" fmla="*/ 0 h 718"/>
              <a:gd name="connsiteX0" fmla="*/ 8129 w 10026"/>
              <a:gd name="connsiteY0" fmla="*/ 0 h 10000"/>
              <a:gd name="connsiteX1" fmla="*/ 10026 w 10026"/>
              <a:gd name="connsiteY1" fmla="*/ 1724 h 10000"/>
              <a:gd name="connsiteX2" fmla="*/ 1871 w 10026"/>
              <a:gd name="connsiteY2" fmla="*/ 10000 h 10000"/>
              <a:gd name="connsiteX3" fmla="*/ 0 w 10026"/>
              <a:gd name="connsiteY3" fmla="*/ 8315 h 10000"/>
              <a:gd name="connsiteX4" fmla="*/ 8129 w 10026"/>
              <a:gd name="connsiteY4" fmla="*/ 0 h 10000"/>
              <a:gd name="connsiteX0-1" fmla="*/ 8129 w 10026"/>
              <a:gd name="connsiteY0-2" fmla="*/ 0 h 10049"/>
              <a:gd name="connsiteX1-3" fmla="*/ 10026 w 10026"/>
              <a:gd name="connsiteY1-4" fmla="*/ 1724 h 10049"/>
              <a:gd name="connsiteX2-5" fmla="*/ 1871 w 10026"/>
              <a:gd name="connsiteY2-6" fmla="*/ 10049 h 10049"/>
              <a:gd name="connsiteX3-7" fmla="*/ 0 w 10026"/>
              <a:gd name="connsiteY3-8" fmla="*/ 8315 h 10049"/>
              <a:gd name="connsiteX4-9" fmla="*/ 8129 w 10026"/>
              <a:gd name="connsiteY4-10" fmla="*/ 0 h 10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26" h="10049">
                <a:moveTo>
                  <a:pt x="8129" y="0"/>
                </a:moveTo>
                <a:lnTo>
                  <a:pt x="10026" y="1724"/>
                </a:lnTo>
                <a:lnTo>
                  <a:pt x="1871" y="10049"/>
                </a:lnTo>
                <a:lnTo>
                  <a:pt x="0" y="8315"/>
                </a:lnTo>
                <a:lnTo>
                  <a:pt x="8129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Freeform 16"/>
          <p:cNvSpPr/>
          <p:nvPr/>
        </p:nvSpPr>
        <p:spPr bwMode="auto">
          <a:xfrm>
            <a:off x="5486419" y="3795216"/>
            <a:ext cx="928550" cy="965849"/>
          </a:xfrm>
          <a:custGeom>
            <a:avLst/>
            <a:gdLst>
              <a:gd name="T0" fmla="*/ 565 w 685"/>
              <a:gd name="T1" fmla="*/ 0 h 714"/>
              <a:gd name="T2" fmla="*/ 685 w 685"/>
              <a:gd name="T3" fmla="*/ 121 h 714"/>
              <a:gd name="T4" fmla="*/ 123 w 685"/>
              <a:gd name="T5" fmla="*/ 714 h 714"/>
              <a:gd name="T6" fmla="*/ 0 w 685"/>
              <a:gd name="T7" fmla="*/ 596 h 714"/>
              <a:gd name="T8" fmla="*/ 565 w 685"/>
              <a:gd name="T9" fmla="*/ 0 h 714"/>
              <a:gd name="connsiteX0" fmla="*/ 8248 w 10000"/>
              <a:gd name="connsiteY0" fmla="*/ 0 h 10133"/>
              <a:gd name="connsiteX1" fmla="*/ 10000 w 10000"/>
              <a:gd name="connsiteY1" fmla="*/ 1695 h 10133"/>
              <a:gd name="connsiteX2" fmla="*/ 1589 w 10000"/>
              <a:gd name="connsiteY2" fmla="*/ 10133 h 10133"/>
              <a:gd name="connsiteX3" fmla="*/ 0 w 10000"/>
              <a:gd name="connsiteY3" fmla="*/ 8347 h 10133"/>
              <a:gd name="connsiteX4" fmla="*/ 8248 w 10000"/>
              <a:gd name="connsiteY4" fmla="*/ 0 h 10133"/>
              <a:gd name="connsiteX0-1" fmla="*/ 8248 w 10000"/>
              <a:gd name="connsiteY0-2" fmla="*/ 0 h 10083"/>
              <a:gd name="connsiteX1-3" fmla="*/ 10000 w 10000"/>
              <a:gd name="connsiteY1-4" fmla="*/ 1695 h 10083"/>
              <a:gd name="connsiteX2-5" fmla="*/ 1667 w 10000"/>
              <a:gd name="connsiteY2-6" fmla="*/ 10083 h 10083"/>
              <a:gd name="connsiteX3-7" fmla="*/ 0 w 10000"/>
              <a:gd name="connsiteY3-8" fmla="*/ 8347 h 10083"/>
              <a:gd name="connsiteX4-9" fmla="*/ 8248 w 10000"/>
              <a:gd name="connsiteY4-10" fmla="*/ 0 h 10083"/>
              <a:gd name="connsiteX0-11" fmla="*/ 8352 w 10104"/>
              <a:gd name="connsiteY0-12" fmla="*/ 0 h 10083"/>
              <a:gd name="connsiteX1-13" fmla="*/ 10104 w 10104"/>
              <a:gd name="connsiteY1-14" fmla="*/ 1695 h 10083"/>
              <a:gd name="connsiteX2-15" fmla="*/ 1771 w 10104"/>
              <a:gd name="connsiteY2-16" fmla="*/ 10083 h 10083"/>
              <a:gd name="connsiteX3-17" fmla="*/ 0 w 10104"/>
              <a:gd name="connsiteY3-18" fmla="*/ 8446 h 10083"/>
              <a:gd name="connsiteX4-19" fmla="*/ 8352 w 10104"/>
              <a:gd name="connsiteY4-20" fmla="*/ 0 h 100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04" h="10083">
                <a:moveTo>
                  <a:pt x="8352" y="0"/>
                </a:moveTo>
                <a:lnTo>
                  <a:pt x="10104" y="1695"/>
                </a:lnTo>
                <a:lnTo>
                  <a:pt x="1771" y="10083"/>
                </a:lnTo>
                <a:lnTo>
                  <a:pt x="0" y="8446"/>
                </a:lnTo>
                <a:lnTo>
                  <a:pt x="8352" y="0"/>
                </a:lnTo>
                <a:close/>
              </a:path>
            </a:pathLst>
          </a:custGeom>
          <a:solidFill>
            <a:srgbClr val="2E80C3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Freeform 17"/>
          <p:cNvSpPr/>
          <p:nvPr/>
        </p:nvSpPr>
        <p:spPr bwMode="auto">
          <a:xfrm>
            <a:off x="4174507" y="5069731"/>
            <a:ext cx="725802" cy="732510"/>
          </a:xfrm>
          <a:custGeom>
            <a:avLst/>
            <a:gdLst>
              <a:gd name="T0" fmla="*/ 163 w 541"/>
              <a:gd name="T1" fmla="*/ 0 h 546"/>
              <a:gd name="T2" fmla="*/ 0 w 541"/>
              <a:gd name="T3" fmla="*/ 430 h 546"/>
              <a:gd name="T4" fmla="*/ 116 w 541"/>
              <a:gd name="T5" fmla="*/ 546 h 546"/>
              <a:gd name="T6" fmla="*/ 541 w 541"/>
              <a:gd name="T7" fmla="*/ 357 h 546"/>
              <a:gd name="T8" fmla="*/ 163 w 541"/>
              <a:gd name="T9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546">
                <a:moveTo>
                  <a:pt x="163" y="0"/>
                </a:moveTo>
                <a:lnTo>
                  <a:pt x="0" y="430"/>
                </a:lnTo>
                <a:lnTo>
                  <a:pt x="116" y="546"/>
                </a:lnTo>
                <a:lnTo>
                  <a:pt x="541" y="357"/>
                </a:lnTo>
                <a:lnTo>
                  <a:pt x="163" y="0"/>
                </a:lnTo>
                <a:close/>
              </a:path>
            </a:pathLst>
          </a:custGeom>
          <a:gradFill flip="none" rotWithShape="1">
            <a:gsLst>
              <a:gs pos="17000">
                <a:srgbClr val="DEB99A"/>
              </a:gs>
              <a:gs pos="68000">
                <a:srgbClr val="D3A37B"/>
              </a:gs>
              <a:gs pos="36000">
                <a:srgbClr val="EEDACA"/>
              </a:gs>
            </a:gsLst>
            <a:lin ang="18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Freeform 18"/>
          <p:cNvSpPr/>
          <p:nvPr/>
        </p:nvSpPr>
        <p:spPr bwMode="auto">
          <a:xfrm>
            <a:off x="4388426" y="4267458"/>
            <a:ext cx="940354" cy="966384"/>
          </a:xfrm>
          <a:custGeom>
            <a:avLst/>
            <a:gdLst>
              <a:gd name="T0" fmla="*/ 247 w 299"/>
              <a:gd name="T1" fmla="*/ 0 h 311"/>
              <a:gd name="T2" fmla="*/ 299 w 299"/>
              <a:gd name="T3" fmla="*/ 52 h 311"/>
              <a:gd name="T4" fmla="*/ 59 w 299"/>
              <a:gd name="T5" fmla="*/ 303 h 311"/>
              <a:gd name="T6" fmla="*/ 13 w 299"/>
              <a:gd name="T7" fmla="*/ 291 h 311"/>
              <a:gd name="T8" fmla="*/ 6 w 299"/>
              <a:gd name="T9" fmla="*/ 253 h 311"/>
              <a:gd name="T10" fmla="*/ 247 w 299"/>
              <a:gd name="T11" fmla="*/ 0 h 311"/>
              <a:gd name="connsiteX0" fmla="*/ 8114 w 10267"/>
              <a:gd name="connsiteY0" fmla="*/ 0 h 9780"/>
              <a:gd name="connsiteX1" fmla="*/ 9853 w 10267"/>
              <a:gd name="connsiteY1" fmla="*/ 1672 h 9780"/>
              <a:gd name="connsiteX2" fmla="*/ 1876 w 10267"/>
              <a:gd name="connsiteY2" fmla="*/ 9719 h 9780"/>
              <a:gd name="connsiteX3" fmla="*/ 288 w 10267"/>
              <a:gd name="connsiteY3" fmla="*/ 9357 h 9780"/>
              <a:gd name="connsiteX4" fmla="*/ 54 w 10267"/>
              <a:gd name="connsiteY4" fmla="*/ 8135 h 9780"/>
              <a:gd name="connsiteX5" fmla="*/ 8114 w 10267"/>
              <a:gd name="connsiteY5" fmla="*/ 0 h 9780"/>
              <a:gd name="connsiteX0-1" fmla="*/ 7902 w 9596"/>
              <a:gd name="connsiteY0-2" fmla="*/ 0 h 10000"/>
              <a:gd name="connsiteX1-3" fmla="*/ 9596 w 9596"/>
              <a:gd name="connsiteY1-4" fmla="*/ 1710 h 10000"/>
              <a:gd name="connsiteX2-5" fmla="*/ 1826 w 9596"/>
              <a:gd name="connsiteY2-6" fmla="*/ 9938 h 10000"/>
              <a:gd name="connsiteX3-7" fmla="*/ 280 w 9596"/>
              <a:gd name="connsiteY3-8" fmla="*/ 9567 h 10000"/>
              <a:gd name="connsiteX4-9" fmla="*/ 52 w 9596"/>
              <a:gd name="connsiteY4-10" fmla="*/ 8318 h 10000"/>
              <a:gd name="connsiteX5-11" fmla="*/ 7902 w 9596"/>
              <a:gd name="connsiteY5-12" fmla="*/ 0 h 10000"/>
              <a:gd name="connsiteX0-13" fmla="*/ 8235 w 10000"/>
              <a:gd name="connsiteY0-14" fmla="*/ 0 h 10000"/>
              <a:gd name="connsiteX1-15" fmla="*/ 10000 w 10000"/>
              <a:gd name="connsiteY1-16" fmla="*/ 1710 h 10000"/>
              <a:gd name="connsiteX2-17" fmla="*/ 1903 w 10000"/>
              <a:gd name="connsiteY2-18" fmla="*/ 9938 h 10000"/>
              <a:gd name="connsiteX3-19" fmla="*/ 292 w 10000"/>
              <a:gd name="connsiteY3-20" fmla="*/ 9567 h 10000"/>
              <a:gd name="connsiteX4-21" fmla="*/ 54 w 10000"/>
              <a:gd name="connsiteY4-22" fmla="*/ 8318 h 10000"/>
              <a:gd name="connsiteX5-23" fmla="*/ 8235 w 10000"/>
              <a:gd name="connsiteY5-24" fmla="*/ 0 h 10000"/>
              <a:gd name="connsiteX0-25" fmla="*/ 8235 w 10077"/>
              <a:gd name="connsiteY0-26" fmla="*/ 0 h 10571"/>
              <a:gd name="connsiteX1-27" fmla="*/ 10077 w 10077"/>
              <a:gd name="connsiteY1-28" fmla="*/ 1710 h 10571"/>
              <a:gd name="connsiteX2-29" fmla="*/ 1903 w 10077"/>
              <a:gd name="connsiteY2-30" fmla="*/ 9938 h 10571"/>
              <a:gd name="connsiteX3-31" fmla="*/ 292 w 10077"/>
              <a:gd name="connsiteY3-32" fmla="*/ 9567 h 10571"/>
              <a:gd name="connsiteX4-33" fmla="*/ 54 w 10077"/>
              <a:gd name="connsiteY4-34" fmla="*/ 8318 h 10571"/>
              <a:gd name="connsiteX5-35" fmla="*/ 8235 w 10077"/>
              <a:gd name="connsiteY5-36" fmla="*/ 0 h 10571"/>
              <a:gd name="connsiteX0-37" fmla="*/ 8235 w 10077"/>
              <a:gd name="connsiteY0-38" fmla="*/ 0 h 10020"/>
              <a:gd name="connsiteX1-39" fmla="*/ 10077 w 10077"/>
              <a:gd name="connsiteY1-40" fmla="*/ 1710 h 10020"/>
              <a:gd name="connsiteX2-41" fmla="*/ 1903 w 10077"/>
              <a:gd name="connsiteY2-42" fmla="*/ 9938 h 10020"/>
              <a:gd name="connsiteX3-43" fmla="*/ 292 w 10077"/>
              <a:gd name="connsiteY3-44" fmla="*/ 9567 h 10020"/>
              <a:gd name="connsiteX4-45" fmla="*/ 54 w 10077"/>
              <a:gd name="connsiteY4-46" fmla="*/ 8318 h 10020"/>
              <a:gd name="connsiteX5-47" fmla="*/ 8235 w 10077"/>
              <a:gd name="connsiteY5-48" fmla="*/ 0 h 10020"/>
              <a:gd name="connsiteX0-49" fmla="*/ 8235 w 10077"/>
              <a:gd name="connsiteY0-50" fmla="*/ 0 h 9966"/>
              <a:gd name="connsiteX1-51" fmla="*/ 10077 w 10077"/>
              <a:gd name="connsiteY1-52" fmla="*/ 1710 h 9966"/>
              <a:gd name="connsiteX2-53" fmla="*/ 1903 w 10077"/>
              <a:gd name="connsiteY2-54" fmla="*/ 9938 h 9966"/>
              <a:gd name="connsiteX3-55" fmla="*/ 292 w 10077"/>
              <a:gd name="connsiteY3-56" fmla="*/ 9567 h 9966"/>
              <a:gd name="connsiteX4-57" fmla="*/ 54 w 10077"/>
              <a:gd name="connsiteY4-58" fmla="*/ 8318 h 9966"/>
              <a:gd name="connsiteX5-59" fmla="*/ 8235 w 10077"/>
              <a:gd name="connsiteY5-60" fmla="*/ 0 h 9966"/>
              <a:gd name="connsiteX0-61" fmla="*/ 8172 w 10000"/>
              <a:gd name="connsiteY0-62" fmla="*/ 0 h 10055"/>
              <a:gd name="connsiteX1-63" fmla="*/ 10000 w 10000"/>
              <a:gd name="connsiteY1-64" fmla="*/ 1716 h 10055"/>
              <a:gd name="connsiteX2-65" fmla="*/ 1888 w 10000"/>
              <a:gd name="connsiteY2-66" fmla="*/ 9972 h 10055"/>
              <a:gd name="connsiteX3-67" fmla="*/ 290 w 10000"/>
              <a:gd name="connsiteY3-68" fmla="*/ 9600 h 10055"/>
              <a:gd name="connsiteX4-69" fmla="*/ 54 w 10000"/>
              <a:gd name="connsiteY4-70" fmla="*/ 8346 h 10055"/>
              <a:gd name="connsiteX5-71" fmla="*/ 8172 w 10000"/>
              <a:gd name="connsiteY5-72" fmla="*/ 0 h 10055"/>
              <a:gd name="connsiteX0-73" fmla="*/ 8172 w 10000"/>
              <a:gd name="connsiteY0-74" fmla="*/ 0 h 10055"/>
              <a:gd name="connsiteX1-75" fmla="*/ 10000 w 10000"/>
              <a:gd name="connsiteY1-76" fmla="*/ 1716 h 10055"/>
              <a:gd name="connsiteX2-77" fmla="*/ 1888 w 10000"/>
              <a:gd name="connsiteY2-78" fmla="*/ 9972 h 10055"/>
              <a:gd name="connsiteX3-79" fmla="*/ 290 w 10000"/>
              <a:gd name="connsiteY3-80" fmla="*/ 9600 h 10055"/>
              <a:gd name="connsiteX4-81" fmla="*/ 54 w 10000"/>
              <a:gd name="connsiteY4-82" fmla="*/ 8346 h 10055"/>
              <a:gd name="connsiteX5-83" fmla="*/ 8172 w 10000"/>
              <a:gd name="connsiteY5-84" fmla="*/ 0 h 10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55">
                <a:moveTo>
                  <a:pt x="8172" y="0"/>
                </a:moveTo>
                <a:cubicBezTo>
                  <a:pt x="9924" y="1716"/>
                  <a:pt x="9072" y="797"/>
                  <a:pt x="10000" y="1716"/>
                </a:cubicBezTo>
                <a:cubicBezTo>
                  <a:pt x="8623" y="3254"/>
                  <a:pt x="3406" y="8608"/>
                  <a:pt x="1888" y="9972"/>
                </a:cubicBezTo>
                <a:cubicBezTo>
                  <a:pt x="1029" y="10146"/>
                  <a:pt x="811" y="10061"/>
                  <a:pt x="290" y="9600"/>
                </a:cubicBezTo>
                <a:cubicBezTo>
                  <a:pt x="290" y="9600"/>
                  <a:pt x="-149" y="9138"/>
                  <a:pt x="54" y="8346"/>
                </a:cubicBezTo>
                <a:lnTo>
                  <a:pt x="8172" y="0"/>
                </a:ln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Freeform 19"/>
          <p:cNvSpPr/>
          <p:nvPr/>
        </p:nvSpPr>
        <p:spPr bwMode="auto">
          <a:xfrm>
            <a:off x="4553520" y="4432479"/>
            <a:ext cx="942413" cy="967287"/>
          </a:xfrm>
          <a:custGeom>
            <a:avLst/>
            <a:gdLst>
              <a:gd name="T0" fmla="*/ 249 w 304"/>
              <a:gd name="T1" fmla="*/ 0 h 304"/>
              <a:gd name="T2" fmla="*/ 304 w 304"/>
              <a:gd name="T3" fmla="*/ 51 h 304"/>
              <a:gd name="T4" fmla="*/ 63 w 304"/>
              <a:gd name="T5" fmla="*/ 303 h 304"/>
              <a:gd name="T6" fmla="*/ 19 w 304"/>
              <a:gd name="T7" fmla="*/ 293 h 304"/>
              <a:gd name="T8" fmla="*/ 9 w 304"/>
              <a:gd name="T9" fmla="*/ 251 h 304"/>
              <a:gd name="T10" fmla="*/ 249 w 304"/>
              <a:gd name="T11" fmla="*/ 0 h 304"/>
              <a:gd name="connsiteX0" fmla="*/ 7975 w 10188"/>
              <a:gd name="connsiteY0" fmla="*/ 0 h 9992"/>
              <a:gd name="connsiteX1" fmla="*/ 9784 w 10188"/>
              <a:gd name="connsiteY1" fmla="*/ 1678 h 9992"/>
              <a:gd name="connsiteX2" fmla="*/ 1856 w 10188"/>
              <a:gd name="connsiteY2" fmla="*/ 9992 h 9992"/>
              <a:gd name="connsiteX3" fmla="*/ 409 w 10188"/>
              <a:gd name="connsiteY3" fmla="*/ 9638 h 9992"/>
              <a:gd name="connsiteX4" fmla="*/ 80 w 10188"/>
              <a:gd name="connsiteY4" fmla="*/ 8257 h 9992"/>
              <a:gd name="connsiteX5" fmla="*/ 7975 w 10188"/>
              <a:gd name="connsiteY5" fmla="*/ 0 h 9992"/>
              <a:gd name="connsiteX0-1" fmla="*/ 7828 w 9603"/>
              <a:gd name="connsiteY0-2" fmla="*/ 0 h 10000"/>
              <a:gd name="connsiteX1-3" fmla="*/ 9603 w 9603"/>
              <a:gd name="connsiteY1-4" fmla="*/ 1679 h 10000"/>
              <a:gd name="connsiteX2-5" fmla="*/ 1822 w 9603"/>
              <a:gd name="connsiteY2-6" fmla="*/ 10000 h 10000"/>
              <a:gd name="connsiteX3-7" fmla="*/ 401 w 9603"/>
              <a:gd name="connsiteY3-8" fmla="*/ 9646 h 10000"/>
              <a:gd name="connsiteX4-9" fmla="*/ 79 w 9603"/>
              <a:gd name="connsiteY4-10" fmla="*/ 8264 h 10000"/>
              <a:gd name="connsiteX5-11" fmla="*/ 7828 w 9603"/>
              <a:gd name="connsiteY5-12" fmla="*/ 0 h 10000"/>
              <a:gd name="connsiteX0-13" fmla="*/ 8152 w 10000"/>
              <a:gd name="connsiteY0-14" fmla="*/ 0 h 10000"/>
              <a:gd name="connsiteX1-15" fmla="*/ 10000 w 10000"/>
              <a:gd name="connsiteY1-16" fmla="*/ 1679 h 10000"/>
              <a:gd name="connsiteX2-17" fmla="*/ 1897 w 10000"/>
              <a:gd name="connsiteY2-18" fmla="*/ 10000 h 10000"/>
              <a:gd name="connsiteX3-19" fmla="*/ 418 w 10000"/>
              <a:gd name="connsiteY3-20" fmla="*/ 9646 h 10000"/>
              <a:gd name="connsiteX4-21" fmla="*/ 82 w 10000"/>
              <a:gd name="connsiteY4-22" fmla="*/ 8264 h 10000"/>
              <a:gd name="connsiteX5-23" fmla="*/ 8152 w 10000"/>
              <a:gd name="connsiteY5-24" fmla="*/ 0 h 10000"/>
              <a:gd name="connsiteX0-25" fmla="*/ 8177 w 10000"/>
              <a:gd name="connsiteY0-26" fmla="*/ 0 h 9975"/>
              <a:gd name="connsiteX1-27" fmla="*/ 10000 w 10000"/>
              <a:gd name="connsiteY1-28" fmla="*/ 1654 h 9975"/>
              <a:gd name="connsiteX2-29" fmla="*/ 1897 w 10000"/>
              <a:gd name="connsiteY2-30" fmla="*/ 9975 h 9975"/>
              <a:gd name="connsiteX3-31" fmla="*/ 418 w 10000"/>
              <a:gd name="connsiteY3-32" fmla="*/ 9621 h 9975"/>
              <a:gd name="connsiteX4-33" fmla="*/ 82 w 10000"/>
              <a:gd name="connsiteY4-34" fmla="*/ 8239 h 9975"/>
              <a:gd name="connsiteX5-35" fmla="*/ 8177 w 10000"/>
              <a:gd name="connsiteY5-36" fmla="*/ 0 h 9975"/>
              <a:gd name="connsiteX0-37" fmla="*/ 8202 w 10000"/>
              <a:gd name="connsiteY0-38" fmla="*/ 0 h 10025"/>
              <a:gd name="connsiteX1-39" fmla="*/ 10000 w 10000"/>
              <a:gd name="connsiteY1-40" fmla="*/ 1683 h 10025"/>
              <a:gd name="connsiteX2-41" fmla="*/ 1897 w 10000"/>
              <a:gd name="connsiteY2-42" fmla="*/ 10025 h 10025"/>
              <a:gd name="connsiteX3-43" fmla="*/ 418 w 10000"/>
              <a:gd name="connsiteY3-44" fmla="*/ 9670 h 10025"/>
              <a:gd name="connsiteX4-45" fmla="*/ 82 w 10000"/>
              <a:gd name="connsiteY4-46" fmla="*/ 8285 h 10025"/>
              <a:gd name="connsiteX5-47" fmla="*/ 8202 w 10000"/>
              <a:gd name="connsiteY5-48" fmla="*/ 0 h 10025"/>
              <a:gd name="connsiteX0-49" fmla="*/ 8202 w 10000"/>
              <a:gd name="connsiteY0-50" fmla="*/ 0 h 10075"/>
              <a:gd name="connsiteX1-51" fmla="*/ 10000 w 10000"/>
              <a:gd name="connsiteY1-52" fmla="*/ 1683 h 10075"/>
              <a:gd name="connsiteX2-53" fmla="*/ 1948 w 10000"/>
              <a:gd name="connsiteY2-54" fmla="*/ 10075 h 10075"/>
              <a:gd name="connsiteX3-55" fmla="*/ 418 w 10000"/>
              <a:gd name="connsiteY3-56" fmla="*/ 9670 h 10075"/>
              <a:gd name="connsiteX4-57" fmla="*/ 82 w 10000"/>
              <a:gd name="connsiteY4-58" fmla="*/ 8285 h 10075"/>
              <a:gd name="connsiteX5-59" fmla="*/ 8202 w 10000"/>
              <a:gd name="connsiteY5-60" fmla="*/ 0 h 10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75">
                <a:moveTo>
                  <a:pt x="8202" y="0"/>
                </a:moveTo>
                <a:lnTo>
                  <a:pt x="10000" y="1683"/>
                </a:lnTo>
                <a:cubicBezTo>
                  <a:pt x="8630" y="3206"/>
                  <a:pt x="1948" y="10075"/>
                  <a:pt x="1948" y="10075"/>
                </a:cubicBezTo>
                <a:cubicBezTo>
                  <a:pt x="1948" y="10075"/>
                  <a:pt x="754" y="10033"/>
                  <a:pt x="418" y="9670"/>
                </a:cubicBezTo>
                <a:cubicBezTo>
                  <a:pt x="418" y="9670"/>
                  <a:pt x="-221" y="9109"/>
                  <a:pt x="82" y="8285"/>
                </a:cubicBezTo>
                <a:lnTo>
                  <a:pt x="8202" y="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3" name="Freeform 20"/>
          <p:cNvSpPr/>
          <p:nvPr/>
        </p:nvSpPr>
        <p:spPr bwMode="auto">
          <a:xfrm>
            <a:off x="4713828" y="4594807"/>
            <a:ext cx="947166" cy="979363"/>
          </a:xfrm>
          <a:custGeom>
            <a:avLst/>
            <a:gdLst>
              <a:gd name="T0" fmla="*/ 247 w 299"/>
              <a:gd name="T1" fmla="*/ 0 h 309"/>
              <a:gd name="T2" fmla="*/ 299 w 299"/>
              <a:gd name="T3" fmla="*/ 50 h 309"/>
              <a:gd name="T4" fmla="*/ 59 w 299"/>
              <a:gd name="T5" fmla="*/ 301 h 309"/>
              <a:gd name="T6" fmla="*/ 13 w 299"/>
              <a:gd name="T7" fmla="*/ 292 h 309"/>
              <a:gd name="T8" fmla="*/ 6 w 299"/>
              <a:gd name="T9" fmla="*/ 252 h 309"/>
              <a:gd name="T10" fmla="*/ 247 w 299"/>
              <a:gd name="T11" fmla="*/ 0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9" h="309">
                <a:moveTo>
                  <a:pt x="247" y="0"/>
                </a:moveTo>
                <a:cubicBezTo>
                  <a:pt x="299" y="50"/>
                  <a:pt x="299" y="50"/>
                  <a:pt x="299" y="50"/>
                </a:cubicBezTo>
                <a:cubicBezTo>
                  <a:pt x="59" y="301"/>
                  <a:pt x="59" y="301"/>
                  <a:pt x="59" y="301"/>
                </a:cubicBezTo>
                <a:cubicBezTo>
                  <a:pt x="59" y="301"/>
                  <a:pt x="32" y="309"/>
                  <a:pt x="13" y="292"/>
                </a:cubicBezTo>
                <a:cubicBezTo>
                  <a:pt x="13" y="292"/>
                  <a:pt x="0" y="276"/>
                  <a:pt x="6" y="252"/>
                </a:cubicBezTo>
                <a:lnTo>
                  <a:pt x="247" y="0"/>
                </a:lnTo>
                <a:close/>
              </a:path>
            </a:pathLst>
          </a:custGeom>
          <a:solidFill>
            <a:srgbClr val="2E80C3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4" name="Freeform 21"/>
          <p:cNvSpPr/>
          <p:nvPr/>
        </p:nvSpPr>
        <p:spPr bwMode="auto">
          <a:xfrm>
            <a:off x="4069863" y="5646617"/>
            <a:ext cx="260269" cy="269660"/>
          </a:xfrm>
          <a:custGeom>
            <a:avLst/>
            <a:gdLst>
              <a:gd name="T0" fmla="*/ 78 w 194"/>
              <a:gd name="T1" fmla="*/ 0 h 201"/>
              <a:gd name="T2" fmla="*/ 0 w 194"/>
              <a:gd name="T3" fmla="*/ 201 h 201"/>
              <a:gd name="T4" fmla="*/ 194 w 194"/>
              <a:gd name="T5" fmla="*/ 116 h 201"/>
              <a:gd name="T6" fmla="*/ 78 w 194"/>
              <a:gd name="T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4" h="201">
                <a:moveTo>
                  <a:pt x="78" y="0"/>
                </a:moveTo>
                <a:lnTo>
                  <a:pt x="0" y="201"/>
                </a:lnTo>
                <a:lnTo>
                  <a:pt x="194" y="116"/>
                </a:lnTo>
                <a:lnTo>
                  <a:pt x="78" y="0"/>
                </a:lnTo>
                <a:close/>
              </a:path>
            </a:pathLst>
          </a:custGeom>
          <a:gradFill flip="none" rotWithShape="1">
            <a:gsLst>
              <a:gs pos="26000">
                <a:srgbClr val="ADAEAB"/>
              </a:gs>
              <a:gs pos="48000">
                <a:schemeClr val="tx1">
                  <a:lumMod val="95000"/>
                  <a:lumOff val="5000"/>
                </a:schemeClr>
              </a:gs>
              <a:gs pos="100000">
                <a:srgbClr val="39363A"/>
              </a:gs>
            </a:gsLst>
            <a:lin ang="21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5" name="TextBox 40"/>
          <p:cNvSpPr txBox="1"/>
          <p:nvPr/>
        </p:nvSpPr>
        <p:spPr>
          <a:xfrm>
            <a:off x="3865339" y="3564842"/>
            <a:ext cx="75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l"/>
            <a:r>
              <a:rPr lang="en-US" altLang="zh-CN" sz="3600" dirty="0" smtClean="0">
                <a:solidFill>
                  <a:schemeClr val="bg1"/>
                </a:solidFill>
              </a:rPr>
              <a:t>02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6" name="TextBox 41"/>
          <p:cNvSpPr txBox="1"/>
          <p:nvPr/>
        </p:nvSpPr>
        <p:spPr>
          <a:xfrm>
            <a:off x="6355542" y="4827731"/>
            <a:ext cx="75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l"/>
            <a:r>
              <a:rPr lang="en-US" altLang="zh-CN" sz="3600" dirty="0" smtClean="0">
                <a:solidFill>
                  <a:schemeClr val="bg1"/>
                </a:solidFill>
              </a:rPr>
              <a:t>01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7" name="TextBox 42"/>
          <p:cNvSpPr txBox="1"/>
          <p:nvPr/>
        </p:nvSpPr>
        <p:spPr>
          <a:xfrm>
            <a:off x="7867710" y="3227370"/>
            <a:ext cx="75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l"/>
            <a:r>
              <a:rPr lang="en-US" altLang="zh-CN" sz="3600" dirty="0" smtClean="0">
                <a:solidFill>
                  <a:schemeClr val="bg1"/>
                </a:solidFill>
              </a:rPr>
              <a:t>03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8" name="TextBox 43"/>
          <p:cNvSpPr txBox="1"/>
          <p:nvPr/>
        </p:nvSpPr>
        <p:spPr>
          <a:xfrm>
            <a:off x="5377507" y="1925463"/>
            <a:ext cx="75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pPr algn="l"/>
            <a:r>
              <a:rPr lang="en-US" altLang="zh-CN" sz="3600" dirty="0" smtClean="0">
                <a:solidFill>
                  <a:schemeClr val="bg1"/>
                </a:solidFill>
              </a:rPr>
              <a:t>04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3571" y="20441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添加标</a:t>
            </a:r>
            <a:r>
              <a:rPr lang="zh-CN" altLang="en-US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题</a:t>
            </a:r>
            <a:endParaRPr lang="zh-CN" altLang="en-US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0" name="TextBox 45"/>
          <p:cNvSpPr txBox="1"/>
          <p:nvPr/>
        </p:nvSpPr>
        <p:spPr>
          <a:xfrm>
            <a:off x="6861799" y="33488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添加标</a:t>
            </a:r>
            <a:r>
              <a:rPr lang="zh-CN" altLang="en-US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题</a:t>
            </a:r>
            <a:endParaRPr lang="zh-CN" altLang="en-US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1" name="TextBox 46"/>
          <p:cNvSpPr txBox="1"/>
          <p:nvPr/>
        </p:nvSpPr>
        <p:spPr>
          <a:xfrm>
            <a:off x="5349631" y="49662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添加标</a:t>
            </a:r>
            <a:r>
              <a:rPr lang="zh-CN" altLang="en-US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题</a:t>
            </a:r>
            <a:endParaRPr lang="zh-CN" altLang="en-US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2" name="TextBox 47"/>
          <p:cNvSpPr txBox="1"/>
          <p:nvPr/>
        </p:nvSpPr>
        <p:spPr>
          <a:xfrm>
            <a:off x="4413527" y="36890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添加标</a:t>
            </a:r>
            <a:r>
              <a:rPr lang="zh-CN" altLang="en-US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题</a:t>
            </a:r>
            <a:endParaRPr lang="zh-CN" altLang="en-US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177707" y="4892659"/>
            <a:ext cx="529582" cy="492364"/>
            <a:chOff x="6261499" y="2133521"/>
            <a:chExt cx="435969" cy="405329"/>
          </a:xfrm>
          <a:solidFill>
            <a:srgbClr val="262626"/>
          </a:solidFill>
          <a:effectLst/>
        </p:grpSpPr>
        <p:sp>
          <p:nvSpPr>
            <p:cNvPr id="44" name="Freeform 11"/>
            <p:cNvSpPr>
              <a:spLocks noEditPoints="1"/>
            </p:cNvSpPr>
            <p:nvPr/>
          </p:nvSpPr>
          <p:spPr bwMode="auto">
            <a:xfrm>
              <a:off x="6302645" y="2179045"/>
              <a:ext cx="353678" cy="359805"/>
            </a:xfrm>
            <a:custGeom>
              <a:avLst/>
              <a:gdLst>
                <a:gd name="T0" fmla="*/ 171 w 171"/>
                <a:gd name="T1" fmla="*/ 85 h 174"/>
                <a:gd name="T2" fmla="*/ 152 w 171"/>
                <a:gd name="T3" fmla="*/ 32 h 174"/>
                <a:gd name="T4" fmla="*/ 157 w 171"/>
                <a:gd name="T5" fmla="*/ 27 h 174"/>
                <a:gd name="T6" fmla="*/ 141 w 171"/>
                <a:gd name="T7" fmla="*/ 11 h 174"/>
                <a:gd name="T8" fmla="*/ 136 w 171"/>
                <a:gd name="T9" fmla="*/ 17 h 174"/>
                <a:gd name="T10" fmla="*/ 85 w 171"/>
                <a:gd name="T11" fmla="*/ 0 h 174"/>
                <a:gd name="T12" fmla="*/ 34 w 171"/>
                <a:gd name="T13" fmla="*/ 17 h 174"/>
                <a:gd name="T14" fmla="*/ 29 w 171"/>
                <a:gd name="T15" fmla="*/ 12 h 174"/>
                <a:gd name="T16" fmla="*/ 14 w 171"/>
                <a:gd name="T17" fmla="*/ 27 h 174"/>
                <a:gd name="T18" fmla="*/ 19 w 171"/>
                <a:gd name="T19" fmla="*/ 32 h 174"/>
                <a:gd name="T20" fmla="*/ 0 w 171"/>
                <a:gd name="T21" fmla="*/ 85 h 174"/>
                <a:gd name="T22" fmla="*/ 25 w 171"/>
                <a:gd name="T23" fmla="*/ 146 h 174"/>
                <a:gd name="T24" fmla="*/ 27 w 171"/>
                <a:gd name="T25" fmla="*/ 148 h 174"/>
                <a:gd name="T26" fmla="*/ 21 w 171"/>
                <a:gd name="T27" fmla="*/ 155 h 174"/>
                <a:gd name="T28" fmla="*/ 21 w 171"/>
                <a:gd name="T29" fmla="*/ 170 h 174"/>
                <a:gd name="T30" fmla="*/ 36 w 171"/>
                <a:gd name="T31" fmla="*/ 170 h 174"/>
                <a:gd name="T32" fmla="*/ 45 w 171"/>
                <a:gd name="T33" fmla="*/ 161 h 174"/>
                <a:gd name="T34" fmla="*/ 45 w 171"/>
                <a:gd name="T35" fmla="*/ 161 h 174"/>
                <a:gd name="T36" fmla="*/ 85 w 171"/>
                <a:gd name="T37" fmla="*/ 171 h 174"/>
                <a:gd name="T38" fmla="*/ 128 w 171"/>
                <a:gd name="T39" fmla="*/ 159 h 174"/>
                <a:gd name="T40" fmla="*/ 129 w 171"/>
                <a:gd name="T41" fmla="*/ 161 h 174"/>
                <a:gd name="T42" fmla="*/ 138 w 171"/>
                <a:gd name="T43" fmla="*/ 170 h 174"/>
                <a:gd name="T44" fmla="*/ 154 w 171"/>
                <a:gd name="T45" fmla="*/ 170 h 174"/>
                <a:gd name="T46" fmla="*/ 154 w 171"/>
                <a:gd name="T47" fmla="*/ 155 h 174"/>
                <a:gd name="T48" fmla="*/ 145 w 171"/>
                <a:gd name="T49" fmla="*/ 146 h 174"/>
                <a:gd name="T50" fmla="*/ 146 w 171"/>
                <a:gd name="T51" fmla="*/ 146 h 174"/>
                <a:gd name="T52" fmla="*/ 171 w 171"/>
                <a:gd name="T53" fmla="*/ 85 h 174"/>
                <a:gd name="T54" fmla="*/ 134 w 171"/>
                <a:gd name="T55" fmla="*/ 133 h 174"/>
                <a:gd name="T56" fmla="*/ 85 w 171"/>
                <a:gd name="T57" fmla="*/ 153 h 174"/>
                <a:gd name="T58" fmla="*/ 37 w 171"/>
                <a:gd name="T59" fmla="*/ 133 h 174"/>
                <a:gd name="T60" fmla="*/ 17 w 171"/>
                <a:gd name="T61" fmla="*/ 85 h 174"/>
                <a:gd name="T62" fmla="*/ 85 w 171"/>
                <a:gd name="T63" fmla="*/ 17 h 174"/>
                <a:gd name="T64" fmla="*/ 154 w 171"/>
                <a:gd name="T65" fmla="*/ 85 h 174"/>
                <a:gd name="T66" fmla="*/ 134 w 171"/>
                <a:gd name="T67" fmla="*/ 1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174">
                  <a:moveTo>
                    <a:pt x="171" y="85"/>
                  </a:moveTo>
                  <a:cubicBezTo>
                    <a:pt x="171" y="65"/>
                    <a:pt x="164" y="46"/>
                    <a:pt x="152" y="3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2" y="6"/>
                    <a:pt x="104" y="0"/>
                    <a:pt x="85" y="0"/>
                  </a:cubicBezTo>
                  <a:cubicBezTo>
                    <a:pt x="66" y="0"/>
                    <a:pt x="49" y="6"/>
                    <a:pt x="34" y="1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7" y="47"/>
                    <a:pt x="0" y="65"/>
                    <a:pt x="0" y="85"/>
                  </a:cubicBezTo>
                  <a:cubicBezTo>
                    <a:pt x="0" y="108"/>
                    <a:pt x="9" y="130"/>
                    <a:pt x="25" y="146"/>
                  </a:cubicBezTo>
                  <a:cubicBezTo>
                    <a:pt x="26" y="147"/>
                    <a:pt x="27" y="147"/>
                    <a:pt x="27" y="148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17" y="159"/>
                    <a:pt x="17" y="166"/>
                    <a:pt x="21" y="170"/>
                  </a:cubicBezTo>
                  <a:cubicBezTo>
                    <a:pt x="25" y="174"/>
                    <a:pt x="32" y="174"/>
                    <a:pt x="36" y="170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7"/>
                    <a:pt x="71" y="171"/>
                    <a:pt x="85" y="171"/>
                  </a:cubicBezTo>
                  <a:cubicBezTo>
                    <a:pt x="101" y="171"/>
                    <a:pt x="115" y="167"/>
                    <a:pt x="128" y="159"/>
                  </a:cubicBezTo>
                  <a:cubicBezTo>
                    <a:pt x="128" y="160"/>
                    <a:pt x="129" y="161"/>
                    <a:pt x="129" y="161"/>
                  </a:cubicBezTo>
                  <a:cubicBezTo>
                    <a:pt x="138" y="170"/>
                    <a:pt x="138" y="170"/>
                    <a:pt x="138" y="170"/>
                  </a:cubicBezTo>
                  <a:cubicBezTo>
                    <a:pt x="143" y="174"/>
                    <a:pt x="150" y="174"/>
                    <a:pt x="154" y="170"/>
                  </a:cubicBezTo>
                  <a:cubicBezTo>
                    <a:pt x="158" y="166"/>
                    <a:pt x="158" y="159"/>
                    <a:pt x="154" y="155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62" y="130"/>
                    <a:pt x="171" y="108"/>
                    <a:pt x="171" y="85"/>
                  </a:cubicBezTo>
                  <a:close/>
                  <a:moveTo>
                    <a:pt x="134" y="133"/>
                  </a:moveTo>
                  <a:cubicBezTo>
                    <a:pt x="121" y="146"/>
                    <a:pt x="104" y="153"/>
                    <a:pt x="85" y="153"/>
                  </a:cubicBezTo>
                  <a:cubicBezTo>
                    <a:pt x="67" y="153"/>
                    <a:pt x="50" y="146"/>
                    <a:pt x="37" y="133"/>
                  </a:cubicBezTo>
                  <a:cubicBezTo>
                    <a:pt x="24" y="121"/>
                    <a:pt x="17" y="103"/>
                    <a:pt x="17" y="85"/>
                  </a:cubicBezTo>
                  <a:cubicBezTo>
                    <a:pt x="17" y="48"/>
                    <a:pt x="48" y="17"/>
                    <a:pt x="85" y="17"/>
                  </a:cubicBezTo>
                  <a:cubicBezTo>
                    <a:pt x="123" y="17"/>
                    <a:pt x="154" y="48"/>
                    <a:pt x="154" y="85"/>
                  </a:cubicBezTo>
                  <a:cubicBezTo>
                    <a:pt x="154" y="103"/>
                    <a:pt x="146" y="121"/>
                    <a:pt x="134" y="13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reflection blurRad="6350" stA="33000" endPos="35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2"/>
            <p:cNvSpPr>
              <a:spLocks noEditPoints="1"/>
            </p:cNvSpPr>
            <p:nvPr/>
          </p:nvSpPr>
          <p:spPr bwMode="auto">
            <a:xfrm>
              <a:off x="6261499" y="2133521"/>
              <a:ext cx="435969" cy="264382"/>
            </a:xfrm>
            <a:custGeom>
              <a:avLst/>
              <a:gdLst>
                <a:gd name="T0" fmla="*/ 147 w 211"/>
                <a:gd name="T1" fmla="*/ 88 h 128"/>
                <a:gd name="T2" fmla="*/ 110 w 211"/>
                <a:gd name="T3" fmla="*/ 100 h 128"/>
                <a:gd name="T4" fmla="*/ 110 w 211"/>
                <a:gd name="T5" fmla="*/ 53 h 128"/>
                <a:gd name="T6" fmla="*/ 105 w 211"/>
                <a:gd name="T7" fmla="*/ 49 h 128"/>
                <a:gd name="T8" fmla="*/ 101 w 211"/>
                <a:gd name="T9" fmla="*/ 53 h 128"/>
                <a:gd name="T10" fmla="*/ 101 w 211"/>
                <a:gd name="T11" fmla="*/ 103 h 128"/>
                <a:gd name="T12" fmla="*/ 94 w 211"/>
                <a:gd name="T13" fmla="*/ 105 h 128"/>
                <a:gd name="T14" fmla="*/ 92 w 211"/>
                <a:gd name="T15" fmla="*/ 111 h 128"/>
                <a:gd name="T16" fmla="*/ 97 w 211"/>
                <a:gd name="T17" fmla="*/ 114 h 128"/>
                <a:gd name="T18" fmla="*/ 101 w 211"/>
                <a:gd name="T19" fmla="*/ 112 h 128"/>
                <a:gd name="T20" fmla="*/ 101 w 211"/>
                <a:gd name="T21" fmla="*/ 124 h 128"/>
                <a:gd name="T22" fmla="*/ 105 w 211"/>
                <a:gd name="T23" fmla="*/ 128 h 128"/>
                <a:gd name="T24" fmla="*/ 110 w 211"/>
                <a:gd name="T25" fmla="*/ 124 h 128"/>
                <a:gd name="T26" fmla="*/ 110 w 211"/>
                <a:gd name="T27" fmla="*/ 109 h 128"/>
                <a:gd name="T28" fmla="*/ 150 w 211"/>
                <a:gd name="T29" fmla="*/ 96 h 128"/>
                <a:gd name="T30" fmla="*/ 153 w 211"/>
                <a:gd name="T31" fmla="*/ 91 h 128"/>
                <a:gd name="T32" fmla="*/ 147 w 211"/>
                <a:gd name="T33" fmla="*/ 88 h 128"/>
                <a:gd name="T34" fmla="*/ 196 w 211"/>
                <a:gd name="T35" fmla="*/ 14 h 128"/>
                <a:gd name="T36" fmla="*/ 142 w 211"/>
                <a:gd name="T37" fmla="*/ 14 h 128"/>
                <a:gd name="T38" fmla="*/ 196 w 211"/>
                <a:gd name="T39" fmla="*/ 68 h 128"/>
                <a:gd name="T40" fmla="*/ 196 w 211"/>
                <a:gd name="T41" fmla="*/ 14 h 128"/>
                <a:gd name="T42" fmla="*/ 14 w 211"/>
                <a:gd name="T43" fmla="*/ 14 h 128"/>
                <a:gd name="T44" fmla="*/ 14 w 211"/>
                <a:gd name="T45" fmla="*/ 68 h 128"/>
                <a:gd name="T46" fmla="*/ 68 w 211"/>
                <a:gd name="T47" fmla="*/ 14 h 128"/>
                <a:gd name="T48" fmla="*/ 14 w 211"/>
                <a:gd name="T49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128">
                  <a:moveTo>
                    <a:pt x="147" y="88"/>
                  </a:moveTo>
                  <a:cubicBezTo>
                    <a:pt x="110" y="100"/>
                    <a:pt x="110" y="100"/>
                    <a:pt x="110" y="10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0" y="50"/>
                    <a:pt x="108" y="49"/>
                    <a:pt x="105" y="49"/>
                  </a:cubicBezTo>
                  <a:cubicBezTo>
                    <a:pt x="103" y="49"/>
                    <a:pt x="101" y="50"/>
                    <a:pt x="101" y="5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2" y="106"/>
                    <a:pt x="91" y="109"/>
                    <a:pt x="92" y="111"/>
                  </a:cubicBezTo>
                  <a:cubicBezTo>
                    <a:pt x="92" y="113"/>
                    <a:pt x="95" y="114"/>
                    <a:pt x="97" y="114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6"/>
                    <a:pt x="103" y="128"/>
                    <a:pt x="105" y="128"/>
                  </a:cubicBezTo>
                  <a:cubicBezTo>
                    <a:pt x="108" y="128"/>
                    <a:pt x="110" y="126"/>
                    <a:pt x="110" y="124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52" y="96"/>
                    <a:pt x="153" y="93"/>
                    <a:pt x="153" y="91"/>
                  </a:cubicBezTo>
                  <a:cubicBezTo>
                    <a:pt x="152" y="88"/>
                    <a:pt x="149" y="87"/>
                    <a:pt x="147" y="88"/>
                  </a:cubicBezTo>
                  <a:close/>
                  <a:moveTo>
                    <a:pt x="196" y="14"/>
                  </a:moveTo>
                  <a:cubicBezTo>
                    <a:pt x="181" y="0"/>
                    <a:pt x="157" y="0"/>
                    <a:pt x="142" y="14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211" y="53"/>
                    <a:pt x="211" y="29"/>
                    <a:pt x="196" y="14"/>
                  </a:cubicBezTo>
                  <a:close/>
                  <a:moveTo>
                    <a:pt x="14" y="14"/>
                  </a:moveTo>
                  <a:cubicBezTo>
                    <a:pt x="0" y="29"/>
                    <a:pt x="0" y="53"/>
                    <a:pt x="14" y="68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53" y="0"/>
                    <a:pt x="29" y="0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reflection blurRad="6350" stA="33000" endPos="35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10881" y="3492834"/>
            <a:ext cx="438434" cy="709638"/>
            <a:chOff x="7501768" y="5020582"/>
            <a:chExt cx="438434" cy="709638"/>
          </a:xfrm>
          <a:solidFill>
            <a:srgbClr val="262626"/>
          </a:solidFill>
          <a:effectLst>
            <a:reflection blurRad="6350" stA="25000" endPos="17000" dir="5400000" sy="-100000" algn="bl" rotWithShape="0"/>
          </a:effectLst>
        </p:grpSpPr>
        <p:sp>
          <p:nvSpPr>
            <p:cNvPr id="47" name="Freeform 12"/>
            <p:cNvSpPr/>
            <p:nvPr/>
          </p:nvSpPr>
          <p:spPr bwMode="auto">
            <a:xfrm>
              <a:off x="7552151" y="5542627"/>
              <a:ext cx="336597" cy="133995"/>
            </a:xfrm>
            <a:custGeom>
              <a:avLst/>
              <a:gdLst>
                <a:gd name="T0" fmla="*/ 83 w 133"/>
                <a:gd name="T1" fmla="*/ 16 h 53"/>
                <a:gd name="T2" fmla="*/ 82 w 133"/>
                <a:gd name="T3" fmla="*/ 16 h 53"/>
                <a:gd name="T4" fmla="*/ 72 w 133"/>
                <a:gd name="T5" fmla="*/ 10 h 53"/>
                <a:gd name="T6" fmla="*/ 65 w 133"/>
                <a:gd name="T7" fmla="*/ 12 h 53"/>
                <a:gd name="T8" fmla="*/ 49 w 133"/>
                <a:gd name="T9" fmla="*/ 0 h 53"/>
                <a:gd name="T10" fmla="*/ 33 w 133"/>
                <a:gd name="T11" fmla="*/ 16 h 53"/>
                <a:gd name="T12" fmla="*/ 33 w 133"/>
                <a:gd name="T13" fmla="*/ 18 h 53"/>
                <a:gd name="T14" fmla="*/ 21 w 133"/>
                <a:gd name="T15" fmla="*/ 13 h 53"/>
                <a:gd name="T16" fmla="*/ 15 w 133"/>
                <a:gd name="T17" fmla="*/ 14 h 53"/>
                <a:gd name="T18" fmla="*/ 0 w 133"/>
                <a:gd name="T19" fmla="*/ 45 h 53"/>
                <a:gd name="T20" fmla="*/ 17 w 133"/>
                <a:gd name="T21" fmla="*/ 53 h 53"/>
                <a:gd name="T22" fmla="*/ 116 w 133"/>
                <a:gd name="T23" fmla="*/ 53 h 53"/>
                <a:gd name="T24" fmla="*/ 133 w 133"/>
                <a:gd name="T25" fmla="*/ 45 h 53"/>
                <a:gd name="T26" fmla="*/ 121 w 133"/>
                <a:gd name="T27" fmla="*/ 18 h 53"/>
                <a:gd name="T28" fmla="*/ 120 w 133"/>
                <a:gd name="T29" fmla="*/ 19 h 53"/>
                <a:gd name="T30" fmla="*/ 120 w 133"/>
                <a:gd name="T31" fmla="*/ 17 h 53"/>
                <a:gd name="T32" fmla="*/ 112 w 133"/>
                <a:gd name="T33" fmla="*/ 6 h 53"/>
                <a:gd name="T34" fmla="*/ 101 w 133"/>
                <a:gd name="T35" fmla="*/ 3 h 53"/>
                <a:gd name="T36" fmla="*/ 83 w 133"/>
                <a:gd name="T37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53">
                  <a:moveTo>
                    <a:pt x="83" y="16"/>
                  </a:moveTo>
                  <a:cubicBezTo>
                    <a:pt x="82" y="16"/>
                    <a:pt x="82" y="16"/>
                    <a:pt x="82" y="16"/>
                  </a:cubicBezTo>
                  <a:cubicBezTo>
                    <a:pt x="80" y="12"/>
                    <a:pt x="76" y="10"/>
                    <a:pt x="72" y="10"/>
                  </a:cubicBezTo>
                  <a:cubicBezTo>
                    <a:pt x="69" y="10"/>
                    <a:pt x="67" y="11"/>
                    <a:pt x="65" y="12"/>
                  </a:cubicBezTo>
                  <a:cubicBezTo>
                    <a:pt x="63" y="5"/>
                    <a:pt x="57" y="0"/>
                    <a:pt x="49" y="0"/>
                  </a:cubicBezTo>
                  <a:cubicBezTo>
                    <a:pt x="41" y="0"/>
                    <a:pt x="33" y="7"/>
                    <a:pt x="33" y="16"/>
                  </a:cubicBezTo>
                  <a:cubicBezTo>
                    <a:pt x="33" y="16"/>
                    <a:pt x="33" y="17"/>
                    <a:pt x="33" y="18"/>
                  </a:cubicBezTo>
                  <a:cubicBezTo>
                    <a:pt x="30" y="15"/>
                    <a:pt x="26" y="13"/>
                    <a:pt x="21" y="13"/>
                  </a:cubicBezTo>
                  <a:cubicBezTo>
                    <a:pt x="19" y="13"/>
                    <a:pt x="17" y="13"/>
                    <a:pt x="15" y="14"/>
                  </a:cubicBezTo>
                  <a:cubicBezTo>
                    <a:pt x="7" y="25"/>
                    <a:pt x="0" y="37"/>
                    <a:pt x="0" y="45"/>
                  </a:cubicBezTo>
                  <a:cubicBezTo>
                    <a:pt x="0" y="52"/>
                    <a:pt x="9" y="53"/>
                    <a:pt x="17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24" y="53"/>
                    <a:pt x="133" y="52"/>
                    <a:pt x="133" y="45"/>
                  </a:cubicBezTo>
                  <a:cubicBezTo>
                    <a:pt x="133" y="38"/>
                    <a:pt x="128" y="28"/>
                    <a:pt x="121" y="1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8"/>
                    <a:pt x="120" y="17"/>
                    <a:pt x="120" y="17"/>
                  </a:cubicBezTo>
                  <a:cubicBezTo>
                    <a:pt x="117" y="13"/>
                    <a:pt x="115" y="10"/>
                    <a:pt x="112" y="6"/>
                  </a:cubicBezTo>
                  <a:cubicBezTo>
                    <a:pt x="109" y="4"/>
                    <a:pt x="105" y="3"/>
                    <a:pt x="101" y="3"/>
                  </a:cubicBezTo>
                  <a:cubicBezTo>
                    <a:pt x="93" y="3"/>
                    <a:pt x="86" y="9"/>
                    <a:pt x="83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Oval 13"/>
            <p:cNvSpPr>
              <a:spLocks noChangeArrowheads="1"/>
            </p:cNvSpPr>
            <p:nvPr/>
          </p:nvSpPr>
          <p:spPr bwMode="auto">
            <a:xfrm>
              <a:off x="7741889" y="5020582"/>
              <a:ext cx="48238" cy="482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4"/>
            <p:cNvSpPr/>
            <p:nvPr/>
          </p:nvSpPr>
          <p:spPr bwMode="auto">
            <a:xfrm>
              <a:off x="7681859" y="5165297"/>
              <a:ext cx="126492" cy="73966"/>
            </a:xfrm>
            <a:custGeom>
              <a:avLst/>
              <a:gdLst>
                <a:gd name="T0" fmla="*/ 0 w 50"/>
                <a:gd name="T1" fmla="*/ 29 h 29"/>
                <a:gd name="T2" fmla="*/ 7 w 50"/>
                <a:gd name="T3" fmla="*/ 29 h 29"/>
                <a:gd name="T4" fmla="*/ 6 w 50"/>
                <a:gd name="T5" fmla="*/ 25 h 29"/>
                <a:gd name="T6" fmla="*/ 12 w 50"/>
                <a:gd name="T7" fmla="*/ 12 h 29"/>
                <a:gd name="T8" fmla="*/ 25 w 50"/>
                <a:gd name="T9" fmla="*/ 7 h 29"/>
                <a:gd name="T10" fmla="*/ 37 w 50"/>
                <a:gd name="T11" fmla="*/ 12 h 29"/>
                <a:gd name="T12" fmla="*/ 43 w 50"/>
                <a:gd name="T13" fmla="*/ 25 h 29"/>
                <a:gd name="T14" fmla="*/ 42 w 50"/>
                <a:gd name="T15" fmla="*/ 29 h 29"/>
                <a:gd name="T16" fmla="*/ 49 w 50"/>
                <a:gd name="T17" fmla="*/ 29 h 29"/>
                <a:gd name="T18" fmla="*/ 50 w 50"/>
                <a:gd name="T19" fmla="*/ 25 h 29"/>
                <a:gd name="T20" fmla="*/ 42 w 50"/>
                <a:gd name="T21" fmla="*/ 8 h 29"/>
                <a:gd name="T22" fmla="*/ 25 w 50"/>
                <a:gd name="T23" fmla="*/ 0 h 29"/>
                <a:gd name="T24" fmla="*/ 7 w 50"/>
                <a:gd name="T25" fmla="*/ 8 h 29"/>
                <a:gd name="T26" fmla="*/ 0 w 50"/>
                <a:gd name="T27" fmla="*/ 25 h 29"/>
                <a:gd name="T28" fmla="*/ 0 w 50"/>
                <a:gd name="T2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29">
                  <a:moveTo>
                    <a:pt x="0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6" y="26"/>
                    <a:pt x="6" y="25"/>
                  </a:cubicBezTo>
                  <a:cubicBezTo>
                    <a:pt x="6" y="20"/>
                    <a:pt x="8" y="16"/>
                    <a:pt x="12" y="12"/>
                  </a:cubicBezTo>
                  <a:cubicBezTo>
                    <a:pt x="15" y="9"/>
                    <a:pt x="20" y="7"/>
                    <a:pt x="25" y="7"/>
                  </a:cubicBezTo>
                  <a:cubicBezTo>
                    <a:pt x="29" y="7"/>
                    <a:pt x="34" y="9"/>
                    <a:pt x="37" y="12"/>
                  </a:cubicBezTo>
                  <a:cubicBezTo>
                    <a:pt x="41" y="16"/>
                    <a:pt x="43" y="20"/>
                    <a:pt x="43" y="25"/>
                  </a:cubicBezTo>
                  <a:cubicBezTo>
                    <a:pt x="43" y="26"/>
                    <a:pt x="43" y="28"/>
                    <a:pt x="42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8"/>
                    <a:pt x="50" y="26"/>
                    <a:pt x="50" y="25"/>
                  </a:cubicBezTo>
                  <a:cubicBezTo>
                    <a:pt x="50" y="19"/>
                    <a:pt x="47" y="12"/>
                    <a:pt x="42" y="8"/>
                  </a:cubicBezTo>
                  <a:cubicBezTo>
                    <a:pt x="38" y="3"/>
                    <a:pt x="31" y="0"/>
                    <a:pt x="25" y="0"/>
                  </a:cubicBezTo>
                  <a:cubicBezTo>
                    <a:pt x="18" y="0"/>
                    <a:pt x="12" y="3"/>
                    <a:pt x="7" y="8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26"/>
                    <a:pt x="0" y="28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5"/>
            <p:cNvSpPr>
              <a:spLocks noEditPoints="1"/>
            </p:cNvSpPr>
            <p:nvPr/>
          </p:nvSpPr>
          <p:spPr bwMode="auto">
            <a:xfrm>
              <a:off x="7501768" y="5256413"/>
              <a:ext cx="438434" cy="473807"/>
            </a:xfrm>
            <a:custGeom>
              <a:avLst/>
              <a:gdLst>
                <a:gd name="T0" fmla="*/ 37 w 173"/>
                <a:gd name="T1" fmla="*/ 173 h 187"/>
                <a:gd name="T2" fmla="*/ 13 w 173"/>
                <a:gd name="T3" fmla="*/ 158 h 187"/>
                <a:gd name="T4" fmla="*/ 44 w 173"/>
                <a:gd name="T5" fmla="*/ 105 h 187"/>
                <a:gd name="T6" fmla="*/ 74 w 173"/>
                <a:gd name="T7" fmla="*/ 50 h 187"/>
                <a:gd name="T8" fmla="*/ 74 w 173"/>
                <a:gd name="T9" fmla="*/ 13 h 187"/>
                <a:gd name="T10" fmla="*/ 99 w 173"/>
                <a:gd name="T11" fmla="*/ 13 h 187"/>
                <a:gd name="T12" fmla="*/ 99 w 173"/>
                <a:gd name="T13" fmla="*/ 50 h 187"/>
                <a:gd name="T14" fmla="*/ 129 w 173"/>
                <a:gd name="T15" fmla="*/ 105 h 187"/>
                <a:gd name="T16" fmla="*/ 159 w 173"/>
                <a:gd name="T17" fmla="*/ 158 h 187"/>
                <a:gd name="T18" fmla="*/ 136 w 173"/>
                <a:gd name="T19" fmla="*/ 173 h 187"/>
                <a:gd name="T20" fmla="*/ 37 w 173"/>
                <a:gd name="T21" fmla="*/ 173 h 187"/>
                <a:gd name="T22" fmla="*/ 125 w 173"/>
                <a:gd name="T23" fmla="*/ 0 h 187"/>
                <a:gd name="T24" fmla="*/ 48 w 173"/>
                <a:gd name="T25" fmla="*/ 0 h 187"/>
                <a:gd name="T26" fmla="*/ 41 w 173"/>
                <a:gd name="T27" fmla="*/ 6 h 187"/>
                <a:gd name="T28" fmla="*/ 48 w 173"/>
                <a:gd name="T29" fmla="*/ 13 h 187"/>
                <a:gd name="T30" fmla="*/ 60 w 173"/>
                <a:gd name="T31" fmla="*/ 13 h 187"/>
                <a:gd name="T32" fmla="*/ 60 w 173"/>
                <a:gd name="T33" fmla="*/ 50 h 187"/>
                <a:gd name="T34" fmla="*/ 33 w 173"/>
                <a:gd name="T35" fmla="*/ 96 h 187"/>
                <a:gd name="T36" fmla="*/ 0 w 173"/>
                <a:gd name="T37" fmla="*/ 158 h 187"/>
                <a:gd name="T38" fmla="*/ 37 w 173"/>
                <a:gd name="T39" fmla="*/ 187 h 187"/>
                <a:gd name="T40" fmla="*/ 136 w 173"/>
                <a:gd name="T41" fmla="*/ 187 h 187"/>
                <a:gd name="T42" fmla="*/ 173 w 173"/>
                <a:gd name="T43" fmla="*/ 158 h 187"/>
                <a:gd name="T44" fmla="*/ 140 w 173"/>
                <a:gd name="T45" fmla="*/ 96 h 187"/>
                <a:gd name="T46" fmla="*/ 112 w 173"/>
                <a:gd name="T47" fmla="*/ 50 h 187"/>
                <a:gd name="T48" fmla="*/ 112 w 173"/>
                <a:gd name="T49" fmla="*/ 13 h 187"/>
                <a:gd name="T50" fmla="*/ 125 w 173"/>
                <a:gd name="T51" fmla="*/ 13 h 187"/>
                <a:gd name="T52" fmla="*/ 132 w 173"/>
                <a:gd name="T53" fmla="*/ 6 h 187"/>
                <a:gd name="T54" fmla="*/ 125 w 173"/>
                <a:gd name="T5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3" h="187">
                  <a:moveTo>
                    <a:pt x="37" y="173"/>
                  </a:moveTo>
                  <a:cubicBezTo>
                    <a:pt x="28" y="173"/>
                    <a:pt x="13" y="171"/>
                    <a:pt x="13" y="158"/>
                  </a:cubicBezTo>
                  <a:cubicBezTo>
                    <a:pt x="13" y="143"/>
                    <a:pt x="29" y="124"/>
                    <a:pt x="44" y="105"/>
                  </a:cubicBezTo>
                  <a:cubicBezTo>
                    <a:pt x="59" y="85"/>
                    <a:pt x="74" y="67"/>
                    <a:pt x="74" y="5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9" y="67"/>
                    <a:pt x="114" y="85"/>
                    <a:pt x="129" y="105"/>
                  </a:cubicBezTo>
                  <a:cubicBezTo>
                    <a:pt x="144" y="124"/>
                    <a:pt x="159" y="143"/>
                    <a:pt x="159" y="158"/>
                  </a:cubicBezTo>
                  <a:cubicBezTo>
                    <a:pt x="159" y="171"/>
                    <a:pt x="145" y="173"/>
                    <a:pt x="136" y="173"/>
                  </a:cubicBezTo>
                  <a:cubicBezTo>
                    <a:pt x="37" y="173"/>
                    <a:pt x="37" y="173"/>
                    <a:pt x="37" y="173"/>
                  </a:cubicBezTo>
                  <a:moveTo>
                    <a:pt x="125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1" y="3"/>
                    <a:pt x="41" y="6"/>
                  </a:cubicBezTo>
                  <a:cubicBezTo>
                    <a:pt x="41" y="10"/>
                    <a:pt x="44" y="13"/>
                    <a:pt x="4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62"/>
                    <a:pt x="46" y="80"/>
                    <a:pt x="33" y="96"/>
                  </a:cubicBezTo>
                  <a:cubicBezTo>
                    <a:pt x="17" y="117"/>
                    <a:pt x="0" y="138"/>
                    <a:pt x="0" y="158"/>
                  </a:cubicBezTo>
                  <a:cubicBezTo>
                    <a:pt x="0" y="176"/>
                    <a:pt x="14" y="187"/>
                    <a:pt x="37" y="187"/>
                  </a:cubicBezTo>
                  <a:cubicBezTo>
                    <a:pt x="136" y="187"/>
                    <a:pt x="136" y="187"/>
                    <a:pt x="136" y="187"/>
                  </a:cubicBezTo>
                  <a:cubicBezTo>
                    <a:pt x="159" y="187"/>
                    <a:pt x="173" y="176"/>
                    <a:pt x="173" y="158"/>
                  </a:cubicBezTo>
                  <a:cubicBezTo>
                    <a:pt x="173" y="138"/>
                    <a:pt x="156" y="117"/>
                    <a:pt x="140" y="96"/>
                  </a:cubicBezTo>
                  <a:cubicBezTo>
                    <a:pt x="126" y="80"/>
                    <a:pt x="112" y="62"/>
                    <a:pt x="112" y="50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9" y="13"/>
                    <a:pt x="132" y="10"/>
                    <a:pt x="132" y="6"/>
                  </a:cubicBezTo>
                  <a:cubicBezTo>
                    <a:pt x="132" y="3"/>
                    <a:pt x="129" y="0"/>
                    <a:pt x="1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552151" y="5542627"/>
              <a:ext cx="336597" cy="133995"/>
            </a:xfrm>
            <a:custGeom>
              <a:avLst/>
              <a:gdLst>
                <a:gd name="T0" fmla="*/ 49 w 133"/>
                <a:gd name="T1" fmla="*/ 0 h 53"/>
                <a:gd name="T2" fmla="*/ 33 w 133"/>
                <a:gd name="T3" fmla="*/ 16 h 53"/>
                <a:gd name="T4" fmla="*/ 33 w 133"/>
                <a:gd name="T5" fmla="*/ 18 h 53"/>
                <a:gd name="T6" fmla="*/ 21 w 133"/>
                <a:gd name="T7" fmla="*/ 13 h 53"/>
                <a:gd name="T8" fmla="*/ 15 w 133"/>
                <a:gd name="T9" fmla="*/ 14 h 53"/>
                <a:gd name="T10" fmla="*/ 0 w 133"/>
                <a:gd name="T11" fmla="*/ 45 h 53"/>
                <a:gd name="T12" fmla="*/ 17 w 133"/>
                <a:gd name="T13" fmla="*/ 53 h 53"/>
                <a:gd name="T14" fmla="*/ 116 w 133"/>
                <a:gd name="T15" fmla="*/ 53 h 53"/>
                <a:gd name="T16" fmla="*/ 133 w 133"/>
                <a:gd name="T17" fmla="*/ 45 h 53"/>
                <a:gd name="T18" fmla="*/ 121 w 133"/>
                <a:gd name="T19" fmla="*/ 18 h 53"/>
                <a:gd name="T20" fmla="*/ 120 w 133"/>
                <a:gd name="T21" fmla="*/ 19 h 53"/>
                <a:gd name="T22" fmla="*/ 120 w 133"/>
                <a:gd name="T23" fmla="*/ 17 h 53"/>
                <a:gd name="T24" fmla="*/ 112 w 133"/>
                <a:gd name="T25" fmla="*/ 6 h 53"/>
                <a:gd name="T26" fmla="*/ 101 w 133"/>
                <a:gd name="T27" fmla="*/ 3 h 53"/>
                <a:gd name="T28" fmla="*/ 83 w 133"/>
                <a:gd name="T29" fmla="*/ 16 h 53"/>
                <a:gd name="T30" fmla="*/ 82 w 133"/>
                <a:gd name="T31" fmla="*/ 16 h 53"/>
                <a:gd name="T32" fmla="*/ 72 w 133"/>
                <a:gd name="T33" fmla="*/ 10 h 53"/>
                <a:gd name="T34" fmla="*/ 65 w 133"/>
                <a:gd name="T35" fmla="*/ 12 h 53"/>
                <a:gd name="T36" fmla="*/ 49 w 133"/>
                <a:gd name="T3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53">
                  <a:moveTo>
                    <a:pt x="49" y="0"/>
                  </a:moveTo>
                  <a:cubicBezTo>
                    <a:pt x="41" y="0"/>
                    <a:pt x="33" y="7"/>
                    <a:pt x="33" y="16"/>
                  </a:cubicBezTo>
                  <a:cubicBezTo>
                    <a:pt x="33" y="16"/>
                    <a:pt x="33" y="17"/>
                    <a:pt x="33" y="18"/>
                  </a:cubicBezTo>
                  <a:cubicBezTo>
                    <a:pt x="30" y="15"/>
                    <a:pt x="26" y="13"/>
                    <a:pt x="21" y="13"/>
                  </a:cubicBezTo>
                  <a:cubicBezTo>
                    <a:pt x="19" y="13"/>
                    <a:pt x="17" y="13"/>
                    <a:pt x="15" y="14"/>
                  </a:cubicBezTo>
                  <a:cubicBezTo>
                    <a:pt x="7" y="25"/>
                    <a:pt x="0" y="37"/>
                    <a:pt x="0" y="45"/>
                  </a:cubicBezTo>
                  <a:cubicBezTo>
                    <a:pt x="0" y="52"/>
                    <a:pt x="9" y="53"/>
                    <a:pt x="17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24" y="53"/>
                    <a:pt x="133" y="52"/>
                    <a:pt x="133" y="45"/>
                  </a:cubicBezTo>
                  <a:cubicBezTo>
                    <a:pt x="133" y="38"/>
                    <a:pt x="128" y="28"/>
                    <a:pt x="121" y="1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8"/>
                    <a:pt x="120" y="17"/>
                    <a:pt x="120" y="17"/>
                  </a:cubicBezTo>
                  <a:cubicBezTo>
                    <a:pt x="117" y="13"/>
                    <a:pt x="115" y="10"/>
                    <a:pt x="112" y="6"/>
                  </a:cubicBezTo>
                  <a:cubicBezTo>
                    <a:pt x="109" y="4"/>
                    <a:pt x="105" y="3"/>
                    <a:pt x="101" y="3"/>
                  </a:cubicBezTo>
                  <a:cubicBezTo>
                    <a:pt x="93" y="3"/>
                    <a:pt x="86" y="9"/>
                    <a:pt x="83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0" y="12"/>
                    <a:pt x="76" y="10"/>
                    <a:pt x="72" y="10"/>
                  </a:cubicBezTo>
                  <a:cubicBezTo>
                    <a:pt x="69" y="10"/>
                    <a:pt x="67" y="11"/>
                    <a:pt x="65" y="12"/>
                  </a:cubicBezTo>
                  <a:cubicBezTo>
                    <a:pt x="63" y="5"/>
                    <a:pt x="57" y="0"/>
                    <a:pt x="4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18"/>
            <p:cNvSpPr>
              <a:spLocks noEditPoints="1"/>
            </p:cNvSpPr>
            <p:nvPr/>
          </p:nvSpPr>
          <p:spPr bwMode="auto">
            <a:xfrm>
              <a:off x="7626115" y="5089187"/>
              <a:ext cx="70750" cy="70750"/>
            </a:xfrm>
            <a:custGeom>
              <a:avLst/>
              <a:gdLst>
                <a:gd name="T0" fmla="*/ 14 w 28"/>
                <a:gd name="T1" fmla="*/ 22 h 28"/>
                <a:gd name="T2" fmla="*/ 6 w 28"/>
                <a:gd name="T3" fmla="*/ 14 h 28"/>
                <a:gd name="T4" fmla="*/ 8 w 28"/>
                <a:gd name="T5" fmla="*/ 9 h 28"/>
                <a:gd name="T6" fmla="*/ 14 w 28"/>
                <a:gd name="T7" fmla="*/ 7 h 28"/>
                <a:gd name="T8" fmla="*/ 19 w 28"/>
                <a:gd name="T9" fmla="*/ 9 h 28"/>
                <a:gd name="T10" fmla="*/ 21 w 28"/>
                <a:gd name="T11" fmla="*/ 14 h 28"/>
                <a:gd name="T12" fmla="*/ 14 w 28"/>
                <a:gd name="T13" fmla="*/ 22 h 28"/>
                <a:gd name="T14" fmla="*/ 14 w 28"/>
                <a:gd name="T15" fmla="*/ 0 h 28"/>
                <a:gd name="T16" fmla="*/ 4 w 28"/>
                <a:gd name="T17" fmla="*/ 5 h 28"/>
                <a:gd name="T18" fmla="*/ 0 w 28"/>
                <a:gd name="T19" fmla="*/ 14 h 28"/>
                <a:gd name="T20" fmla="*/ 14 w 28"/>
                <a:gd name="T21" fmla="*/ 28 h 28"/>
                <a:gd name="T22" fmla="*/ 28 w 28"/>
                <a:gd name="T23" fmla="*/ 14 h 28"/>
                <a:gd name="T24" fmla="*/ 23 w 28"/>
                <a:gd name="T25" fmla="*/ 5 h 28"/>
                <a:gd name="T26" fmla="*/ 14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14" y="22"/>
                  </a:moveTo>
                  <a:cubicBezTo>
                    <a:pt x="10" y="22"/>
                    <a:pt x="6" y="18"/>
                    <a:pt x="6" y="14"/>
                  </a:cubicBezTo>
                  <a:cubicBezTo>
                    <a:pt x="6" y="12"/>
                    <a:pt x="7" y="11"/>
                    <a:pt x="8" y="9"/>
                  </a:cubicBezTo>
                  <a:cubicBezTo>
                    <a:pt x="10" y="8"/>
                    <a:pt x="12" y="7"/>
                    <a:pt x="14" y="7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0" y="11"/>
                    <a:pt x="21" y="12"/>
                    <a:pt x="21" y="14"/>
                  </a:cubicBezTo>
                  <a:cubicBezTo>
                    <a:pt x="21" y="18"/>
                    <a:pt x="18" y="22"/>
                    <a:pt x="14" y="2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4" y="5"/>
                  </a:cubicBezTo>
                  <a:cubicBezTo>
                    <a:pt x="1" y="7"/>
                    <a:pt x="0" y="11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1" y="28"/>
                    <a:pt x="28" y="22"/>
                    <a:pt x="28" y="14"/>
                  </a:cubicBezTo>
                  <a:cubicBezTo>
                    <a:pt x="28" y="11"/>
                    <a:pt x="26" y="7"/>
                    <a:pt x="23" y="5"/>
                  </a:cubicBezTo>
                  <a:cubicBezTo>
                    <a:pt x="21" y="2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3" name="Freeform 34"/>
          <p:cNvSpPr>
            <a:spLocks noEditPoints="1"/>
          </p:cNvSpPr>
          <p:nvPr/>
        </p:nvSpPr>
        <p:spPr bwMode="auto">
          <a:xfrm>
            <a:off x="8794132" y="3298578"/>
            <a:ext cx="434897" cy="436731"/>
          </a:xfrm>
          <a:custGeom>
            <a:avLst/>
            <a:gdLst>
              <a:gd name="T0" fmla="*/ 28 w 32"/>
              <a:gd name="T1" fmla="*/ 5 h 32"/>
              <a:gd name="T2" fmla="*/ 16 w 32"/>
              <a:gd name="T3" fmla="*/ 0 h 32"/>
              <a:gd name="T4" fmla="*/ 4 w 32"/>
              <a:gd name="T5" fmla="*/ 5 h 32"/>
              <a:gd name="T6" fmla="*/ 0 w 32"/>
              <a:gd name="T7" fmla="*/ 12 h 32"/>
              <a:gd name="T8" fmla="*/ 32 w 32"/>
              <a:gd name="T9" fmla="*/ 32 h 32"/>
              <a:gd name="T10" fmla="*/ 28 w 32"/>
              <a:gd name="T11" fmla="*/ 9 h 32"/>
              <a:gd name="T12" fmla="*/ 19 w 32"/>
              <a:gd name="T13" fmla="*/ 5 h 32"/>
              <a:gd name="T14" fmla="*/ 16 w 32"/>
              <a:gd name="T15" fmla="*/ 3 h 32"/>
              <a:gd name="T16" fmla="*/ 16 w 32"/>
              <a:gd name="T17" fmla="*/ 9 h 32"/>
              <a:gd name="T18" fmla="*/ 16 w 32"/>
              <a:gd name="T19" fmla="*/ 10 h 32"/>
              <a:gd name="T20" fmla="*/ 18 w 32"/>
              <a:gd name="T21" fmla="*/ 11 h 32"/>
              <a:gd name="T22" fmla="*/ 19 w 32"/>
              <a:gd name="T23" fmla="*/ 13 h 32"/>
              <a:gd name="T24" fmla="*/ 18 w 32"/>
              <a:gd name="T25" fmla="*/ 14 h 32"/>
              <a:gd name="T26" fmla="*/ 17 w 32"/>
              <a:gd name="T27" fmla="*/ 16 h 32"/>
              <a:gd name="T28" fmla="*/ 16 w 32"/>
              <a:gd name="T29" fmla="*/ 15 h 32"/>
              <a:gd name="T30" fmla="*/ 14 w 32"/>
              <a:gd name="T31" fmla="*/ 14 h 32"/>
              <a:gd name="T32" fmla="*/ 14 w 32"/>
              <a:gd name="T33" fmla="*/ 13 h 32"/>
              <a:gd name="T34" fmla="*/ 16 w 32"/>
              <a:gd name="T35" fmla="*/ 12 h 32"/>
              <a:gd name="T36" fmla="*/ 16 w 32"/>
              <a:gd name="T37" fmla="*/ 14 h 32"/>
              <a:gd name="T38" fmla="*/ 17 w 32"/>
              <a:gd name="T39" fmla="*/ 13 h 32"/>
              <a:gd name="T40" fmla="*/ 17 w 32"/>
              <a:gd name="T41" fmla="*/ 13 h 32"/>
              <a:gd name="T42" fmla="*/ 15 w 32"/>
              <a:gd name="T43" fmla="*/ 11 h 32"/>
              <a:gd name="T44" fmla="*/ 14 w 32"/>
              <a:gd name="T45" fmla="*/ 10 h 32"/>
              <a:gd name="T46" fmla="*/ 14 w 32"/>
              <a:gd name="T47" fmla="*/ 8 h 32"/>
              <a:gd name="T48" fmla="*/ 16 w 32"/>
              <a:gd name="T49" fmla="*/ 7 h 32"/>
              <a:gd name="T50" fmla="*/ 17 w 32"/>
              <a:gd name="T51" fmla="*/ 8 h 32"/>
              <a:gd name="T52" fmla="*/ 18 w 32"/>
              <a:gd name="T53" fmla="*/ 8 h 32"/>
              <a:gd name="T54" fmla="*/ 19 w 32"/>
              <a:gd name="T55" fmla="*/ 9 h 32"/>
              <a:gd name="T56" fmla="*/ 17 w 32"/>
              <a:gd name="T57" fmla="*/ 10 h 32"/>
              <a:gd name="T58" fmla="*/ 16 w 32"/>
              <a:gd name="T59" fmla="*/ 9 h 32"/>
              <a:gd name="T60" fmla="*/ 4 w 32"/>
              <a:gd name="T61" fmla="*/ 12 h 32"/>
              <a:gd name="T62" fmla="*/ 16 w 32"/>
              <a:gd name="T63" fmla="*/ 17 h 32"/>
              <a:gd name="T64" fmla="*/ 28 w 32"/>
              <a:gd name="T65" fmla="*/ 12 h 32"/>
              <a:gd name="T66" fmla="*/ 30 w 32"/>
              <a:gd name="T67" fmla="*/ 12 h 32"/>
              <a:gd name="T68" fmla="*/ 16 w 32"/>
              <a:gd name="T69" fmla="*/ 18 h 32"/>
              <a:gd name="T70" fmla="*/ 3 w 32"/>
              <a:gd name="T71" fmla="*/ 12 h 32"/>
              <a:gd name="T72" fmla="*/ 2 w 32"/>
              <a:gd name="T73" fmla="*/ 14 h 32"/>
              <a:gd name="T74" fmla="*/ 2 w 32"/>
              <a:gd name="T75" fmla="*/ 29 h 32"/>
              <a:gd name="T76" fmla="*/ 4 w 32"/>
              <a:gd name="T77" fmla="*/ 30 h 32"/>
              <a:gd name="T78" fmla="*/ 29 w 32"/>
              <a:gd name="T79" fmla="*/ 30 h 32"/>
              <a:gd name="T80" fmla="*/ 30 w 32"/>
              <a:gd name="T81" fmla="*/ 29 h 32"/>
              <a:gd name="T82" fmla="*/ 30 w 32"/>
              <a:gd name="T83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" h="32">
                <a:moveTo>
                  <a:pt x="28" y="9"/>
                </a:moveTo>
                <a:cubicBezTo>
                  <a:pt x="28" y="5"/>
                  <a:pt x="28" y="5"/>
                  <a:pt x="28" y="5"/>
                </a:cubicBezTo>
                <a:cubicBezTo>
                  <a:pt x="22" y="5"/>
                  <a:pt x="22" y="5"/>
                  <a:pt x="22" y="5"/>
                </a:cubicBezTo>
                <a:cubicBezTo>
                  <a:pt x="16" y="0"/>
                  <a:pt x="16" y="0"/>
                  <a:pt x="16" y="0"/>
                </a:cubicBezTo>
                <a:cubicBezTo>
                  <a:pt x="10" y="5"/>
                  <a:pt x="10" y="5"/>
                  <a:pt x="10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9"/>
                  <a:pt x="4" y="9"/>
                  <a:pt x="4" y="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32"/>
                  <a:pt x="0" y="32"/>
                  <a:pt x="0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12"/>
                  <a:pt x="32" y="12"/>
                  <a:pt x="32" y="12"/>
                </a:cubicBezTo>
                <a:lnTo>
                  <a:pt x="28" y="9"/>
                </a:lnTo>
                <a:close/>
                <a:moveTo>
                  <a:pt x="16" y="3"/>
                </a:moveTo>
                <a:cubicBezTo>
                  <a:pt x="19" y="5"/>
                  <a:pt x="19" y="5"/>
                  <a:pt x="19" y="5"/>
                </a:cubicBezTo>
                <a:cubicBezTo>
                  <a:pt x="13" y="5"/>
                  <a:pt x="13" y="5"/>
                  <a:pt x="13" y="5"/>
                </a:cubicBezTo>
                <a:lnTo>
                  <a:pt x="16" y="3"/>
                </a:lnTo>
                <a:close/>
                <a:moveTo>
                  <a:pt x="16" y="9"/>
                </a:move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2"/>
                  <a:pt x="19" y="12"/>
                  <a:pt x="19" y="13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8" y="14"/>
                  <a:pt x="18" y="14"/>
                </a:cubicBezTo>
                <a:cubicBezTo>
                  <a:pt x="18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4" y="15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7" y="14"/>
                </a:cubicBezTo>
                <a:cubicBezTo>
                  <a:pt x="17" y="14"/>
                  <a:pt x="17" y="14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2"/>
                  <a:pt x="16" y="12"/>
                  <a:pt x="16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8"/>
                </a:cubicBezTo>
                <a:cubicBezTo>
                  <a:pt x="15" y="8"/>
                  <a:pt x="15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10"/>
                  <a:pt x="19" y="10"/>
                  <a:pt x="19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6" y="9"/>
                </a:cubicBezTo>
                <a:close/>
                <a:moveTo>
                  <a:pt x="4" y="11"/>
                </a:moveTo>
                <a:cubicBezTo>
                  <a:pt x="4" y="12"/>
                  <a:pt x="4" y="12"/>
                  <a:pt x="4" y="12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7"/>
                  <a:pt x="16" y="17"/>
                  <a:pt x="16" y="17"/>
                </a:cubicBezTo>
                <a:cubicBezTo>
                  <a:pt x="18" y="18"/>
                  <a:pt x="18" y="18"/>
                  <a:pt x="18" y="18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1"/>
                  <a:pt x="28" y="11"/>
                  <a:pt x="28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17" y="19"/>
                  <a:pt x="17" y="19"/>
                  <a:pt x="17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3" y="12"/>
                  <a:pt x="3" y="12"/>
                  <a:pt x="3" y="12"/>
                </a:cubicBezTo>
                <a:lnTo>
                  <a:pt x="4" y="11"/>
                </a:lnTo>
                <a:close/>
                <a:moveTo>
                  <a:pt x="2" y="14"/>
                </a:moveTo>
                <a:cubicBezTo>
                  <a:pt x="13" y="20"/>
                  <a:pt x="13" y="20"/>
                  <a:pt x="13" y="20"/>
                </a:cubicBezTo>
                <a:cubicBezTo>
                  <a:pt x="2" y="29"/>
                  <a:pt x="2" y="29"/>
                  <a:pt x="2" y="29"/>
                </a:cubicBezTo>
                <a:lnTo>
                  <a:pt x="2" y="14"/>
                </a:lnTo>
                <a:close/>
                <a:moveTo>
                  <a:pt x="4" y="30"/>
                </a:moveTo>
                <a:cubicBezTo>
                  <a:pt x="16" y="20"/>
                  <a:pt x="16" y="20"/>
                  <a:pt x="16" y="20"/>
                </a:cubicBezTo>
                <a:cubicBezTo>
                  <a:pt x="29" y="30"/>
                  <a:pt x="29" y="30"/>
                  <a:pt x="29" y="30"/>
                </a:cubicBezTo>
                <a:lnTo>
                  <a:pt x="4" y="30"/>
                </a:lnTo>
                <a:close/>
                <a:moveTo>
                  <a:pt x="30" y="29"/>
                </a:moveTo>
                <a:cubicBezTo>
                  <a:pt x="19" y="20"/>
                  <a:pt x="19" y="20"/>
                  <a:pt x="19" y="20"/>
                </a:cubicBezTo>
                <a:cubicBezTo>
                  <a:pt x="30" y="14"/>
                  <a:pt x="30" y="14"/>
                  <a:pt x="30" y="14"/>
                </a:cubicBezTo>
                <a:lnTo>
                  <a:pt x="30" y="29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4626623" y="1983600"/>
            <a:ext cx="460908" cy="459196"/>
            <a:chOff x="8616579" y="2754480"/>
            <a:chExt cx="487585" cy="485775"/>
          </a:xfrm>
          <a:solidFill>
            <a:srgbClr val="262626"/>
          </a:solidFill>
          <a:effectLst>
            <a:reflection blurRad="6350" stA="34000" endPos="17000" dir="5400000" sy="-100000" algn="bl" rotWithShape="0"/>
          </a:effectLst>
        </p:grpSpPr>
        <p:sp>
          <p:nvSpPr>
            <p:cNvPr id="55" name="饼形 54"/>
            <p:cNvSpPr/>
            <p:nvPr/>
          </p:nvSpPr>
          <p:spPr>
            <a:xfrm>
              <a:off x="8616579" y="2783055"/>
              <a:ext cx="457200" cy="457200"/>
            </a:xfrm>
            <a:prstGeom prst="pi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饼形 55"/>
            <p:cNvSpPr/>
            <p:nvPr/>
          </p:nvSpPr>
          <p:spPr>
            <a:xfrm rot="16200000">
              <a:off x="8646964" y="2754480"/>
              <a:ext cx="457200" cy="457200"/>
            </a:xfrm>
            <a:prstGeom prst="pie">
              <a:avLst>
                <a:gd name="adj1" fmla="val 0"/>
                <a:gd name="adj2" fmla="val 5393370"/>
              </a:avLst>
            </a:prstGeom>
            <a:grpFill/>
            <a:ln w="158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43137" y="3462880"/>
            <a:ext cx="2350974" cy="581868"/>
            <a:chOff x="940683" y="3148217"/>
            <a:chExt cx="2350974" cy="581868"/>
          </a:xfrm>
        </p:grpSpPr>
        <p:sp>
          <p:nvSpPr>
            <p:cNvPr id="7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022620" y="1741342"/>
            <a:ext cx="2350974" cy="581868"/>
            <a:chOff x="940683" y="3148217"/>
            <a:chExt cx="2350974" cy="581868"/>
          </a:xfrm>
        </p:grpSpPr>
        <p:sp>
          <p:nvSpPr>
            <p:cNvPr id="7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9405294" y="3097759"/>
            <a:ext cx="2350974" cy="581868"/>
            <a:chOff x="940683" y="3148217"/>
            <a:chExt cx="2350974" cy="581868"/>
          </a:xfrm>
        </p:grpSpPr>
        <p:sp>
          <p:nvSpPr>
            <p:cNvPr id="7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8042942" y="4668441"/>
            <a:ext cx="2350974" cy="581868"/>
            <a:chOff x="940683" y="3148217"/>
            <a:chExt cx="2350974" cy="581868"/>
          </a:xfrm>
        </p:grpSpPr>
        <p:sp>
          <p:nvSpPr>
            <p:cNvPr id="8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482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234559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8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595563"/>
            <a:ext cx="12192000" cy="2221366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19"/>
          <p:cNvSpPr>
            <a:spLocks noChangeArrowheads="1"/>
          </p:cNvSpPr>
          <p:nvPr/>
        </p:nvSpPr>
        <p:spPr bwMode="auto">
          <a:xfrm>
            <a:off x="313858" y="3387362"/>
            <a:ext cx="345804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22"/>
          <p:cNvSpPr txBox="1">
            <a:spLocks noChangeArrowheads="1"/>
          </p:cNvSpPr>
          <p:nvPr/>
        </p:nvSpPr>
        <p:spPr bwMode="auto">
          <a:xfrm>
            <a:off x="331776" y="2987454"/>
            <a:ext cx="1557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9"/>
          <p:cNvSpPr>
            <a:spLocks noChangeArrowheads="1"/>
          </p:cNvSpPr>
          <p:nvPr/>
        </p:nvSpPr>
        <p:spPr bwMode="auto">
          <a:xfrm>
            <a:off x="8385615" y="3387160"/>
            <a:ext cx="345804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10199681" y="2987252"/>
            <a:ext cx="1557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 algn="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78" y="919842"/>
            <a:ext cx="5617029" cy="561702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184073" y="2382983"/>
            <a:ext cx="3766808" cy="235527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稻壳儿小白白(http://dwz.cn/Wu2UP)"/>
          <p:cNvSpPr txBox="1">
            <a:spLocks noChangeArrowheads="1"/>
          </p:cNvSpPr>
          <p:nvPr/>
        </p:nvSpPr>
        <p:spPr bwMode="auto">
          <a:xfrm>
            <a:off x="7170627" y="147631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稻壳儿小白白(http://dwz.cn/Wu2UP)"/>
          <p:cNvSpPr txBox="1">
            <a:spLocks noChangeArrowheads="1"/>
          </p:cNvSpPr>
          <p:nvPr/>
        </p:nvSpPr>
        <p:spPr bwMode="auto">
          <a:xfrm>
            <a:off x="7166347" y="1752332"/>
            <a:ext cx="36956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7" name="稻壳儿小白白(http://dwz.cn/Wu2UP)"/>
          <p:cNvSpPr txBox="1">
            <a:spLocks noChangeArrowheads="1"/>
          </p:cNvSpPr>
          <p:nvPr/>
        </p:nvSpPr>
        <p:spPr bwMode="auto">
          <a:xfrm>
            <a:off x="3257727" y="147631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稻壳儿小白白(http://dwz.cn/Wu2UP)"/>
          <p:cNvSpPr txBox="1">
            <a:spLocks noChangeArrowheads="1"/>
          </p:cNvSpPr>
          <p:nvPr/>
        </p:nvSpPr>
        <p:spPr bwMode="auto">
          <a:xfrm>
            <a:off x="1638384" y="1752332"/>
            <a:ext cx="36956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/>
            <a:r>
              <a:rPr lang="zh-CN" altLang="zh-CN" sz="1200" dirty="0"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19" name="稻壳儿小白白(http://dwz.cn/Wu2UP)"/>
          <p:cNvSpPr txBox="1">
            <a:spLocks noChangeArrowheads="1"/>
          </p:cNvSpPr>
          <p:nvPr/>
        </p:nvSpPr>
        <p:spPr bwMode="auto">
          <a:xfrm>
            <a:off x="6914482" y="551906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稻壳儿小白白(http://dwz.cn/Wu2UP)"/>
          <p:cNvSpPr txBox="1">
            <a:spLocks noChangeArrowheads="1"/>
          </p:cNvSpPr>
          <p:nvPr/>
        </p:nvSpPr>
        <p:spPr bwMode="auto">
          <a:xfrm>
            <a:off x="6910202" y="5795082"/>
            <a:ext cx="36956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sp>
        <p:nvSpPr>
          <p:cNvPr id="21" name="稻壳儿小白白(http://dwz.cn/Wu2UP)"/>
          <p:cNvSpPr txBox="1">
            <a:spLocks noChangeArrowheads="1"/>
          </p:cNvSpPr>
          <p:nvPr/>
        </p:nvSpPr>
        <p:spPr bwMode="auto">
          <a:xfrm>
            <a:off x="3001582" y="551906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稻壳儿小白白(http://dwz.cn/Wu2UP)"/>
          <p:cNvSpPr txBox="1">
            <a:spLocks noChangeArrowheads="1"/>
          </p:cNvSpPr>
          <p:nvPr/>
        </p:nvSpPr>
        <p:spPr bwMode="auto">
          <a:xfrm>
            <a:off x="1382239" y="5795082"/>
            <a:ext cx="369561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/>
            <a:r>
              <a:rPr lang="zh-CN" altLang="zh-CN" sz="1200" dirty="0">
                <a:latin typeface="微软雅黑" panose="020B0503020204020204" pitchFamily="34" charset="-122"/>
              </a:rPr>
              <a:t>单击此处编辑您要的内容</a:t>
            </a:r>
            <a:endParaRPr lang="zh-CN" altLang="zh-CN" sz="1200" dirty="0">
              <a:latin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2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任意多边形 53"/>
          <p:cNvSpPr/>
          <p:nvPr/>
        </p:nvSpPr>
        <p:spPr>
          <a:xfrm>
            <a:off x="1336316" y="3031710"/>
            <a:ext cx="2699347" cy="1687203"/>
          </a:xfrm>
          <a:custGeom>
            <a:avLst/>
            <a:gdLst>
              <a:gd name="connsiteX0" fmla="*/ 1090468 w 2699346"/>
              <a:gd name="connsiteY0" fmla="*/ 0 h 1687203"/>
              <a:gd name="connsiteX1" fmla="*/ 1418836 w 2699346"/>
              <a:gd name="connsiteY1" fmla="*/ 66295 h 1687203"/>
              <a:gd name="connsiteX2" fmla="*/ 1552004 w 2699346"/>
              <a:gd name="connsiteY2" fmla="*/ 138576 h 1687203"/>
              <a:gd name="connsiteX3" fmla="*/ 2699346 w 2699346"/>
              <a:gd name="connsiteY3" fmla="*/ 138576 h 1687203"/>
              <a:gd name="connsiteX4" fmla="*/ 2699346 w 2699346"/>
              <a:gd name="connsiteY4" fmla="*/ 1542833 h 1687203"/>
              <a:gd name="connsiteX5" fmla="*/ 1562492 w 2699346"/>
              <a:gd name="connsiteY5" fmla="*/ 1542833 h 1687203"/>
              <a:gd name="connsiteX6" fmla="*/ 1562134 w 2699346"/>
              <a:gd name="connsiteY6" fmla="*/ 1543129 h 1687203"/>
              <a:gd name="connsiteX7" fmla="*/ 1090468 w 2699346"/>
              <a:gd name="connsiteY7" fmla="*/ 1687203 h 1687203"/>
              <a:gd name="connsiteX8" fmla="*/ 762101 w 2699346"/>
              <a:gd name="connsiteY8" fmla="*/ 1620909 h 1687203"/>
              <a:gd name="connsiteX9" fmla="*/ 632005 w 2699346"/>
              <a:gd name="connsiteY9" fmla="*/ 1550295 h 1687203"/>
              <a:gd name="connsiteX10" fmla="*/ 0 w 2699346"/>
              <a:gd name="connsiteY10" fmla="*/ 1550295 h 1687203"/>
              <a:gd name="connsiteX11" fmla="*/ 0 w 2699346"/>
              <a:gd name="connsiteY11" fmla="*/ 135155 h 1687203"/>
              <a:gd name="connsiteX12" fmla="*/ 635235 w 2699346"/>
              <a:gd name="connsiteY12" fmla="*/ 135155 h 1687203"/>
              <a:gd name="connsiteX13" fmla="*/ 762101 w 2699346"/>
              <a:gd name="connsiteY13" fmla="*/ 66295 h 1687203"/>
              <a:gd name="connsiteX14" fmla="*/ 1090468 w 2699346"/>
              <a:gd name="connsiteY14" fmla="*/ 0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9346" h="1687203">
                <a:moveTo>
                  <a:pt x="1090468" y="0"/>
                </a:moveTo>
                <a:cubicBezTo>
                  <a:pt x="1206945" y="0"/>
                  <a:pt x="1317909" y="23606"/>
                  <a:pt x="1418836" y="66295"/>
                </a:cubicBezTo>
                <a:lnTo>
                  <a:pt x="1552004" y="138576"/>
                </a:lnTo>
                <a:lnTo>
                  <a:pt x="2699346" y="138576"/>
                </a:lnTo>
                <a:lnTo>
                  <a:pt x="2699346" y="1542833"/>
                </a:lnTo>
                <a:lnTo>
                  <a:pt x="1562492" y="1542833"/>
                </a:lnTo>
                <a:lnTo>
                  <a:pt x="1562134" y="1543129"/>
                </a:lnTo>
                <a:cubicBezTo>
                  <a:pt x="1427494" y="1634089"/>
                  <a:pt x="1265184" y="1687203"/>
                  <a:pt x="1090468" y="1687203"/>
                </a:cubicBezTo>
                <a:cubicBezTo>
                  <a:pt x="973991" y="1687203"/>
                  <a:pt x="863028" y="1663597"/>
                  <a:pt x="762101" y="1620909"/>
                </a:cubicBezTo>
                <a:lnTo>
                  <a:pt x="632005" y="1550295"/>
                </a:lnTo>
                <a:lnTo>
                  <a:pt x="0" y="1550295"/>
                </a:lnTo>
                <a:lnTo>
                  <a:pt x="0" y="135155"/>
                </a:lnTo>
                <a:lnTo>
                  <a:pt x="635235" y="135155"/>
                </a:lnTo>
                <a:lnTo>
                  <a:pt x="762101" y="66295"/>
                </a:lnTo>
                <a:cubicBezTo>
                  <a:pt x="863028" y="23606"/>
                  <a:pt x="973991" y="0"/>
                  <a:pt x="1090468" y="0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3472142" y="3031710"/>
            <a:ext cx="2452479" cy="1687203"/>
          </a:xfrm>
          <a:custGeom>
            <a:avLst/>
            <a:gdLst>
              <a:gd name="connsiteX0" fmla="*/ 0 w 2452479"/>
              <a:gd name="connsiteY0" fmla="*/ 843602 h 1687203"/>
              <a:gd name="connsiteX1" fmla="*/ 843601 w 2452479"/>
              <a:gd name="connsiteY1" fmla="*/ 0 h 1687203"/>
              <a:gd name="connsiteX2" fmla="*/ 1171969 w 2452479"/>
              <a:gd name="connsiteY2" fmla="*/ 66295 h 1687203"/>
              <a:gd name="connsiteX3" fmla="*/ 1305137 w 2452479"/>
              <a:gd name="connsiteY3" fmla="*/ 138576 h 1687203"/>
              <a:gd name="connsiteX4" fmla="*/ 2452479 w 2452479"/>
              <a:gd name="connsiteY4" fmla="*/ 138576 h 1687203"/>
              <a:gd name="connsiteX5" fmla="*/ 2452479 w 2452479"/>
              <a:gd name="connsiteY5" fmla="*/ 1542833 h 1687203"/>
              <a:gd name="connsiteX6" fmla="*/ 1315625 w 2452479"/>
              <a:gd name="connsiteY6" fmla="*/ 1542833 h 1687203"/>
              <a:gd name="connsiteX7" fmla="*/ 1315267 w 2452479"/>
              <a:gd name="connsiteY7" fmla="*/ 1543129 h 1687203"/>
              <a:gd name="connsiteX8" fmla="*/ 843601 w 2452479"/>
              <a:gd name="connsiteY8" fmla="*/ 1687203 h 1687203"/>
              <a:gd name="connsiteX9" fmla="*/ 0 w 2452479"/>
              <a:gd name="connsiteY9" fmla="*/ 843602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2479" h="1687203">
                <a:moveTo>
                  <a:pt x="0" y="843602"/>
                </a:moveTo>
                <a:cubicBezTo>
                  <a:pt x="0" y="377694"/>
                  <a:pt x="377693" y="0"/>
                  <a:pt x="843601" y="0"/>
                </a:cubicBezTo>
                <a:cubicBezTo>
                  <a:pt x="960078" y="0"/>
                  <a:pt x="1071042" y="23606"/>
                  <a:pt x="1171969" y="66295"/>
                </a:cubicBezTo>
                <a:lnTo>
                  <a:pt x="1305137" y="138576"/>
                </a:lnTo>
                <a:lnTo>
                  <a:pt x="2452479" y="138576"/>
                </a:lnTo>
                <a:lnTo>
                  <a:pt x="2452479" y="1542833"/>
                </a:lnTo>
                <a:lnTo>
                  <a:pt x="1315625" y="1542833"/>
                </a:lnTo>
                <a:lnTo>
                  <a:pt x="1315267" y="1543129"/>
                </a:lnTo>
                <a:cubicBezTo>
                  <a:pt x="1180627" y="1634089"/>
                  <a:pt x="1018317" y="1687203"/>
                  <a:pt x="843601" y="1687203"/>
                </a:cubicBezTo>
                <a:cubicBezTo>
                  <a:pt x="377693" y="1687203"/>
                  <a:pt x="0" y="1309510"/>
                  <a:pt x="0" y="843602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5381487" y="3018781"/>
            <a:ext cx="2452479" cy="1687203"/>
          </a:xfrm>
          <a:custGeom>
            <a:avLst/>
            <a:gdLst>
              <a:gd name="connsiteX0" fmla="*/ 0 w 2452479"/>
              <a:gd name="connsiteY0" fmla="*/ 843602 h 1687203"/>
              <a:gd name="connsiteX1" fmla="*/ 843601 w 2452479"/>
              <a:gd name="connsiteY1" fmla="*/ 0 h 1687203"/>
              <a:gd name="connsiteX2" fmla="*/ 1171969 w 2452479"/>
              <a:gd name="connsiteY2" fmla="*/ 66295 h 1687203"/>
              <a:gd name="connsiteX3" fmla="*/ 1305137 w 2452479"/>
              <a:gd name="connsiteY3" fmla="*/ 138576 h 1687203"/>
              <a:gd name="connsiteX4" fmla="*/ 2452479 w 2452479"/>
              <a:gd name="connsiteY4" fmla="*/ 138576 h 1687203"/>
              <a:gd name="connsiteX5" fmla="*/ 2452479 w 2452479"/>
              <a:gd name="connsiteY5" fmla="*/ 1542833 h 1687203"/>
              <a:gd name="connsiteX6" fmla="*/ 1315625 w 2452479"/>
              <a:gd name="connsiteY6" fmla="*/ 1542833 h 1687203"/>
              <a:gd name="connsiteX7" fmla="*/ 1315267 w 2452479"/>
              <a:gd name="connsiteY7" fmla="*/ 1543129 h 1687203"/>
              <a:gd name="connsiteX8" fmla="*/ 843601 w 2452479"/>
              <a:gd name="connsiteY8" fmla="*/ 1687203 h 1687203"/>
              <a:gd name="connsiteX9" fmla="*/ 0 w 2452479"/>
              <a:gd name="connsiteY9" fmla="*/ 843602 h 168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2479" h="1687203">
                <a:moveTo>
                  <a:pt x="0" y="843602"/>
                </a:moveTo>
                <a:cubicBezTo>
                  <a:pt x="0" y="377694"/>
                  <a:pt x="377693" y="0"/>
                  <a:pt x="843601" y="0"/>
                </a:cubicBezTo>
                <a:cubicBezTo>
                  <a:pt x="960078" y="0"/>
                  <a:pt x="1071042" y="23606"/>
                  <a:pt x="1171969" y="66295"/>
                </a:cubicBezTo>
                <a:lnTo>
                  <a:pt x="1305137" y="138576"/>
                </a:lnTo>
                <a:lnTo>
                  <a:pt x="2452479" y="138576"/>
                </a:lnTo>
                <a:lnTo>
                  <a:pt x="2452479" y="1542833"/>
                </a:lnTo>
                <a:lnTo>
                  <a:pt x="1315625" y="1542833"/>
                </a:lnTo>
                <a:lnTo>
                  <a:pt x="1315267" y="1543129"/>
                </a:lnTo>
                <a:cubicBezTo>
                  <a:pt x="1180627" y="1634089"/>
                  <a:pt x="1018317" y="1687203"/>
                  <a:pt x="843601" y="1687203"/>
                </a:cubicBezTo>
                <a:cubicBezTo>
                  <a:pt x="377693" y="1687203"/>
                  <a:pt x="0" y="1309510"/>
                  <a:pt x="0" y="843602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椭圆 38"/>
          <p:cNvSpPr>
            <a:spLocks noChangeAspect="1"/>
          </p:cNvSpPr>
          <p:nvPr/>
        </p:nvSpPr>
        <p:spPr>
          <a:xfrm rot="16200000">
            <a:off x="1708953" y="3159091"/>
            <a:ext cx="1439243" cy="1439243"/>
          </a:xfrm>
          <a:prstGeom prst="ellipse">
            <a:avLst/>
          </a:prstGeom>
          <a:gradFill>
            <a:gsLst>
              <a:gs pos="0">
                <a:srgbClr val="E7E7E7"/>
              </a:gs>
              <a:gs pos="100000">
                <a:srgbClr val="FFFFFF"/>
              </a:gs>
            </a:gsLst>
            <a:lin ang="3600000" scaled="0"/>
          </a:gradFill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3600000" scaled="0"/>
            </a:gradFill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 rot="16200000">
            <a:off x="3595121" y="3146782"/>
            <a:ext cx="1439243" cy="1439243"/>
          </a:xfrm>
          <a:prstGeom prst="ellipse">
            <a:avLst/>
          </a:prstGeom>
          <a:gradFill>
            <a:gsLst>
              <a:gs pos="0">
                <a:srgbClr val="E7E7E7"/>
              </a:gs>
              <a:gs pos="100000">
                <a:srgbClr val="FFFFFF"/>
              </a:gs>
            </a:gsLst>
            <a:lin ang="3600000" scaled="0"/>
          </a:gradFill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3600000" scaled="0"/>
            </a:gradFill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 rot="16200000">
            <a:off x="5505733" y="3126433"/>
            <a:ext cx="1439243" cy="1439243"/>
          </a:xfrm>
          <a:prstGeom prst="ellipse">
            <a:avLst/>
          </a:prstGeom>
          <a:gradFill>
            <a:gsLst>
              <a:gs pos="0">
                <a:srgbClr val="E7E7E7"/>
              </a:gs>
              <a:gs pos="100000">
                <a:srgbClr val="FFFFFF"/>
              </a:gs>
            </a:gsLst>
            <a:lin ang="3600000" scaled="0"/>
          </a:gradFill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3600000" scaled="0"/>
            </a:gradFill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任意多边形 39"/>
          <p:cNvSpPr>
            <a:spLocks noChangeAspect="1"/>
          </p:cNvSpPr>
          <p:nvPr/>
        </p:nvSpPr>
        <p:spPr>
          <a:xfrm rot="16200000" flipV="1">
            <a:off x="8075523" y="2012787"/>
            <a:ext cx="2124000" cy="3734747"/>
          </a:xfrm>
          <a:custGeom>
            <a:avLst/>
            <a:gdLst>
              <a:gd name="connsiteX0" fmla="*/ 2314393 w 2314393"/>
              <a:gd name="connsiteY0" fmla="*/ 1995167 h 4069525"/>
              <a:gd name="connsiteX1" fmla="*/ 1157197 w 2314393"/>
              <a:gd name="connsiteY1" fmla="*/ 0 h 4069525"/>
              <a:gd name="connsiteX2" fmla="*/ 0 w 2314393"/>
              <a:gd name="connsiteY2" fmla="*/ 1995167 h 4069525"/>
              <a:gd name="connsiteX3" fmla="*/ 415595 w 2314393"/>
              <a:gd name="connsiteY3" fmla="*/ 1995167 h 4069525"/>
              <a:gd name="connsiteX4" fmla="*/ 436022 w 2314393"/>
              <a:gd name="connsiteY4" fmla="*/ 2084426 h 4069525"/>
              <a:gd name="connsiteX5" fmla="*/ 450632 w 2314393"/>
              <a:gd name="connsiteY5" fmla="*/ 2202242 h 4069525"/>
              <a:gd name="connsiteX6" fmla="*/ 392647 w 2314393"/>
              <a:gd name="connsiteY6" fmla="*/ 2662110 h 4069525"/>
              <a:gd name="connsiteX7" fmla="*/ 380639 w 2314393"/>
              <a:gd name="connsiteY7" fmla="*/ 2689096 h 4069525"/>
              <a:gd name="connsiteX8" fmla="*/ 317081 w 2314393"/>
              <a:gd name="connsiteY8" fmla="*/ 2806193 h 4069525"/>
              <a:gd name="connsiteX9" fmla="*/ 245618 w 2314393"/>
              <a:gd name="connsiteY9" fmla="*/ 3160159 h 4069525"/>
              <a:gd name="connsiteX10" fmla="*/ 1154984 w 2314393"/>
              <a:gd name="connsiteY10" fmla="*/ 4069525 h 4069525"/>
              <a:gd name="connsiteX11" fmla="*/ 2064350 w 2314393"/>
              <a:gd name="connsiteY11" fmla="*/ 3160159 h 4069525"/>
              <a:gd name="connsiteX12" fmla="*/ 1992887 w 2314393"/>
              <a:gd name="connsiteY12" fmla="*/ 2806193 h 4069525"/>
              <a:gd name="connsiteX13" fmla="*/ 1985046 w 2314393"/>
              <a:gd name="connsiteY13" fmla="*/ 2791746 h 4069525"/>
              <a:gd name="connsiteX14" fmla="*/ 1985046 w 2314393"/>
              <a:gd name="connsiteY14" fmla="*/ 2763253 h 4069525"/>
              <a:gd name="connsiteX15" fmla="*/ 1939600 w 2314393"/>
              <a:gd name="connsiteY15" fmla="*/ 2642261 h 4069525"/>
              <a:gd name="connsiteX16" fmla="*/ 1894238 w 2314393"/>
              <a:gd name="connsiteY16" fmla="*/ 2317585 h 4069525"/>
              <a:gd name="connsiteX17" fmla="*/ 1895539 w 2314393"/>
              <a:gd name="connsiteY17" fmla="*/ 2298926 h 4069525"/>
              <a:gd name="connsiteX18" fmla="*/ 1897708 w 2314393"/>
              <a:gd name="connsiteY18" fmla="*/ 2202240 h 4069525"/>
              <a:gd name="connsiteX19" fmla="*/ 1912319 w 2314393"/>
              <a:gd name="connsiteY19" fmla="*/ 2084425 h 4069525"/>
              <a:gd name="connsiteX20" fmla="*/ 1932746 w 2314393"/>
              <a:gd name="connsiteY20" fmla="*/ 1995167 h 40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4393" h="4069525">
                <a:moveTo>
                  <a:pt x="2314393" y="1995167"/>
                </a:moveTo>
                <a:lnTo>
                  <a:pt x="1157197" y="0"/>
                </a:lnTo>
                <a:lnTo>
                  <a:pt x="0" y="1995167"/>
                </a:lnTo>
                <a:lnTo>
                  <a:pt x="415595" y="1995167"/>
                </a:lnTo>
                <a:lnTo>
                  <a:pt x="436022" y="2084426"/>
                </a:lnTo>
                <a:cubicBezTo>
                  <a:pt x="442811" y="2122964"/>
                  <a:pt x="447716" y="2162265"/>
                  <a:pt x="450632" y="2202242"/>
                </a:cubicBezTo>
                <a:cubicBezTo>
                  <a:pt x="462300" y="2362145"/>
                  <a:pt x="441056" y="2517710"/>
                  <a:pt x="392647" y="2662110"/>
                </a:cubicBezTo>
                <a:lnTo>
                  <a:pt x="380639" y="2689096"/>
                </a:lnTo>
                <a:lnTo>
                  <a:pt x="317081" y="2806193"/>
                </a:lnTo>
                <a:cubicBezTo>
                  <a:pt x="271064" y="2914988"/>
                  <a:pt x="245618" y="3034602"/>
                  <a:pt x="245618" y="3160159"/>
                </a:cubicBezTo>
                <a:cubicBezTo>
                  <a:pt x="245618" y="3662388"/>
                  <a:pt x="652756" y="4069525"/>
                  <a:pt x="1154984" y="4069525"/>
                </a:cubicBezTo>
                <a:cubicBezTo>
                  <a:pt x="1657213" y="4069525"/>
                  <a:pt x="2064350" y="3662388"/>
                  <a:pt x="2064350" y="3160159"/>
                </a:cubicBezTo>
                <a:cubicBezTo>
                  <a:pt x="2064350" y="3034602"/>
                  <a:pt x="2038904" y="2914988"/>
                  <a:pt x="1992887" y="2806193"/>
                </a:cubicBezTo>
                <a:lnTo>
                  <a:pt x="1985046" y="2791746"/>
                </a:lnTo>
                <a:lnTo>
                  <a:pt x="1985046" y="2763253"/>
                </a:lnTo>
                <a:lnTo>
                  <a:pt x="1939600" y="2642261"/>
                </a:lnTo>
                <a:cubicBezTo>
                  <a:pt x="1910390" y="2542468"/>
                  <a:pt x="1894238" y="2432752"/>
                  <a:pt x="1894238" y="2317585"/>
                </a:cubicBezTo>
                <a:lnTo>
                  <a:pt x="1895539" y="2298926"/>
                </a:lnTo>
                <a:lnTo>
                  <a:pt x="1897708" y="2202240"/>
                </a:lnTo>
                <a:cubicBezTo>
                  <a:pt x="1900625" y="2162264"/>
                  <a:pt x="1905530" y="2122963"/>
                  <a:pt x="1912319" y="2084425"/>
                </a:cubicBezTo>
                <a:lnTo>
                  <a:pt x="1932746" y="1995167"/>
                </a:lnTo>
                <a:close/>
              </a:path>
            </a:pathLst>
          </a:custGeom>
          <a:solidFill>
            <a:srgbClr val="2E80C3"/>
          </a:solidFill>
          <a:ln w="25400">
            <a:noFill/>
          </a:ln>
          <a:effectLst>
            <a:outerShdw blurRad="127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椭圆 28"/>
          <p:cNvSpPr>
            <a:spLocks noChangeAspect="1"/>
          </p:cNvSpPr>
          <p:nvPr/>
        </p:nvSpPr>
        <p:spPr>
          <a:xfrm rot="16200000">
            <a:off x="7391263" y="3150535"/>
            <a:ext cx="1439243" cy="1439243"/>
          </a:xfrm>
          <a:prstGeom prst="ellipse">
            <a:avLst/>
          </a:prstGeom>
          <a:gradFill>
            <a:gsLst>
              <a:gs pos="0">
                <a:srgbClr val="E7E7E7"/>
              </a:gs>
              <a:gs pos="100000">
                <a:srgbClr val="FFFFFF"/>
              </a:gs>
            </a:gsLst>
            <a:lin ang="3600000" scaled="0"/>
          </a:gradFill>
          <a:ln w="222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3600000" scaled="0"/>
            </a:gradFill>
          </a:ln>
          <a:effectLst>
            <a:outerShdw blurRad="127000" dist="889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887371" y="3406737"/>
            <a:ext cx="675967" cy="708629"/>
            <a:chOff x="7002627" y="828237"/>
            <a:chExt cx="444697" cy="466185"/>
          </a:xfrm>
          <a:solidFill>
            <a:schemeClr val="tx1"/>
          </a:solidFill>
        </p:grpSpPr>
        <p:sp>
          <p:nvSpPr>
            <p:cNvPr id="64" name="Freeform 11"/>
            <p:cNvSpPr/>
            <p:nvPr/>
          </p:nvSpPr>
          <p:spPr bwMode="auto">
            <a:xfrm>
              <a:off x="7133420" y="1073942"/>
              <a:ext cx="88753" cy="87818"/>
            </a:xfrm>
            <a:custGeom>
              <a:avLst/>
              <a:gdLst>
                <a:gd name="T0" fmla="*/ 24 w 40"/>
                <a:gd name="T1" fmla="*/ 1 h 40"/>
                <a:gd name="T2" fmla="*/ 20 w 40"/>
                <a:gd name="T3" fmla="*/ 0 h 40"/>
                <a:gd name="T4" fmla="*/ 0 w 40"/>
                <a:gd name="T5" fmla="*/ 20 h 40"/>
                <a:gd name="T6" fmla="*/ 20 w 40"/>
                <a:gd name="T7" fmla="*/ 40 h 40"/>
                <a:gd name="T8" fmla="*/ 40 w 40"/>
                <a:gd name="T9" fmla="*/ 20 h 40"/>
                <a:gd name="T10" fmla="*/ 39 w 40"/>
                <a:gd name="T11" fmla="*/ 15 h 40"/>
                <a:gd name="T12" fmla="*/ 15 w 40"/>
                <a:gd name="T13" fmla="*/ 26 h 40"/>
                <a:gd name="T14" fmla="*/ 24 w 40"/>
                <a:gd name="T15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0">
                  <a:moveTo>
                    <a:pt x="24" y="1"/>
                  </a:moveTo>
                  <a:cubicBezTo>
                    <a:pt x="23" y="1"/>
                    <a:pt x="2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31" y="40"/>
                    <a:pt x="40" y="31"/>
                    <a:pt x="40" y="20"/>
                  </a:cubicBezTo>
                  <a:cubicBezTo>
                    <a:pt x="40" y="18"/>
                    <a:pt x="40" y="17"/>
                    <a:pt x="39" y="15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2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2"/>
            <p:cNvSpPr/>
            <p:nvPr/>
          </p:nvSpPr>
          <p:spPr bwMode="auto">
            <a:xfrm>
              <a:off x="7002627" y="943149"/>
              <a:ext cx="351273" cy="351273"/>
            </a:xfrm>
            <a:custGeom>
              <a:avLst/>
              <a:gdLst>
                <a:gd name="T0" fmla="*/ 131 w 159"/>
                <a:gd name="T1" fmla="*/ 41 h 159"/>
                <a:gd name="T2" fmla="*/ 144 w 159"/>
                <a:gd name="T3" fmla="*/ 79 h 159"/>
                <a:gd name="T4" fmla="*/ 79 w 159"/>
                <a:gd name="T5" fmla="*/ 144 h 159"/>
                <a:gd name="T6" fmla="*/ 15 w 159"/>
                <a:gd name="T7" fmla="*/ 79 h 159"/>
                <a:gd name="T8" fmla="*/ 79 w 159"/>
                <a:gd name="T9" fmla="*/ 15 h 159"/>
                <a:gd name="T10" fmla="*/ 112 w 159"/>
                <a:gd name="T11" fmla="*/ 24 h 159"/>
                <a:gd name="T12" fmla="*/ 122 w 159"/>
                <a:gd name="T13" fmla="*/ 13 h 159"/>
                <a:gd name="T14" fmla="*/ 79 w 159"/>
                <a:gd name="T15" fmla="*/ 0 h 159"/>
                <a:gd name="T16" fmla="*/ 0 w 159"/>
                <a:gd name="T17" fmla="*/ 79 h 159"/>
                <a:gd name="T18" fmla="*/ 79 w 159"/>
                <a:gd name="T19" fmla="*/ 159 h 159"/>
                <a:gd name="T20" fmla="*/ 159 w 159"/>
                <a:gd name="T21" fmla="*/ 79 h 159"/>
                <a:gd name="T22" fmla="*/ 141 w 159"/>
                <a:gd name="T23" fmla="*/ 30 h 159"/>
                <a:gd name="T24" fmla="*/ 131 w 159"/>
                <a:gd name="T25" fmla="*/ 4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159">
                  <a:moveTo>
                    <a:pt x="131" y="41"/>
                  </a:moveTo>
                  <a:cubicBezTo>
                    <a:pt x="139" y="52"/>
                    <a:pt x="144" y="65"/>
                    <a:pt x="144" y="79"/>
                  </a:cubicBezTo>
                  <a:cubicBezTo>
                    <a:pt x="144" y="115"/>
                    <a:pt x="115" y="144"/>
                    <a:pt x="79" y="144"/>
                  </a:cubicBezTo>
                  <a:cubicBezTo>
                    <a:pt x="44" y="144"/>
                    <a:pt x="15" y="115"/>
                    <a:pt x="15" y="79"/>
                  </a:cubicBezTo>
                  <a:cubicBezTo>
                    <a:pt x="15" y="44"/>
                    <a:pt x="44" y="15"/>
                    <a:pt x="79" y="15"/>
                  </a:cubicBezTo>
                  <a:cubicBezTo>
                    <a:pt x="91" y="15"/>
                    <a:pt x="103" y="18"/>
                    <a:pt x="112" y="24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0" y="5"/>
                    <a:pt x="95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3"/>
                    <a:pt x="35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61"/>
                    <a:pt x="152" y="43"/>
                    <a:pt x="141" y="30"/>
                  </a:cubicBezTo>
                  <a:lnTo>
                    <a:pt x="13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3"/>
            <p:cNvSpPr/>
            <p:nvPr/>
          </p:nvSpPr>
          <p:spPr bwMode="auto">
            <a:xfrm>
              <a:off x="7177329" y="1049652"/>
              <a:ext cx="66331" cy="68199"/>
            </a:xfrm>
            <a:custGeom>
              <a:avLst/>
              <a:gdLst>
                <a:gd name="T0" fmla="*/ 71 w 71"/>
                <a:gd name="T1" fmla="*/ 30 h 73"/>
                <a:gd name="T2" fmla="*/ 38 w 71"/>
                <a:gd name="T3" fmla="*/ 0 h 73"/>
                <a:gd name="T4" fmla="*/ 19 w 71"/>
                <a:gd name="T5" fmla="*/ 19 h 73"/>
                <a:gd name="T6" fmla="*/ 0 w 71"/>
                <a:gd name="T7" fmla="*/ 73 h 73"/>
                <a:gd name="T8" fmla="*/ 55 w 71"/>
                <a:gd name="T9" fmla="*/ 49 h 73"/>
                <a:gd name="T10" fmla="*/ 71 w 71"/>
                <a:gd name="T11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73">
                  <a:moveTo>
                    <a:pt x="71" y="30"/>
                  </a:moveTo>
                  <a:lnTo>
                    <a:pt x="38" y="0"/>
                  </a:lnTo>
                  <a:lnTo>
                    <a:pt x="19" y="19"/>
                  </a:lnTo>
                  <a:lnTo>
                    <a:pt x="0" y="73"/>
                  </a:lnTo>
                  <a:lnTo>
                    <a:pt x="55" y="49"/>
                  </a:lnTo>
                  <a:lnTo>
                    <a:pt x="71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4"/>
            <p:cNvSpPr/>
            <p:nvPr/>
          </p:nvSpPr>
          <p:spPr bwMode="auto">
            <a:xfrm>
              <a:off x="7219370" y="916990"/>
              <a:ext cx="143873" cy="152281"/>
            </a:xfrm>
            <a:custGeom>
              <a:avLst/>
              <a:gdLst>
                <a:gd name="T0" fmla="*/ 121 w 154"/>
                <a:gd name="T1" fmla="*/ 0 h 163"/>
                <a:gd name="T2" fmla="*/ 0 w 154"/>
                <a:gd name="T3" fmla="*/ 132 h 163"/>
                <a:gd name="T4" fmla="*/ 33 w 154"/>
                <a:gd name="T5" fmla="*/ 163 h 163"/>
                <a:gd name="T6" fmla="*/ 154 w 154"/>
                <a:gd name="T7" fmla="*/ 31 h 163"/>
                <a:gd name="T8" fmla="*/ 121 w 154"/>
                <a:gd name="T9" fmla="*/ 35 h 163"/>
                <a:gd name="T10" fmla="*/ 121 w 154"/>
                <a:gd name="T1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163">
                  <a:moveTo>
                    <a:pt x="121" y="0"/>
                  </a:moveTo>
                  <a:lnTo>
                    <a:pt x="0" y="132"/>
                  </a:lnTo>
                  <a:lnTo>
                    <a:pt x="33" y="163"/>
                  </a:lnTo>
                  <a:lnTo>
                    <a:pt x="154" y="31"/>
                  </a:lnTo>
                  <a:lnTo>
                    <a:pt x="121" y="35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5"/>
            <p:cNvSpPr/>
            <p:nvPr/>
          </p:nvSpPr>
          <p:spPr bwMode="auto">
            <a:xfrm>
              <a:off x="7338952" y="883357"/>
              <a:ext cx="56988" cy="59791"/>
            </a:xfrm>
            <a:custGeom>
              <a:avLst/>
              <a:gdLst>
                <a:gd name="T0" fmla="*/ 14 w 61"/>
                <a:gd name="T1" fmla="*/ 48 h 64"/>
                <a:gd name="T2" fmla="*/ 14 w 61"/>
                <a:gd name="T3" fmla="*/ 12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64 h 64"/>
                <a:gd name="T10" fmla="*/ 61 w 61"/>
                <a:gd name="T11" fmla="*/ 55 h 64"/>
                <a:gd name="T12" fmla="*/ 61 w 61"/>
                <a:gd name="T13" fmla="*/ 55 h 64"/>
                <a:gd name="T14" fmla="*/ 50 w 61"/>
                <a:gd name="T15" fmla="*/ 43 h 64"/>
                <a:gd name="T16" fmla="*/ 14 w 61"/>
                <a:gd name="T17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4">
                  <a:moveTo>
                    <a:pt x="14" y="48"/>
                  </a:moveTo>
                  <a:lnTo>
                    <a:pt x="14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0" y="43"/>
                  </a:lnTo>
                  <a:lnTo>
                    <a:pt x="1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6"/>
            <p:cNvSpPr/>
            <p:nvPr/>
          </p:nvSpPr>
          <p:spPr bwMode="auto">
            <a:xfrm>
              <a:off x="7363242" y="855330"/>
              <a:ext cx="59791" cy="61660"/>
            </a:xfrm>
            <a:custGeom>
              <a:avLst/>
              <a:gdLst>
                <a:gd name="T0" fmla="*/ 14 w 64"/>
                <a:gd name="T1" fmla="*/ 49 h 66"/>
                <a:gd name="T2" fmla="*/ 14 w 64"/>
                <a:gd name="T3" fmla="*/ 11 h 66"/>
                <a:gd name="T4" fmla="*/ 2 w 64"/>
                <a:gd name="T5" fmla="*/ 0 h 66"/>
                <a:gd name="T6" fmla="*/ 2 w 64"/>
                <a:gd name="T7" fmla="*/ 0 h 66"/>
                <a:gd name="T8" fmla="*/ 0 w 64"/>
                <a:gd name="T9" fmla="*/ 66 h 66"/>
                <a:gd name="T10" fmla="*/ 64 w 64"/>
                <a:gd name="T11" fmla="*/ 56 h 66"/>
                <a:gd name="T12" fmla="*/ 64 w 64"/>
                <a:gd name="T13" fmla="*/ 56 h 66"/>
                <a:gd name="T14" fmla="*/ 50 w 64"/>
                <a:gd name="T15" fmla="*/ 44 h 66"/>
                <a:gd name="T16" fmla="*/ 14 w 64"/>
                <a:gd name="T17" fmla="*/ 4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6">
                  <a:moveTo>
                    <a:pt x="14" y="49"/>
                  </a:moveTo>
                  <a:lnTo>
                    <a:pt x="14" y="1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50" y="44"/>
                  </a:lnTo>
                  <a:lnTo>
                    <a:pt x="1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7"/>
            <p:cNvSpPr/>
            <p:nvPr/>
          </p:nvSpPr>
          <p:spPr bwMode="auto">
            <a:xfrm>
              <a:off x="7067089" y="1009479"/>
              <a:ext cx="220480" cy="218612"/>
            </a:xfrm>
            <a:custGeom>
              <a:avLst/>
              <a:gdLst>
                <a:gd name="T0" fmla="*/ 50 w 100"/>
                <a:gd name="T1" fmla="*/ 0 h 99"/>
                <a:gd name="T2" fmla="*/ 0 w 100"/>
                <a:gd name="T3" fmla="*/ 49 h 99"/>
                <a:gd name="T4" fmla="*/ 50 w 100"/>
                <a:gd name="T5" fmla="*/ 99 h 99"/>
                <a:gd name="T6" fmla="*/ 100 w 100"/>
                <a:gd name="T7" fmla="*/ 49 h 99"/>
                <a:gd name="T8" fmla="*/ 92 w 100"/>
                <a:gd name="T9" fmla="*/ 22 h 99"/>
                <a:gd name="T10" fmla="*/ 83 w 100"/>
                <a:gd name="T11" fmla="*/ 32 h 99"/>
                <a:gd name="T12" fmla="*/ 81 w 100"/>
                <a:gd name="T13" fmla="*/ 34 h 99"/>
                <a:gd name="T14" fmla="*/ 85 w 100"/>
                <a:gd name="T15" fmla="*/ 49 h 99"/>
                <a:gd name="T16" fmla="*/ 50 w 100"/>
                <a:gd name="T17" fmla="*/ 84 h 99"/>
                <a:gd name="T18" fmla="*/ 15 w 100"/>
                <a:gd name="T19" fmla="*/ 49 h 99"/>
                <a:gd name="T20" fmla="*/ 50 w 100"/>
                <a:gd name="T21" fmla="*/ 15 h 99"/>
                <a:gd name="T22" fmla="*/ 62 w 100"/>
                <a:gd name="T23" fmla="*/ 17 h 99"/>
                <a:gd name="T24" fmla="*/ 64 w 100"/>
                <a:gd name="T25" fmla="*/ 14 h 99"/>
                <a:gd name="T26" fmla="*/ 73 w 100"/>
                <a:gd name="T27" fmla="*/ 5 h 99"/>
                <a:gd name="T28" fmla="*/ 50 w 100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7"/>
                    <a:pt x="23" y="99"/>
                    <a:pt x="50" y="99"/>
                  </a:cubicBezTo>
                  <a:cubicBezTo>
                    <a:pt x="78" y="99"/>
                    <a:pt x="100" y="77"/>
                    <a:pt x="100" y="49"/>
                  </a:cubicBezTo>
                  <a:cubicBezTo>
                    <a:pt x="100" y="39"/>
                    <a:pt x="97" y="30"/>
                    <a:pt x="92" y="22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4" y="39"/>
                    <a:pt x="85" y="44"/>
                    <a:pt x="85" y="49"/>
                  </a:cubicBezTo>
                  <a:cubicBezTo>
                    <a:pt x="85" y="69"/>
                    <a:pt x="69" y="84"/>
                    <a:pt x="50" y="84"/>
                  </a:cubicBezTo>
                  <a:cubicBezTo>
                    <a:pt x="31" y="84"/>
                    <a:pt x="15" y="69"/>
                    <a:pt x="15" y="49"/>
                  </a:cubicBezTo>
                  <a:cubicBezTo>
                    <a:pt x="15" y="30"/>
                    <a:pt x="31" y="15"/>
                    <a:pt x="50" y="15"/>
                  </a:cubicBezTo>
                  <a:cubicBezTo>
                    <a:pt x="54" y="15"/>
                    <a:pt x="59" y="15"/>
                    <a:pt x="62" y="17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8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8"/>
            <p:cNvSpPr/>
            <p:nvPr/>
          </p:nvSpPr>
          <p:spPr bwMode="auto">
            <a:xfrm>
              <a:off x="7389401" y="828237"/>
              <a:ext cx="57923" cy="59791"/>
            </a:xfrm>
            <a:custGeom>
              <a:avLst/>
              <a:gdLst>
                <a:gd name="T0" fmla="*/ 50 w 62"/>
                <a:gd name="T1" fmla="*/ 43 h 64"/>
                <a:gd name="T2" fmla="*/ 15 w 62"/>
                <a:gd name="T3" fmla="*/ 47 h 64"/>
                <a:gd name="T4" fmla="*/ 15 w 62"/>
                <a:gd name="T5" fmla="*/ 12 h 64"/>
                <a:gd name="T6" fmla="*/ 0 w 62"/>
                <a:gd name="T7" fmla="*/ 0 h 64"/>
                <a:gd name="T8" fmla="*/ 0 w 62"/>
                <a:gd name="T9" fmla="*/ 0 h 64"/>
                <a:gd name="T10" fmla="*/ 0 w 62"/>
                <a:gd name="T11" fmla="*/ 64 h 64"/>
                <a:gd name="T12" fmla="*/ 62 w 62"/>
                <a:gd name="T13" fmla="*/ 55 h 64"/>
                <a:gd name="T14" fmla="*/ 62 w 62"/>
                <a:gd name="T15" fmla="*/ 55 h 64"/>
                <a:gd name="T16" fmla="*/ 50 w 62"/>
                <a:gd name="T17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4">
                  <a:moveTo>
                    <a:pt x="50" y="43"/>
                  </a:moveTo>
                  <a:lnTo>
                    <a:pt x="15" y="47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62" y="55"/>
                  </a:lnTo>
                  <a:lnTo>
                    <a:pt x="62" y="55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2" name="组合 71"/>
          <p:cNvGrpSpPr>
            <a:grpSpLocks noChangeAspect="1"/>
          </p:cNvGrpSpPr>
          <p:nvPr/>
        </p:nvGrpSpPr>
        <p:grpSpPr>
          <a:xfrm>
            <a:off x="4046475" y="3501929"/>
            <a:ext cx="556397" cy="622236"/>
            <a:chOff x="5999255" y="3275006"/>
            <a:chExt cx="402656" cy="450303"/>
          </a:xfrm>
          <a:solidFill>
            <a:schemeClr val="tx1"/>
          </a:solidFill>
        </p:grpSpPr>
        <p:sp>
          <p:nvSpPr>
            <p:cNvPr id="73" name="Freeform 108"/>
            <p:cNvSpPr>
              <a:spLocks noEditPoints="1"/>
            </p:cNvSpPr>
            <p:nvPr/>
          </p:nvSpPr>
          <p:spPr bwMode="auto">
            <a:xfrm>
              <a:off x="6068389" y="3442234"/>
              <a:ext cx="56988" cy="57923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26 w 26"/>
                <a:gd name="T7" fmla="*/ 13 h 26"/>
                <a:gd name="T8" fmla="*/ 13 w 26"/>
                <a:gd name="T9" fmla="*/ 0 h 26"/>
                <a:gd name="T10" fmla="*/ 13 w 26"/>
                <a:gd name="T11" fmla="*/ 23 h 26"/>
                <a:gd name="T12" fmla="*/ 3 w 26"/>
                <a:gd name="T13" fmla="*/ 13 h 26"/>
                <a:gd name="T14" fmla="*/ 13 w 26"/>
                <a:gd name="T15" fmla="*/ 3 h 26"/>
                <a:gd name="T16" fmla="*/ 23 w 26"/>
                <a:gd name="T17" fmla="*/ 13 h 26"/>
                <a:gd name="T18" fmla="*/ 13 w 26"/>
                <a:gd name="T1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3"/>
                  </a:moveTo>
                  <a:cubicBezTo>
                    <a:pt x="8" y="23"/>
                    <a:pt x="3" y="18"/>
                    <a:pt x="3" y="13"/>
                  </a:cubicBezTo>
                  <a:cubicBezTo>
                    <a:pt x="3" y="7"/>
                    <a:pt x="8" y="3"/>
                    <a:pt x="13" y="3"/>
                  </a:cubicBezTo>
                  <a:cubicBezTo>
                    <a:pt x="19" y="3"/>
                    <a:pt x="23" y="7"/>
                    <a:pt x="23" y="13"/>
                  </a:cubicBezTo>
                  <a:cubicBezTo>
                    <a:pt x="23" y="18"/>
                    <a:pt x="19" y="23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09"/>
            <p:cNvSpPr>
              <a:spLocks noEditPoints="1"/>
            </p:cNvSpPr>
            <p:nvPr/>
          </p:nvSpPr>
          <p:spPr bwMode="auto">
            <a:xfrm>
              <a:off x="6196380" y="3404865"/>
              <a:ext cx="48580" cy="48580"/>
            </a:xfrm>
            <a:custGeom>
              <a:avLst/>
              <a:gdLst>
                <a:gd name="T0" fmla="*/ 11 w 22"/>
                <a:gd name="T1" fmla="*/ 0 h 22"/>
                <a:gd name="T2" fmla="*/ 0 w 22"/>
                <a:gd name="T3" fmla="*/ 11 h 22"/>
                <a:gd name="T4" fmla="*/ 11 w 22"/>
                <a:gd name="T5" fmla="*/ 22 h 22"/>
                <a:gd name="T6" fmla="*/ 22 w 22"/>
                <a:gd name="T7" fmla="*/ 11 h 22"/>
                <a:gd name="T8" fmla="*/ 11 w 22"/>
                <a:gd name="T9" fmla="*/ 0 h 22"/>
                <a:gd name="T10" fmla="*/ 11 w 22"/>
                <a:gd name="T11" fmla="*/ 17 h 22"/>
                <a:gd name="T12" fmla="*/ 5 w 22"/>
                <a:gd name="T13" fmla="*/ 11 h 22"/>
                <a:gd name="T14" fmla="*/ 11 w 22"/>
                <a:gd name="T15" fmla="*/ 5 h 22"/>
                <a:gd name="T16" fmla="*/ 17 w 22"/>
                <a:gd name="T17" fmla="*/ 11 h 22"/>
                <a:gd name="T18" fmla="*/ 11 w 22"/>
                <a:gd name="T19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2" y="17"/>
                    <a:pt x="22" y="11"/>
                  </a:cubicBezTo>
                  <a:cubicBezTo>
                    <a:pt x="22" y="5"/>
                    <a:pt x="17" y="0"/>
                    <a:pt x="11" y="0"/>
                  </a:cubicBezTo>
                  <a:close/>
                  <a:moveTo>
                    <a:pt x="11" y="17"/>
                  </a:moveTo>
                  <a:cubicBezTo>
                    <a:pt x="8" y="17"/>
                    <a:pt x="5" y="14"/>
                    <a:pt x="5" y="11"/>
                  </a:cubicBezTo>
                  <a:cubicBezTo>
                    <a:pt x="5" y="8"/>
                    <a:pt x="8" y="5"/>
                    <a:pt x="11" y="5"/>
                  </a:cubicBezTo>
                  <a:cubicBezTo>
                    <a:pt x="14" y="5"/>
                    <a:pt x="17" y="8"/>
                    <a:pt x="17" y="11"/>
                  </a:cubicBezTo>
                  <a:cubicBezTo>
                    <a:pt x="17" y="14"/>
                    <a:pt x="14" y="17"/>
                    <a:pt x="1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10"/>
            <p:cNvSpPr>
              <a:spLocks noEditPoints="1"/>
            </p:cNvSpPr>
            <p:nvPr/>
          </p:nvSpPr>
          <p:spPr bwMode="auto">
            <a:xfrm>
              <a:off x="6081468" y="3456248"/>
              <a:ext cx="30830" cy="30830"/>
            </a:xfrm>
            <a:custGeom>
              <a:avLst/>
              <a:gdLst>
                <a:gd name="T0" fmla="*/ 7 w 14"/>
                <a:gd name="T1" fmla="*/ 0 h 14"/>
                <a:gd name="T2" fmla="*/ 0 w 14"/>
                <a:gd name="T3" fmla="*/ 7 h 14"/>
                <a:gd name="T4" fmla="*/ 7 w 14"/>
                <a:gd name="T5" fmla="*/ 14 h 14"/>
                <a:gd name="T6" fmla="*/ 14 w 14"/>
                <a:gd name="T7" fmla="*/ 7 h 14"/>
                <a:gd name="T8" fmla="*/ 7 w 14"/>
                <a:gd name="T9" fmla="*/ 0 h 14"/>
                <a:gd name="T10" fmla="*/ 7 w 14"/>
                <a:gd name="T11" fmla="*/ 10 h 14"/>
                <a:gd name="T12" fmla="*/ 4 w 14"/>
                <a:gd name="T13" fmla="*/ 7 h 14"/>
                <a:gd name="T14" fmla="*/ 7 w 14"/>
                <a:gd name="T15" fmla="*/ 3 h 14"/>
                <a:gd name="T16" fmla="*/ 11 w 14"/>
                <a:gd name="T17" fmla="*/ 7 h 14"/>
                <a:gd name="T18" fmla="*/ 7 w 14"/>
                <a:gd name="T1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4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  <a:moveTo>
                    <a:pt x="7" y="10"/>
                  </a:moveTo>
                  <a:cubicBezTo>
                    <a:pt x="5" y="10"/>
                    <a:pt x="4" y="9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9" y="3"/>
                    <a:pt x="11" y="5"/>
                    <a:pt x="11" y="7"/>
                  </a:cubicBezTo>
                  <a:cubicBezTo>
                    <a:pt x="11" y="9"/>
                    <a:pt x="9" y="10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11"/>
            <p:cNvSpPr>
              <a:spLocks noEditPoints="1"/>
            </p:cNvSpPr>
            <p:nvPr/>
          </p:nvSpPr>
          <p:spPr bwMode="auto">
            <a:xfrm>
              <a:off x="6172089" y="3380574"/>
              <a:ext cx="97161" cy="97161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9 h 44"/>
                <a:gd name="T12" fmla="*/ 5 w 44"/>
                <a:gd name="T13" fmla="*/ 22 h 44"/>
                <a:gd name="T14" fmla="*/ 22 w 44"/>
                <a:gd name="T15" fmla="*/ 6 h 44"/>
                <a:gd name="T16" fmla="*/ 39 w 44"/>
                <a:gd name="T17" fmla="*/ 22 h 44"/>
                <a:gd name="T18" fmla="*/ 22 w 44"/>
                <a:gd name="T1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2" y="39"/>
                  </a:moveTo>
                  <a:cubicBezTo>
                    <a:pt x="13" y="39"/>
                    <a:pt x="5" y="31"/>
                    <a:pt x="5" y="22"/>
                  </a:cubicBezTo>
                  <a:cubicBezTo>
                    <a:pt x="5" y="13"/>
                    <a:pt x="13" y="6"/>
                    <a:pt x="22" y="6"/>
                  </a:cubicBezTo>
                  <a:cubicBezTo>
                    <a:pt x="31" y="6"/>
                    <a:pt x="39" y="13"/>
                    <a:pt x="39" y="22"/>
                  </a:cubicBezTo>
                  <a:cubicBezTo>
                    <a:pt x="39" y="31"/>
                    <a:pt x="31" y="39"/>
                    <a:pt x="2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12"/>
            <p:cNvSpPr>
              <a:spLocks noEditPoints="1"/>
            </p:cNvSpPr>
            <p:nvPr/>
          </p:nvSpPr>
          <p:spPr bwMode="auto">
            <a:xfrm>
              <a:off x="5999255" y="3275006"/>
              <a:ext cx="402656" cy="450303"/>
            </a:xfrm>
            <a:custGeom>
              <a:avLst/>
              <a:gdLst>
                <a:gd name="T0" fmla="*/ 157 w 182"/>
                <a:gd name="T1" fmla="*/ 96 h 204"/>
                <a:gd name="T2" fmla="*/ 153 w 182"/>
                <a:gd name="T3" fmla="*/ 48 h 204"/>
                <a:gd name="T4" fmla="*/ 78 w 182"/>
                <a:gd name="T5" fmla="*/ 0 h 204"/>
                <a:gd name="T6" fmla="*/ 1 w 182"/>
                <a:gd name="T7" fmla="*/ 79 h 204"/>
                <a:gd name="T8" fmla="*/ 0 w 182"/>
                <a:gd name="T9" fmla="*/ 204 h 204"/>
                <a:gd name="T10" fmla="*/ 113 w 182"/>
                <a:gd name="T11" fmla="*/ 176 h 204"/>
                <a:gd name="T12" fmla="*/ 147 w 182"/>
                <a:gd name="T13" fmla="*/ 176 h 204"/>
                <a:gd name="T14" fmla="*/ 147 w 182"/>
                <a:gd name="T15" fmla="*/ 176 h 204"/>
                <a:gd name="T16" fmla="*/ 156 w 182"/>
                <a:gd name="T17" fmla="*/ 151 h 204"/>
                <a:gd name="T18" fmla="*/ 146 w 182"/>
                <a:gd name="T19" fmla="*/ 145 h 204"/>
                <a:gd name="T20" fmla="*/ 156 w 182"/>
                <a:gd name="T21" fmla="*/ 140 h 204"/>
                <a:gd name="T22" fmla="*/ 155 w 182"/>
                <a:gd name="T23" fmla="*/ 138 h 204"/>
                <a:gd name="T24" fmla="*/ 170 w 182"/>
                <a:gd name="T25" fmla="*/ 111 h 204"/>
                <a:gd name="T26" fmla="*/ 62 w 182"/>
                <a:gd name="T27" fmla="*/ 93 h 204"/>
                <a:gd name="T28" fmla="*/ 62 w 182"/>
                <a:gd name="T29" fmla="*/ 102 h 204"/>
                <a:gd name="T30" fmla="*/ 54 w 182"/>
                <a:gd name="T31" fmla="*/ 105 h 204"/>
                <a:gd name="T32" fmla="*/ 48 w 182"/>
                <a:gd name="T33" fmla="*/ 110 h 204"/>
                <a:gd name="T34" fmla="*/ 40 w 182"/>
                <a:gd name="T35" fmla="*/ 107 h 204"/>
                <a:gd name="T36" fmla="*/ 32 w 182"/>
                <a:gd name="T37" fmla="*/ 107 h 204"/>
                <a:gd name="T38" fmla="*/ 28 w 182"/>
                <a:gd name="T39" fmla="*/ 99 h 204"/>
                <a:gd name="T40" fmla="*/ 22 w 182"/>
                <a:gd name="T41" fmla="*/ 93 h 204"/>
                <a:gd name="T42" fmla="*/ 26 w 182"/>
                <a:gd name="T43" fmla="*/ 85 h 204"/>
                <a:gd name="T44" fmla="*/ 26 w 182"/>
                <a:gd name="T45" fmla="*/ 76 h 204"/>
                <a:gd name="T46" fmla="*/ 34 w 182"/>
                <a:gd name="T47" fmla="*/ 73 h 204"/>
                <a:gd name="T48" fmla="*/ 40 w 182"/>
                <a:gd name="T49" fmla="*/ 68 h 204"/>
                <a:gd name="T50" fmla="*/ 48 w 182"/>
                <a:gd name="T51" fmla="*/ 71 h 204"/>
                <a:gd name="T52" fmla="*/ 57 w 182"/>
                <a:gd name="T53" fmla="*/ 71 h 204"/>
                <a:gd name="T54" fmla="*/ 60 w 182"/>
                <a:gd name="T55" fmla="*/ 79 h 204"/>
                <a:gd name="T56" fmla="*/ 66 w 182"/>
                <a:gd name="T57" fmla="*/ 85 h 204"/>
                <a:gd name="T58" fmla="*/ 136 w 182"/>
                <a:gd name="T59" fmla="*/ 77 h 204"/>
                <a:gd name="T60" fmla="*/ 126 w 182"/>
                <a:gd name="T61" fmla="*/ 87 h 204"/>
                <a:gd name="T62" fmla="*/ 121 w 182"/>
                <a:gd name="T63" fmla="*/ 100 h 204"/>
                <a:gd name="T64" fmla="*/ 107 w 182"/>
                <a:gd name="T65" fmla="*/ 100 h 204"/>
                <a:gd name="T66" fmla="*/ 94 w 182"/>
                <a:gd name="T67" fmla="*/ 105 h 204"/>
                <a:gd name="T68" fmla="*/ 83 w 182"/>
                <a:gd name="T69" fmla="*/ 96 h 204"/>
                <a:gd name="T70" fmla="*/ 70 w 182"/>
                <a:gd name="T71" fmla="*/ 91 h 204"/>
                <a:gd name="T72" fmla="*/ 70 w 182"/>
                <a:gd name="T73" fmla="*/ 77 h 204"/>
                <a:gd name="T74" fmla="*/ 64 w 182"/>
                <a:gd name="T75" fmla="*/ 64 h 204"/>
                <a:gd name="T76" fmla="*/ 74 w 182"/>
                <a:gd name="T77" fmla="*/ 53 h 204"/>
                <a:gd name="T78" fmla="*/ 79 w 182"/>
                <a:gd name="T79" fmla="*/ 40 h 204"/>
                <a:gd name="T80" fmla="*/ 94 w 182"/>
                <a:gd name="T81" fmla="*/ 40 h 204"/>
                <a:gd name="T82" fmla="*/ 107 w 182"/>
                <a:gd name="T83" fmla="*/ 35 h 204"/>
                <a:gd name="T84" fmla="*/ 117 w 182"/>
                <a:gd name="T85" fmla="*/ 44 h 204"/>
                <a:gd name="T86" fmla="*/ 130 w 182"/>
                <a:gd name="T87" fmla="*/ 49 h 204"/>
                <a:gd name="T88" fmla="*/ 130 w 182"/>
                <a:gd name="T89" fmla="*/ 64 h 204"/>
                <a:gd name="T90" fmla="*/ 136 w 182"/>
                <a:gd name="T9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04">
                  <a:moveTo>
                    <a:pt x="170" y="111"/>
                  </a:moveTo>
                  <a:cubicBezTo>
                    <a:pt x="166" y="107"/>
                    <a:pt x="160" y="102"/>
                    <a:pt x="157" y="96"/>
                  </a:cubicBezTo>
                  <a:cubicBezTo>
                    <a:pt x="153" y="87"/>
                    <a:pt x="158" y="79"/>
                    <a:pt x="157" y="70"/>
                  </a:cubicBezTo>
                  <a:cubicBezTo>
                    <a:pt x="157" y="63"/>
                    <a:pt x="155" y="54"/>
                    <a:pt x="153" y="48"/>
                  </a:cubicBezTo>
                  <a:cubicBezTo>
                    <a:pt x="149" y="37"/>
                    <a:pt x="142" y="28"/>
                    <a:pt x="133" y="21"/>
                  </a:cubicBezTo>
                  <a:cubicBezTo>
                    <a:pt x="119" y="8"/>
                    <a:pt x="100" y="0"/>
                    <a:pt x="78" y="0"/>
                  </a:cubicBezTo>
                  <a:cubicBezTo>
                    <a:pt x="35" y="0"/>
                    <a:pt x="0" y="32"/>
                    <a:pt x="0" y="71"/>
                  </a:cubicBezTo>
                  <a:cubicBezTo>
                    <a:pt x="0" y="74"/>
                    <a:pt x="0" y="77"/>
                    <a:pt x="1" y="79"/>
                  </a:cubicBezTo>
                  <a:cubicBezTo>
                    <a:pt x="1" y="96"/>
                    <a:pt x="6" y="117"/>
                    <a:pt x="22" y="139"/>
                  </a:cubicBezTo>
                  <a:cubicBezTo>
                    <a:pt x="22" y="139"/>
                    <a:pt x="43" y="182"/>
                    <a:pt x="0" y="204"/>
                  </a:cubicBezTo>
                  <a:cubicBezTo>
                    <a:pt x="95" y="204"/>
                    <a:pt x="95" y="204"/>
                    <a:pt x="95" y="204"/>
                  </a:cubicBezTo>
                  <a:cubicBezTo>
                    <a:pt x="95" y="204"/>
                    <a:pt x="102" y="176"/>
                    <a:pt x="113" y="176"/>
                  </a:cubicBezTo>
                  <a:cubicBezTo>
                    <a:pt x="123" y="176"/>
                    <a:pt x="133" y="177"/>
                    <a:pt x="142" y="176"/>
                  </a:cubicBezTo>
                  <a:cubicBezTo>
                    <a:pt x="144" y="177"/>
                    <a:pt x="146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47" y="176"/>
                    <a:pt x="147" y="176"/>
                    <a:pt x="147" y="176"/>
                  </a:cubicBezTo>
                  <a:cubicBezTo>
                    <a:pt x="154" y="173"/>
                    <a:pt x="149" y="157"/>
                    <a:pt x="149" y="157"/>
                  </a:cubicBezTo>
                  <a:cubicBezTo>
                    <a:pt x="153" y="155"/>
                    <a:pt x="156" y="153"/>
                    <a:pt x="156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8"/>
                    <a:pt x="152" y="146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3" y="145"/>
                    <a:pt x="156" y="143"/>
                    <a:pt x="15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39"/>
                    <a:pt x="156" y="138"/>
                    <a:pt x="155" y="138"/>
                  </a:cubicBezTo>
                  <a:cubicBezTo>
                    <a:pt x="156" y="135"/>
                    <a:pt x="159" y="121"/>
                    <a:pt x="160" y="121"/>
                  </a:cubicBezTo>
                  <a:cubicBezTo>
                    <a:pt x="182" y="119"/>
                    <a:pt x="170" y="111"/>
                    <a:pt x="170" y="111"/>
                  </a:cubicBezTo>
                  <a:close/>
                  <a:moveTo>
                    <a:pt x="66" y="93"/>
                  </a:moveTo>
                  <a:cubicBezTo>
                    <a:pt x="62" y="93"/>
                    <a:pt x="62" y="93"/>
                    <a:pt x="62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52" y="106"/>
                    <a:pt x="50" y="107"/>
                    <a:pt x="48" y="107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7"/>
                    <a:pt x="40" y="107"/>
                    <a:pt x="40" y="107"/>
                  </a:cubicBezTo>
                  <a:cubicBezTo>
                    <a:pt x="38" y="107"/>
                    <a:pt x="36" y="106"/>
                    <a:pt x="34" y="10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7" y="97"/>
                    <a:pt x="26" y="95"/>
                    <a:pt x="26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6" y="83"/>
                    <a:pt x="27" y="81"/>
                    <a:pt x="28" y="79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6" y="72"/>
                    <a:pt x="38" y="71"/>
                    <a:pt x="40" y="71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50" y="71"/>
                    <a:pt x="52" y="72"/>
                    <a:pt x="54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81"/>
                    <a:pt x="62" y="83"/>
                    <a:pt x="63" y="85"/>
                  </a:cubicBezTo>
                  <a:cubicBezTo>
                    <a:pt x="66" y="85"/>
                    <a:pt x="66" y="85"/>
                    <a:pt x="66" y="85"/>
                  </a:cubicBezTo>
                  <a:lnTo>
                    <a:pt x="66" y="93"/>
                  </a:lnTo>
                  <a:close/>
                  <a:moveTo>
                    <a:pt x="136" y="77"/>
                  </a:moveTo>
                  <a:cubicBezTo>
                    <a:pt x="130" y="77"/>
                    <a:pt x="130" y="77"/>
                    <a:pt x="130" y="77"/>
                  </a:cubicBezTo>
                  <a:cubicBezTo>
                    <a:pt x="129" y="80"/>
                    <a:pt x="128" y="84"/>
                    <a:pt x="126" y="87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17" y="96"/>
                    <a:pt x="117" y="96"/>
                    <a:pt x="117" y="96"/>
                  </a:cubicBezTo>
                  <a:cubicBezTo>
                    <a:pt x="114" y="98"/>
                    <a:pt x="110" y="99"/>
                    <a:pt x="107" y="100"/>
                  </a:cubicBezTo>
                  <a:cubicBezTo>
                    <a:pt x="107" y="105"/>
                    <a:pt x="107" y="105"/>
                    <a:pt x="107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0" y="100"/>
                    <a:pt x="86" y="98"/>
                    <a:pt x="83" y="96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2" y="84"/>
                    <a:pt x="71" y="81"/>
                    <a:pt x="70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0" y="60"/>
                    <a:pt x="72" y="56"/>
                    <a:pt x="74" y="53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6" y="42"/>
                    <a:pt x="90" y="41"/>
                    <a:pt x="94" y="40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41"/>
                    <a:pt x="114" y="42"/>
                    <a:pt x="117" y="44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8" y="57"/>
                    <a:pt x="130" y="60"/>
                    <a:pt x="130" y="64"/>
                  </a:cubicBezTo>
                  <a:cubicBezTo>
                    <a:pt x="136" y="64"/>
                    <a:pt x="136" y="64"/>
                    <a:pt x="136" y="64"/>
                  </a:cubicBezTo>
                  <a:lnTo>
                    <a:pt x="13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863582" y="3583689"/>
            <a:ext cx="510311" cy="505047"/>
            <a:chOff x="6967126" y="4092464"/>
            <a:chExt cx="453105" cy="448433"/>
          </a:xfrm>
          <a:solidFill>
            <a:schemeClr val="tx1"/>
          </a:solidFill>
        </p:grpSpPr>
        <p:sp>
          <p:nvSpPr>
            <p:cNvPr id="80" name="Freeform 136"/>
            <p:cNvSpPr/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207674" y="3576374"/>
            <a:ext cx="531535" cy="572013"/>
            <a:chOff x="7005429" y="4859473"/>
            <a:chExt cx="466184" cy="501686"/>
          </a:xfrm>
          <a:solidFill>
            <a:schemeClr val="tx1"/>
          </a:solidFill>
        </p:grpSpPr>
        <p:sp>
          <p:nvSpPr>
            <p:cNvPr id="83" name="Freeform 154"/>
            <p:cNvSpPr/>
            <p:nvPr/>
          </p:nvSpPr>
          <p:spPr bwMode="auto">
            <a:xfrm>
              <a:off x="7146499" y="5285485"/>
              <a:ext cx="50449" cy="46712"/>
            </a:xfrm>
            <a:custGeom>
              <a:avLst/>
              <a:gdLst>
                <a:gd name="T0" fmla="*/ 16 w 23"/>
                <a:gd name="T1" fmla="*/ 0 h 21"/>
                <a:gd name="T2" fmla="*/ 16 w 23"/>
                <a:gd name="T3" fmla="*/ 4 h 21"/>
                <a:gd name="T4" fmla="*/ 19 w 23"/>
                <a:gd name="T5" fmla="*/ 11 h 21"/>
                <a:gd name="T6" fmla="*/ 10 w 23"/>
                <a:gd name="T7" fmla="*/ 17 h 21"/>
                <a:gd name="T8" fmla="*/ 4 w 23"/>
                <a:gd name="T9" fmla="*/ 9 h 21"/>
                <a:gd name="T10" fmla="*/ 6 w 23"/>
                <a:gd name="T11" fmla="*/ 5 h 21"/>
                <a:gd name="T12" fmla="*/ 6 w 23"/>
                <a:gd name="T13" fmla="*/ 0 h 21"/>
                <a:gd name="T14" fmla="*/ 0 w 23"/>
                <a:gd name="T15" fmla="*/ 10 h 21"/>
                <a:gd name="T16" fmla="*/ 11 w 23"/>
                <a:gd name="T17" fmla="*/ 21 h 21"/>
                <a:gd name="T18" fmla="*/ 23 w 23"/>
                <a:gd name="T19" fmla="*/ 10 h 21"/>
                <a:gd name="T20" fmla="*/ 16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6" y="0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8" y="5"/>
                    <a:pt x="19" y="8"/>
                    <a:pt x="19" y="11"/>
                  </a:cubicBezTo>
                  <a:cubicBezTo>
                    <a:pt x="18" y="15"/>
                    <a:pt x="15" y="18"/>
                    <a:pt x="10" y="17"/>
                  </a:cubicBezTo>
                  <a:cubicBezTo>
                    <a:pt x="6" y="17"/>
                    <a:pt x="3" y="13"/>
                    <a:pt x="4" y="9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0" y="6"/>
                    <a:pt x="0" y="10"/>
                  </a:cubicBezTo>
                  <a:cubicBezTo>
                    <a:pt x="0" y="16"/>
                    <a:pt x="5" y="21"/>
                    <a:pt x="11" y="21"/>
                  </a:cubicBezTo>
                  <a:cubicBezTo>
                    <a:pt x="18" y="21"/>
                    <a:pt x="23" y="16"/>
                    <a:pt x="23" y="10"/>
                  </a:cubicBezTo>
                  <a:cubicBezTo>
                    <a:pt x="23" y="5"/>
                    <a:pt x="20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Rectangle 155"/>
            <p:cNvSpPr>
              <a:spLocks noChangeArrowheads="1"/>
            </p:cNvSpPr>
            <p:nvPr/>
          </p:nvSpPr>
          <p:spPr bwMode="auto">
            <a:xfrm>
              <a:off x="7166118" y="5278945"/>
              <a:ext cx="9342" cy="326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56"/>
            <p:cNvSpPr>
              <a:spLocks noEditPoints="1"/>
            </p:cNvSpPr>
            <p:nvPr/>
          </p:nvSpPr>
          <p:spPr bwMode="auto">
            <a:xfrm>
              <a:off x="7044667" y="4940751"/>
              <a:ext cx="260652" cy="260652"/>
            </a:xfrm>
            <a:custGeom>
              <a:avLst/>
              <a:gdLst>
                <a:gd name="T0" fmla="*/ 24 w 118"/>
                <a:gd name="T1" fmla="*/ 19 h 118"/>
                <a:gd name="T2" fmla="*/ 19 w 118"/>
                <a:gd name="T3" fmla="*/ 94 h 118"/>
                <a:gd name="T4" fmla="*/ 94 w 118"/>
                <a:gd name="T5" fmla="*/ 99 h 118"/>
                <a:gd name="T6" fmla="*/ 99 w 118"/>
                <a:gd name="T7" fmla="*/ 24 h 118"/>
                <a:gd name="T8" fmla="*/ 24 w 118"/>
                <a:gd name="T9" fmla="*/ 19 h 118"/>
                <a:gd name="T10" fmla="*/ 64 w 118"/>
                <a:gd name="T11" fmla="*/ 84 h 118"/>
                <a:gd name="T12" fmla="*/ 64 w 118"/>
                <a:gd name="T13" fmla="*/ 93 h 118"/>
                <a:gd name="T14" fmla="*/ 56 w 118"/>
                <a:gd name="T15" fmla="*/ 93 h 118"/>
                <a:gd name="T16" fmla="*/ 56 w 118"/>
                <a:gd name="T17" fmla="*/ 85 h 118"/>
                <a:gd name="T18" fmla="*/ 41 w 118"/>
                <a:gd name="T19" fmla="*/ 81 h 118"/>
                <a:gd name="T20" fmla="*/ 43 w 118"/>
                <a:gd name="T21" fmla="*/ 71 h 118"/>
                <a:gd name="T22" fmla="*/ 58 w 118"/>
                <a:gd name="T23" fmla="*/ 75 h 118"/>
                <a:gd name="T24" fmla="*/ 66 w 118"/>
                <a:gd name="T25" fmla="*/ 70 h 118"/>
                <a:gd name="T26" fmla="*/ 57 w 118"/>
                <a:gd name="T27" fmla="*/ 62 h 118"/>
                <a:gd name="T28" fmla="*/ 41 w 118"/>
                <a:gd name="T29" fmla="*/ 46 h 118"/>
                <a:gd name="T30" fmla="*/ 56 w 118"/>
                <a:gd name="T31" fmla="*/ 31 h 118"/>
                <a:gd name="T32" fmla="*/ 56 w 118"/>
                <a:gd name="T33" fmla="*/ 23 h 118"/>
                <a:gd name="T34" fmla="*/ 64 w 118"/>
                <a:gd name="T35" fmla="*/ 23 h 118"/>
                <a:gd name="T36" fmla="*/ 64 w 118"/>
                <a:gd name="T37" fmla="*/ 30 h 118"/>
                <a:gd name="T38" fmla="*/ 77 w 118"/>
                <a:gd name="T39" fmla="*/ 33 h 118"/>
                <a:gd name="T40" fmla="*/ 74 w 118"/>
                <a:gd name="T41" fmla="*/ 43 h 118"/>
                <a:gd name="T42" fmla="*/ 62 w 118"/>
                <a:gd name="T43" fmla="*/ 40 h 118"/>
                <a:gd name="T44" fmla="*/ 55 w 118"/>
                <a:gd name="T45" fmla="*/ 45 h 118"/>
                <a:gd name="T46" fmla="*/ 65 w 118"/>
                <a:gd name="T47" fmla="*/ 52 h 118"/>
                <a:gd name="T48" fmla="*/ 79 w 118"/>
                <a:gd name="T49" fmla="*/ 69 h 118"/>
                <a:gd name="T50" fmla="*/ 64 w 118"/>
                <a:gd name="T51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8" h="118">
                  <a:moveTo>
                    <a:pt x="24" y="19"/>
                  </a:moveTo>
                  <a:cubicBezTo>
                    <a:pt x="2" y="39"/>
                    <a:pt x="0" y="72"/>
                    <a:pt x="19" y="94"/>
                  </a:cubicBezTo>
                  <a:cubicBezTo>
                    <a:pt x="38" y="116"/>
                    <a:pt x="72" y="118"/>
                    <a:pt x="94" y="99"/>
                  </a:cubicBezTo>
                  <a:cubicBezTo>
                    <a:pt x="115" y="79"/>
                    <a:pt x="118" y="46"/>
                    <a:pt x="99" y="24"/>
                  </a:cubicBezTo>
                  <a:cubicBezTo>
                    <a:pt x="79" y="2"/>
                    <a:pt x="46" y="0"/>
                    <a:pt x="24" y="19"/>
                  </a:cubicBezTo>
                  <a:close/>
                  <a:moveTo>
                    <a:pt x="64" y="84"/>
                  </a:moveTo>
                  <a:cubicBezTo>
                    <a:pt x="64" y="93"/>
                    <a:pt x="64" y="93"/>
                    <a:pt x="64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0" y="85"/>
                    <a:pt x="44" y="83"/>
                    <a:pt x="41" y="8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7" y="73"/>
                    <a:pt x="52" y="75"/>
                    <a:pt x="58" y="75"/>
                  </a:cubicBezTo>
                  <a:cubicBezTo>
                    <a:pt x="63" y="75"/>
                    <a:pt x="66" y="73"/>
                    <a:pt x="66" y="70"/>
                  </a:cubicBezTo>
                  <a:cubicBezTo>
                    <a:pt x="66" y="66"/>
                    <a:pt x="63" y="64"/>
                    <a:pt x="57" y="62"/>
                  </a:cubicBezTo>
                  <a:cubicBezTo>
                    <a:pt x="48" y="59"/>
                    <a:pt x="41" y="55"/>
                    <a:pt x="41" y="46"/>
                  </a:cubicBezTo>
                  <a:cubicBezTo>
                    <a:pt x="41" y="39"/>
                    <a:pt x="47" y="33"/>
                    <a:pt x="56" y="31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70" y="30"/>
                    <a:pt x="74" y="32"/>
                    <a:pt x="77" y="3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42"/>
                    <a:pt x="68" y="40"/>
                    <a:pt x="62" y="40"/>
                  </a:cubicBezTo>
                  <a:cubicBezTo>
                    <a:pt x="56" y="40"/>
                    <a:pt x="55" y="42"/>
                    <a:pt x="55" y="45"/>
                  </a:cubicBezTo>
                  <a:cubicBezTo>
                    <a:pt x="55" y="48"/>
                    <a:pt x="58" y="50"/>
                    <a:pt x="65" y="52"/>
                  </a:cubicBezTo>
                  <a:cubicBezTo>
                    <a:pt x="75" y="56"/>
                    <a:pt x="79" y="61"/>
                    <a:pt x="79" y="69"/>
                  </a:cubicBezTo>
                  <a:cubicBezTo>
                    <a:pt x="79" y="76"/>
                    <a:pt x="74" y="83"/>
                    <a:pt x="6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57"/>
            <p:cNvSpPr>
              <a:spLocks noEditPoints="1"/>
            </p:cNvSpPr>
            <p:nvPr/>
          </p:nvSpPr>
          <p:spPr bwMode="auto">
            <a:xfrm>
              <a:off x="7005429" y="4859473"/>
              <a:ext cx="338194" cy="501686"/>
            </a:xfrm>
            <a:custGeom>
              <a:avLst/>
              <a:gdLst>
                <a:gd name="T0" fmla="*/ 138 w 153"/>
                <a:gd name="T1" fmla="*/ 177 h 227"/>
                <a:gd name="T2" fmla="*/ 16 w 153"/>
                <a:gd name="T3" fmla="*/ 177 h 227"/>
                <a:gd name="T4" fmla="*/ 16 w 153"/>
                <a:gd name="T5" fmla="*/ 16 h 227"/>
                <a:gd name="T6" fmla="*/ 138 w 153"/>
                <a:gd name="T7" fmla="*/ 16 h 227"/>
                <a:gd name="T8" fmla="*/ 138 w 153"/>
                <a:gd name="T9" fmla="*/ 103 h 227"/>
                <a:gd name="T10" fmla="*/ 139 w 153"/>
                <a:gd name="T11" fmla="*/ 102 h 227"/>
                <a:gd name="T12" fmla="*/ 153 w 153"/>
                <a:gd name="T13" fmla="*/ 94 h 227"/>
                <a:gd name="T14" fmla="*/ 153 w 153"/>
                <a:gd name="T15" fmla="*/ 13 h 227"/>
                <a:gd name="T16" fmla="*/ 141 w 153"/>
                <a:gd name="T17" fmla="*/ 0 h 227"/>
                <a:gd name="T18" fmla="*/ 12 w 153"/>
                <a:gd name="T19" fmla="*/ 0 h 227"/>
                <a:gd name="T20" fmla="*/ 0 w 153"/>
                <a:gd name="T21" fmla="*/ 13 h 227"/>
                <a:gd name="T22" fmla="*/ 0 w 153"/>
                <a:gd name="T23" fmla="*/ 215 h 227"/>
                <a:gd name="T24" fmla="*/ 12 w 153"/>
                <a:gd name="T25" fmla="*/ 227 h 227"/>
                <a:gd name="T26" fmla="*/ 141 w 153"/>
                <a:gd name="T27" fmla="*/ 227 h 227"/>
                <a:gd name="T28" fmla="*/ 153 w 153"/>
                <a:gd name="T29" fmla="*/ 215 h 227"/>
                <a:gd name="T30" fmla="*/ 153 w 153"/>
                <a:gd name="T31" fmla="*/ 176 h 227"/>
                <a:gd name="T32" fmla="*/ 138 w 153"/>
                <a:gd name="T33" fmla="*/ 166 h 227"/>
                <a:gd name="T34" fmla="*/ 138 w 153"/>
                <a:gd name="T35" fmla="*/ 177 h 227"/>
                <a:gd name="T36" fmla="*/ 75 w 153"/>
                <a:gd name="T37" fmla="*/ 221 h 227"/>
                <a:gd name="T38" fmla="*/ 56 w 153"/>
                <a:gd name="T39" fmla="*/ 201 h 227"/>
                <a:gd name="T40" fmla="*/ 75 w 153"/>
                <a:gd name="T41" fmla="*/ 182 h 227"/>
                <a:gd name="T42" fmla="*/ 95 w 153"/>
                <a:gd name="T43" fmla="*/ 201 h 227"/>
                <a:gd name="T44" fmla="*/ 75 w 153"/>
                <a:gd name="T45" fmla="*/ 22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227">
                  <a:moveTo>
                    <a:pt x="138" y="177"/>
                  </a:moveTo>
                  <a:cubicBezTo>
                    <a:pt x="16" y="177"/>
                    <a:pt x="16" y="177"/>
                    <a:pt x="16" y="17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9" y="102"/>
                    <a:pt x="139" y="102"/>
                  </a:cubicBezTo>
                  <a:cubicBezTo>
                    <a:pt x="144" y="98"/>
                    <a:pt x="148" y="95"/>
                    <a:pt x="153" y="9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6"/>
                    <a:pt x="148" y="0"/>
                    <a:pt x="14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22"/>
                    <a:pt x="6" y="227"/>
                    <a:pt x="12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8" y="227"/>
                    <a:pt x="153" y="222"/>
                    <a:pt x="153" y="215"/>
                  </a:cubicBezTo>
                  <a:cubicBezTo>
                    <a:pt x="153" y="176"/>
                    <a:pt x="153" y="176"/>
                    <a:pt x="153" y="176"/>
                  </a:cubicBezTo>
                  <a:cubicBezTo>
                    <a:pt x="148" y="174"/>
                    <a:pt x="142" y="170"/>
                    <a:pt x="138" y="166"/>
                  </a:cubicBezTo>
                  <a:lnTo>
                    <a:pt x="138" y="177"/>
                  </a:lnTo>
                  <a:close/>
                  <a:moveTo>
                    <a:pt x="75" y="221"/>
                  </a:moveTo>
                  <a:cubicBezTo>
                    <a:pt x="65" y="221"/>
                    <a:pt x="56" y="212"/>
                    <a:pt x="56" y="201"/>
                  </a:cubicBezTo>
                  <a:cubicBezTo>
                    <a:pt x="56" y="191"/>
                    <a:pt x="65" y="182"/>
                    <a:pt x="75" y="182"/>
                  </a:cubicBezTo>
                  <a:cubicBezTo>
                    <a:pt x="86" y="182"/>
                    <a:pt x="95" y="191"/>
                    <a:pt x="95" y="201"/>
                  </a:cubicBezTo>
                  <a:cubicBezTo>
                    <a:pt x="95" y="212"/>
                    <a:pt x="86" y="221"/>
                    <a:pt x="75" y="2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58"/>
            <p:cNvSpPr>
              <a:spLocks noEditPoints="1"/>
            </p:cNvSpPr>
            <p:nvPr/>
          </p:nvSpPr>
          <p:spPr bwMode="auto">
            <a:xfrm>
              <a:off x="7281029" y="5062202"/>
              <a:ext cx="190584" cy="190584"/>
            </a:xfrm>
            <a:custGeom>
              <a:avLst/>
              <a:gdLst>
                <a:gd name="T0" fmla="*/ 72 w 86"/>
                <a:gd name="T1" fmla="*/ 17 h 86"/>
                <a:gd name="T2" fmla="*/ 18 w 86"/>
                <a:gd name="T3" fmla="*/ 14 h 86"/>
                <a:gd name="T4" fmla="*/ 14 w 86"/>
                <a:gd name="T5" fmla="*/ 68 h 86"/>
                <a:gd name="T6" fmla="*/ 69 w 86"/>
                <a:gd name="T7" fmla="*/ 72 h 86"/>
                <a:gd name="T8" fmla="*/ 72 w 86"/>
                <a:gd name="T9" fmla="*/ 17 h 86"/>
                <a:gd name="T10" fmla="*/ 46 w 86"/>
                <a:gd name="T11" fmla="*/ 63 h 86"/>
                <a:gd name="T12" fmla="*/ 46 w 86"/>
                <a:gd name="T13" fmla="*/ 70 h 86"/>
                <a:gd name="T14" fmla="*/ 40 w 86"/>
                <a:gd name="T15" fmla="*/ 70 h 86"/>
                <a:gd name="T16" fmla="*/ 40 w 86"/>
                <a:gd name="T17" fmla="*/ 64 h 86"/>
                <a:gd name="T18" fmla="*/ 28 w 86"/>
                <a:gd name="T19" fmla="*/ 61 h 86"/>
                <a:gd name="T20" fmla="*/ 30 w 86"/>
                <a:gd name="T21" fmla="*/ 53 h 86"/>
                <a:gd name="T22" fmla="*/ 41 w 86"/>
                <a:gd name="T23" fmla="*/ 56 h 86"/>
                <a:gd name="T24" fmla="*/ 48 w 86"/>
                <a:gd name="T25" fmla="*/ 52 h 86"/>
                <a:gd name="T26" fmla="*/ 41 w 86"/>
                <a:gd name="T27" fmla="*/ 46 h 86"/>
                <a:gd name="T28" fmla="*/ 29 w 86"/>
                <a:gd name="T29" fmla="*/ 34 h 86"/>
                <a:gd name="T30" fmla="*/ 40 w 86"/>
                <a:gd name="T31" fmla="*/ 22 h 86"/>
                <a:gd name="T32" fmla="*/ 40 w 86"/>
                <a:gd name="T33" fmla="*/ 15 h 86"/>
                <a:gd name="T34" fmla="*/ 47 w 86"/>
                <a:gd name="T35" fmla="*/ 15 h 86"/>
                <a:gd name="T36" fmla="*/ 47 w 86"/>
                <a:gd name="T37" fmla="*/ 21 h 86"/>
                <a:gd name="T38" fmla="*/ 56 w 86"/>
                <a:gd name="T39" fmla="*/ 23 h 86"/>
                <a:gd name="T40" fmla="*/ 54 w 86"/>
                <a:gd name="T41" fmla="*/ 31 h 86"/>
                <a:gd name="T42" fmla="*/ 45 w 86"/>
                <a:gd name="T43" fmla="*/ 29 h 86"/>
                <a:gd name="T44" fmla="*/ 39 w 86"/>
                <a:gd name="T45" fmla="*/ 32 h 86"/>
                <a:gd name="T46" fmla="*/ 47 w 86"/>
                <a:gd name="T47" fmla="*/ 38 h 86"/>
                <a:gd name="T48" fmla="*/ 58 w 86"/>
                <a:gd name="T49" fmla="*/ 51 h 86"/>
                <a:gd name="T50" fmla="*/ 46 w 86"/>
                <a:gd name="T51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86">
                  <a:moveTo>
                    <a:pt x="72" y="17"/>
                  </a:moveTo>
                  <a:cubicBezTo>
                    <a:pt x="58" y="1"/>
                    <a:pt x="34" y="0"/>
                    <a:pt x="18" y="14"/>
                  </a:cubicBezTo>
                  <a:cubicBezTo>
                    <a:pt x="2" y="28"/>
                    <a:pt x="0" y="52"/>
                    <a:pt x="14" y="68"/>
                  </a:cubicBezTo>
                  <a:cubicBezTo>
                    <a:pt x="28" y="84"/>
                    <a:pt x="53" y="86"/>
                    <a:pt x="69" y="72"/>
                  </a:cubicBezTo>
                  <a:cubicBezTo>
                    <a:pt x="85" y="58"/>
                    <a:pt x="86" y="33"/>
                    <a:pt x="72" y="17"/>
                  </a:cubicBezTo>
                  <a:close/>
                  <a:moveTo>
                    <a:pt x="46" y="63"/>
                  </a:move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5" y="64"/>
                    <a:pt x="31" y="62"/>
                    <a:pt x="28" y="61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3" y="55"/>
                    <a:pt x="37" y="56"/>
                    <a:pt x="41" y="56"/>
                  </a:cubicBezTo>
                  <a:cubicBezTo>
                    <a:pt x="45" y="56"/>
                    <a:pt x="48" y="54"/>
                    <a:pt x="48" y="52"/>
                  </a:cubicBezTo>
                  <a:cubicBezTo>
                    <a:pt x="48" y="49"/>
                    <a:pt x="46" y="48"/>
                    <a:pt x="41" y="46"/>
                  </a:cubicBezTo>
                  <a:cubicBezTo>
                    <a:pt x="34" y="44"/>
                    <a:pt x="29" y="40"/>
                    <a:pt x="29" y="34"/>
                  </a:cubicBezTo>
                  <a:cubicBezTo>
                    <a:pt x="29" y="28"/>
                    <a:pt x="33" y="23"/>
                    <a:pt x="40" y="22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1" y="21"/>
                    <a:pt x="54" y="22"/>
                    <a:pt x="56" y="23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0"/>
                    <a:pt x="50" y="29"/>
                    <a:pt x="45" y="29"/>
                  </a:cubicBezTo>
                  <a:cubicBezTo>
                    <a:pt x="40" y="29"/>
                    <a:pt x="39" y="31"/>
                    <a:pt x="39" y="32"/>
                  </a:cubicBezTo>
                  <a:cubicBezTo>
                    <a:pt x="39" y="35"/>
                    <a:pt x="41" y="36"/>
                    <a:pt x="47" y="38"/>
                  </a:cubicBezTo>
                  <a:cubicBezTo>
                    <a:pt x="55" y="41"/>
                    <a:pt x="58" y="45"/>
                    <a:pt x="58" y="51"/>
                  </a:cubicBezTo>
                  <a:cubicBezTo>
                    <a:pt x="58" y="57"/>
                    <a:pt x="54" y="62"/>
                    <a:pt x="4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 flipH="1">
            <a:off x="2200472" y="2332751"/>
            <a:ext cx="410781" cy="810633"/>
            <a:chOff x="1878770" y="3086100"/>
            <a:chExt cx="1242840" cy="2452614"/>
          </a:xfrm>
          <a:solidFill>
            <a:srgbClr val="2E80C3"/>
          </a:solid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89" name="等腰三角形 88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 flipH="1">
            <a:off x="6017372" y="2369011"/>
            <a:ext cx="410781" cy="810633"/>
            <a:chOff x="1878770" y="3086100"/>
            <a:chExt cx="1242840" cy="2452614"/>
          </a:xfrm>
          <a:solidFill>
            <a:srgbClr val="2E80C3"/>
          </a:solid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2" name="等腰三角形 91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 flipH="1" flipV="1">
            <a:off x="4115052" y="4535855"/>
            <a:ext cx="410781" cy="810633"/>
            <a:chOff x="1878770" y="3086100"/>
            <a:chExt cx="1242840" cy="2452614"/>
          </a:xfrm>
          <a:solidFill>
            <a:srgbClr val="2E80C3"/>
          </a:solid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5" name="等腰三角形 94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flipH="1" flipV="1">
            <a:off x="7913347" y="4535855"/>
            <a:ext cx="410781" cy="810633"/>
            <a:chOff x="1878770" y="3086100"/>
            <a:chExt cx="1242840" cy="2452614"/>
          </a:xfrm>
          <a:solidFill>
            <a:srgbClr val="2E80C3"/>
          </a:solidFill>
          <a:effectLst>
            <a:outerShdw blurRad="127000" dist="762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98" name="等腰三角形 97"/>
            <p:cNvSpPr/>
            <p:nvPr/>
          </p:nvSpPr>
          <p:spPr>
            <a:xfrm flipV="1">
              <a:off x="2429433" y="4022025"/>
              <a:ext cx="141514" cy="15166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1878770" y="3086100"/>
              <a:ext cx="1242840" cy="1242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0" name="稻壳儿小白白(http://dwz.cn/Wu2UP)"/>
          <p:cNvSpPr txBox="1">
            <a:spLocks noChangeArrowheads="1"/>
          </p:cNvSpPr>
          <p:nvPr/>
        </p:nvSpPr>
        <p:spPr bwMode="auto">
          <a:xfrm>
            <a:off x="1534031" y="1523168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稻壳儿小白白(http://dwz.cn/Wu2UP)"/>
          <p:cNvSpPr txBox="1">
            <a:spLocks noChangeArrowheads="1"/>
          </p:cNvSpPr>
          <p:nvPr/>
        </p:nvSpPr>
        <p:spPr bwMode="auto">
          <a:xfrm>
            <a:off x="1515237" y="1840748"/>
            <a:ext cx="215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" name="稻壳儿小白白(http://dwz.cn/Wu2UP)"/>
          <p:cNvSpPr txBox="1">
            <a:spLocks noChangeArrowheads="1"/>
          </p:cNvSpPr>
          <p:nvPr/>
        </p:nvSpPr>
        <p:spPr bwMode="auto">
          <a:xfrm>
            <a:off x="5422293" y="1518558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3" name="稻壳儿小白白(http://dwz.cn/Wu2UP)"/>
          <p:cNvSpPr txBox="1">
            <a:spLocks noChangeArrowheads="1"/>
          </p:cNvSpPr>
          <p:nvPr/>
        </p:nvSpPr>
        <p:spPr bwMode="auto">
          <a:xfrm>
            <a:off x="5403499" y="1836138"/>
            <a:ext cx="215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5" name="稻壳儿小白白(http://dwz.cn/Wu2UP)"/>
          <p:cNvSpPr txBox="1">
            <a:spLocks noChangeArrowheads="1"/>
          </p:cNvSpPr>
          <p:nvPr/>
        </p:nvSpPr>
        <p:spPr bwMode="auto">
          <a:xfrm>
            <a:off x="3670943" y="547556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6" name="稻壳儿小白白(http://dwz.cn/Wu2UP)"/>
          <p:cNvSpPr txBox="1">
            <a:spLocks noChangeArrowheads="1"/>
          </p:cNvSpPr>
          <p:nvPr/>
        </p:nvSpPr>
        <p:spPr bwMode="auto">
          <a:xfrm>
            <a:off x="3652149" y="5793147"/>
            <a:ext cx="215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7" name="稻壳儿小白白(http://dwz.cn/Wu2UP)"/>
          <p:cNvSpPr txBox="1">
            <a:spLocks noChangeArrowheads="1"/>
          </p:cNvSpPr>
          <p:nvPr/>
        </p:nvSpPr>
        <p:spPr bwMode="auto">
          <a:xfrm>
            <a:off x="7559205" y="5470957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项目进度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8" name="稻壳儿小白白(http://dwz.cn/Wu2UP)"/>
          <p:cNvSpPr txBox="1">
            <a:spLocks noChangeArrowheads="1"/>
          </p:cNvSpPr>
          <p:nvPr/>
        </p:nvSpPr>
        <p:spPr bwMode="auto">
          <a:xfrm>
            <a:off x="7540411" y="5788537"/>
            <a:ext cx="2155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200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6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9" r="25000" b="22441"/>
          <a:stretch>
            <a:fillRect/>
          </a:stretch>
        </p:blipFill>
        <p:spPr>
          <a:xfrm>
            <a:off x="6622243" y="0"/>
            <a:ext cx="5569757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64825" y="2509185"/>
            <a:ext cx="1839632" cy="1839630"/>
          </a:xfrm>
          <a:prstGeom prst="roundRect">
            <a:avLst>
              <a:gd name="adj" fmla="val 107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25662" y="2610569"/>
            <a:ext cx="5752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66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66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7438" y="2511624"/>
            <a:ext cx="641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0254" y="3663973"/>
            <a:ext cx="56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终止 4"/>
          <p:cNvSpPr/>
          <p:nvPr/>
        </p:nvSpPr>
        <p:spPr>
          <a:xfrm rot="16200000">
            <a:off x="126235" y="3200820"/>
            <a:ext cx="4159323" cy="1524293"/>
          </a:xfrm>
          <a:prstGeom prst="flowChartTerminator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359736" y="1798173"/>
            <a:ext cx="1692323" cy="1714808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01026" y="4007883"/>
            <a:ext cx="140974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68081" y="3677272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流程图: 终止 9"/>
          <p:cNvSpPr/>
          <p:nvPr/>
        </p:nvSpPr>
        <p:spPr>
          <a:xfrm rot="16200000">
            <a:off x="2684209" y="3200820"/>
            <a:ext cx="4159323" cy="1524293"/>
          </a:xfrm>
          <a:prstGeom prst="flowChartTerminator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917711" y="1798173"/>
            <a:ext cx="1692323" cy="1714808"/>
          </a:xfrm>
          <a:prstGeom prst="ellipse">
            <a:avLst/>
          </a:prstGeom>
          <a:blipFill dpi="0" rotWithShape="1">
            <a:blip r:embed="rId2"/>
            <a:srcRect/>
            <a:stretch>
              <a:fillRect l="-14000" r="-14000"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流程图: 终止 24"/>
          <p:cNvSpPr/>
          <p:nvPr/>
        </p:nvSpPr>
        <p:spPr>
          <a:xfrm rot="16200000">
            <a:off x="5325120" y="3200820"/>
            <a:ext cx="4159323" cy="1524293"/>
          </a:xfrm>
          <a:prstGeom prst="flowChartTerminator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58621" y="1798173"/>
            <a:ext cx="1692323" cy="1714808"/>
          </a:xfrm>
          <a:prstGeom prst="ellipse">
            <a:avLst/>
          </a:prstGeom>
          <a:blipFill dpi="0" rotWithShape="1">
            <a:blip r:embed="rId3"/>
            <a:srcRect/>
            <a:stretch>
              <a:fillRect r="-65000"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流程图: 终止 29"/>
          <p:cNvSpPr/>
          <p:nvPr/>
        </p:nvSpPr>
        <p:spPr>
          <a:xfrm rot="16200000">
            <a:off x="7883095" y="3200820"/>
            <a:ext cx="4159323" cy="1524293"/>
          </a:xfrm>
          <a:prstGeom prst="flowChartTerminator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116596" y="1798173"/>
            <a:ext cx="1692323" cy="1714808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78"/>
          <p:cNvSpPr/>
          <p:nvPr/>
        </p:nvSpPr>
        <p:spPr bwMode="auto">
          <a:xfrm>
            <a:off x="9836910" y="5178292"/>
            <a:ext cx="251695" cy="466971"/>
          </a:xfrm>
          <a:custGeom>
            <a:avLst/>
            <a:gdLst/>
            <a:ahLst/>
            <a:cxnLst>
              <a:cxn ang="0">
                <a:pos x="35" y="11"/>
              </a:cxn>
              <a:cxn ang="0">
                <a:pos x="29" y="11"/>
              </a:cxn>
              <a:cxn ang="0">
                <a:pos x="23" y="17"/>
              </a:cxn>
              <a:cxn ang="0">
                <a:pos x="23" y="25"/>
              </a:cxn>
              <a:cxn ang="0">
                <a:pos x="35" y="25"/>
              </a:cxn>
              <a:cxn ang="0">
                <a:pos x="33" y="37"/>
              </a:cxn>
              <a:cxn ang="0">
                <a:pos x="23" y="37"/>
              </a:cxn>
              <a:cxn ang="0">
                <a:pos x="23" y="67"/>
              </a:cxn>
              <a:cxn ang="0">
                <a:pos x="11" y="67"/>
              </a:cxn>
              <a:cxn ang="0">
                <a:pos x="11" y="37"/>
              </a:cxn>
              <a:cxn ang="0">
                <a:pos x="0" y="37"/>
              </a:cxn>
              <a:cxn ang="0">
                <a:pos x="0" y="25"/>
              </a:cxn>
              <a:cxn ang="0">
                <a:pos x="11" y="25"/>
              </a:cxn>
              <a:cxn ang="0">
                <a:pos x="11" y="16"/>
              </a:cxn>
              <a:cxn ang="0">
                <a:pos x="26" y="0"/>
              </a:cxn>
              <a:cxn ang="0">
                <a:pos x="35" y="1"/>
              </a:cxn>
              <a:cxn ang="0">
                <a:pos x="35" y="11"/>
              </a:cxn>
            </a:cxnLst>
            <a:rect l="0" t="0" r="r" b="b"/>
            <a:pathLst>
              <a:path w="35" h="67">
                <a:moveTo>
                  <a:pt x="35" y="11"/>
                </a:moveTo>
                <a:cubicBezTo>
                  <a:pt x="29" y="11"/>
                  <a:pt x="29" y="11"/>
                  <a:pt x="29" y="11"/>
                </a:cubicBezTo>
                <a:cubicBezTo>
                  <a:pt x="24" y="11"/>
                  <a:pt x="23" y="14"/>
                  <a:pt x="23" y="17"/>
                </a:cubicBezTo>
                <a:cubicBezTo>
                  <a:pt x="23" y="25"/>
                  <a:pt x="23" y="25"/>
                  <a:pt x="23" y="25"/>
                </a:cubicBezTo>
                <a:cubicBezTo>
                  <a:pt x="35" y="25"/>
                  <a:pt x="35" y="25"/>
                  <a:pt x="35" y="25"/>
                </a:cubicBezTo>
                <a:cubicBezTo>
                  <a:pt x="33" y="37"/>
                  <a:pt x="33" y="37"/>
                  <a:pt x="3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67"/>
                  <a:pt x="23" y="67"/>
                  <a:pt x="23" y="67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37"/>
                  <a:pt x="11" y="37"/>
                  <a:pt x="1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25"/>
                  <a:pt x="0" y="25"/>
                  <a:pt x="0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6"/>
                  <a:pt x="11" y="16"/>
                  <a:pt x="11" y="16"/>
                </a:cubicBezTo>
                <a:cubicBezTo>
                  <a:pt x="11" y="6"/>
                  <a:pt x="17" y="0"/>
                  <a:pt x="26" y="0"/>
                </a:cubicBezTo>
                <a:cubicBezTo>
                  <a:pt x="30" y="0"/>
                  <a:pt x="34" y="1"/>
                  <a:pt x="35" y="1"/>
                </a:cubicBezTo>
                <a:lnTo>
                  <a:pt x="35" y="1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35">
              <a:solidFill>
                <a:srgbClr val="2F36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Freeform 154"/>
          <p:cNvSpPr/>
          <p:nvPr/>
        </p:nvSpPr>
        <p:spPr bwMode="auto">
          <a:xfrm>
            <a:off x="7148136" y="5254511"/>
            <a:ext cx="540593" cy="355949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35">
              <a:solidFill>
                <a:srgbClr val="2F36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41"/>
          <p:cNvSpPr>
            <a:spLocks noEditPoints="1"/>
          </p:cNvSpPr>
          <p:nvPr/>
        </p:nvSpPr>
        <p:spPr bwMode="auto">
          <a:xfrm>
            <a:off x="1956190" y="5288079"/>
            <a:ext cx="499415" cy="322381"/>
          </a:xfrm>
          <a:custGeom>
            <a:avLst/>
            <a:gdLst/>
            <a:ahLst/>
            <a:cxnLst>
              <a:cxn ang="0">
                <a:pos x="67" y="41"/>
              </a:cxn>
              <a:cxn ang="0">
                <a:pos x="59" y="48"/>
              </a:cxn>
              <a:cxn ang="0">
                <a:pos x="34" y="49"/>
              </a:cxn>
              <a:cxn ang="0">
                <a:pos x="8" y="48"/>
              </a:cxn>
              <a:cxn ang="0">
                <a:pos x="1" y="41"/>
              </a:cxn>
              <a:cxn ang="0">
                <a:pos x="0" y="25"/>
              </a:cxn>
              <a:cxn ang="0">
                <a:pos x="1" y="8"/>
              </a:cxn>
              <a:cxn ang="0">
                <a:pos x="8" y="1"/>
              </a:cxn>
              <a:cxn ang="0">
                <a:pos x="34" y="0"/>
              </a:cxn>
              <a:cxn ang="0">
                <a:pos x="59" y="1"/>
              </a:cxn>
              <a:cxn ang="0">
                <a:pos x="67" y="8"/>
              </a:cxn>
              <a:cxn ang="0">
                <a:pos x="68" y="25"/>
              </a:cxn>
              <a:cxn ang="0">
                <a:pos x="67" y="41"/>
              </a:cxn>
              <a:cxn ang="0">
                <a:pos x="47" y="23"/>
              </a:cxn>
              <a:cxn ang="0">
                <a:pos x="28" y="11"/>
              </a:cxn>
              <a:cxn ang="0">
                <a:pos x="25" y="10"/>
              </a:cxn>
              <a:cxn ang="0">
                <a:pos x="24" y="13"/>
              </a:cxn>
              <a:cxn ang="0">
                <a:pos x="24" y="37"/>
              </a:cxn>
              <a:cxn ang="0">
                <a:pos x="25" y="39"/>
              </a:cxn>
              <a:cxn ang="0">
                <a:pos x="26" y="39"/>
              </a:cxn>
              <a:cxn ang="0">
                <a:pos x="28" y="39"/>
              </a:cxn>
              <a:cxn ang="0">
                <a:pos x="47" y="27"/>
              </a:cxn>
              <a:cxn ang="0">
                <a:pos x="48" y="25"/>
              </a:cxn>
              <a:cxn ang="0">
                <a:pos x="47" y="23"/>
              </a:cxn>
            </a:cxnLst>
            <a:rect l="0" t="0" r="r" b="b"/>
            <a:pathLst>
              <a:path w="68" h="49">
                <a:moveTo>
                  <a:pt x="67" y="41"/>
                </a:moveTo>
                <a:cubicBezTo>
                  <a:pt x="66" y="45"/>
                  <a:pt x="63" y="48"/>
                  <a:pt x="59" y="48"/>
                </a:cubicBezTo>
                <a:cubicBezTo>
                  <a:pt x="51" y="49"/>
                  <a:pt x="42" y="49"/>
                  <a:pt x="34" y="49"/>
                </a:cubicBezTo>
                <a:cubicBezTo>
                  <a:pt x="25" y="49"/>
                  <a:pt x="17" y="49"/>
                  <a:pt x="8" y="48"/>
                </a:cubicBezTo>
                <a:cubicBezTo>
                  <a:pt x="5" y="48"/>
                  <a:pt x="2" y="45"/>
                  <a:pt x="1" y="41"/>
                </a:cubicBezTo>
                <a:cubicBezTo>
                  <a:pt x="0" y="36"/>
                  <a:pt x="0" y="30"/>
                  <a:pt x="0" y="25"/>
                </a:cubicBezTo>
                <a:cubicBezTo>
                  <a:pt x="0" y="19"/>
                  <a:pt x="0" y="14"/>
                  <a:pt x="1" y="8"/>
                </a:cubicBezTo>
                <a:cubicBezTo>
                  <a:pt x="2" y="5"/>
                  <a:pt x="5" y="2"/>
                  <a:pt x="8" y="1"/>
                </a:cubicBezTo>
                <a:cubicBezTo>
                  <a:pt x="17" y="0"/>
                  <a:pt x="25" y="0"/>
                  <a:pt x="34" y="0"/>
                </a:cubicBezTo>
                <a:cubicBezTo>
                  <a:pt x="42" y="0"/>
                  <a:pt x="51" y="0"/>
                  <a:pt x="59" y="1"/>
                </a:cubicBezTo>
                <a:cubicBezTo>
                  <a:pt x="63" y="2"/>
                  <a:pt x="66" y="5"/>
                  <a:pt x="67" y="8"/>
                </a:cubicBezTo>
                <a:cubicBezTo>
                  <a:pt x="68" y="14"/>
                  <a:pt x="68" y="19"/>
                  <a:pt x="68" y="25"/>
                </a:cubicBezTo>
                <a:cubicBezTo>
                  <a:pt x="68" y="30"/>
                  <a:pt x="68" y="36"/>
                  <a:pt x="67" y="41"/>
                </a:cubicBezTo>
                <a:close/>
                <a:moveTo>
                  <a:pt x="47" y="23"/>
                </a:moveTo>
                <a:cubicBezTo>
                  <a:pt x="28" y="11"/>
                  <a:pt x="28" y="11"/>
                  <a:pt x="28" y="11"/>
                </a:cubicBezTo>
                <a:cubicBezTo>
                  <a:pt x="27" y="10"/>
                  <a:pt x="26" y="10"/>
                  <a:pt x="25" y="10"/>
                </a:cubicBezTo>
                <a:cubicBezTo>
                  <a:pt x="25" y="11"/>
                  <a:pt x="24" y="12"/>
                  <a:pt x="24" y="13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8"/>
                  <a:pt x="25" y="39"/>
                  <a:pt x="25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7" y="39"/>
                  <a:pt x="27" y="39"/>
                  <a:pt x="28" y="39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6"/>
                  <a:pt x="48" y="26"/>
                  <a:pt x="48" y="25"/>
                </a:cubicBezTo>
                <a:cubicBezTo>
                  <a:pt x="48" y="24"/>
                  <a:pt x="48" y="23"/>
                  <a:pt x="47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35">
              <a:solidFill>
                <a:srgbClr val="2F36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Freeform 65"/>
          <p:cNvSpPr>
            <a:spLocks noEditPoints="1"/>
          </p:cNvSpPr>
          <p:nvPr/>
        </p:nvSpPr>
        <p:spPr bwMode="auto">
          <a:xfrm>
            <a:off x="4554457" y="5263426"/>
            <a:ext cx="446128" cy="433391"/>
          </a:xfrm>
          <a:custGeom>
            <a:avLst/>
            <a:gdLst/>
            <a:ahLst/>
            <a:cxnLst>
              <a:cxn ang="0">
                <a:pos x="38" y="47"/>
              </a:cxn>
              <a:cxn ang="0">
                <a:pos x="36" y="54"/>
              </a:cxn>
              <a:cxn ang="0">
                <a:pos x="17" y="63"/>
              </a:cxn>
              <a:cxn ang="0">
                <a:pos x="1" y="56"/>
              </a:cxn>
              <a:cxn ang="0">
                <a:pos x="0" y="51"/>
              </a:cxn>
              <a:cxn ang="0">
                <a:pos x="6" y="41"/>
              </a:cxn>
              <a:cxn ang="0">
                <a:pos x="21" y="37"/>
              </a:cxn>
              <a:cxn ang="0">
                <a:pos x="19" y="32"/>
              </a:cxn>
              <a:cxn ang="0">
                <a:pos x="20" y="28"/>
              </a:cxn>
              <a:cxn ang="0">
                <a:pos x="17" y="29"/>
              </a:cxn>
              <a:cxn ang="0">
                <a:pos x="4" y="16"/>
              </a:cxn>
              <a:cxn ang="0">
                <a:pos x="9" y="5"/>
              </a:cxn>
              <a:cxn ang="0">
                <a:pos x="24" y="0"/>
              </a:cxn>
              <a:cxn ang="0">
                <a:pos x="40" y="0"/>
              </a:cxn>
              <a:cxn ang="0">
                <a:pos x="35" y="3"/>
              </a:cxn>
              <a:cxn ang="0">
                <a:pos x="30" y="3"/>
              </a:cxn>
              <a:cxn ang="0">
                <a:pos x="35" y="14"/>
              </a:cxn>
              <a:cxn ang="0">
                <a:pos x="26" y="30"/>
              </a:cxn>
              <a:cxn ang="0">
                <a:pos x="38" y="47"/>
              </a:cxn>
              <a:cxn ang="0">
                <a:pos x="33" y="51"/>
              </a:cxn>
              <a:cxn ang="0">
                <a:pos x="24" y="40"/>
              </a:cxn>
              <a:cxn ang="0">
                <a:pos x="22" y="40"/>
              </a:cxn>
              <a:cxn ang="0">
                <a:pos x="7" y="49"/>
              </a:cxn>
              <a:cxn ang="0">
                <a:pos x="21" y="59"/>
              </a:cxn>
              <a:cxn ang="0">
                <a:pos x="33" y="51"/>
              </a:cxn>
              <a:cxn ang="0">
                <a:pos x="26" y="24"/>
              </a:cxn>
              <a:cxn ang="0">
                <a:pos x="28" y="18"/>
              </a:cxn>
              <a:cxn ang="0">
                <a:pos x="18" y="3"/>
              </a:cxn>
              <a:cxn ang="0">
                <a:pos x="13" y="6"/>
              </a:cxn>
              <a:cxn ang="0">
                <a:pos x="11" y="12"/>
              </a:cxn>
              <a:cxn ang="0">
                <a:pos x="21" y="26"/>
              </a:cxn>
              <a:cxn ang="0">
                <a:pos x="26" y="24"/>
              </a:cxn>
              <a:cxn ang="0">
                <a:pos x="60" y="26"/>
              </a:cxn>
              <a:cxn ang="0">
                <a:pos x="60" y="30"/>
              </a:cxn>
              <a:cxn ang="0">
                <a:pos x="52" y="30"/>
              </a:cxn>
              <a:cxn ang="0">
                <a:pos x="52" y="39"/>
              </a:cxn>
              <a:cxn ang="0">
                <a:pos x="48" y="39"/>
              </a:cxn>
              <a:cxn ang="0">
                <a:pos x="48" y="30"/>
              </a:cxn>
              <a:cxn ang="0">
                <a:pos x="40" y="30"/>
              </a:cxn>
              <a:cxn ang="0">
                <a:pos x="40" y="26"/>
              </a:cxn>
              <a:cxn ang="0">
                <a:pos x="48" y="26"/>
              </a:cxn>
              <a:cxn ang="0">
                <a:pos x="48" y="18"/>
              </a:cxn>
              <a:cxn ang="0">
                <a:pos x="52" y="18"/>
              </a:cxn>
              <a:cxn ang="0">
                <a:pos x="52" y="26"/>
              </a:cxn>
              <a:cxn ang="0">
                <a:pos x="60" y="26"/>
              </a:cxn>
            </a:cxnLst>
            <a:rect l="0" t="0" r="r" b="b"/>
            <a:pathLst>
              <a:path w="60" h="63">
                <a:moveTo>
                  <a:pt x="38" y="47"/>
                </a:moveTo>
                <a:cubicBezTo>
                  <a:pt x="38" y="50"/>
                  <a:pt x="37" y="52"/>
                  <a:pt x="36" y="54"/>
                </a:cubicBezTo>
                <a:cubicBezTo>
                  <a:pt x="32" y="61"/>
                  <a:pt x="24" y="63"/>
                  <a:pt x="17" y="63"/>
                </a:cubicBezTo>
                <a:cubicBezTo>
                  <a:pt x="11" y="63"/>
                  <a:pt x="4" y="61"/>
                  <a:pt x="1" y="56"/>
                </a:cubicBezTo>
                <a:cubicBezTo>
                  <a:pt x="0" y="55"/>
                  <a:pt x="0" y="53"/>
                  <a:pt x="0" y="51"/>
                </a:cubicBezTo>
                <a:cubicBezTo>
                  <a:pt x="0" y="47"/>
                  <a:pt x="2" y="43"/>
                  <a:pt x="6" y="41"/>
                </a:cubicBezTo>
                <a:cubicBezTo>
                  <a:pt x="10" y="38"/>
                  <a:pt x="16" y="38"/>
                  <a:pt x="21" y="37"/>
                </a:cubicBezTo>
                <a:cubicBezTo>
                  <a:pt x="20" y="35"/>
                  <a:pt x="19" y="34"/>
                  <a:pt x="19" y="32"/>
                </a:cubicBezTo>
                <a:cubicBezTo>
                  <a:pt x="19" y="30"/>
                  <a:pt x="19" y="29"/>
                  <a:pt x="20" y="28"/>
                </a:cubicBezTo>
                <a:cubicBezTo>
                  <a:pt x="19" y="29"/>
                  <a:pt x="18" y="29"/>
                  <a:pt x="17" y="29"/>
                </a:cubicBezTo>
                <a:cubicBezTo>
                  <a:pt x="10" y="29"/>
                  <a:pt x="4" y="23"/>
                  <a:pt x="4" y="16"/>
                </a:cubicBezTo>
                <a:cubicBezTo>
                  <a:pt x="4" y="11"/>
                  <a:pt x="6" y="7"/>
                  <a:pt x="9" y="5"/>
                </a:cubicBezTo>
                <a:cubicBezTo>
                  <a:pt x="13" y="1"/>
                  <a:pt x="19" y="0"/>
                  <a:pt x="2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35" y="3"/>
                  <a:pt x="35" y="3"/>
                  <a:pt x="35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3" y="6"/>
                  <a:pt x="35" y="9"/>
                  <a:pt x="35" y="14"/>
                </a:cubicBezTo>
                <a:cubicBezTo>
                  <a:pt x="35" y="24"/>
                  <a:pt x="26" y="25"/>
                  <a:pt x="26" y="30"/>
                </a:cubicBezTo>
                <a:cubicBezTo>
                  <a:pt x="26" y="35"/>
                  <a:pt x="38" y="37"/>
                  <a:pt x="38" y="47"/>
                </a:cubicBezTo>
                <a:close/>
                <a:moveTo>
                  <a:pt x="33" y="51"/>
                </a:moveTo>
                <a:cubicBezTo>
                  <a:pt x="33" y="45"/>
                  <a:pt x="28" y="42"/>
                  <a:pt x="24" y="40"/>
                </a:cubicBezTo>
                <a:cubicBezTo>
                  <a:pt x="23" y="40"/>
                  <a:pt x="23" y="40"/>
                  <a:pt x="22" y="40"/>
                </a:cubicBezTo>
                <a:cubicBezTo>
                  <a:pt x="16" y="40"/>
                  <a:pt x="7" y="42"/>
                  <a:pt x="7" y="49"/>
                </a:cubicBezTo>
                <a:cubicBezTo>
                  <a:pt x="7" y="57"/>
                  <a:pt x="15" y="59"/>
                  <a:pt x="21" y="59"/>
                </a:cubicBezTo>
                <a:cubicBezTo>
                  <a:pt x="26" y="59"/>
                  <a:pt x="33" y="57"/>
                  <a:pt x="33" y="51"/>
                </a:cubicBezTo>
                <a:close/>
                <a:moveTo>
                  <a:pt x="26" y="24"/>
                </a:moveTo>
                <a:cubicBezTo>
                  <a:pt x="28" y="22"/>
                  <a:pt x="28" y="20"/>
                  <a:pt x="28" y="18"/>
                </a:cubicBezTo>
                <a:cubicBezTo>
                  <a:pt x="28" y="12"/>
                  <a:pt x="25" y="3"/>
                  <a:pt x="18" y="3"/>
                </a:cubicBezTo>
                <a:cubicBezTo>
                  <a:pt x="16" y="3"/>
                  <a:pt x="14" y="4"/>
                  <a:pt x="13" y="6"/>
                </a:cubicBezTo>
                <a:cubicBezTo>
                  <a:pt x="11" y="7"/>
                  <a:pt x="11" y="9"/>
                  <a:pt x="11" y="12"/>
                </a:cubicBezTo>
                <a:cubicBezTo>
                  <a:pt x="11" y="17"/>
                  <a:pt x="14" y="26"/>
                  <a:pt x="21" y="26"/>
                </a:cubicBezTo>
                <a:cubicBezTo>
                  <a:pt x="23" y="26"/>
                  <a:pt x="25" y="25"/>
                  <a:pt x="26" y="24"/>
                </a:cubicBezTo>
                <a:close/>
                <a:moveTo>
                  <a:pt x="60" y="26"/>
                </a:moveTo>
                <a:cubicBezTo>
                  <a:pt x="60" y="30"/>
                  <a:pt x="60" y="30"/>
                  <a:pt x="60" y="30"/>
                </a:cubicBezTo>
                <a:cubicBezTo>
                  <a:pt x="52" y="30"/>
                  <a:pt x="52" y="30"/>
                  <a:pt x="52" y="30"/>
                </a:cubicBezTo>
                <a:cubicBezTo>
                  <a:pt x="52" y="39"/>
                  <a:pt x="52" y="39"/>
                  <a:pt x="52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8" y="30"/>
                  <a:pt x="48" y="30"/>
                  <a:pt x="48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26"/>
                  <a:pt x="40" y="26"/>
                  <a:pt x="40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48" y="18"/>
                  <a:pt x="48" y="18"/>
                  <a:pt x="48" y="18"/>
                </a:cubicBezTo>
                <a:cubicBezTo>
                  <a:pt x="52" y="18"/>
                  <a:pt x="52" y="18"/>
                  <a:pt x="52" y="18"/>
                </a:cubicBezTo>
                <a:cubicBezTo>
                  <a:pt x="52" y="26"/>
                  <a:pt x="52" y="26"/>
                  <a:pt x="52" y="26"/>
                </a:cubicBezTo>
                <a:lnTo>
                  <a:pt x="60" y="2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35">
              <a:solidFill>
                <a:srgbClr val="7E64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44508" y="4018473"/>
            <a:ext cx="140974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11563" y="3687862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86023" y="4007883"/>
            <a:ext cx="140974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53078" y="3677272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229505" y="4018473"/>
            <a:ext cx="140974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196560" y="3687862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4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4483387" y="1869171"/>
            <a:ext cx="2086790" cy="936509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任意多边形 3"/>
          <p:cNvSpPr/>
          <p:nvPr/>
        </p:nvSpPr>
        <p:spPr>
          <a:xfrm rot="3499771">
            <a:off x="6003574" y="2062303"/>
            <a:ext cx="2086789" cy="936510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 rot="7271567">
            <a:off x="6597377" y="3426352"/>
            <a:ext cx="2086789" cy="936510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 rot="10860000">
            <a:off x="5623540" y="4603779"/>
            <a:ext cx="2086790" cy="936509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 6"/>
          <p:cNvSpPr/>
          <p:nvPr/>
        </p:nvSpPr>
        <p:spPr>
          <a:xfrm rot="14335555">
            <a:off x="4150913" y="4461266"/>
            <a:ext cx="2086789" cy="936510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任意多边形 7"/>
          <p:cNvSpPr/>
          <p:nvPr/>
        </p:nvSpPr>
        <p:spPr>
          <a:xfrm rot="18000000">
            <a:off x="3580860" y="3049711"/>
            <a:ext cx="2086789" cy="936510"/>
          </a:xfrm>
          <a:custGeom>
            <a:avLst/>
            <a:gdLst>
              <a:gd name="connsiteX0" fmla="*/ 0 w 1462087"/>
              <a:gd name="connsiteY0" fmla="*/ 645318 h 645318"/>
              <a:gd name="connsiteX1" fmla="*/ 1462087 w 1462087"/>
              <a:gd name="connsiteY1" fmla="*/ 621506 h 645318"/>
              <a:gd name="connsiteX2" fmla="*/ 1081087 w 1462087"/>
              <a:gd name="connsiteY2" fmla="*/ 0 h 645318"/>
              <a:gd name="connsiteX3" fmla="*/ 0 w 1462087"/>
              <a:gd name="connsiteY3" fmla="*/ 645318 h 645318"/>
              <a:gd name="connsiteX0-1" fmla="*/ 0 w 1464468"/>
              <a:gd name="connsiteY0-2" fmla="*/ 645318 h 645318"/>
              <a:gd name="connsiteX1-3" fmla="*/ 1464468 w 1464468"/>
              <a:gd name="connsiteY1-4" fmla="*/ 626269 h 645318"/>
              <a:gd name="connsiteX2-5" fmla="*/ 1081087 w 1464468"/>
              <a:gd name="connsiteY2-6" fmla="*/ 0 h 645318"/>
              <a:gd name="connsiteX3-7" fmla="*/ 0 w 1464468"/>
              <a:gd name="connsiteY3-8" fmla="*/ 645318 h 645318"/>
              <a:gd name="connsiteX0-9" fmla="*/ 0 w 1464468"/>
              <a:gd name="connsiteY0-10" fmla="*/ 657224 h 657224"/>
              <a:gd name="connsiteX1-11" fmla="*/ 1464468 w 1464468"/>
              <a:gd name="connsiteY1-12" fmla="*/ 638175 h 657224"/>
              <a:gd name="connsiteX2-13" fmla="*/ 1083468 w 1464468"/>
              <a:gd name="connsiteY2-14" fmla="*/ 0 h 657224"/>
              <a:gd name="connsiteX3-15" fmla="*/ 0 w 1464468"/>
              <a:gd name="connsiteY3-16" fmla="*/ 657224 h 6572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464468" h="657224">
                <a:moveTo>
                  <a:pt x="0" y="657224"/>
                </a:moveTo>
                <a:lnTo>
                  <a:pt x="1464468" y="638175"/>
                </a:lnTo>
                <a:lnTo>
                  <a:pt x="1083468" y="0"/>
                </a:lnTo>
                <a:lnTo>
                  <a:pt x="0" y="657224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914244" y="2537700"/>
            <a:ext cx="56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7118511" y="3960029"/>
            <a:ext cx="6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912231" y="4735587"/>
            <a:ext cx="6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691870" y="4252416"/>
            <a:ext cx="6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4536361" y="2889046"/>
            <a:ext cx="6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615526" y="2152010"/>
            <a:ext cx="65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06</a:t>
            </a:r>
            <a:endParaRPr lang="zh-CN" alt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3" name="六边形 32"/>
          <p:cNvSpPr/>
          <p:nvPr/>
        </p:nvSpPr>
        <p:spPr>
          <a:xfrm>
            <a:off x="5256644" y="2966750"/>
            <a:ext cx="1726164" cy="1488072"/>
          </a:xfrm>
          <a:prstGeom prst="hexagon">
            <a:avLst>
              <a:gd name="adj" fmla="val 28652"/>
              <a:gd name="vf" fmla="val 11547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Freeform 13"/>
          <p:cNvSpPr>
            <a:spLocks noEditPoints="1"/>
          </p:cNvSpPr>
          <p:nvPr/>
        </p:nvSpPr>
        <p:spPr bwMode="auto">
          <a:xfrm>
            <a:off x="5791790" y="3346421"/>
            <a:ext cx="655871" cy="658812"/>
          </a:xfrm>
          <a:custGeom>
            <a:avLst/>
            <a:gdLst>
              <a:gd name="T0" fmla="*/ 192 w 256"/>
              <a:gd name="T1" fmla="*/ 239 h 256"/>
              <a:gd name="T2" fmla="*/ 239 w 256"/>
              <a:gd name="T3" fmla="*/ 192 h 256"/>
              <a:gd name="T4" fmla="*/ 253 w 256"/>
              <a:gd name="T5" fmla="*/ 154 h 256"/>
              <a:gd name="T6" fmla="*/ 253 w 256"/>
              <a:gd name="T7" fmla="*/ 102 h 256"/>
              <a:gd name="T8" fmla="*/ 239 w 256"/>
              <a:gd name="T9" fmla="*/ 65 h 256"/>
              <a:gd name="T10" fmla="*/ 192 w 256"/>
              <a:gd name="T11" fmla="*/ 17 h 256"/>
              <a:gd name="T12" fmla="*/ 175 w 256"/>
              <a:gd name="T13" fmla="*/ 9 h 256"/>
              <a:gd name="T14" fmla="*/ 137 w 256"/>
              <a:gd name="T15" fmla="*/ 1 h 256"/>
              <a:gd name="T16" fmla="*/ 143 w 256"/>
              <a:gd name="T17" fmla="*/ 13 h 256"/>
              <a:gd name="T18" fmla="*/ 158 w 256"/>
              <a:gd name="T19" fmla="*/ 13 h 256"/>
              <a:gd name="T20" fmla="*/ 173 w 256"/>
              <a:gd name="T21" fmla="*/ 17 h 256"/>
              <a:gd name="T22" fmla="*/ 168 w 256"/>
              <a:gd name="T23" fmla="*/ 20 h 256"/>
              <a:gd name="T24" fmla="*/ 149 w 256"/>
              <a:gd name="T25" fmla="*/ 28 h 256"/>
              <a:gd name="T26" fmla="*/ 151 w 256"/>
              <a:gd name="T27" fmla="*/ 41 h 256"/>
              <a:gd name="T28" fmla="*/ 163 w 256"/>
              <a:gd name="T29" fmla="*/ 49 h 256"/>
              <a:gd name="T30" fmla="*/ 181 w 256"/>
              <a:gd name="T31" fmla="*/ 26 h 256"/>
              <a:gd name="T32" fmla="*/ 194 w 256"/>
              <a:gd name="T33" fmla="*/ 30 h 256"/>
              <a:gd name="T34" fmla="*/ 206 w 256"/>
              <a:gd name="T35" fmla="*/ 35 h 256"/>
              <a:gd name="T36" fmla="*/ 211 w 256"/>
              <a:gd name="T37" fmla="*/ 53 h 256"/>
              <a:gd name="T38" fmla="*/ 207 w 256"/>
              <a:gd name="T39" fmla="*/ 62 h 256"/>
              <a:gd name="T40" fmla="*/ 200 w 256"/>
              <a:gd name="T41" fmla="*/ 55 h 256"/>
              <a:gd name="T42" fmla="*/ 185 w 256"/>
              <a:gd name="T43" fmla="*/ 57 h 256"/>
              <a:gd name="T44" fmla="*/ 196 w 256"/>
              <a:gd name="T45" fmla="*/ 64 h 256"/>
              <a:gd name="T46" fmla="*/ 169 w 256"/>
              <a:gd name="T47" fmla="*/ 74 h 256"/>
              <a:gd name="T48" fmla="*/ 155 w 256"/>
              <a:gd name="T49" fmla="*/ 83 h 256"/>
              <a:gd name="T50" fmla="*/ 139 w 256"/>
              <a:gd name="T51" fmla="*/ 99 h 256"/>
              <a:gd name="T52" fmla="*/ 148 w 256"/>
              <a:gd name="T53" fmla="*/ 152 h 256"/>
              <a:gd name="T54" fmla="*/ 162 w 256"/>
              <a:gd name="T55" fmla="*/ 155 h 256"/>
              <a:gd name="T56" fmla="*/ 176 w 256"/>
              <a:gd name="T57" fmla="*/ 160 h 256"/>
              <a:gd name="T58" fmla="*/ 200 w 256"/>
              <a:gd name="T59" fmla="*/ 173 h 256"/>
              <a:gd name="T60" fmla="*/ 213 w 256"/>
              <a:gd name="T61" fmla="*/ 185 h 256"/>
              <a:gd name="T62" fmla="*/ 231 w 256"/>
              <a:gd name="T63" fmla="*/ 192 h 256"/>
              <a:gd name="T64" fmla="*/ 146 w 256"/>
              <a:gd name="T65" fmla="*/ 224 h 256"/>
              <a:gd name="T66" fmla="*/ 2 w 256"/>
              <a:gd name="T67" fmla="*/ 109 h 256"/>
              <a:gd name="T68" fmla="*/ 4 w 256"/>
              <a:gd name="T69" fmla="*/ 160 h 256"/>
              <a:gd name="T70" fmla="*/ 27 w 256"/>
              <a:gd name="T71" fmla="*/ 207 h 256"/>
              <a:gd name="T72" fmla="*/ 81 w 256"/>
              <a:gd name="T73" fmla="*/ 247 h 256"/>
              <a:gd name="T74" fmla="*/ 131 w 256"/>
              <a:gd name="T75" fmla="*/ 204 h 256"/>
              <a:gd name="T76" fmla="*/ 127 w 256"/>
              <a:gd name="T77" fmla="*/ 183 h 256"/>
              <a:gd name="T78" fmla="*/ 132 w 256"/>
              <a:gd name="T79" fmla="*/ 163 h 256"/>
              <a:gd name="T80" fmla="*/ 117 w 256"/>
              <a:gd name="T81" fmla="*/ 158 h 256"/>
              <a:gd name="T82" fmla="*/ 101 w 256"/>
              <a:gd name="T83" fmla="*/ 147 h 256"/>
              <a:gd name="T84" fmla="*/ 73 w 256"/>
              <a:gd name="T85" fmla="*/ 136 h 256"/>
              <a:gd name="T86" fmla="*/ 62 w 256"/>
              <a:gd name="T87" fmla="*/ 115 h 256"/>
              <a:gd name="T88" fmla="*/ 56 w 256"/>
              <a:gd name="T89" fmla="*/ 112 h 256"/>
              <a:gd name="T90" fmla="*/ 55 w 256"/>
              <a:gd name="T91" fmla="*/ 116 h 256"/>
              <a:gd name="T92" fmla="*/ 47 w 256"/>
              <a:gd name="T93" fmla="*/ 95 h 256"/>
              <a:gd name="T94" fmla="*/ 47 w 256"/>
              <a:gd name="T95" fmla="*/ 74 h 256"/>
              <a:gd name="T96" fmla="*/ 56 w 256"/>
              <a:gd name="T97" fmla="*/ 51 h 256"/>
              <a:gd name="T98" fmla="*/ 54 w 256"/>
              <a:gd name="T99" fmla="*/ 37 h 256"/>
              <a:gd name="T100" fmla="*/ 115 w 256"/>
              <a:gd name="T101" fmla="*/ 10 h 256"/>
              <a:gd name="T102" fmla="*/ 137 w 256"/>
              <a:gd name="T103" fmla="*/ 1 h 256"/>
              <a:gd name="T104" fmla="*/ 79 w 256"/>
              <a:gd name="T105" fmla="*/ 10 h 256"/>
              <a:gd name="T106" fmla="*/ 38 w 256"/>
              <a:gd name="T107" fmla="*/ 38 h 256"/>
              <a:gd name="T108" fmla="*/ 9 w 256"/>
              <a:gd name="T109" fmla="*/ 81 h 256"/>
              <a:gd name="T110" fmla="*/ 136 w 256"/>
              <a:gd name="T111" fmla="*/ 161 h 256"/>
              <a:gd name="T112" fmla="*/ 118 w 256"/>
              <a:gd name="T113" fmla="*/ 142 h 256"/>
              <a:gd name="T114" fmla="*/ 114 w 256"/>
              <a:gd name="T115" fmla="*/ 130 h 256"/>
              <a:gd name="T116" fmla="*/ 91 w 256"/>
              <a:gd name="T117" fmla="*/ 134 h 256"/>
              <a:gd name="T118" fmla="*/ 103 w 256"/>
              <a:gd name="T119" fmla="*/ 107 h 256"/>
              <a:gd name="T120" fmla="*/ 126 w 256"/>
              <a:gd name="T121" fmla="*/ 106 h 256"/>
              <a:gd name="T122" fmla="*/ 133 w 256"/>
              <a:gd name="T123" fmla="*/ 10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" h="256">
                <a:moveTo>
                  <a:pt x="137" y="256"/>
                </a:moveTo>
                <a:cubicBezTo>
                  <a:pt x="144" y="255"/>
                  <a:pt x="150" y="254"/>
                  <a:pt x="156" y="253"/>
                </a:cubicBezTo>
                <a:cubicBezTo>
                  <a:pt x="161" y="252"/>
                  <a:pt x="165" y="251"/>
                  <a:pt x="169" y="249"/>
                </a:cubicBezTo>
                <a:cubicBezTo>
                  <a:pt x="171" y="249"/>
                  <a:pt x="173" y="248"/>
                  <a:pt x="175" y="247"/>
                </a:cubicBezTo>
                <a:cubicBezTo>
                  <a:pt x="179" y="246"/>
                  <a:pt x="183" y="244"/>
                  <a:pt x="186" y="242"/>
                </a:cubicBezTo>
                <a:cubicBezTo>
                  <a:pt x="188" y="241"/>
                  <a:pt x="190" y="240"/>
                  <a:pt x="192" y="239"/>
                </a:cubicBezTo>
                <a:cubicBezTo>
                  <a:pt x="200" y="235"/>
                  <a:pt x="207" y="229"/>
                  <a:pt x="214" y="223"/>
                </a:cubicBezTo>
                <a:cubicBezTo>
                  <a:pt x="216" y="222"/>
                  <a:pt x="217" y="220"/>
                  <a:pt x="218" y="219"/>
                </a:cubicBezTo>
                <a:cubicBezTo>
                  <a:pt x="220" y="217"/>
                  <a:pt x="221" y="216"/>
                  <a:pt x="223" y="214"/>
                </a:cubicBezTo>
                <a:cubicBezTo>
                  <a:pt x="225" y="212"/>
                  <a:pt x="227" y="210"/>
                  <a:pt x="229" y="207"/>
                </a:cubicBezTo>
                <a:cubicBezTo>
                  <a:pt x="232" y="203"/>
                  <a:pt x="234" y="199"/>
                  <a:pt x="237" y="195"/>
                </a:cubicBezTo>
                <a:cubicBezTo>
                  <a:pt x="238" y="194"/>
                  <a:pt x="238" y="193"/>
                  <a:pt x="239" y="192"/>
                </a:cubicBezTo>
                <a:cubicBezTo>
                  <a:pt x="240" y="190"/>
                  <a:pt x="241" y="188"/>
                  <a:pt x="242" y="186"/>
                </a:cubicBezTo>
                <a:cubicBezTo>
                  <a:pt x="242" y="186"/>
                  <a:pt x="243" y="185"/>
                  <a:pt x="243" y="184"/>
                </a:cubicBezTo>
                <a:cubicBezTo>
                  <a:pt x="244" y="182"/>
                  <a:pt x="245" y="180"/>
                  <a:pt x="246" y="178"/>
                </a:cubicBezTo>
                <a:cubicBezTo>
                  <a:pt x="247" y="176"/>
                  <a:pt x="247" y="174"/>
                  <a:pt x="248" y="172"/>
                </a:cubicBezTo>
                <a:cubicBezTo>
                  <a:pt x="250" y="168"/>
                  <a:pt x="251" y="164"/>
                  <a:pt x="252" y="160"/>
                </a:cubicBezTo>
                <a:cubicBezTo>
                  <a:pt x="252" y="158"/>
                  <a:pt x="253" y="156"/>
                  <a:pt x="253" y="154"/>
                </a:cubicBezTo>
                <a:cubicBezTo>
                  <a:pt x="254" y="152"/>
                  <a:pt x="254" y="150"/>
                  <a:pt x="254" y="148"/>
                </a:cubicBezTo>
                <a:cubicBezTo>
                  <a:pt x="255" y="146"/>
                  <a:pt x="255" y="143"/>
                  <a:pt x="255" y="141"/>
                </a:cubicBezTo>
                <a:cubicBezTo>
                  <a:pt x="256" y="137"/>
                  <a:pt x="256" y="133"/>
                  <a:pt x="256" y="128"/>
                </a:cubicBezTo>
                <a:cubicBezTo>
                  <a:pt x="256" y="124"/>
                  <a:pt x="256" y="119"/>
                  <a:pt x="255" y="115"/>
                </a:cubicBezTo>
                <a:cubicBezTo>
                  <a:pt x="255" y="113"/>
                  <a:pt x="255" y="111"/>
                  <a:pt x="254" y="109"/>
                </a:cubicBezTo>
                <a:cubicBezTo>
                  <a:pt x="254" y="107"/>
                  <a:pt x="254" y="105"/>
                  <a:pt x="253" y="102"/>
                </a:cubicBezTo>
                <a:cubicBezTo>
                  <a:pt x="253" y="100"/>
                  <a:pt x="252" y="98"/>
                  <a:pt x="252" y="96"/>
                </a:cubicBezTo>
                <a:cubicBezTo>
                  <a:pt x="251" y="92"/>
                  <a:pt x="250" y="88"/>
                  <a:pt x="248" y="84"/>
                </a:cubicBezTo>
                <a:cubicBezTo>
                  <a:pt x="248" y="83"/>
                  <a:pt x="247" y="82"/>
                  <a:pt x="247" y="81"/>
                </a:cubicBezTo>
                <a:cubicBezTo>
                  <a:pt x="246" y="78"/>
                  <a:pt x="245" y="76"/>
                  <a:pt x="243" y="73"/>
                </a:cubicBezTo>
                <a:cubicBezTo>
                  <a:pt x="243" y="72"/>
                  <a:pt x="242" y="71"/>
                  <a:pt x="242" y="70"/>
                </a:cubicBezTo>
                <a:cubicBezTo>
                  <a:pt x="241" y="68"/>
                  <a:pt x="240" y="66"/>
                  <a:pt x="239" y="65"/>
                </a:cubicBezTo>
                <a:cubicBezTo>
                  <a:pt x="236" y="59"/>
                  <a:pt x="232" y="54"/>
                  <a:pt x="229" y="49"/>
                </a:cubicBezTo>
                <a:cubicBezTo>
                  <a:pt x="227" y="47"/>
                  <a:pt x="225" y="44"/>
                  <a:pt x="223" y="42"/>
                </a:cubicBezTo>
                <a:cubicBezTo>
                  <a:pt x="221" y="41"/>
                  <a:pt x="220" y="39"/>
                  <a:pt x="218" y="38"/>
                </a:cubicBezTo>
                <a:cubicBezTo>
                  <a:pt x="217" y="36"/>
                  <a:pt x="216" y="35"/>
                  <a:pt x="214" y="34"/>
                </a:cubicBezTo>
                <a:cubicBezTo>
                  <a:pt x="211" y="31"/>
                  <a:pt x="208" y="28"/>
                  <a:pt x="205" y="26"/>
                </a:cubicBezTo>
                <a:cubicBezTo>
                  <a:pt x="201" y="23"/>
                  <a:pt x="196" y="20"/>
                  <a:pt x="192" y="17"/>
                </a:cubicBezTo>
                <a:cubicBezTo>
                  <a:pt x="190" y="16"/>
                  <a:pt x="188" y="15"/>
                  <a:pt x="186" y="14"/>
                </a:cubicBezTo>
                <a:cubicBezTo>
                  <a:pt x="185" y="14"/>
                  <a:pt x="185" y="13"/>
                  <a:pt x="184" y="13"/>
                </a:cubicBezTo>
                <a:cubicBezTo>
                  <a:pt x="183" y="13"/>
                  <a:pt x="182" y="12"/>
                  <a:pt x="181" y="12"/>
                </a:cubicBezTo>
                <a:cubicBezTo>
                  <a:pt x="180" y="11"/>
                  <a:pt x="180" y="11"/>
                  <a:pt x="179" y="11"/>
                </a:cubicBezTo>
                <a:cubicBezTo>
                  <a:pt x="178" y="10"/>
                  <a:pt x="176" y="10"/>
                  <a:pt x="175" y="9"/>
                </a:cubicBezTo>
                <a:cubicBezTo>
                  <a:pt x="175" y="9"/>
                  <a:pt x="175" y="9"/>
                  <a:pt x="175" y="9"/>
                </a:cubicBezTo>
                <a:cubicBezTo>
                  <a:pt x="173" y="9"/>
                  <a:pt x="172" y="8"/>
                  <a:pt x="170" y="7"/>
                </a:cubicBezTo>
                <a:cubicBezTo>
                  <a:pt x="170" y="7"/>
                  <a:pt x="169" y="7"/>
                  <a:pt x="169" y="7"/>
                </a:cubicBezTo>
                <a:cubicBezTo>
                  <a:pt x="165" y="6"/>
                  <a:pt x="161" y="5"/>
                  <a:pt x="157" y="4"/>
                </a:cubicBezTo>
                <a:cubicBezTo>
                  <a:pt x="156" y="3"/>
                  <a:pt x="155" y="3"/>
                  <a:pt x="154" y="3"/>
                </a:cubicBezTo>
                <a:cubicBezTo>
                  <a:pt x="153" y="3"/>
                  <a:pt x="152" y="3"/>
                  <a:pt x="151" y="2"/>
                </a:cubicBezTo>
                <a:cubicBezTo>
                  <a:pt x="146" y="2"/>
                  <a:pt x="142" y="1"/>
                  <a:pt x="137" y="1"/>
                </a:cubicBezTo>
                <a:cubicBezTo>
                  <a:pt x="137" y="7"/>
                  <a:pt x="137" y="7"/>
                  <a:pt x="137" y="7"/>
                </a:cubicBezTo>
                <a:cubicBezTo>
                  <a:pt x="142" y="8"/>
                  <a:pt x="147" y="9"/>
                  <a:pt x="152" y="10"/>
                </a:cubicBezTo>
                <a:cubicBezTo>
                  <a:pt x="152" y="10"/>
                  <a:pt x="151" y="10"/>
                  <a:pt x="150" y="10"/>
                </a:cubicBezTo>
                <a:cubicBezTo>
                  <a:pt x="149" y="11"/>
                  <a:pt x="149" y="12"/>
                  <a:pt x="148" y="12"/>
                </a:cubicBezTo>
                <a:cubicBezTo>
                  <a:pt x="145" y="12"/>
                  <a:pt x="143" y="11"/>
                  <a:pt x="141" y="11"/>
                </a:cubicBezTo>
                <a:cubicBezTo>
                  <a:pt x="141" y="12"/>
                  <a:pt x="142" y="13"/>
                  <a:pt x="143" y="13"/>
                </a:cubicBezTo>
                <a:cubicBezTo>
                  <a:pt x="145" y="14"/>
                  <a:pt x="146" y="14"/>
                  <a:pt x="149" y="14"/>
                </a:cubicBezTo>
                <a:cubicBezTo>
                  <a:pt x="150" y="14"/>
                  <a:pt x="152" y="14"/>
                  <a:pt x="153" y="13"/>
                </a:cubicBezTo>
                <a:cubicBezTo>
                  <a:pt x="154" y="13"/>
                  <a:pt x="154" y="12"/>
                  <a:pt x="155" y="11"/>
                </a:cubicBezTo>
                <a:cubicBezTo>
                  <a:pt x="155" y="11"/>
                  <a:pt x="155" y="11"/>
                  <a:pt x="156" y="10"/>
                </a:cubicBezTo>
                <a:cubicBezTo>
                  <a:pt x="157" y="11"/>
                  <a:pt x="159" y="11"/>
                  <a:pt x="160" y="11"/>
                </a:cubicBezTo>
                <a:cubicBezTo>
                  <a:pt x="160" y="12"/>
                  <a:pt x="158" y="12"/>
                  <a:pt x="158" y="13"/>
                </a:cubicBezTo>
                <a:cubicBezTo>
                  <a:pt x="159" y="14"/>
                  <a:pt x="161" y="13"/>
                  <a:pt x="162" y="12"/>
                </a:cubicBezTo>
                <a:cubicBezTo>
                  <a:pt x="163" y="12"/>
                  <a:pt x="163" y="12"/>
                  <a:pt x="163" y="12"/>
                </a:cubicBezTo>
                <a:cubicBezTo>
                  <a:pt x="165" y="13"/>
                  <a:pt x="167" y="14"/>
                  <a:pt x="169" y="14"/>
                </a:cubicBezTo>
                <a:cubicBezTo>
                  <a:pt x="172" y="15"/>
                  <a:pt x="174" y="16"/>
                  <a:pt x="177" y="17"/>
                </a:cubicBezTo>
                <a:cubicBezTo>
                  <a:pt x="176" y="18"/>
                  <a:pt x="176" y="18"/>
                  <a:pt x="175" y="18"/>
                </a:cubicBezTo>
                <a:cubicBezTo>
                  <a:pt x="174" y="18"/>
                  <a:pt x="174" y="17"/>
                  <a:pt x="173" y="17"/>
                </a:cubicBezTo>
                <a:cubicBezTo>
                  <a:pt x="172" y="19"/>
                  <a:pt x="174" y="19"/>
                  <a:pt x="175" y="20"/>
                </a:cubicBezTo>
                <a:cubicBezTo>
                  <a:pt x="176" y="21"/>
                  <a:pt x="178" y="21"/>
                  <a:pt x="178" y="23"/>
                </a:cubicBezTo>
                <a:cubicBezTo>
                  <a:pt x="177" y="25"/>
                  <a:pt x="175" y="23"/>
                  <a:pt x="173" y="23"/>
                </a:cubicBezTo>
                <a:cubicBezTo>
                  <a:pt x="171" y="23"/>
                  <a:pt x="168" y="26"/>
                  <a:pt x="167" y="23"/>
                </a:cubicBezTo>
                <a:cubicBezTo>
                  <a:pt x="167" y="22"/>
                  <a:pt x="169" y="21"/>
                  <a:pt x="169" y="20"/>
                </a:cubicBezTo>
                <a:cubicBezTo>
                  <a:pt x="169" y="20"/>
                  <a:pt x="169" y="20"/>
                  <a:pt x="168" y="20"/>
                </a:cubicBezTo>
                <a:cubicBezTo>
                  <a:pt x="168" y="20"/>
                  <a:pt x="167" y="21"/>
                  <a:pt x="166" y="21"/>
                </a:cubicBezTo>
                <a:cubicBezTo>
                  <a:pt x="165" y="22"/>
                  <a:pt x="165" y="22"/>
                  <a:pt x="163" y="22"/>
                </a:cubicBezTo>
                <a:cubicBezTo>
                  <a:pt x="163" y="22"/>
                  <a:pt x="162" y="22"/>
                  <a:pt x="161" y="23"/>
                </a:cubicBezTo>
                <a:cubicBezTo>
                  <a:pt x="159" y="23"/>
                  <a:pt x="158" y="24"/>
                  <a:pt x="156" y="25"/>
                </a:cubicBezTo>
                <a:cubicBezTo>
                  <a:pt x="156" y="25"/>
                  <a:pt x="155" y="25"/>
                  <a:pt x="154" y="25"/>
                </a:cubicBezTo>
                <a:cubicBezTo>
                  <a:pt x="152" y="26"/>
                  <a:pt x="150" y="27"/>
                  <a:pt x="149" y="28"/>
                </a:cubicBezTo>
                <a:cubicBezTo>
                  <a:pt x="147" y="29"/>
                  <a:pt x="145" y="30"/>
                  <a:pt x="144" y="31"/>
                </a:cubicBezTo>
                <a:cubicBezTo>
                  <a:pt x="143" y="31"/>
                  <a:pt x="142" y="33"/>
                  <a:pt x="142" y="34"/>
                </a:cubicBezTo>
                <a:cubicBezTo>
                  <a:pt x="142" y="34"/>
                  <a:pt x="143" y="35"/>
                  <a:pt x="143" y="36"/>
                </a:cubicBezTo>
                <a:cubicBezTo>
                  <a:pt x="143" y="36"/>
                  <a:pt x="143" y="37"/>
                  <a:pt x="143" y="38"/>
                </a:cubicBezTo>
                <a:cubicBezTo>
                  <a:pt x="144" y="39"/>
                  <a:pt x="145" y="38"/>
                  <a:pt x="146" y="38"/>
                </a:cubicBezTo>
                <a:cubicBezTo>
                  <a:pt x="148" y="38"/>
                  <a:pt x="150" y="40"/>
                  <a:pt x="151" y="41"/>
                </a:cubicBezTo>
                <a:cubicBezTo>
                  <a:pt x="152" y="42"/>
                  <a:pt x="154" y="43"/>
                  <a:pt x="156" y="43"/>
                </a:cubicBezTo>
                <a:cubicBezTo>
                  <a:pt x="157" y="43"/>
                  <a:pt x="160" y="42"/>
                  <a:pt x="160" y="44"/>
                </a:cubicBezTo>
                <a:cubicBezTo>
                  <a:pt x="160" y="45"/>
                  <a:pt x="158" y="46"/>
                  <a:pt x="158" y="47"/>
                </a:cubicBezTo>
                <a:cubicBezTo>
                  <a:pt x="159" y="48"/>
                  <a:pt x="157" y="49"/>
                  <a:pt x="157" y="50"/>
                </a:cubicBezTo>
                <a:cubicBezTo>
                  <a:pt x="157" y="51"/>
                  <a:pt x="158" y="52"/>
                  <a:pt x="159" y="52"/>
                </a:cubicBezTo>
                <a:cubicBezTo>
                  <a:pt x="161" y="52"/>
                  <a:pt x="163" y="51"/>
                  <a:pt x="163" y="49"/>
                </a:cubicBezTo>
                <a:cubicBezTo>
                  <a:pt x="164" y="48"/>
                  <a:pt x="164" y="46"/>
                  <a:pt x="165" y="44"/>
                </a:cubicBezTo>
                <a:cubicBezTo>
                  <a:pt x="171" y="45"/>
                  <a:pt x="177" y="41"/>
                  <a:pt x="176" y="35"/>
                </a:cubicBezTo>
                <a:cubicBezTo>
                  <a:pt x="176" y="34"/>
                  <a:pt x="176" y="33"/>
                  <a:pt x="176" y="33"/>
                </a:cubicBezTo>
                <a:cubicBezTo>
                  <a:pt x="176" y="32"/>
                  <a:pt x="178" y="31"/>
                  <a:pt x="178" y="29"/>
                </a:cubicBezTo>
                <a:cubicBezTo>
                  <a:pt x="179" y="29"/>
                  <a:pt x="179" y="29"/>
                  <a:pt x="179" y="28"/>
                </a:cubicBezTo>
                <a:cubicBezTo>
                  <a:pt x="180" y="27"/>
                  <a:pt x="180" y="26"/>
                  <a:pt x="181" y="26"/>
                </a:cubicBezTo>
                <a:cubicBezTo>
                  <a:pt x="181" y="26"/>
                  <a:pt x="181" y="26"/>
                  <a:pt x="182" y="26"/>
                </a:cubicBezTo>
                <a:cubicBezTo>
                  <a:pt x="182" y="25"/>
                  <a:pt x="183" y="26"/>
                  <a:pt x="183" y="26"/>
                </a:cubicBezTo>
                <a:cubicBezTo>
                  <a:pt x="184" y="26"/>
                  <a:pt x="186" y="27"/>
                  <a:pt x="187" y="27"/>
                </a:cubicBezTo>
                <a:cubicBezTo>
                  <a:pt x="188" y="26"/>
                  <a:pt x="188" y="26"/>
                  <a:pt x="189" y="26"/>
                </a:cubicBezTo>
                <a:cubicBezTo>
                  <a:pt x="190" y="26"/>
                  <a:pt x="191" y="28"/>
                  <a:pt x="192" y="29"/>
                </a:cubicBezTo>
                <a:cubicBezTo>
                  <a:pt x="193" y="29"/>
                  <a:pt x="194" y="29"/>
                  <a:pt x="194" y="30"/>
                </a:cubicBezTo>
                <a:cubicBezTo>
                  <a:pt x="194" y="31"/>
                  <a:pt x="193" y="32"/>
                  <a:pt x="193" y="33"/>
                </a:cubicBezTo>
                <a:cubicBezTo>
                  <a:pt x="193" y="33"/>
                  <a:pt x="193" y="33"/>
                  <a:pt x="193" y="33"/>
                </a:cubicBezTo>
                <a:cubicBezTo>
                  <a:pt x="193" y="34"/>
                  <a:pt x="194" y="35"/>
                  <a:pt x="195" y="35"/>
                </a:cubicBezTo>
                <a:cubicBezTo>
                  <a:pt x="196" y="35"/>
                  <a:pt x="198" y="35"/>
                  <a:pt x="199" y="34"/>
                </a:cubicBezTo>
                <a:cubicBezTo>
                  <a:pt x="200" y="34"/>
                  <a:pt x="201" y="33"/>
                  <a:pt x="202" y="32"/>
                </a:cubicBezTo>
                <a:cubicBezTo>
                  <a:pt x="203" y="33"/>
                  <a:pt x="204" y="34"/>
                  <a:pt x="206" y="35"/>
                </a:cubicBezTo>
                <a:cubicBezTo>
                  <a:pt x="206" y="36"/>
                  <a:pt x="206" y="36"/>
                  <a:pt x="206" y="37"/>
                </a:cubicBezTo>
                <a:cubicBezTo>
                  <a:pt x="206" y="38"/>
                  <a:pt x="206" y="39"/>
                  <a:pt x="206" y="41"/>
                </a:cubicBezTo>
                <a:cubicBezTo>
                  <a:pt x="206" y="43"/>
                  <a:pt x="209" y="43"/>
                  <a:pt x="210" y="44"/>
                </a:cubicBezTo>
                <a:cubicBezTo>
                  <a:pt x="211" y="44"/>
                  <a:pt x="211" y="45"/>
                  <a:pt x="211" y="46"/>
                </a:cubicBezTo>
                <a:cubicBezTo>
                  <a:pt x="212" y="47"/>
                  <a:pt x="213" y="47"/>
                  <a:pt x="213" y="48"/>
                </a:cubicBezTo>
                <a:cubicBezTo>
                  <a:pt x="213" y="50"/>
                  <a:pt x="211" y="50"/>
                  <a:pt x="211" y="53"/>
                </a:cubicBezTo>
                <a:cubicBezTo>
                  <a:pt x="210" y="54"/>
                  <a:pt x="209" y="54"/>
                  <a:pt x="209" y="55"/>
                </a:cubicBezTo>
                <a:cubicBezTo>
                  <a:pt x="209" y="57"/>
                  <a:pt x="213" y="56"/>
                  <a:pt x="213" y="58"/>
                </a:cubicBezTo>
                <a:cubicBezTo>
                  <a:pt x="214" y="58"/>
                  <a:pt x="213" y="59"/>
                  <a:pt x="213" y="60"/>
                </a:cubicBezTo>
                <a:cubicBezTo>
                  <a:pt x="214" y="62"/>
                  <a:pt x="214" y="64"/>
                  <a:pt x="212" y="64"/>
                </a:cubicBezTo>
                <a:cubicBezTo>
                  <a:pt x="211" y="64"/>
                  <a:pt x="211" y="62"/>
                  <a:pt x="210" y="62"/>
                </a:cubicBezTo>
                <a:cubicBezTo>
                  <a:pt x="209" y="62"/>
                  <a:pt x="208" y="62"/>
                  <a:pt x="207" y="62"/>
                </a:cubicBezTo>
                <a:cubicBezTo>
                  <a:pt x="207" y="62"/>
                  <a:pt x="206" y="62"/>
                  <a:pt x="205" y="61"/>
                </a:cubicBezTo>
                <a:cubicBezTo>
                  <a:pt x="203" y="61"/>
                  <a:pt x="201" y="62"/>
                  <a:pt x="200" y="61"/>
                </a:cubicBezTo>
                <a:cubicBezTo>
                  <a:pt x="202" y="59"/>
                  <a:pt x="204" y="57"/>
                  <a:pt x="206" y="55"/>
                </a:cubicBezTo>
                <a:cubicBezTo>
                  <a:pt x="207" y="54"/>
                  <a:pt x="208" y="54"/>
                  <a:pt x="208" y="53"/>
                </a:cubicBezTo>
                <a:cubicBezTo>
                  <a:pt x="207" y="52"/>
                  <a:pt x="205" y="53"/>
                  <a:pt x="204" y="53"/>
                </a:cubicBezTo>
                <a:cubicBezTo>
                  <a:pt x="203" y="54"/>
                  <a:pt x="202" y="55"/>
                  <a:pt x="200" y="55"/>
                </a:cubicBezTo>
                <a:cubicBezTo>
                  <a:pt x="198" y="55"/>
                  <a:pt x="195" y="54"/>
                  <a:pt x="193" y="56"/>
                </a:cubicBezTo>
                <a:cubicBezTo>
                  <a:pt x="193" y="57"/>
                  <a:pt x="195" y="56"/>
                  <a:pt x="195" y="58"/>
                </a:cubicBezTo>
                <a:cubicBezTo>
                  <a:pt x="194" y="58"/>
                  <a:pt x="193" y="58"/>
                  <a:pt x="193" y="57"/>
                </a:cubicBezTo>
                <a:cubicBezTo>
                  <a:pt x="192" y="57"/>
                  <a:pt x="192" y="56"/>
                  <a:pt x="192" y="56"/>
                </a:cubicBezTo>
                <a:cubicBezTo>
                  <a:pt x="191" y="55"/>
                  <a:pt x="189" y="55"/>
                  <a:pt x="187" y="55"/>
                </a:cubicBezTo>
                <a:cubicBezTo>
                  <a:pt x="186" y="55"/>
                  <a:pt x="185" y="56"/>
                  <a:pt x="185" y="57"/>
                </a:cubicBezTo>
                <a:cubicBezTo>
                  <a:pt x="186" y="58"/>
                  <a:pt x="189" y="57"/>
                  <a:pt x="190" y="59"/>
                </a:cubicBezTo>
                <a:cubicBezTo>
                  <a:pt x="189" y="60"/>
                  <a:pt x="187" y="61"/>
                  <a:pt x="187" y="64"/>
                </a:cubicBezTo>
                <a:cubicBezTo>
                  <a:pt x="187" y="64"/>
                  <a:pt x="188" y="66"/>
                  <a:pt x="189" y="66"/>
                </a:cubicBezTo>
                <a:cubicBezTo>
                  <a:pt x="190" y="66"/>
                  <a:pt x="190" y="65"/>
                  <a:pt x="191" y="65"/>
                </a:cubicBezTo>
                <a:cubicBezTo>
                  <a:pt x="191" y="65"/>
                  <a:pt x="191" y="66"/>
                  <a:pt x="192" y="66"/>
                </a:cubicBezTo>
                <a:cubicBezTo>
                  <a:pt x="194" y="65"/>
                  <a:pt x="194" y="64"/>
                  <a:pt x="196" y="64"/>
                </a:cubicBezTo>
                <a:cubicBezTo>
                  <a:pt x="198" y="66"/>
                  <a:pt x="194" y="67"/>
                  <a:pt x="192" y="68"/>
                </a:cubicBezTo>
                <a:cubicBezTo>
                  <a:pt x="190" y="68"/>
                  <a:pt x="187" y="69"/>
                  <a:pt x="185" y="70"/>
                </a:cubicBezTo>
                <a:cubicBezTo>
                  <a:pt x="185" y="70"/>
                  <a:pt x="181" y="73"/>
                  <a:pt x="181" y="71"/>
                </a:cubicBezTo>
                <a:cubicBezTo>
                  <a:pt x="180" y="69"/>
                  <a:pt x="182" y="69"/>
                  <a:pt x="183" y="68"/>
                </a:cubicBezTo>
                <a:cubicBezTo>
                  <a:pt x="181" y="68"/>
                  <a:pt x="179" y="69"/>
                  <a:pt x="177" y="70"/>
                </a:cubicBezTo>
                <a:cubicBezTo>
                  <a:pt x="174" y="71"/>
                  <a:pt x="169" y="71"/>
                  <a:pt x="169" y="74"/>
                </a:cubicBezTo>
                <a:cubicBezTo>
                  <a:pt x="169" y="75"/>
                  <a:pt x="169" y="76"/>
                  <a:pt x="169" y="77"/>
                </a:cubicBezTo>
                <a:cubicBezTo>
                  <a:pt x="168" y="77"/>
                  <a:pt x="166" y="77"/>
                  <a:pt x="165" y="77"/>
                </a:cubicBezTo>
                <a:cubicBezTo>
                  <a:pt x="164" y="78"/>
                  <a:pt x="163" y="79"/>
                  <a:pt x="162" y="79"/>
                </a:cubicBezTo>
                <a:cubicBezTo>
                  <a:pt x="162" y="79"/>
                  <a:pt x="161" y="79"/>
                  <a:pt x="160" y="79"/>
                </a:cubicBezTo>
                <a:cubicBezTo>
                  <a:pt x="159" y="80"/>
                  <a:pt x="159" y="81"/>
                  <a:pt x="157" y="82"/>
                </a:cubicBezTo>
                <a:cubicBezTo>
                  <a:pt x="157" y="82"/>
                  <a:pt x="156" y="83"/>
                  <a:pt x="155" y="83"/>
                </a:cubicBezTo>
                <a:cubicBezTo>
                  <a:pt x="155" y="84"/>
                  <a:pt x="155" y="86"/>
                  <a:pt x="153" y="86"/>
                </a:cubicBezTo>
                <a:cubicBezTo>
                  <a:pt x="153" y="86"/>
                  <a:pt x="152" y="85"/>
                  <a:pt x="151" y="86"/>
                </a:cubicBezTo>
                <a:cubicBezTo>
                  <a:pt x="151" y="88"/>
                  <a:pt x="152" y="90"/>
                  <a:pt x="151" y="92"/>
                </a:cubicBezTo>
                <a:cubicBezTo>
                  <a:pt x="149" y="93"/>
                  <a:pt x="148" y="94"/>
                  <a:pt x="146" y="95"/>
                </a:cubicBezTo>
                <a:cubicBezTo>
                  <a:pt x="144" y="96"/>
                  <a:pt x="143" y="96"/>
                  <a:pt x="142" y="97"/>
                </a:cubicBezTo>
                <a:cubicBezTo>
                  <a:pt x="141" y="97"/>
                  <a:pt x="140" y="98"/>
                  <a:pt x="139" y="99"/>
                </a:cubicBezTo>
                <a:cubicBezTo>
                  <a:pt x="138" y="99"/>
                  <a:pt x="138" y="100"/>
                  <a:pt x="137" y="100"/>
                </a:cubicBezTo>
                <a:cubicBezTo>
                  <a:pt x="137" y="160"/>
                  <a:pt x="137" y="160"/>
                  <a:pt x="137" y="160"/>
                </a:cubicBezTo>
                <a:cubicBezTo>
                  <a:pt x="138" y="159"/>
                  <a:pt x="138" y="158"/>
                  <a:pt x="139" y="158"/>
                </a:cubicBezTo>
                <a:cubicBezTo>
                  <a:pt x="139" y="156"/>
                  <a:pt x="139" y="155"/>
                  <a:pt x="141" y="155"/>
                </a:cubicBezTo>
                <a:cubicBezTo>
                  <a:pt x="142" y="154"/>
                  <a:pt x="143" y="154"/>
                  <a:pt x="145" y="153"/>
                </a:cubicBezTo>
                <a:cubicBezTo>
                  <a:pt x="146" y="153"/>
                  <a:pt x="147" y="153"/>
                  <a:pt x="148" y="152"/>
                </a:cubicBezTo>
                <a:cubicBezTo>
                  <a:pt x="148" y="152"/>
                  <a:pt x="149" y="150"/>
                  <a:pt x="150" y="151"/>
                </a:cubicBezTo>
                <a:cubicBezTo>
                  <a:pt x="151" y="152"/>
                  <a:pt x="149" y="153"/>
                  <a:pt x="149" y="154"/>
                </a:cubicBezTo>
                <a:cubicBezTo>
                  <a:pt x="151" y="155"/>
                  <a:pt x="152" y="152"/>
                  <a:pt x="154" y="152"/>
                </a:cubicBezTo>
                <a:cubicBezTo>
                  <a:pt x="154" y="152"/>
                  <a:pt x="156" y="153"/>
                  <a:pt x="156" y="154"/>
                </a:cubicBezTo>
                <a:cubicBezTo>
                  <a:pt x="158" y="154"/>
                  <a:pt x="158" y="155"/>
                  <a:pt x="159" y="155"/>
                </a:cubicBezTo>
                <a:cubicBezTo>
                  <a:pt x="160" y="156"/>
                  <a:pt x="161" y="155"/>
                  <a:pt x="162" y="155"/>
                </a:cubicBezTo>
                <a:cubicBezTo>
                  <a:pt x="164" y="156"/>
                  <a:pt x="164" y="157"/>
                  <a:pt x="165" y="157"/>
                </a:cubicBezTo>
                <a:cubicBezTo>
                  <a:pt x="167" y="157"/>
                  <a:pt x="167" y="155"/>
                  <a:pt x="168" y="155"/>
                </a:cubicBezTo>
                <a:cubicBezTo>
                  <a:pt x="171" y="155"/>
                  <a:pt x="172" y="155"/>
                  <a:pt x="173" y="157"/>
                </a:cubicBezTo>
                <a:cubicBezTo>
                  <a:pt x="174" y="157"/>
                  <a:pt x="174" y="155"/>
                  <a:pt x="175" y="156"/>
                </a:cubicBezTo>
                <a:cubicBezTo>
                  <a:pt x="175" y="157"/>
                  <a:pt x="175" y="158"/>
                  <a:pt x="176" y="159"/>
                </a:cubicBezTo>
                <a:cubicBezTo>
                  <a:pt x="176" y="159"/>
                  <a:pt x="176" y="160"/>
                  <a:pt x="176" y="160"/>
                </a:cubicBezTo>
                <a:cubicBezTo>
                  <a:pt x="177" y="161"/>
                  <a:pt x="178" y="161"/>
                  <a:pt x="179" y="161"/>
                </a:cubicBezTo>
                <a:cubicBezTo>
                  <a:pt x="180" y="162"/>
                  <a:pt x="181" y="163"/>
                  <a:pt x="182" y="165"/>
                </a:cubicBezTo>
                <a:cubicBezTo>
                  <a:pt x="183" y="166"/>
                  <a:pt x="185" y="167"/>
                  <a:pt x="187" y="167"/>
                </a:cubicBezTo>
                <a:cubicBezTo>
                  <a:pt x="188" y="167"/>
                  <a:pt x="190" y="167"/>
                  <a:pt x="191" y="167"/>
                </a:cubicBezTo>
                <a:cubicBezTo>
                  <a:pt x="194" y="167"/>
                  <a:pt x="195" y="169"/>
                  <a:pt x="197" y="170"/>
                </a:cubicBezTo>
                <a:cubicBezTo>
                  <a:pt x="199" y="171"/>
                  <a:pt x="200" y="172"/>
                  <a:pt x="200" y="173"/>
                </a:cubicBezTo>
                <a:cubicBezTo>
                  <a:pt x="200" y="174"/>
                  <a:pt x="200" y="175"/>
                  <a:pt x="200" y="175"/>
                </a:cubicBezTo>
                <a:cubicBezTo>
                  <a:pt x="201" y="177"/>
                  <a:pt x="203" y="178"/>
                  <a:pt x="203" y="181"/>
                </a:cubicBezTo>
                <a:cubicBezTo>
                  <a:pt x="203" y="182"/>
                  <a:pt x="204" y="182"/>
                  <a:pt x="205" y="183"/>
                </a:cubicBezTo>
                <a:cubicBezTo>
                  <a:pt x="206" y="183"/>
                  <a:pt x="206" y="184"/>
                  <a:pt x="207" y="184"/>
                </a:cubicBezTo>
                <a:cubicBezTo>
                  <a:pt x="208" y="184"/>
                  <a:pt x="208" y="184"/>
                  <a:pt x="209" y="184"/>
                </a:cubicBezTo>
                <a:cubicBezTo>
                  <a:pt x="210" y="184"/>
                  <a:pt x="211" y="185"/>
                  <a:pt x="213" y="185"/>
                </a:cubicBezTo>
                <a:cubicBezTo>
                  <a:pt x="214" y="186"/>
                  <a:pt x="215" y="186"/>
                  <a:pt x="215" y="186"/>
                </a:cubicBezTo>
                <a:cubicBezTo>
                  <a:pt x="216" y="187"/>
                  <a:pt x="216" y="188"/>
                  <a:pt x="217" y="189"/>
                </a:cubicBezTo>
                <a:cubicBezTo>
                  <a:pt x="218" y="189"/>
                  <a:pt x="219" y="189"/>
                  <a:pt x="220" y="189"/>
                </a:cubicBezTo>
                <a:cubicBezTo>
                  <a:pt x="221" y="189"/>
                  <a:pt x="223" y="190"/>
                  <a:pt x="225" y="190"/>
                </a:cubicBezTo>
                <a:cubicBezTo>
                  <a:pt x="225" y="190"/>
                  <a:pt x="226" y="189"/>
                  <a:pt x="227" y="189"/>
                </a:cubicBezTo>
                <a:cubicBezTo>
                  <a:pt x="228" y="190"/>
                  <a:pt x="230" y="191"/>
                  <a:pt x="231" y="192"/>
                </a:cubicBezTo>
                <a:cubicBezTo>
                  <a:pt x="214" y="219"/>
                  <a:pt x="188" y="238"/>
                  <a:pt x="156" y="246"/>
                </a:cubicBezTo>
                <a:cubicBezTo>
                  <a:pt x="156" y="245"/>
                  <a:pt x="156" y="244"/>
                  <a:pt x="156" y="242"/>
                </a:cubicBezTo>
                <a:cubicBezTo>
                  <a:pt x="156" y="240"/>
                  <a:pt x="156" y="238"/>
                  <a:pt x="156" y="235"/>
                </a:cubicBezTo>
                <a:cubicBezTo>
                  <a:pt x="155" y="234"/>
                  <a:pt x="155" y="231"/>
                  <a:pt x="154" y="230"/>
                </a:cubicBezTo>
                <a:cubicBezTo>
                  <a:pt x="154" y="228"/>
                  <a:pt x="151" y="226"/>
                  <a:pt x="149" y="225"/>
                </a:cubicBezTo>
                <a:cubicBezTo>
                  <a:pt x="148" y="225"/>
                  <a:pt x="147" y="225"/>
                  <a:pt x="146" y="224"/>
                </a:cubicBezTo>
                <a:cubicBezTo>
                  <a:pt x="144" y="223"/>
                  <a:pt x="140" y="221"/>
                  <a:pt x="139" y="219"/>
                </a:cubicBezTo>
                <a:cubicBezTo>
                  <a:pt x="138" y="218"/>
                  <a:pt x="138" y="217"/>
                  <a:pt x="138" y="216"/>
                </a:cubicBezTo>
                <a:cubicBezTo>
                  <a:pt x="138" y="216"/>
                  <a:pt x="137" y="215"/>
                  <a:pt x="137" y="214"/>
                </a:cubicBezTo>
                <a:lnTo>
                  <a:pt x="137" y="256"/>
                </a:lnTo>
                <a:close/>
                <a:moveTo>
                  <a:pt x="3" y="102"/>
                </a:moveTo>
                <a:cubicBezTo>
                  <a:pt x="2" y="105"/>
                  <a:pt x="2" y="107"/>
                  <a:pt x="2" y="109"/>
                </a:cubicBezTo>
                <a:cubicBezTo>
                  <a:pt x="1" y="111"/>
                  <a:pt x="1" y="113"/>
                  <a:pt x="1" y="115"/>
                </a:cubicBezTo>
                <a:cubicBezTo>
                  <a:pt x="0" y="119"/>
                  <a:pt x="0" y="124"/>
                  <a:pt x="0" y="128"/>
                </a:cubicBezTo>
                <a:cubicBezTo>
                  <a:pt x="0" y="133"/>
                  <a:pt x="0" y="137"/>
                  <a:pt x="1" y="141"/>
                </a:cubicBezTo>
                <a:cubicBezTo>
                  <a:pt x="1" y="143"/>
                  <a:pt x="1" y="146"/>
                  <a:pt x="2" y="148"/>
                </a:cubicBezTo>
                <a:cubicBezTo>
                  <a:pt x="2" y="150"/>
                  <a:pt x="2" y="152"/>
                  <a:pt x="3" y="154"/>
                </a:cubicBezTo>
                <a:cubicBezTo>
                  <a:pt x="3" y="156"/>
                  <a:pt x="4" y="158"/>
                  <a:pt x="4" y="160"/>
                </a:cubicBezTo>
                <a:cubicBezTo>
                  <a:pt x="5" y="164"/>
                  <a:pt x="6" y="168"/>
                  <a:pt x="8" y="172"/>
                </a:cubicBezTo>
                <a:cubicBezTo>
                  <a:pt x="9" y="174"/>
                  <a:pt x="9" y="176"/>
                  <a:pt x="10" y="178"/>
                </a:cubicBezTo>
                <a:cubicBezTo>
                  <a:pt x="11" y="180"/>
                  <a:pt x="12" y="182"/>
                  <a:pt x="13" y="184"/>
                </a:cubicBezTo>
                <a:cubicBezTo>
                  <a:pt x="13" y="185"/>
                  <a:pt x="14" y="186"/>
                  <a:pt x="14" y="186"/>
                </a:cubicBezTo>
                <a:cubicBezTo>
                  <a:pt x="15" y="188"/>
                  <a:pt x="16" y="190"/>
                  <a:pt x="17" y="192"/>
                </a:cubicBezTo>
                <a:cubicBezTo>
                  <a:pt x="20" y="197"/>
                  <a:pt x="24" y="202"/>
                  <a:pt x="27" y="207"/>
                </a:cubicBezTo>
                <a:cubicBezTo>
                  <a:pt x="29" y="210"/>
                  <a:pt x="31" y="212"/>
                  <a:pt x="33" y="214"/>
                </a:cubicBezTo>
                <a:cubicBezTo>
                  <a:pt x="35" y="216"/>
                  <a:pt x="36" y="217"/>
                  <a:pt x="38" y="219"/>
                </a:cubicBezTo>
                <a:cubicBezTo>
                  <a:pt x="39" y="220"/>
                  <a:pt x="41" y="222"/>
                  <a:pt x="42" y="223"/>
                </a:cubicBezTo>
                <a:cubicBezTo>
                  <a:pt x="49" y="229"/>
                  <a:pt x="56" y="235"/>
                  <a:pt x="64" y="239"/>
                </a:cubicBezTo>
                <a:cubicBezTo>
                  <a:pt x="66" y="240"/>
                  <a:pt x="68" y="241"/>
                  <a:pt x="70" y="242"/>
                </a:cubicBezTo>
                <a:cubicBezTo>
                  <a:pt x="73" y="244"/>
                  <a:pt x="77" y="246"/>
                  <a:pt x="81" y="247"/>
                </a:cubicBezTo>
                <a:cubicBezTo>
                  <a:pt x="83" y="248"/>
                  <a:pt x="85" y="249"/>
                  <a:pt x="87" y="249"/>
                </a:cubicBezTo>
                <a:cubicBezTo>
                  <a:pt x="100" y="254"/>
                  <a:pt x="114" y="256"/>
                  <a:pt x="128" y="256"/>
                </a:cubicBezTo>
                <a:cubicBezTo>
                  <a:pt x="131" y="256"/>
                  <a:pt x="134" y="256"/>
                  <a:pt x="137" y="256"/>
                </a:cubicBezTo>
                <a:cubicBezTo>
                  <a:pt x="137" y="214"/>
                  <a:pt x="137" y="214"/>
                  <a:pt x="137" y="214"/>
                </a:cubicBezTo>
                <a:cubicBezTo>
                  <a:pt x="136" y="214"/>
                  <a:pt x="136" y="213"/>
                  <a:pt x="135" y="212"/>
                </a:cubicBezTo>
                <a:cubicBezTo>
                  <a:pt x="134" y="210"/>
                  <a:pt x="132" y="207"/>
                  <a:pt x="131" y="204"/>
                </a:cubicBezTo>
                <a:cubicBezTo>
                  <a:pt x="130" y="203"/>
                  <a:pt x="129" y="201"/>
                  <a:pt x="128" y="200"/>
                </a:cubicBezTo>
                <a:cubicBezTo>
                  <a:pt x="127" y="199"/>
                  <a:pt x="126" y="199"/>
                  <a:pt x="125" y="198"/>
                </a:cubicBezTo>
                <a:cubicBezTo>
                  <a:pt x="125" y="196"/>
                  <a:pt x="124" y="195"/>
                  <a:pt x="124" y="194"/>
                </a:cubicBezTo>
                <a:cubicBezTo>
                  <a:pt x="124" y="192"/>
                  <a:pt x="127" y="191"/>
                  <a:pt x="127" y="190"/>
                </a:cubicBezTo>
                <a:cubicBezTo>
                  <a:pt x="127" y="189"/>
                  <a:pt x="126" y="189"/>
                  <a:pt x="125" y="188"/>
                </a:cubicBezTo>
                <a:cubicBezTo>
                  <a:pt x="125" y="186"/>
                  <a:pt x="126" y="184"/>
                  <a:pt x="127" y="183"/>
                </a:cubicBezTo>
                <a:cubicBezTo>
                  <a:pt x="127" y="182"/>
                  <a:pt x="127" y="181"/>
                  <a:pt x="127" y="181"/>
                </a:cubicBezTo>
                <a:cubicBezTo>
                  <a:pt x="128" y="180"/>
                  <a:pt x="129" y="180"/>
                  <a:pt x="130" y="179"/>
                </a:cubicBezTo>
                <a:cubicBezTo>
                  <a:pt x="130" y="178"/>
                  <a:pt x="130" y="178"/>
                  <a:pt x="131" y="177"/>
                </a:cubicBezTo>
                <a:cubicBezTo>
                  <a:pt x="132" y="175"/>
                  <a:pt x="133" y="175"/>
                  <a:pt x="134" y="174"/>
                </a:cubicBezTo>
                <a:cubicBezTo>
                  <a:pt x="134" y="173"/>
                  <a:pt x="134" y="168"/>
                  <a:pt x="134" y="166"/>
                </a:cubicBezTo>
                <a:cubicBezTo>
                  <a:pt x="134" y="165"/>
                  <a:pt x="133" y="164"/>
                  <a:pt x="132" y="163"/>
                </a:cubicBezTo>
                <a:cubicBezTo>
                  <a:pt x="132" y="161"/>
                  <a:pt x="132" y="160"/>
                  <a:pt x="130" y="160"/>
                </a:cubicBezTo>
                <a:cubicBezTo>
                  <a:pt x="129" y="160"/>
                  <a:pt x="128" y="161"/>
                  <a:pt x="127" y="162"/>
                </a:cubicBezTo>
                <a:cubicBezTo>
                  <a:pt x="127" y="163"/>
                  <a:pt x="127" y="164"/>
                  <a:pt x="126" y="164"/>
                </a:cubicBezTo>
                <a:cubicBezTo>
                  <a:pt x="125" y="164"/>
                  <a:pt x="124" y="162"/>
                  <a:pt x="122" y="162"/>
                </a:cubicBezTo>
                <a:cubicBezTo>
                  <a:pt x="122" y="162"/>
                  <a:pt x="121" y="162"/>
                  <a:pt x="120" y="161"/>
                </a:cubicBezTo>
                <a:cubicBezTo>
                  <a:pt x="119" y="161"/>
                  <a:pt x="118" y="159"/>
                  <a:pt x="117" y="158"/>
                </a:cubicBezTo>
                <a:cubicBezTo>
                  <a:pt x="116" y="157"/>
                  <a:pt x="115" y="158"/>
                  <a:pt x="114" y="157"/>
                </a:cubicBezTo>
                <a:cubicBezTo>
                  <a:pt x="114" y="156"/>
                  <a:pt x="114" y="155"/>
                  <a:pt x="114" y="154"/>
                </a:cubicBezTo>
                <a:cubicBezTo>
                  <a:pt x="112" y="153"/>
                  <a:pt x="111" y="150"/>
                  <a:pt x="109" y="149"/>
                </a:cubicBezTo>
                <a:cubicBezTo>
                  <a:pt x="108" y="149"/>
                  <a:pt x="106" y="149"/>
                  <a:pt x="105" y="148"/>
                </a:cubicBezTo>
                <a:cubicBezTo>
                  <a:pt x="104" y="148"/>
                  <a:pt x="104" y="148"/>
                  <a:pt x="103" y="147"/>
                </a:cubicBezTo>
                <a:cubicBezTo>
                  <a:pt x="102" y="147"/>
                  <a:pt x="101" y="147"/>
                  <a:pt x="101" y="147"/>
                </a:cubicBezTo>
                <a:cubicBezTo>
                  <a:pt x="98" y="145"/>
                  <a:pt x="96" y="141"/>
                  <a:pt x="93" y="141"/>
                </a:cubicBezTo>
                <a:cubicBezTo>
                  <a:pt x="92" y="141"/>
                  <a:pt x="90" y="143"/>
                  <a:pt x="89" y="143"/>
                </a:cubicBezTo>
                <a:cubicBezTo>
                  <a:pt x="88" y="143"/>
                  <a:pt x="85" y="142"/>
                  <a:pt x="84" y="141"/>
                </a:cubicBezTo>
                <a:cubicBezTo>
                  <a:pt x="82" y="140"/>
                  <a:pt x="80" y="140"/>
                  <a:pt x="79" y="139"/>
                </a:cubicBezTo>
                <a:cubicBezTo>
                  <a:pt x="78" y="138"/>
                  <a:pt x="77" y="137"/>
                  <a:pt x="76" y="137"/>
                </a:cubicBezTo>
                <a:cubicBezTo>
                  <a:pt x="75" y="136"/>
                  <a:pt x="74" y="136"/>
                  <a:pt x="73" y="136"/>
                </a:cubicBezTo>
                <a:cubicBezTo>
                  <a:pt x="73" y="136"/>
                  <a:pt x="72" y="135"/>
                  <a:pt x="71" y="134"/>
                </a:cubicBezTo>
                <a:cubicBezTo>
                  <a:pt x="70" y="133"/>
                  <a:pt x="68" y="132"/>
                  <a:pt x="68" y="131"/>
                </a:cubicBezTo>
                <a:cubicBezTo>
                  <a:pt x="68" y="130"/>
                  <a:pt x="69" y="129"/>
                  <a:pt x="70" y="128"/>
                </a:cubicBezTo>
                <a:cubicBezTo>
                  <a:pt x="70" y="125"/>
                  <a:pt x="67" y="123"/>
                  <a:pt x="66" y="121"/>
                </a:cubicBezTo>
                <a:cubicBezTo>
                  <a:pt x="65" y="119"/>
                  <a:pt x="63" y="118"/>
                  <a:pt x="62" y="117"/>
                </a:cubicBezTo>
                <a:cubicBezTo>
                  <a:pt x="62" y="116"/>
                  <a:pt x="62" y="116"/>
                  <a:pt x="62" y="115"/>
                </a:cubicBezTo>
                <a:cubicBezTo>
                  <a:pt x="62" y="114"/>
                  <a:pt x="61" y="113"/>
                  <a:pt x="60" y="112"/>
                </a:cubicBezTo>
                <a:cubicBezTo>
                  <a:pt x="59" y="110"/>
                  <a:pt x="57" y="109"/>
                  <a:pt x="57" y="108"/>
                </a:cubicBezTo>
                <a:cubicBezTo>
                  <a:pt x="57" y="106"/>
                  <a:pt x="58" y="105"/>
                  <a:pt x="57" y="104"/>
                </a:cubicBezTo>
                <a:cubicBezTo>
                  <a:pt x="56" y="101"/>
                  <a:pt x="53" y="102"/>
                  <a:pt x="53" y="106"/>
                </a:cubicBezTo>
                <a:cubicBezTo>
                  <a:pt x="53" y="106"/>
                  <a:pt x="55" y="108"/>
                  <a:pt x="55" y="109"/>
                </a:cubicBezTo>
                <a:cubicBezTo>
                  <a:pt x="55" y="109"/>
                  <a:pt x="55" y="111"/>
                  <a:pt x="56" y="112"/>
                </a:cubicBezTo>
                <a:cubicBezTo>
                  <a:pt x="56" y="113"/>
                  <a:pt x="57" y="114"/>
                  <a:pt x="58" y="115"/>
                </a:cubicBezTo>
                <a:cubicBezTo>
                  <a:pt x="58" y="117"/>
                  <a:pt x="58" y="119"/>
                  <a:pt x="59" y="120"/>
                </a:cubicBezTo>
                <a:cubicBezTo>
                  <a:pt x="59" y="121"/>
                  <a:pt x="61" y="122"/>
                  <a:pt x="60" y="123"/>
                </a:cubicBezTo>
                <a:cubicBezTo>
                  <a:pt x="59" y="124"/>
                  <a:pt x="58" y="122"/>
                  <a:pt x="57" y="121"/>
                </a:cubicBezTo>
                <a:cubicBezTo>
                  <a:pt x="57" y="121"/>
                  <a:pt x="55" y="120"/>
                  <a:pt x="55" y="119"/>
                </a:cubicBezTo>
                <a:cubicBezTo>
                  <a:pt x="55" y="118"/>
                  <a:pt x="55" y="117"/>
                  <a:pt x="55" y="116"/>
                </a:cubicBezTo>
                <a:cubicBezTo>
                  <a:pt x="55" y="114"/>
                  <a:pt x="51" y="114"/>
                  <a:pt x="51" y="112"/>
                </a:cubicBezTo>
                <a:cubicBezTo>
                  <a:pt x="51" y="111"/>
                  <a:pt x="52" y="111"/>
                  <a:pt x="52" y="110"/>
                </a:cubicBezTo>
                <a:cubicBezTo>
                  <a:pt x="52" y="108"/>
                  <a:pt x="51" y="107"/>
                  <a:pt x="50" y="106"/>
                </a:cubicBezTo>
                <a:cubicBezTo>
                  <a:pt x="50" y="105"/>
                  <a:pt x="50" y="104"/>
                  <a:pt x="50" y="102"/>
                </a:cubicBezTo>
                <a:cubicBezTo>
                  <a:pt x="50" y="101"/>
                  <a:pt x="50" y="99"/>
                  <a:pt x="49" y="98"/>
                </a:cubicBezTo>
                <a:cubicBezTo>
                  <a:pt x="49" y="97"/>
                  <a:pt x="48" y="96"/>
                  <a:pt x="47" y="95"/>
                </a:cubicBezTo>
                <a:cubicBezTo>
                  <a:pt x="46" y="95"/>
                  <a:pt x="45" y="95"/>
                  <a:pt x="44" y="94"/>
                </a:cubicBezTo>
                <a:cubicBezTo>
                  <a:pt x="44" y="93"/>
                  <a:pt x="43" y="91"/>
                  <a:pt x="43" y="90"/>
                </a:cubicBezTo>
                <a:cubicBezTo>
                  <a:pt x="43" y="89"/>
                  <a:pt x="43" y="87"/>
                  <a:pt x="43" y="85"/>
                </a:cubicBezTo>
                <a:cubicBezTo>
                  <a:pt x="43" y="83"/>
                  <a:pt x="43" y="82"/>
                  <a:pt x="43" y="80"/>
                </a:cubicBezTo>
                <a:cubicBezTo>
                  <a:pt x="44" y="79"/>
                  <a:pt x="45" y="78"/>
                  <a:pt x="46" y="77"/>
                </a:cubicBezTo>
                <a:cubicBezTo>
                  <a:pt x="46" y="76"/>
                  <a:pt x="46" y="75"/>
                  <a:pt x="47" y="74"/>
                </a:cubicBezTo>
                <a:cubicBezTo>
                  <a:pt x="48" y="72"/>
                  <a:pt x="50" y="70"/>
                  <a:pt x="51" y="68"/>
                </a:cubicBezTo>
                <a:cubicBezTo>
                  <a:pt x="53" y="66"/>
                  <a:pt x="54" y="65"/>
                  <a:pt x="55" y="62"/>
                </a:cubicBezTo>
                <a:cubicBezTo>
                  <a:pt x="56" y="62"/>
                  <a:pt x="57" y="60"/>
                  <a:pt x="56" y="59"/>
                </a:cubicBezTo>
                <a:cubicBezTo>
                  <a:pt x="56" y="58"/>
                  <a:pt x="54" y="57"/>
                  <a:pt x="54" y="55"/>
                </a:cubicBezTo>
                <a:cubicBezTo>
                  <a:pt x="54" y="54"/>
                  <a:pt x="55" y="54"/>
                  <a:pt x="56" y="53"/>
                </a:cubicBezTo>
                <a:cubicBezTo>
                  <a:pt x="56" y="53"/>
                  <a:pt x="56" y="51"/>
                  <a:pt x="56" y="51"/>
                </a:cubicBezTo>
                <a:cubicBezTo>
                  <a:pt x="56" y="49"/>
                  <a:pt x="56" y="48"/>
                  <a:pt x="56" y="47"/>
                </a:cubicBezTo>
                <a:cubicBezTo>
                  <a:pt x="56" y="45"/>
                  <a:pt x="58" y="45"/>
                  <a:pt x="57" y="44"/>
                </a:cubicBezTo>
                <a:cubicBezTo>
                  <a:pt x="56" y="42"/>
                  <a:pt x="54" y="44"/>
                  <a:pt x="53" y="43"/>
                </a:cubicBezTo>
                <a:cubicBezTo>
                  <a:pt x="52" y="43"/>
                  <a:pt x="54" y="42"/>
                  <a:pt x="54" y="40"/>
                </a:cubicBezTo>
                <a:cubicBezTo>
                  <a:pt x="54" y="40"/>
                  <a:pt x="53" y="39"/>
                  <a:pt x="53" y="39"/>
                </a:cubicBezTo>
                <a:cubicBezTo>
                  <a:pt x="54" y="38"/>
                  <a:pt x="55" y="37"/>
                  <a:pt x="54" y="37"/>
                </a:cubicBezTo>
                <a:cubicBezTo>
                  <a:pt x="54" y="36"/>
                  <a:pt x="53" y="35"/>
                  <a:pt x="53" y="34"/>
                </a:cubicBezTo>
                <a:cubicBezTo>
                  <a:pt x="68" y="21"/>
                  <a:pt x="86" y="13"/>
                  <a:pt x="106" y="9"/>
                </a:cubicBezTo>
                <a:cubicBezTo>
                  <a:pt x="106" y="9"/>
                  <a:pt x="106" y="9"/>
                  <a:pt x="106" y="9"/>
                </a:cubicBezTo>
                <a:cubicBezTo>
                  <a:pt x="107" y="10"/>
                  <a:pt x="107" y="10"/>
                  <a:pt x="107" y="10"/>
                </a:cubicBezTo>
                <a:cubicBezTo>
                  <a:pt x="109" y="10"/>
                  <a:pt x="110" y="10"/>
                  <a:pt x="111" y="10"/>
                </a:cubicBezTo>
                <a:cubicBezTo>
                  <a:pt x="112" y="10"/>
                  <a:pt x="114" y="10"/>
                  <a:pt x="115" y="10"/>
                </a:cubicBezTo>
                <a:cubicBezTo>
                  <a:pt x="117" y="10"/>
                  <a:pt x="121" y="13"/>
                  <a:pt x="123" y="11"/>
                </a:cubicBezTo>
                <a:cubicBezTo>
                  <a:pt x="123" y="11"/>
                  <a:pt x="123" y="10"/>
                  <a:pt x="124" y="10"/>
                </a:cubicBezTo>
                <a:cubicBezTo>
                  <a:pt x="124" y="9"/>
                  <a:pt x="125" y="8"/>
                  <a:pt x="125" y="7"/>
                </a:cubicBezTo>
                <a:cubicBezTo>
                  <a:pt x="126" y="7"/>
                  <a:pt x="127" y="7"/>
                  <a:pt x="128" y="7"/>
                </a:cubicBezTo>
                <a:cubicBezTo>
                  <a:pt x="131" y="7"/>
                  <a:pt x="134" y="7"/>
                  <a:pt x="137" y="7"/>
                </a:cubicBezTo>
                <a:cubicBezTo>
                  <a:pt x="137" y="1"/>
                  <a:pt x="137" y="1"/>
                  <a:pt x="137" y="1"/>
                </a:cubicBezTo>
                <a:cubicBezTo>
                  <a:pt x="135" y="0"/>
                  <a:pt x="133" y="0"/>
                  <a:pt x="130" y="0"/>
                </a:cubicBezTo>
                <a:cubicBezTo>
                  <a:pt x="130" y="0"/>
                  <a:pt x="129" y="0"/>
                  <a:pt x="128" y="0"/>
                </a:cubicBezTo>
                <a:cubicBezTo>
                  <a:pt x="127" y="0"/>
                  <a:pt x="125" y="0"/>
                  <a:pt x="124" y="0"/>
                </a:cubicBezTo>
                <a:cubicBezTo>
                  <a:pt x="111" y="1"/>
                  <a:pt x="99" y="3"/>
                  <a:pt x="87" y="7"/>
                </a:cubicBezTo>
                <a:cubicBezTo>
                  <a:pt x="85" y="8"/>
                  <a:pt x="83" y="8"/>
                  <a:pt x="81" y="9"/>
                </a:cubicBezTo>
                <a:cubicBezTo>
                  <a:pt x="81" y="9"/>
                  <a:pt x="80" y="10"/>
                  <a:pt x="79" y="10"/>
                </a:cubicBezTo>
                <a:cubicBezTo>
                  <a:pt x="78" y="10"/>
                  <a:pt x="77" y="11"/>
                  <a:pt x="75" y="12"/>
                </a:cubicBezTo>
                <a:cubicBezTo>
                  <a:pt x="73" y="12"/>
                  <a:pt x="72" y="13"/>
                  <a:pt x="70" y="14"/>
                </a:cubicBezTo>
                <a:cubicBezTo>
                  <a:pt x="68" y="15"/>
                  <a:pt x="66" y="16"/>
                  <a:pt x="64" y="17"/>
                </a:cubicBezTo>
                <a:cubicBezTo>
                  <a:pt x="57" y="21"/>
                  <a:pt x="50" y="26"/>
                  <a:pt x="44" y="32"/>
                </a:cubicBezTo>
                <a:cubicBezTo>
                  <a:pt x="43" y="32"/>
                  <a:pt x="43" y="33"/>
                  <a:pt x="42" y="34"/>
                </a:cubicBezTo>
                <a:cubicBezTo>
                  <a:pt x="41" y="35"/>
                  <a:pt x="39" y="36"/>
                  <a:pt x="38" y="38"/>
                </a:cubicBezTo>
                <a:cubicBezTo>
                  <a:pt x="36" y="39"/>
                  <a:pt x="35" y="41"/>
                  <a:pt x="33" y="42"/>
                </a:cubicBezTo>
                <a:cubicBezTo>
                  <a:pt x="31" y="44"/>
                  <a:pt x="29" y="47"/>
                  <a:pt x="27" y="49"/>
                </a:cubicBezTo>
                <a:cubicBezTo>
                  <a:pt x="24" y="54"/>
                  <a:pt x="20" y="59"/>
                  <a:pt x="17" y="65"/>
                </a:cubicBezTo>
                <a:cubicBezTo>
                  <a:pt x="16" y="66"/>
                  <a:pt x="15" y="68"/>
                  <a:pt x="14" y="70"/>
                </a:cubicBezTo>
                <a:cubicBezTo>
                  <a:pt x="14" y="71"/>
                  <a:pt x="13" y="72"/>
                  <a:pt x="13" y="73"/>
                </a:cubicBezTo>
                <a:cubicBezTo>
                  <a:pt x="11" y="76"/>
                  <a:pt x="10" y="78"/>
                  <a:pt x="9" y="81"/>
                </a:cubicBezTo>
                <a:cubicBezTo>
                  <a:pt x="9" y="82"/>
                  <a:pt x="8" y="83"/>
                  <a:pt x="8" y="84"/>
                </a:cubicBezTo>
                <a:cubicBezTo>
                  <a:pt x="6" y="88"/>
                  <a:pt x="5" y="92"/>
                  <a:pt x="4" y="96"/>
                </a:cubicBezTo>
                <a:cubicBezTo>
                  <a:pt x="4" y="98"/>
                  <a:pt x="3" y="100"/>
                  <a:pt x="3" y="102"/>
                </a:cubicBezTo>
                <a:close/>
                <a:moveTo>
                  <a:pt x="137" y="100"/>
                </a:moveTo>
                <a:cubicBezTo>
                  <a:pt x="137" y="160"/>
                  <a:pt x="137" y="160"/>
                  <a:pt x="137" y="160"/>
                </a:cubicBezTo>
                <a:cubicBezTo>
                  <a:pt x="136" y="160"/>
                  <a:pt x="136" y="161"/>
                  <a:pt x="136" y="161"/>
                </a:cubicBezTo>
                <a:cubicBezTo>
                  <a:pt x="134" y="161"/>
                  <a:pt x="133" y="159"/>
                  <a:pt x="132" y="159"/>
                </a:cubicBezTo>
                <a:cubicBezTo>
                  <a:pt x="129" y="157"/>
                  <a:pt x="128" y="160"/>
                  <a:pt x="125" y="160"/>
                </a:cubicBezTo>
                <a:cubicBezTo>
                  <a:pt x="123" y="160"/>
                  <a:pt x="119" y="156"/>
                  <a:pt x="119" y="154"/>
                </a:cubicBezTo>
                <a:cubicBezTo>
                  <a:pt x="119" y="152"/>
                  <a:pt x="120" y="150"/>
                  <a:pt x="120" y="148"/>
                </a:cubicBezTo>
                <a:cubicBezTo>
                  <a:pt x="120" y="147"/>
                  <a:pt x="121" y="146"/>
                  <a:pt x="121" y="145"/>
                </a:cubicBezTo>
                <a:cubicBezTo>
                  <a:pt x="121" y="143"/>
                  <a:pt x="119" y="142"/>
                  <a:pt x="118" y="142"/>
                </a:cubicBezTo>
                <a:cubicBezTo>
                  <a:pt x="115" y="141"/>
                  <a:pt x="112" y="143"/>
                  <a:pt x="109" y="142"/>
                </a:cubicBezTo>
                <a:cubicBezTo>
                  <a:pt x="108" y="141"/>
                  <a:pt x="110" y="140"/>
                  <a:pt x="110" y="139"/>
                </a:cubicBezTo>
                <a:cubicBezTo>
                  <a:pt x="110" y="139"/>
                  <a:pt x="110" y="138"/>
                  <a:pt x="110" y="137"/>
                </a:cubicBezTo>
                <a:cubicBezTo>
                  <a:pt x="111" y="137"/>
                  <a:pt x="111" y="136"/>
                  <a:pt x="112" y="135"/>
                </a:cubicBezTo>
                <a:cubicBezTo>
                  <a:pt x="112" y="134"/>
                  <a:pt x="112" y="133"/>
                  <a:pt x="113" y="132"/>
                </a:cubicBezTo>
                <a:cubicBezTo>
                  <a:pt x="113" y="131"/>
                  <a:pt x="114" y="131"/>
                  <a:pt x="114" y="130"/>
                </a:cubicBezTo>
                <a:cubicBezTo>
                  <a:pt x="114" y="129"/>
                  <a:pt x="113" y="128"/>
                  <a:pt x="113" y="127"/>
                </a:cubicBezTo>
                <a:cubicBezTo>
                  <a:pt x="110" y="128"/>
                  <a:pt x="109" y="128"/>
                  <a:pt x="108" y="128"/>
                </a:cubicBezTo>
                <a:cubicBezTo>
                  <a:pt x="105" y="130"/>
                  <a:pt x="105" y="134"/>
                  <a:pt x="102" y="135"/>
                </a:cubicBezTo>
                <a:cubicBezTo>
                  <a:pt x="101" y="135"/>
                  <a:pt x="100" y="135"/>
                  <a:pt x="99" y="135"/>
                </a:cubicBezTo>
                <a:cubicBezTo>
                  <a:pt x="98" y="135"/>
                  <a:pt x="96" y="136"/>
                  <a:pt x="95" y="136"/>
                </a:cubicBezTo>
                <a:cubicBezTo>
                  <a:pt x="94" y="136"/>
                  <a:pt x="92" y="135"/>
                  <a:pt x="91" y="134"/>
                </a:cubicBezTo>
                <a:cubicBezTo>
                  <a:pt x="91" y="133"/>
                  <a:pt x="89" y="130"/>
                  <a:pt x="89" y="129"/>
                </a:cubicBezTo>
                <a:cubicBezTo>
                  <a:pt x="88" y="125"/>
                  <a:pt x="89" y="122"/>
                  <a:pt x="91" y="119"/>
                </a:cubicBezTo>
                <a:cubicBezTo>
                  <a:pt x="91" y="118"/>
                  <a:pt x="92" y="118"/>
                  <a:pt x="92" y="117"/>
                </a:cubicBezTo>
                <a:cubicBezTo>
                  <a:pt x="92" y="116"/>
                  <a:pt x="92" y="115"/>
                  <a:pt x="92" y="113"/>
                </a:cubicBezTo>
                <a:cubicBezTo>
                  <a:pt x="93" y="112"/>
                  <a:pt x="95" y="110"/>
                  <a:pt x="97" y="110"/>
                </a:cubicBezTo>
                <a:cubicBezTo>
                  <a:pt x="99" y="108"/>
                  <a:pt x="101" y="107"/>
                  <a:pt x="103" y="107"/>
                </a:cubicBezTo>
                <a:cubicBezTo>
                  <a:pt x="104" y="107"/>
                  <a:pt x="106" y="107"/>
                  <a:pt x="107" y="107"/>
                </a:cubicBezTo>
                <a:cubicBezTo>
                  <a:pt x="108" y="107"/>
                  <a:pt x="109" y="108"/>
                  <a:pt x="110" y="108"/>
                </a:cubicBezTo>
                <a:cubicBezTo>
                  <a:pt x="112" y="108"/>
                  <a:pt x="113" y="106"/>
                  <a:pt x="115" y="105"/>
                </a:cubicBezTo>
                <a:cubicBezTo>
                  <a:pt x="117" y="106"/>
                  <a:pt x="119" y="105"/>
                  <a:pt x="121" y="105"/>
                </a:cubicBezTo>
                <a:cubicBezTo>
                  <a:pt x="122" y="105"/>
                  <a:pt x="123" y="107"/>
                  <a:pt x="124" y="107"/>
                </a:cubicBezTo>
                <a:cubicBezTo>
                  <a:pt x="125" y="107"/>
                  <a:pt x="126" y="106"/>
                  <a:pt x="126" y="106"/>
                </a:cubicBezTo>
                <a:cubicBezTo>
                  <a:pt x="127" y="106"/>
                  <a:pt x="129" y="108"/>
                  <a:pt x="129" y="109"/>
                </a:cubicBezTo>
                <a:cubicBezTo>
                  <a:pt x="129" y="110"/>
                  <a:pt x="128" y="111"/>
                  <a:pt x="128" y="113"/>
                </a:cubicBezTo>
                <a:cubicBezTo>
                  <a:pt x="129" y="114"/>
                  <a:pt x="132" y="114"/>
                  <a:pt x="134" y="115"/>
                </a:cubicBezTo>
                <a:cubicBezTo>
                  <a:pt x="135" y="114"/>
                  <a:pt x="134" y="112"/>
                  <a:pt x="134" y="111"/>
                </a:cubicBezTo>
                <a:cubicBezTo>
                  <a:pt x="134" y="110"/>
                  <a:pt x="134" y="110"/>
                  <a:pt x="134" y="109"/>
                </a:cubicBezTo>
                <a:cubicBezTo>
                  <a:pt x="134" y="108"/>
                  <a:pt x="133" y="107"/>
                  <a:pt x="133" y="106"/>
                </a:cubicBezTo>
                <a:cubicBezTo>
                  <a:pt x="133" y="103"/>
                  <a:pt x="135" y="102"/>
                  <a:pt x="137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2656670" y="1632457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2477828" y="1987863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稻壳儿小白白(http://dwz.cn/Wu2UP)"/>
          <p:cNvSpPr txBox="1">
            <a:spLocks noChangeArrowheads="1"/>
          </p:cNvSpPr>
          <p:nvPr/>
        </p:nvSpPr>
        <p:spPr bwMode="auto">
          <a:xfrm>
            <a:off x="2079855" y="3333654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稻壳儿小白白(http://dwz.cn/Wu2UP)"/>
          <p:cNvSpPr txBox="1">
            <a:spLocks noChangeArrowheads="1"/>
          </p:cNvSpPr>
          <p:nvPr/>
        </p:nvSpPr>
        <p:spPr bwMode="auto">
          <a:xfrm>
            <a:off x="1901013" y="3689060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稻壳儿小白白(http://dwz.cn/Wu2UP)"/>
          <p:cNvSpPr txBox="1">
            <a:spLocks noChangeArrowheads="1"/>
          </p:cNvSpPr>
          <p:nvPr/>
        </p:nvSpPr>
        <p:spPr bwMode="auto">
          <a:xfrm>
            <a:off x="2632560" y="5097998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稻壳儿小白白(http://dwz.cn/Wu2UP)"/>
          <p:cNvSpPr txBox="1">
            <a:spLocks noChangeArrowheads="1"/>
          </p:cNvSpPr>
          <p:nvPr/>
        </p:nvSpPr>
        <p:spPr bwMode="auto">
          <a:xfrm>
            <a:off x="2453718" y="5453404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稻壳儿小白白(http://dwz.cn/Wu2UP)"/>
          <p:cNvSpPr txBox="1">
            <a:spLocks noChangeArrowheads="1"/>
          </p:cNvSpPr>
          <p:nvPr/>
        </p:nvSpPr>
        <p:spPr bwMode="auto">
          <a:xfrm>
            <a:off x="7588477" y="1632457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稻壳儿小白白(http://dwz.cn/Wu2UP)"/>
          <p:cNvSpPr txBox="1">
            <a:spLocks noChangeArrowheads="1"/>
          </p:cNvSpPr>
          <p:nvPr/>
        </p:nvSpPr>
        <p:spPr bwMode="auto">
          <a:xfrm>
            <a:off x="7583255" y="1987863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8249583" y="3335624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8244361" y="3691030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稻壳儿小白白(http://dwz.cn/Wu2UP)"/>
          <p:cNvSpPr txBox="1">
            <a:spLocks noChangeArrowheads="1"/>
          </p:cNvSpPr>
          <p:nvPr/>
        </p:nvSpPr>
        <p:spPr bwMode="auto">
          <a:xfrm>
            <a:off x="7564705" y="5097998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b="1" dirty="0" smtClean="0"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稻壳儿小白白(http://dwz.cn/Wu2UP)"/>
          <p:cNvSpPr txBox="1">
            <a:spLocks noChangeArrowheads="1"/>
          </p:cNvSpPr>
          <p:nvPr/>
        </p:nvSpPr>
        <p:spPr bwMode="auto">
          <a:xfrm>
            <a:off x="7559483" y="5453404"/>
            <a:ext cx="228659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3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35535" y="2314048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35535" y="1331815"/>
            <a:ext cx="1224136" cy="1584176"/>
          </a:xfrm>
          <a:custGeom>
            <a:avLst/>
            <a:gdLst/>
            <a:ahLst/>
            <a:cxnLst/>
            <a:rect l="l" t="t" r="r" b="b"/>
            <a:pathLst>
              <a:path w="1224136" h="1584176">
                <a:moveTo>
                  <a:pt x="0" y="0"/>
                </a:moveTo>
                <a:lnTo>
                  <a:pt x="1224136" y="0"/>
                </a:lnTo>
                <a:lnTo>
                  <a:pt x="1224136" y="1584176"/>
                </a:lnTo>
                <a:lnTo>
                  <a:pt x="1071428" y="1584176"/>
                </a:lnTo>
                <a:cubicBezTo>
                  <a:pt x="1040189" y="1359094"/>
                  <a:pt x="846483" y="1186547"/>
                  <a:pt x="612476" y="1186547"/>
                </a:cubicBezTo>
                <a:cubicBezTo>
                  <a:pt x="378470" y="1186547"/>
                  <a:pt x="184763" y="1359094"/>
                  <a:pt x="153524" y="1584176"/>
                </a:cubicBezTo>
                <a:lnTo>
                  <a:pt x="0" y="1584176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4"/>
          <p:cNvSpPr/>
          <p:nvPr/>
        </p:nvSpPr>
        <p:spPr>
          <a:xfrm>
            <a:off x="2535535" y="3034128"/>
            <a:ext cx="1224136" cy="3136793"/>
          </a:xfrm>
          <a:custGeom>
            <a:avLst/>
            <a:gdLst/>
            <a:ahLst/>
            <a:cxnLst/>
            <a:rect l="l" t="t" r="r" b="b"/>
            <a:pathLst>
              <a:path w="1224136" h="3136793">
                <a:moveTo>
                  <a:pt x="0" y="0"/>
                </a:moveTo>
                <a:lnTo>
                  <a:pt x="150406" y="0"/>
                </a:lnTo>
                <a:cubicBezTo>
                  <a:pt x="172933" y="234562"/>
                  <a:pt x="371215" y="417093"/>
                  <a:pt x="612128" y="417093"/>
                </a:cubicBezTo>
                <a:cubicBezTo>
                  <a:pt x="853042" y="417093"/>
                  <a:pt x="1051323" y="234562"/>
                  <a:pt x="1073850" y="0"/>
                </a:cubicBezTo>
                <a:lnTo>
                  <a:pt x="1224136" y="0"/>
                </a:lnTo>
                <a:lnTo>
                  <a:pt x="1224136" y="3136793"/>
                </a:lnTo>
                <a:lnTo>
                  <a:pt x="0" y="31367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762258" y="2592639"/>
            <a:ext cx="770690" cy="770690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61"/>
          <p:cNvSpPr txBox="1"/>
          <p:nvPr/>
        </p:nvSpPr>
        <p:spPr>
          <a:xfrm>
            <a:off x="2817652" y="1593968"/>
            <a:ext cx="65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01</a:t>
            </a:r>
            <a:endParaRPr lang="zh-CN" altLang="en-US" sz="40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29831" y="2746096"/>
            <a:ext cx="235545" cy="471090"/>
            <a:chOff x="2811463" y="2610352"/>
            <a:chExt cx="235545" cy="471090"/>
          </a:xfrm>
          <a:solidFill>
            <a:schemeClr val="bg1"/>
          </a:solidFill>
        </p:grpSpPr>
        <p:sp>
          <p:nvSpPr>
            <p:cNvPr id="13" name="Freeform 26"/>
            <p:cNvSpPr>
              <a:spLocks noEditPoints="1"/>
            </p:cNvSpPr>
            <p:nvPr/>
          </p:nvSpPr>
          <p:spPr bwMode="auto">
            <a:xfrm flipH="1">
              <a:off x="2811463" y="2610352"/>
              <a:ext cx="235545" cy="471090"/>
            </a:xfrm>
            <a:custGeom>
              <a:avLst/>
              <a:gdLst>
                <a:gd name="T0" fmla="*/ 112 w 144"/>
                <a:gd name="T1" fmla="*/ 156 h 288"/>
                <a:gd name="T2" fmla="*/ 112 w 144"/>
                <a:gd name="T3" fmla="*/ 40 h 288"/>
                <a:gd name="T4" fmla="*/ 72 w 144"/>
                <a:gd name="T5" fmla="*/ 0 h 288"/>
                <a:gd name="T6" fmla="*/ 32 w 144"/>
                <a:gd name="T7" fmla="*/ 40 h 288"/>
                <a:gd name="T8" fmla="*/ 32 w 144"/>
                <a:gd name="T9" fmla="*/ 156 h 288"/>
                <a:gd name="T10" fmla="*/ 0 w 144"/>
                <a:gd name="T11" fmla="*/ 216 h 288"/>
                <a:gd name="T12" fmla="*/ 72 w 144"/>
                <a:gd name="T13" fmla="*/ 288 h 288"/>
                <a:gd name="T14" fmla="*/ 144 w 144"/>
                <a:gd name="T15" fmla="*/ 216 h 288"/>
                <a:gd name="T16" fmla="*/ 112 w 144"/>
                <a:gd name="T17" fmla="*/ 156 h 288"/>
                <a:gd name="T18" fmla="*/ 72 w 144"/>
                <a:gd name="T19" fmla="*/ 272 h 288"/>
                <a:gd name="T20" fmla="*/ 16 w 144"/>
                <a:gd name="T21" fmla="*/ 216 h 288"/>
                <a:gd name="T22" fmla="*/ 16 w 144"/>
                <a:gd name="T23" fmla="*/ 209 h 288"/>
                <a:gd name="T24" fmla="*/ 17 w 144"/>
                <a:gd name="T25" fmla="*/ 207 h 288"/>
                <a:gd name="T26" fmla="*/ 18 w 144"/>
                <a:gd name="T27" fmla="*/ 202 h 288"/>
                <a:gd name="T28" fmla="*/ 18 w 144"/>
                <a:gd name="T29" fmla="*/ 200 h 288"/>
                <a:gd name="T30" fmla="*/ 20 w 144"/>
                <a:gd name="T31" fmla="*/ 195 h 288"/>
                <a:gd name="T32" fmla="*/ 21 w 144"/>
                <a:gd name="T33" fmla="*/ 193 h 288"/>
                <a:gd name="T34" fmla="*/ 23 w 144"/>
                <a:gd name="T35" fmla="*/ 189 h 288"/>
                <a:gd name="T36" fmla="*/ 24 w 144"/>
                <a:gd name="T37" fmla="*/ 187 h 288"/>
                <a:gd name="T38" fmla="*/ 27 w 144"/>
                <a:gd name="T39" fmla="*/ 183 h 288"/>
                <a:gd name="T40" fmla="*/ 29 w 144"/>
                <a:gd name="T41" fmla="*/ 181 h 288"/>
                <a:gd name="T42" fmla="*/ 32 w 144"/>
                <a:gd name="T43" fmla="*/ 177 h 288"/>
                <a:gd name="T44" fmla="*/ 34 w 144"/>
                <a:gd name="T45" fmla="*/ 175 h 288"/>
                <a:gd name="T46" fmla="*/ 37 w 144"/>
                <a:gd name="T47" fmla="*/ 173 h 288"/>
                <a:gd name="T48" fmla="*/ 39 w 144"/>
                <a:gd name="T49" fmla="*/ 171 h 288"/>
                <a:gd name="T50" fmla="*/ 41 w 144"/>
                <a:gd name="T51" fmla="*/ 169 h 288"/>
                <a:gd name="T52" fmla="*/ 48 w 144"/>
                <a:gd name="T53" fmla="*/ 156 h 288"/>
                <a:gd name="T54" fmla="*/ 48 w 144"/>
                <a:gd name="T55" fmla="*/ 120 h 288"/>
                <a:gd name="T56" fmla="*/ 48 w 144"/>
                <a:gd name="T57" fmla="*/ 40 h 288"/>
                <a:gd name="T58" fmla="*/ 72 w 144"/>
                <a:gd name="T59" fmla="*/ 16 h 288"/>
                <a:gd name="T60" fmla="*/ 96 w 144"/>
                <a:gd name="T61" fmla="*/ 40 h 288"/>
                <a:gd name="T62" fmla="*/ 96 w 144"/>
                <a:gd name="T63" fmla="*/ 120 h 288"/>
                <a:gd name="T64" fmla="*/ 96 w 144"/>
                <a:gd name="T65" fmla="*/ 156 h 288"/>
                <a:gd name="T66" fmla="*/ 103 w 144"/>
                <a:gd name="T67" fmla="*/ 169 h 288"/>
                <a:gd name="T68" fmla="*/ 105 w 144"/>
                <a:gd name="T69" fmla="*/ 171 h 288"/>
                <a:gd name="T70" fmla="*/ 107 w 144"/>
                <a:gd name="T71" fmla="*/ 173 h 288"/>
                <a:gd name="T72" fmla="*/ 110 w 144"/>
                <a:gd name="T73" fmla="*/ 175 h 288"/>
                <a:gd name="T74" fmla="*/ 112 w 144"/>
                <a:gd name="T75" fmla="*/ 177 h 288"/>
                <a:gd name="T76" fmla="*/ 115 w 144"/>
                <a:gd name="T77" fmla="*/ 181 h 288"/>
                <a:gd name="T78" fmla="*/ 117 w 144"/>
                <a:gd name="T79" fmla="*/ 183 h 288"/>
                <a:gd name="T80" fmla="*/ 120 w 144"/>
                <a:gd name="T81" fmla="*/ 187 h 288"/>
                <a:gd name="T82" fmla="*/ 121 w 144"/>
                <a:gd name="T83" fmla="*/ 189 h 288"/>
                <a:gd name="T84" fmla="*/ 123 w 144"/>
                <a:gd name="T85" fmla="*/ 193 h 288"/>
                <a:gd name="T86" fmla="*/ 124 w 144"/>
                <a:gd name="T87" fmla="*/ 195 h 288"/>
                <a:gd name="T88" fmla="*/ 126 w 144"/>
                <a:gd name="T89" fmla="*/ 200 h 288"/>
                <a:gd name="T90" fmla="*/ 126 w 144"/>
                <a:gd name="T91" fmla="*/ 202 h 288"/>
                <a:gd name="T92" fmla="*/ 127 w 144"/>
                <a:gd name="T93" fmla="*/ 207 h 288"/>
                <a:gd name="T94" fmla="*/ 128 w 144"/>
                <a:gd name="T95" fmla="*/ 209 h 288"/>
                <a:gd name="T96" fmla="*/ 128 w 144"/>
                <a:gd name="T97" fmla="*/ 216 h 288"/>
                <a:gd name="T98" fmla="*/ 72 w 144"/>
                <a:gd name="T99" fmla="*/ 27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288">
                  <a:moveTo>
                    <a:pt x="112" y="156"/>
                  </a:moveTo>
                  <a:cubicBezTo>
                    <a:pt x="112" y="40"/>
                    <a:pt x="112" y="40"/>
                    <a:pt x="112" y="40"/>
                  </a:cubicBezTo>
                  <a:cubicBezTo>
                    <a:pt x="112" y="18"/>
                    <a:pt x="94" y="0"/>
                    <a:pt x="72" y="0"/>
                  </a:cubicBezTo>
                  <a:cubicBezTo>
                    <a:pt x="50" y="0"/>
                    <a:pt x="32" y="18"/>
                    <a:pt x="32" y="40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12" y="170"/>
                    <a:pt x="0" y="192"/>
                    <a:pt x="0" y="216"/>
                  </a:cubicBezTo>
                  <a:cubicBezTo>
                    <a:pt x="0" y="256"/>
                    <a:pt x="32" y="288"/>
                    <a:pt x="72" y="288"/>
                  </a:cubicBezTo>
                  <a:cubicBezTo>
                    <a:pt x="112" y="288"/>
                    <a:pt x="144" y="256"/>
                    <a:pt x="144" y="216"/>
                  </a:cubicBezTo>
                  <a:cubicBezTo>
                    <a:pt x="144" y="192"/>
                    <a:pt x="132" y="170"/>
                    <a:pt x="112" y="156"/>
                  </a:cubicBezTo>
                  <a:close/>
                  <a:moveTo>
                    <a:pt x="72" y="272"/>
                  </a:moveTo>
                  <a:cubicBezTo>
                    <a:pt x="41" y="272"/>
                    <a:pt x="16" y="247"/>
                    <a:pt x="16" y="216"/>
                  </a:cubicBezTo>
                  <a:cubicBezTo>
                    <a:pt x="16" y="214"/>
                    <a:pt x="16" y="211"/>
                    <a:pt x="16" y="209"/>
                  </a:cubicBezTo>
                  <a:cubicBezTo>
                    <a:pt x="17" y="208"/>
                    <a:pt x="17" y="208"/>
                    <a:pt x="17" y="207"/>
                  </a:cubicBezTo>
                  <a:cubicBezTo>
                    <a:pt x="17" y="205"/>
                    <a:pt x="17" y="204"/>
                    <a:pt x="18" y="202"/>
                  </a:cubicBezTo>
                  <a:cubicBezTo>
                    <a:pt x="18" y="201"/>
                    <a:pt x="18" y="201"/>
                    <a:pt x="18" y="200"/>
                  </a:cubicBezTo>
                  <a:cubicBezTo>
                    <a:pt x="19" y="198"/>
                    <a:pt x="19" y="197"/>
                    <a:pt x="20" y="195"/>
                  </a:cubicBezTo>
                  <a:cubicBezTo>
                    <a:pt x="20" y="194"/>
                    <a:pt x="21" y="194"/>
                    <a:pt x="21" y="193"/>
                  </a:cubicBezTo>
                  <a:cubicBezTo>
                    <a:pt x="22" y="192"/>
                    <a:pt x="22" y="190"/>
                    <a:pt x="23" y="189"/>
                  </a:cubicBezTo>
                  <a:cubicBezTo>
                    <a:pt x="24" y="188"/>
                    <a:pt x="24" y="187"/>
                    <a:pt x="24" y="187"/>
                  </a:cubicBezTo>
                  <a:cubicBezTo>
                    <a:pt x="25" y="185"/>
                    <a:pt x="26" y="184"/>
                    <a:pt x="27" y="183"/>
                  </a:cubicBezTo>
                  <a:cubicBezTo>
                    <a:pt x="28" y="182"/>
                    <a:pt x="28" y="181"/>
                    <a:pt x="29" y="181"/>
                  </a:cubicBezTo>
                  <a:cubicBezTo>
                    <a:pt x="30" y="180"/>
                    <a:pt x="31" y="179"/>
                    <a:pt x="32" y="177"/>
                  </a:cubicBezTo>
                  <a:cubicBezTo>
                    <a:pt x="32" y="177"/>
                    <a:pt x="33" y="176"/>
                    <a:pt x="34" y="175"/>
                  </a:cubicBezTo>
                  <a:cubicBezTo>
                    <a:pt x="35" y="174"/>
                    <a:pt x="36" y="174"/>
                    <a:pt x="37" y="173"/>
                  </a:cubicBezTo>
                  <a:cubicBezTo>
                    <a:pt x="38" y="172"/>
                    <a:pt x="38" y="171"/>
                    <a:pt x="39" y="171"/>
                  </a:cubicBezTo>
                  <a:cubicBezTo>
                    <a:pt x="40" y="170"/>
                    <a:pt x="40" y="170"/>
                    <a:pt x="41" y="169"/>
                  </a:cubicBezTo>
                  <a:cubicBezTo>
                    <a:pt x="45" y="167"/>
                    <a:pt x="48" y="162"/>
                    <a:pt x="48" y="156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27"/>
                    <a:pt x="59" y="16"/>
                    <a:pt x="72" y="16"/>
                  </a:cubicBezTo>
                  <a:cubicBezTo>
                    <a:pt x="85" y="16"/>
                    <a:pt x="96" y="27"/>
                    <a:pt x="96" y="4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96" y="162"/>
                    <a:pt x="99" y="167"/>
                    <a:pt x="103" y="169"/>
                  </a:cubicBezTo>
                  <a:cubicBezTo>
                    <a:pt x="104" y="170"/>
                    <a:pt x="104" y="170"/>
                    <a:pt x="105" y="171"/>
                  </a:cubicBezTo>
                  <a:cubicBezTo>
                    <a:pt x="106" y="171"/>
                    <a:pt x="106" y="172"/>
                    <a:pt x="107" y="173"/>
                  </a:cubicBezTo>
                  <a:cubicBezTo>
                    <a:pt x="108" y="174"/>
                    <a:pt x="109" y="174"/>
                    <a:pt x="110" y="175"/>
                  </a:cubicBezTo>
                  <a:cubicBezTo>
                    <a:pt x="111" y="176"/>
                    <a:pt x="112" y="177"/>
                    <a:pt x="112" y="177"/>
                  </a:cubicBezTo>
                  <a:cubicBezTo>
                    <a:pt x="113" y="179"/>
                    <a:pt x="114" y="180"/>
                    <a:pt x="115" y="181"/>
                  </a:cubicBezTo>
                  <a:cubicBezTo>
                    <a:pt x="116" y="181"/>
                    <a:pt x="116" y="182"/>
                    <a:pt x="117" y="183"/>
                  </a:cubicBezTo>
                  <a:cubicBezTo>
                    <a:pt x="118" y="184"/>
                    <a:pt x="119" y="185"/>
                    <a:pt x="120" y="187"/>
                  </a:cubicBezTo>
                  <a:cubicBezTo>
                    <a:pt x="120" y="187"/>
                    <a:pt x="120" y="188"/>
                    <a:pt x="121" y="189"/>
                  </a:cubicBezTo>
                  <a:cubicBezTo>
                    <a:pt x="122" y="190"/>
                    <a:pt x="122" y="192"/>
                    <a:pt x="123" y="193"/>
                  </a:cubicBezTo>
                  <a:cubicBezTo>
                    <a:pt x="123" y="194"/>
                    <a:pt x="124" y="194"/>
                    <a:pt x="124" y="195"/>
                  </a:cubicBezTo>
                  <a:cubicBezTo>
                    <a:pt x="125" y="197"/>
                    <a:pt x="125" y="198"/>
                    <a:pt x="126" y="200"/>
                  </a:cubicBezTo>
                  <a:cubicBezTo>
                    <a:pt x="126" y="201"/>
                    <a:pt x="126" y="201"/>
                    <a:pt x="126" y="202"/>
                  </a:cubicBezTo>
                  <a:cubicBezTo>
                    <a:pt x="127" y="204"/>
                    <a:pt x="127" y="205"/>
                    <a:pt x="127" y="207"/>
                  </a:cubicBezTo>
                  <a:cubicBezTo>
                    <a:pt x="127" y="208"/>
                    <a:pt x="127" y="208"/>
                    <a:pt x="128" y="209"/>
                  </a:cubicBezTo>
                  <a:cubicBezTo>
                    <a:pt x="128" y="211"/>
                    <a:pt x="128" y="214"/>
                    <a:pt x="128" y="216"/>
                  </a:cubicBezTo>
                  <a:cubicBezTo>
                    <a:pt x="128" y="247"/>
                    <a:pt x="103" y="272"/>
                    <a:pt x="72" y="27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Freeform 27"/>
            <p:cNvSpPr/>
            <p:nvPr/>
          </p:nvSpPr>
          <p:spPr bwMode="auto">
            <a:xfrm flipH="1">
              <a:off x="2863583" y="2806807"/>
              <a:ext cx="131304" cy="222515"/>
            </a:xfrm>
            <a:custGeom>
              <a:avLst/>
              <a:gdLst>
                <a:gd name="T0" fmla="*/ 79 w 80"/>
                <a:gd name="T1" fmla="*/ 90 h 136"/>
                <a:gd name="T2" fmla="*/ 79 w 80"/>
                <a:gd name="T3" fmla="*/ 86 h 136"/>
                <a:gd name="T4" fmla="*/ 78 w 80"/>
                <a:gd name="T5" fmla="*/ 85 h 136"/>
                <a:gd name="T6" fmla="*/ 77 w 80"/>
                <a:gd name="T7" fmla="*/ 81 h 136"/>
                <a:gd name="T8" fmla="*/ 76 w 80"/>
                <a:gd name="T9" fmla="*/ 80 h 136"/>
                <a:gd name="T10" fmla="*/ 75 w 80"/>
                <a:gd name="T11" fmla="*/ 76 h 136"/>
                <a:gd name="T12" fmla="*/ 74 w 80"/>
                <a:gd name="T13" fmla="*/ 75 h 136"/>
                <a:gd name="T14" fmla="*/ 72 w 80"/>
                <a:gd name="T15" fmla="*/ 72 h 136"/>
                <a:gd name="T16" fmla="*/ 71 w 80"/>
                <a:gd name="T17" fmla="*/ 71 h 136"/>
                <a:gd name="T18" fmla="*/ 69 w 80"/>
                <a:gd name="T19" fmla="*/ 68 h 136"/>
                <a:gd name="T20" fmla="*/ 67 w 80"/>
                <a:gd name="T21" fmla="*/ 67 h 136"/>
                <a:gd name="T22" fmla="*/ 65 w 80"/>
                <a:gd name="T23" fmla="*/ 65 h 136"/>
                <a:gd name="T24" fmla="*/ 63 w 80"/>
                <a:gd name="T25" fmla="*/ 64 h 136"/>
                <a:gd name="T26" fmla="*/ 60 w 80"/>
                <a:gd name="T27" fmla="*/ 61 h 136"/>
                <a:gd name="T28" fmla="*/ 48 w 80"/>
                <a:gd name="T29" fmla="*/ 54 h 136"/>
                <a:gd name="T30" fmla="*/ 48 w 80"/>
                <a:gd name="T31" fmla="*/ 36 h 136"/>
                <a:gd name="T32" fmla="*/ 48 w 80"/>
                <a:gd name="T33" fmla="*/ 0 h 136"/>
                <a:gd name="T34" fmla="*/ 32 w 80"/>
                <a:gd name="T35" fmla="*/ 0 h 136"/>
                <a:gd name="T36" fmla="*/ 32 w 80"/>
                <a:gd name="T37" fmla="*/ 36 h 136"/>
                <a:gd name="T38" fmla="*/ 32 w 80"/>
                <a:gd name="T39" fmla="*/ 54 h 136"/>
                <a:gd name="T40" fmla="*/ 20 w 80"/>
                <a:gd name="T41" fmla="*/ 61 h 136"/>
                <a:gd name="T42" fmla="*/ 17 w 80"/>
                <a:gd name="T43" fmla="*/ 64 h 136"/>
                <a:gd name="T44" fmla="*/ 15 w 80"/>
                <a:gd name="T45" fmla="*/ 65 h 136"/>
                <a:gd name="T46" fmla="*/ 13 w 80"/>
                <a:gd name="T47" fmla="*/ 67 h 136"/>
                <a:gd name="T48" fmla="*/ 11 w 80"/>
                <a:gd name="T49" fmla="*/ 68 h 136"/>
                <a:gd name="T50" fmla="*/ 9 w 80"/>
                <a:gd name="T51" fmla="*/ 71 h 136"/>
                <a:gd name="T52" fmla="*/ 8 w 80"/>
                <a:gd name="T53" fmla="*/ 72 h 136"/>
                <a:gd name="T54" fmla="*/ 6 w 80"/>
                <a:gd name="T55" fmla="*/ 75 h 136"/>
                <a:gd name="T56" fmla="*/ 5 w 80"/>
                <a:gd name="T57" fmla="*/ 76 h 136"/>
                <a:gd name="T58" fmla="*/ 4 w 80"/>
                <a:gd name="T59" fmla="*/ 80 h 136"/>
                <a:gd name="T60" fmla="*/ 3 w 80"/>
                <a:gd name="T61" fmla="*/ 81 h 136"/>
                <a:gd name="T62" fmla="*/ 2 w 80"/>
                <a:gd name="T63" fmla="*/ 85 h 136"/>
                <a:gd name="T64" fmla="*/ 1 w 80"/>
                <a:gd name="T65" fmla="*/ 86 h 136"/>
                <a:gd name="T66" fmla="*/ 1 w 80"/>
                <a:gd name="T67" fmla="*/ 90 h 136"/>
                <a:gd name="T68" fmla="*/ 0 w 80"/>
                <a:gd name="T69" fmla="*/ 91 h 136"/>
                <a:gd name="T70" fmla="*/ 0 w 80"/>
                <a:gd name="T71" fmla="*/ 96 h 136"/>
                <a:gd name="T72" fmla="*/ 40 w 80"/>
                <a:gd name="T73" fmla="*/ 136 h 136"/>
                <a:gd name="T74" fmla="*/ 80 w 80"/>
                <a:gd name="T75" fmla="*/ 96 h 136"/>
                <a:gd name="T76" fmla="*/ 80 w 80"/>
                <a:gd name="T77" fmla="*/ 91 h 136"/>
                <a:gd name="T78" fmla="*/ 79 w 80"/>
                <a:gd name="T79" fmla="*/ 9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" h="136">
                  <a:moveTo>
                    <a:pt x="79" y="90"/>
                  </a:moveTo>
                  <a:cubicBezTo>
                    <a:pt x="79" y="88"/>
                    <a:pt x="79" y="87"/>
                    <a:pt x="79" y="86"/>
                  </a:cubicBezTo>
                  <a:cubicBezTo>
                    <a:pt x="79" y="85"/>
                    <a:pt x="78" y="85"/>
                    <a:pt x="78" y="85"/>
                  </a:cubicBezTo>
                  <a:cubicBezTo>
                    <a:pt x="78" y="83"/>
                    <a:pt x="77" y="82"/>
                    <a:pt x="77" y="81"/>
                  </a:cubicBezTo>
                  <a:cubicBezTo>
                    <a:pt x="77" y="81"/>
                    <a:pt x="77" y="80"/>
                    <a:pt x="76" y="80"/>
                  </a:cubicBezTo>
                  <a:cubicBezTo>
                    <a:pt x="76" y="79"/>
                    <a:pt x="75" y="78"/>
                    <a:pt x="75" y="76"/>
                  </a:cubicBezTo>
                  <a:cubicBezTo>
                    <a:pt x="75" y="76"/>
                    <a:pt x="74" y="76"/>
                    <a:pt x="74" y="75"/>
                  </a:cubicBezTo>
                  <a:cubicBezTo>
                    <a:pt x="73" y="74"/>
                    <a:pt x="73" y="73"/>
                    <a:pt x="72" y="72"/>
                  </a:cubicBezTo>
                  <a:cubicBezTo>
                    <a:pt x="72" y="72"/>
                    <a:pt x="71" y="71"/>
                    <a:pt x="71" y="71"/>
                  </a:cubicBezTo>
                  <a:cubicBezTo>
                    <a:pt x="70" y="70"/>
                    <a:pt x="70" y="69"/>
                    <a:pt x="69" y="68"/>
                  </a:cubicBezTo>
                  <a:cubicBezTo>
                    <a:pt x="68" y="68"/>
                    <a:pt x="68" y="67"/>
                    <a:pt x="67" y="67"/>
                  </a:cubicBezTo>
                  <a:cubicBezTo>
                    <a:pt x="67" y="66"/>
                    <a:pt x="66" y="66"/>
                    <a:pt x="65" y="65"/>
                  </a:cubicBezTo>
                  <a:cubicBezTo>
                    <a:pt x="65" y="65"/>
                    <a:pt x="64" y="64"/>
                    <a:pt x="63" y="64"/>
                  </a:cubicBezTo>
                  <a:cubicBezTo>
                    <a:pt x="62" y="63"/>
                    <a:pt x="61" y="62"/>
                    <a:pt x="60" y="61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2"/>
                    <a:pt x="18" y="63"/>
                    <a:pt x="17" y="64"/>
                  </a:cubicBezTo>
                  <a:cubicBezTo>
                    <a:pt x="16" y="64"/>
                    <a:pt x="15" y="65"/>
                    <a:pt x="15" y="65"/>
                  </a:cubicBezTo>
                  <a:cubicBezTo>
                    <a:pt x="14" y="66"/>
                    <a:pt x="13" y="66"/>
                    <a:pt x="13" y="67"/>
                  </a:cubicBezTo>
                  <a:cubicBezTo>
                    <a:pt x="12" y="67"/>
                    <a:pt x="12" y="68"/>
                    <a:pt x="11" y="68"/>
                  </a:cubicBezTo>
                  <a:cubicBezTo>
                    <a:pt x="10" y="69"/>
                    <a:pt x="10" y="70"/>
                    <a:pt x="9" y="71"/>
                  </a:cubicBezTo>
                  <a:cubicBezTo>
                    <a:pt x="9" y="71"/>
                    <a:pt x="8" y="72"/>
                    <a:pt x="8" y="72"/>
                  </a:cubicBezTo>
                  <a:cubicBezTo>
                    <a:pt x="7" y="73"/>
                    <a:pt x="7" y="74"/>
                    <a:pt x="6" y="75"/>
                  </a:cubicBezTo>
                  <a:cubicBezTo>
                    <a:pt x="6" y="76"/>
                    <a:pt x="5" y="76"/>
                    <a:pt x="5" y="76"/>
                  </a:cubicBezTo>
                  <a:cubicBezTo>
                    <a:pt x="5" y="78"/>
                    <a:pt x="4" y="79"/>
                    <a:pt x="4" y="80"/>
                  </a:cubicBezTo>
                  <a:cubicBezTo>
                    <a:pt x="3" y="80"/>
                    <a:pt x="3" y="81"/>
                    <a:pt x="3" y="81"/>
                  </a:cubicBezTo>
                  <a:cubicBezTo>
                    <a:pt x="2" y="82"/>
                    <a:pt x="2" y="83"/>
                    <a:pt x="2" y="85"/>
                  </a:cubicBezTo>
                  <a:cubicBezTo>
                    <a:pt x="2" y="85"/>
                    <a:pt x="1" y="85"/>
                    <a:pt x="1" y="86"/>
                  </a:cubicBezTo>
                  <a:cubicBezTo>
                    <a:pt x="1" y="87"/>
                    <a:pt x="1" y="88"/>
                    <a:pt x="1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3"/>
                    <a:pt x="0" y="94"/>
                    <a:pt x="0" y="96"/>
                  </a:cubicBezTo>
                  <a:cubicBezTo>
                    <a:pt x="0" y="118"/>
                    <a:pt x="18" y="136"/>
                    <a:pt x="40" y="136"/>
                  </a:cubicBezTo>
                  <a:cubicBezTo>
                    <a:pt x="62" y="136"/>
                    <a:pt x="80" y="118"/>
                    <a:pt x="80" y="96"/>
                  </a:cubicBezTo>
                  <a:cubicBezTo>
                    <a:pt x="80" y="94"/>
                    <a:pt x="80" y="93"/>
                    <a:pt x="80" y="91"/>
                  </a:cubicBezTo>
                  <a:cubicBezTo>
                    <a:pt x="80" y="90"/>
                    <a:pt x="79" y="90"/>
                    <a:pt x="7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4026198" y="2314048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"/>
          <p:cNvSpPr/>
          <p:nvPr/>
        </p:nvSpPr>
        <p:spPr>
          <a:xfrm>
            <a:off x="4026198" y="1331815"/>
            <a:ext cx="1224136" cy="1584176"/>
          </a:xfrm>
          <a:custGeom>
            <a:avLst/>
            <a:gdLst/>
            <a:ahLst/>
            <a:cxnLst/>
            <a:rect l="l" t="t" r="r" b="b"/>
            <a:pathLst>
              <a:path w="1224136" h="1584176">
                <a:moveTo>
                  <a:pt x="0" y="0"/>
                </a:moveTo>
                <a:lnTo>
                  <a:pt x="1224136" y="0"/>
                </a:lnTo>
                <a:lnTo>
                  <a:pt x="1224136" y="1584176"/>
                </a:lnTo>
                <a:lnTo>
                  <a:pt x="1071428" y="1584176"/>
                </a:lnTo>
                <a:cubicBezTo>
                  <a:pt x="1040189" y="1359094"/>
                  <a:pt x="846483" y="1186547"/>
                  <a:pt x="612476" y="1186547"/>
                </a:cubicBezTo>
                <a:cubicBezTo>
                  <a:pt x="378470" y="1186547"/>
                  <a:pt x="184763" y="1359094"/>
                  <a:pt x="153524" y="1584176"/>
                </a:cubicBezTo>
                <a:lnTo>
                  <a:pt x="0" y="1584176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4"/>
          <p:cNvSpPr/>
          <p:nvPr/>
        </p:nvSpPr>
        <p:spPr>
          <a:xfrm>
            <a:off x="4026198" y="3034128"/>
            <a:ext cx="1224136" cy="3136793"/>
          </a:xfrm>
          <a:custGeom>
            <a:avLst/>
            <a:gdLst/>
            <a:ahLst/>
            <a:cxnLst/>
            <a:rect l="l" t="t" r="r" b="b"/>
            <a:pathLst>
              <a:path w="1224136" h="3136793">
                <a:moveTo>
                  <a:pt x="0" y="0"/>
                </a:moveTo>
                <a:lnTo>
                  <a:pt x="150406" y="0"/>
                </a:lnTo>
                <a:cubicBezTo>
                  <a:pt x="172933" y="234562"/>
                  <a:pt x="371215" y="417093"/>
                  <a:pt x="612128" y="417093"/>
                </a:cubicBezTo>
                <a:cubicBezTo>
                  <a:pt x="853042" y="417093"/>
                  <a:pt x="1051323" y="234562"/>
                  <a:pt x="1073850" y="0"/>
                </a:cubicBezTo>
                <a:lnTo>
                  <a:pt x="1224136" y="0"/>
                </a:lnTo>
                <a:lnTo>
                  <a:pt x="1224136" y="3136793"/>
                </a:lnTo>
                <a:lnTo>
                  <a:pt x="0" y="31367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252921" y="2596859"/>
            <a:ext cx="770690" cy="770690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62"/>
          <p:cNvSpPr txBox="1"/>
          <p:nvPr/>
        </p:nvSpPr>
        <p:spPr>
          <a:xfrm>
            <a:off x="4268252" y="1593968"/>
            <a:ext cx="74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02</a:t>
            </a:r>
            <a:endParaRPr lang="zh-CN" altLang="en-US" sz="40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Freeform 22"/>
          <p:cNvSpPr>
            <a:spLocks noEditPoints="1"/>
          </p:cNvSpPr>
          <p:nvPr/>
        </p:nvSpPr>
        <p:spPr bwMode="auto">
          <a:xfrm flipH="1">
            <a:off x="4402220" y="2788545"/>
            <a:ext cx="472093" cy="378877"/>
          </a:xfrm>
          <a:custGeom>
            <a:avLst/>
            <a:gdLst>
              <a:gd name="T0" fmla="*/ 144 w 288"/>
              <a:gd name="T1" fmla="*/ 0 h 232"/>
              <a:gd name="T2" fmla="*/ 0 w 288"/>
              <a:gd name="T3" fmla="*/ 116 h 232"/>
              <a:gd name="T4" fmla="*/ 33 w 288"/>
              <a:gd name="T5" fmla="*/ 160 h 232"/>
              <a:gd name="T6" fmla="*/ 84 w 288"/>
              <a:gd name="T7" fmla="*/ 154 h 232"/>
              <a:gd name="T8" fmla="*/ 112 w 288"/>
              <a:gd name="T9" fmla="*/ 165 h 232"/>
              <a:gd name="T10" fmla="*/ 144 w 288"/>
              <a:gd name="T11" fmla="*/ 232 h 232"/>
              <a:gd name="T12" fmla="*/ 288 w 288"/>
              <a:gd name="T13" fmla="*/ 116 h 232"/>
              <a:gd name="T14" fmla="*/ 144 w 288"/>
              <a:gd name="T15" fmla="*/ 0 h 232"/>
              <a:gd name="T16" fmla="*/ 60 w 288"/>
              <a:gd name="T17" fmla="*/ 104 h 232"/>
              <a:gd name="T18" fmla="*/ 40 w 288"/>
              <a:gd name="T19" fmla="*/ 84 h 232"/>
              <a:gd name="T20" fmla="*/ 60 w 288"/>
              <a:gd name="T21" fmla="*/ 64 h 232"/>
              <a:gd name="T22" fmla="*/ 80 w 288"/>
              <a:gd name="T23" fmla="*/ 84 h 232"/>
              <a:gd name="T24" fmla="*/ 60 w 288"/>
              <a:gd name="T25" fmla="*/ 104 h 232"/>
              <a:gd name="T26" fmla="*/ 116 w 288"/>
              <a:gd name="T27" fmla="*/ 64 h 232"/>
              <a:gd name="T28" fmla="*/ 96 w 288"/>
              <a:gd name="T29" fmla="*/ 44 h 232"/>
              <a:gd name="T30" fmla="*/ 116 w 288"/>
              <a:gd name="T31" fmla="*/ 24 h 232"/>
              <a:gd name="T32" fmla="*/ 136 w 288"/>
              <a:gd name="T33" fmla="*/ 44 h 232"/>
              <a:gd name="T34" fmla="*/ 116 w 288"/>
              <a:gd name="T35" fmla="*/ 64 h 232"/>
              <a:gd name="T36" fmla="*/ 164 w 288"/>
              <a:gd name="T37" fmla="*/ 216 h 232"/>
              <a:gd name="T38" fmla="*/ 136 w 288"/>
              <a:gd name="T39" fmla="*/ 196 h 232"/>
              <a:gd name="T40" fmla="*/ 164 w 288"/>
              <a:gd name="T41" fmla="*/ 176 h 232"/>
              <a:gd name="T42" fmla="*/ 192 w 288"/>
              <a:gd name="T43" fmla="*/ 196 h 232"/>
              <a:gd name="T44" fmla="*/ 164 w 288"/>
              <a:gd name="T45" fmla="*/ 216 h 232"/>
              <a:gd name="T46" fmla="*/ 172 w 288"/>
              <a:gd name="T47" fmla="*/ 64 h 232"/>
              <a:gd name="T48" fmla="*/ 152 w 288"/>
              <a:gd name="T49" fmla="*/ 44 h 232"/>
              <a:gd name="T50" fmla="*/ 172 w 288"/>
              <a:gd name="T51" fmla="*/ 24 h 232"/>
              <a:gd name="T52" fmla="*/ 192 w 288"/>
              <a:gd name="T53" fmla="*/ 44 h 232"/>
              <a:gd name="T54" fmla="*/ 172 w 288"/>
              <a:gd name="T55" fmla="*/ 64 h 232"/>
              <a:gd name="T56" fmla="*/ 208 w 288"/>
              <a:gd name="T57" fmla="*/ 76 h 232"/>
              <a:gd name="T58" fmla="*/ 228 w 288"/>
              <a:gd name="T59" fmla="*/ 56 h 232"/>
              <a:gd name="T60" fmla="*/ 248 w 288"/>
              <a:gd name="T61" fmla="*/ 76 h 232"/>
              <a:gd name="T62" fmla="*/ 228 w 288"/>
              <a:gd name="T63" fmla="*/ 96 h 232"/>
              <a:gd name="T64" fmla="*/ 208 w 288"/>
              <a:gd name="T65" fmla="*/ 76 h 232"/>
              <a:gd name="T66" fmla="*/ 264 w 288"/>
              <a:gd name="T67" fmla="*/ 132 h 232"/>
              <a:gd name="T68" fmla="*/ 244 w 288"/>
              <a:gd name="T69" fmla="*/ 152 h 232"/>
              <a:gd name="T70" fmla="*/ 224 w 288"/>
              <a:gd name="T71" fmla="*/ 132 h 232"/>
              <a:gd name="T72" fmla="*/ 244 w 288"/>
              <a:gd name="T73" fmla="*/ 112 h 232"/>
              <a:gd name="T74" fmla="*/ 264 w 288"/>
              <a:gd name="T75" fmla="*/ 1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" h="232">
                <a:moveTo>
                  <a:pt x="144" y="0"/>
                </a:moveTo>
                <a:cubicBezTo>
                  <a:pt x="64" y="0"/>
                  <a:pt x="0" y="52"/>
                  <a:pt x="0" y="116"/>
                </a:cubicBezTo>
                <a:cubicBezTo>
                  <a:pt x="0" y="152"/>
                  <a:pt x="14" y="160"/>
                  <a:pt x="33" y="160"/>
                </a:cubicBezTo>
                <a:cubicBezTo>
                  <a:pt x="49" y="160"/>
                  <a:pt x="67" y="154"/>
                  <a:pt x="84" y="154"/>
                </a:cubicBezTo>
                <a:cubicBezTo>
                  <a:pt x="95" y="154"/>
                  <a:pt x="105" y="157"/>
                  <a:pt x="112" y="165"/>
                </a:cubicBezTo>
                <a:cubicBezTo>
                  <a:pt x="135" y="189"/>
                  <a:pt x="64" y="232"/>
                  <a:pt x="144" y="232"/>
                </a:cubicBezTo>
                <a:cubicBezTo>
                  <a:pt x="224" y="232"/>
                  <a:pt x="288" y="180"/>
                  <a:pt x="288" y="116"/>
                </a:cubicBezTo>
                <a:cubicBezTo>
                  <a:pt x="288" y="52"/>
                  <a:pt x="224" y="0"/>
                  <a:pt x="144" y="0"/>
                </a:cubicBezTo>
                <a:close/>
                <a:moveTo>
                  <a:pt x="60" y="104"/>
                </a:moveTo>
                <a:cubicBezTo>
                  <a:pt x="49" y="104"/>
                  <a:pt x="40" y="95"/>
                  <a:pt x="40" y="84"/>
                </a:cubicBezTo>
                <a:cubicBezTo>
                  <a:pt x="40" y="73"/>
                  <a:pt x="49" y="64"/>
                  <a:pt x="60" y="64"/>
                </a:cubicBezTo>
                <a:cubicBezTo>
                  <a:pt x="71" y="64"/>
                  <a:pt x="80" y="73"/>
                  <a:pt x="80" y="84"/>
                </a:cubicBezTo>
                <a:cubicBezTo>
                  <a:pt x="80" y="95"/>
                  <a:pt x="71" y="104"/>
                  <a:pt x="60" y="104"/>
                </a:cubicBezTo>
                <a:close/>
                <a:moveTo>
                  <a:pt x="116" y="64"/>
                </a:moveTo>
                <a:cubicBezTo>
                  <a:pt x="105" y="64"/>
                  <a:pt x="96" y="55"/>
                  <a:pt x="96" y="44"/>
                </a:cubicBezTo>
                <a:cubicBezTo>
                  <a:pt x="96" y="33"/>
                  <a:pt x="105" y="24"/>
                  <a:pt x="116" y="24"/>
                </a:cubicBezTo>
                <a:cubicBezTo>
                  <a:pt x="127" y="24"/>
                  <a:pt x="136" y="33"/>
                  <a:pt x="136" y="44"/>
                </a:cubicBezTo>
                <a:cubicBezTo>
                  <a:pt x="136" y="55"/>
                  <a:pt x="127" y="64"/>
                  <a:pt x="116" y="64"/>
                </a:cubicBezTo>
                <a:close/>
                <a:moveTo>
                  <a:pt x="164" y="216"/>
                </a:moveTo>
                <a:cubicBezTo>
                  <a:pt x="149" y="216"/>
                  <a:pt x="136" y="207"/>
                  <a:pt x="136" y="196"/>
                </a:cubicBezTo>
                <a:cubicBezTo>
                  <a:pt x="136" y="185"/>
                  <a:pt x="149" y="176"/>
                  <a:pt x="164" y="176"/>
                </a:cubicBezTo>
                <a:cubicBezTo>
                  <a:pt x="179" y="176"/>
                  <a:pt x="192" y="185"/>
                  <a:pt x="192" y="196"/>
                </a:cubicBezTo>
                <a:cubicBezTo>
                  <a:pt x="192" y="207"/>
                  <a:pt x="179" y="216"/>
                  <a:pt x="164" y="216"/>
                </a:cubicBezTo>
                <a:close/>
                <a:moveTo>
                  <a:pt x="172" y="64"/>
                </a:moveTo>
                <a:cubicBezTo>
                  <a:pt x="161" y="64"/>
                  <a:pt x="152" y="55"/>
                  <a:pt x="152" y="44"/>
                </a:cubicBezTo>
                <a:cubicBezTo>
                  <a:pt x="152" y="33"/>
                  <a:pt x="161" y="24"/>
                  <a:pt x="172" y="24"/>
                </a:cubicBezTo>
                <a:cubicBezTo>
                  <a:pt x="183" y="24"/>
                  <a:pt x="192" y="33"/>
                  <a:pt x="192" y="44"/>
                </a:cubicBezTo>
                <a:cubicBezTo>
                  <a:pt x="192" y="55"/>
                  <a:pt x="183" y="64"/>
                  <a:pt x="172" y="64"/>
                </a:cubicBezTo>
                <a:close/>
                <a:moveTo>
                  <a:pt x="208" y="76"/>
                </a:moveTo>
                <a:cubicBezTo>
                  <a:pt x="208" y="65"/>
                  <a:pt x="217" y="56"/>
                  <a:pt x="228" y="56"/>
                </a:cubicBezTo>
                <a:cubicBezTo>
                  <a:pt x="239" y="56"/>
                  <a:pt x="248" y="65"/>
                  <a:pt x="248" y="76"/>
                </a:cubicBezTo>
                <a:cubicBezTo>
                  <a:pt x="248" y="87"/>
                  <a:pt x="239" y="96"/>
                  <a:pt x="228" y="96"/>
                </a:cubicBezTo>
                <a:cubicBezTo>
                  <a:pt x="217" y="96"/>
                  <a:pt x="208" y="87"/>
                  <a:pt x="208" y="76"/>
                </a:cubicBezTo>
                <a:close/>
                <a:moveTo>
                  <a:pt x="264" y="132"/>
                </a:moveTo>
                <a:cubicBezTo>
                  <a:pt x="264" y="143"/>
                  <a:pt x="255" y="152"/>
                  <a:pt x="244" y="152"/>
                </a:cubicBezTo>
                <a:cubicBezTo>
                  <a:pt x="233" y="152"/>
                  <a:pt x="224" y="143"/>
                  <a:pt x="224" y="132"/>
                </a:cubicBezTo>
                <a:cubicBezTo>
                  <a:pt x="224" y="121"/>
                  <a:pt x="233" y="112"/>
                  <a:pt x="244" y="112"/>
                </a:cubicBezTo>
                <a:cubicBezTo>
                  <a:pt x="255" y="112"/>
                  <a:pt x="264" y="121"/>
                  <a:pt x="264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16861" y="2314048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2"/>
          <p:cNvSpPr/>
          <p:nvPr/>
        </p:nvSpPr>
        <p:spPr>
          <a:xfrm>
            <a:off x="5516861" y="1331815"/>
            <a:ext cx="1224136" cy="1584176"/>
          </a:xfrm>
          <a:custGeom>
            <a:avLst/>
            <a:gdLst/>
            <a:ahLst/>
            <a:cxnLst/>
            <a:rect l="l" t="t" r="r" b="b"/>
            <a:pathLst>
              <a:path w="1224136" h="1584176">
                <a:moveTo>
                  <a:pt x="0" y="0"/>
                </a:moveTo>
                <a:lnTo>
                  <a:pt x="1224136" y="0"/>
                </a:lnTo>
                <a:lnTo>
                  <a:pt x="1224136" y="1584176"/>
                </a:lnTo>
                <a:lnTo>
                  <a:pt x="1071428" y="1584176"/>
                </a:lnTo>
                <a:cubicBezTo>
                  <a:pt x="1040189" y="1359094"/>
                  <a:pt x="846483" y="1186547"/>
                  <a:pt x="612476" y="1186547"/>
                </a:cubicBezTo>
                <a:cubicBezTo>
                  <a:pt x="378470" y="1186547"/>
                  <a:pt x="184763" y="1359094"/>
                  <a:pt x="153524" y="1584176"/>
                </a:cubicBezTo>
                <a:lnTo>
                  <a:pt x="0" y="1584176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 4"/>
          <p:cNvSpPr/>
          <p:nvPr/>
        </p:nvSpPr>
        <p:spPr>
          <a:xfrm>
            <a:off x="5516861" y="3034128"/>
            <a:ext cx="1224136" cy="3136793"/>
          </a:xfrm>
          <a:custGeom>
            <a:avLst/>
            <a:gdLst/>
            <a:ahLst/>
            <a:cxnLst/>
            <a:rect l="l" t="t" r="r" b="b"/>
            <a:pathLst>
              <a:path w="1224136" h="3136793">
                <a:moveTo>
                  <a:pt x="0" y="0"/>
                </a:moveTo>
                <a:lnTo>
                  <a:pt x="150406" y="0"/>
                </a:lnTo>
                <a:cubicBezTo>
                  <a:pt x="172933" y="234562"/>
                  <a:pt x="371215" y="417093"/>
                  <a:pt x="612128" y="417093"/>
                </a:cubicBezTo>
                <a:cubicBezTo>
                  <a:pt x="853042" y="417093"/>
                  <a:pt x="1051323" y="234562"/>
                  <a:pt x="1073850" y="0"/>
                </a:cubicBezTo>
                <a:lnTo>
                  <a:pt x="1224136" y="0"/>
                </a:lnTo>
                <a:lnTo>
                  <a:pt x="1224136" y="3136793"/>
                </a:lnTo>
                <a:lnTo>
                  <a:pt x="0" y="31367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5743584" y="2596859"/>
            <a:ext cx="770690" cy="770690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63"/>
          <p:cNvSpPr txBox="1"/>
          <p:nvPr/>
        </p:nvSpPr>
        <p:spPr>
          <a:xfrm>
            <a:off x="5758915" y="1593968"/>
            <a:ext cx="740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03</a:t>
            </a:r>
            <a:endParaRPr lang="zh-CN" altLang="en-US" sz="40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959537" y="2785487"/>
            <a:ext cx="338784" cy="416965"/>
            <a:chOff x="5677981" y="2506113"/>
            <a:chExt cx="338784" cy="416965"/>
          </a:xfrm>
          <a:solidFill>
            <a:schemeClr val="bg1"/>
          </a:solidFill>
        </p:grpSpPr>
        <p:sp>
          <p:nvSpPr>
            <p:cNvPr id="41" name="Freeform 31"/>
            <p:cNvSpPr/>
            <p:nvPr/>
          </p:nvSpPr>
          <p:spPr bwMode="auto">
            <a:xfrm flipH="1">
              <a:off x="5781219" y="2688535"/>
              <a:ext cx="65151" cy="234543"/>
            </a:xfrm>
            <a:custGeom>
              <a:avLst/>
              <a:gdLst>
                <a:gd name="T0" fmla="*/ 15 w 40"/>
                <a:gd name="T1" fmla="*/ 0 h 143"/>
                <a:gd name="T2" fmla="*/ 10 w 40"/>
                <a:gd name="T3" fmla="*/ 12 h 143"/>
                <a:gd name="T4" fmla="*/ 0 w 40"/>
                <a:gd name="T5" fmla="*/ 143 h 143"/>
                <a:gd name="T6" fmla="*/ 39 w 40"/>
                <a:gd name="T7" fmla="*/ 143 h 143"/>
                <a:gd name="T8" fmla="*/ 34 w 40"/>
                <a:gd name="T9" fmla="*/ 13 h 143"/>
                <a:gd name="T10" fmla="*/ 15 w 40"/>
                <a:gd name="T1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43">
                  <a:moveTo>
                    <a:pt x="15" y="0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4" y="41"/>
                    <a:pt x="14" y="85"/>
                    <a:pt x="0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9" y="143"/>
                    <a:pt x="40" y="57"/>
                    <a:pt x="34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2" name="Freeform 32"/>
            <p:cNvSpPr/>
            <p:nvPr/>
          </p:nvSpPr>
          <p:spPr bwMode="auto">
            <a:xfrm flipH="1">
              <a:off x="5677981" y="2506113"/>
              <a:ext cx="338784" cy="259601"/>
            </a:xfrm>
            <a:custGeom>
              <a:avLst/>
              <a:gdLst>
                <a:gd name="T0" fmla="*/ 126 w 207"/>
                <a:gd name="T1" fmla="*/ 67 h 159"/>
                <a:gd name="T2" fmla="*/ 207 w 207"/>
                <a:gd name="T3" fmla="*/ 55 h 159"/>
                <a:gd name="T4" fmla="*/ 168 w 207"/>
                <a:gd name="T5" fmla="*/ 41 h 159"/>
                <a:gd name="T6" fmla="*/ 117 w 207"/>
                <a:gd name="T7" fmla="*/ 56 h 159"/>
                <a:gd name="T8" fmla="*/ 159 w 207"/>
                <a:gd name="T9" fmla="*/ 0 h 159"/>
                <a:gd name="T10" fmla="*/ 99 w 207"/>
                <a:gd name="T11" fmla="*/ 55 h 159"/>
                <a:gd name="T12" fmla="*/ 25 w 207"/>
                <a:gd name="T13" fmla="*/ 24 h 159"/>
                <a:gd name="T14" fmla="*/ 0 w 207"/>
                <a:gd name="T15" fmla="*/ 29 h 159"/>
                <a:gd name="T16" fmla="*/ 78 w 207"/>
                <a:gd name="T17" fmla="*/ 62 h 159"/>
                <a:gd name="T18" fmla="*/ 9 w 207"/>
                <a:gd name="T19" fmla="*/ 135 h 159"/>
                <a:gd name="T20" fmla="*/ 84 w 207"/>
                <a:gd name="T21" fmla="*/ 79 h 159"/>
                <a:gd name="T22" fmla="*/ 77 w 207"/>
                <a:gd name="T23" fmla="*/ 159 h 159"/>
                <a:gd name="T24" fmla="*/ 112 w 207"/>
                <a:gd name="T25" fmla="*/ 83 h 159"/>
                <a:gd name="T26" fmla="*/ 191 w 207"/>
                <a:gd name="T27" fmla="*/ 135 h 159"/>
                <a:gd name="T28" fmla="*/ 126 w 207"/>
                <a:gd name="T29" fmla="*/ 6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7" h="159">
                  <a:moveTo>
                    <a:pt x="126" y="67"/>
                  </a:moveTo>
                  <a:cubicBezTo>
                    <a:pt x="207" y="55"/>
                    <a:pt x="207" y="55"/>
                    <a:pt x="207" y="55"/>
                  </a:cubicBezTo>
                  <a:cubicBezTo>
                    <a:pt x="194" y="47"/>
                    <a:pt x="180" y="41"/>
                    <a:pt x="168" y="41"/>
                  </a:cubicBezTo>
                  <a:cubicBezTo>
                    <a:pt x="140" y="41"/>
                    <a:pt x="117" y="56"/>
                    <a:pt x="117" y="56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06" y="1"/>
                    <a:pt x="99" y="55"/>
                    <a:pt x="99" y="55"/>
                  </a:cubicBezTo>
                  <a:cubicBezTo>
                    <a:pt x="69" y="27"/>
                    <a:pt x="43" y="24"/>
                    <a:pt x="25" y="24"/>
                  </a:cubicBezTo>
                  <a:cubicBezTo>
                    <a:pt x="10" y="24"/>
                    <a:pt x="0" y="29"/>
                    <a:pt x="0" y="29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9" y="76"/>
                    <a:pt x="9" y="135"/>
                    <a:pt x="9" y="135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71" y="114"/>
                    <a:pt x="77" y="159"/>
                    <a:pt x="77" y="159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91" y="135"/>
                    <a:pt x="191" y="135"/>
                    <a:pt x="191" y="135"/>
                  </a:cubicBezTo>
                  <a:cubicBezTo>
                    <a:pt x="188" y="88"/>
                    <a:pt x="126" y="67"/>
                    <a:pt x="12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7007524" y="2314048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2"/>
          <p:cNvSpPr/>
          <p:nvPr/>
        </p:nvSpPr>
        <p:spPr>
          <a:xfrm>
            <a:off x="7007524" y="1331815"/>
            <a:ext cx="1224136" cy="1584176"/>
          </a:xfrm>
          <a:custGeom>
            <a:avLst/>
            <a:gdLst/>
            <a:ahLst/>
            <a:cxnLst/>
            <a:rect l="l" t="t" r="r" b="b"/>
            <a:pathLst>
              <a:path w="1224136" h="1584176">
                <a:moveTo>
                  <a:pt x="0" y="0"/>
                </a:moveTo>
                <a:lnTo>
                  <a:pt x="1224136" y="0"/>
                </a:lnTo>
                <a:lnTo>
                  <a:pt x="1224136" y="1584176"/>
                </a:lnTo>
                <a:lnTo>
                  <a:pt x="1071428" y="1584176"/>
                </a:lnTo>
                <a:cubicBezTo>
                  <a:pt x="1040189" y="1359094"/>
                  <a:pt x="846483" y="1186547"/>
                  <a:pt x="612476" y="1186547"/>
                </a:cubicBezTo>
                <a:cubicBezTo>
                  <a:pt x="378470" y="1186547"/>
                  <a:pt x="184763" y="1359094"/>
                  <a:pt x="153524" y="1584176"/>
                </a:cubicBezTo>
                <a:lnTo>
                  <a:pt x="0" y="1584176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 4"/>
          <p:cNvSpPr/>
          <p:nvPr/>
        </p:nvSpPr>
        <p:spPr>
          <a:xfrm>
            <a:off x="7007524" y="3034128"/>
            <a:ext cx="1224136" cy="3136793"/>
          </a:xfrm>
          <a:custGeom>
            <a:avLst/>
            <a:gdLst/>
            <a:ahLst/>
            <a:cxnLst/>
            <a:rect l="l" t="t" r="r" b="b"/>
            <a:pathLst>
              <a:path w="1224136" h="3136793">
                <a:moveTo>
                  <a:pt x="0" y="0"/>
                </a:moveTo>
                <a:lnTo>
                  <a:pt x="150406" y="0"/>
                </a:lnTo>
                <a:cubicBezTo>
                  <a:pt x="172933" y="234562"/>
                  <a:pt x="371215" y="417093"/>
                  <a:pt x="612128" y="417093"/>
                </a:cubicBezTo>
                <a:cubicBezTo>
                  <a:pt x="853042" y="417093"/>
                  <a:pt x="1051323" y="234562"/>
                  <a:pt x="1073850" y="0"/>
                </a:cubicBezTo>
                <a:lnTo>
                  <a:pt x="1224136" y="0"/>
                </a:lnTo>
                <a:lnTo>
                  <a:pt x="1224136" y="3136793"/>
                </a:lnTo>
                <a:lnTo>
                  <a:pt x="0" y="31367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7234247" y="2601076"/>
            <a:ext cx="770690" cy="770690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64"/>
          <p:cNvSpPr txBox="1"/>
          <p:nvPr/>
        </p:nvSpPr>
        <p:spPr>
          <a:xfrm>
            <a:off x="7249579" y="1593968"/>
            <a:ext cx="740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04</a:t>
            </a:r>
            <a:endParaRPr lang="zh-CN" altLang="en-US" sz="40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384047" y="2746660"/>
            <a:ext cx="471090" cy="471090"/>
            <a:chOff x="4334131" y="1343733"/>
            <a:chExt cx="471090" cy="471090"/>
          </a:xfrm>
          <a:solidFill>
            <a:schemeClr val="bg1"/>
          </a:solidFill>
        </p:grpSpPr>
        <p:sp>
          <p:nvSpPr>
            <p:cNvPr id="56" name="Freeform 17"/>
            <p:cNvSpPr>
              <a:spLocks noEditPoints="1"/>
            </p:cNvSpPr>
            <p:nvPr/>
          </p:nvSpPr>
          <p:spPr bwMode="auto">
            <a:xfrm flipH="1">
              <a:off x="4468442" y="1477042"/>
              <a:ext cx="202468" cy="203471"/>
            </a:xfrm>
            <a:custGeom>
              <a:avLst/>
              <a:gdLst>
                <a:gd name="T0" fmla="*/ 124 w 124"/>
                <a:gd name="T1" fmla="*/ 0 h 124"/>
                <a:gd name="T2" fmla="*/ 39 w 124"/>
                <a:gd name="T3" fmla="*/ 39 h 124"/>
                <a:gd name="T4" fmla="*/ 0 w 124"/>
                <a:gd name="T5" fmla="*/ 124 h 124"/>
                <a:gd name="T6" fmla="*/ 85 w 124"/>
                <a:gd name="T7" fmla="*/ 85 h 124"/>
                <a:gd name="T8" fmla="*/ 124 w 124"/>
                <a:gd name="T9" fmla="*/ 0 h 124"/>
                <a:gd name="T10" fmla="*/ 62 w 124"/>
                <a:gd name="T11" fmla="*/ 78 h 124"/>
                <a:gd name="T12" fmla="*/ 46 w 124"/>
                <a:gd name="T13" fmla="*/ 62 h 124"/>
                <a:gd name="T14" fmla="*/ 62 w 124"/>
                <a:gd name="T15" fmla="*/ 46 h 124"/>
                <a:gd name="T16" fmla="*/ 78 w 124"/>
                <a:gd name="T17" fmla="*/ 62 h 124"/>
                <a:gd name="T18" fmla="*/ 62 w 124"/>
                <a:gd name="T19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24">
                  <a:moveTo>
                    <a:pt x="124" y="0"/>
                  </a:moveTo>
                  <a:cubicBezTo>
                    <a:pt x="39" y="39"/>
                    <a:pt x="39" y="39"/>
                    <a:pt x="39" y="3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85" y="85"/>
                    <a:pt x="85" y="85"/>
                    <a:pt x="85" y="85"/>
                  </a:cubicBezTo>
                  <a:lnTo>
                    <a:pt x="124" y="0"/>
                  </a:lnTo>
                  <a:close/>
                  <a:moveTo>
                    <a:pt x="62" y="78"/>
                  </a:moveTo>
                  <a:cubicBezTo>
                    <a:pt x="53" y="78"/>
                    <a:pt x="46" y="71"/>
                    <a:pt x="46" y="62"/>
                  </a:cubicBezTo>
                  <a:cubicBezTo>
                    <a:pt x="46" y="53"/>
                    <a:pt x="53" y="46"/>
                    <a:pt x="62" y="46"/>
                  </a:cubicBezTo>
                  <a:cubicBezTo>
                    <a:pt x="71" y="46"/>
                    <a:pt x="78" y="53"/>
                    <a:pt x="78" y="62"/>
                  </a:cubicBezTo>
                  <a:cubicBezTo>
                    <a:pt x="78" y="71"/>
                    <a:pt x="71" y="78"/>
                    <a:pt x="62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7" name="Freeform 18"/>
            <p:cNvSpPr>
              <a:spLocks noEditPoints="1"/>
            </p:cNvSpPr>
            <p:nvPr/>
          </p:nvSpPr>
          <p:spPr bwMode="auto">
            <a:xfrm flipH="1">
              <a:off x="4334131" y="1343733"/>
              <a:ext cx="471090" cy="47109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56 h 288"/>
                <a:gd name="T12" fmla="*/ 32 w 288"/>
                <a:gd name="T13" fmla="*/ 144 h 288"/>
                <a:gd name="T14" fmla="*/ 144 w 288"/>
                <a:gd name="T15" fmla="*/ 32 h 288"/>
                <a:gd name="T16" fmla="*/ 256 w 288"/>
                <a:gd name="T17" fmla="*/ 144 h 288"/>
                <a:gd name="T18" fmla="*/ 144 w 288"/>
                <a:gd name="T19" fmla="*/ 25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  <a:moveTo>
                    <a:pt x="144" y="256"/>
                  </a:moveTo>
                  <a:cubicBezTo>
                    <a:pt x="82" y="256"/>
                    <a:pt x="32" y="206"/>
                    <a:pt x="32" y="144"/>
                  </a:cubicBezTo>
                  <a:cubicBezTo>
                    <a:pt x="32" y="82"/>
                    <a:pt x="82" y="32"/>
                    <a:pt x="144" y="32"/>
                  </a:cubicBezTo>
                  <a:cubicBezTo>
                    <a:pt x="206" y="32"/>
                    <a:pt x="256" y="82"/>
                    <a:pt x="256" y="144"/>
                  </a:cubicBezTo>
                  <a:cubicBezTo>
                    <a:pt x="256" y="206"/>
                    <a:pt x="206" y="256"/>
                    <a:pt x="144" y="2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8498185" y="2314048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2"/>
          <p:cNvSpPr/>
          <p:nvPr/>
        </p:nvSpPr>
        <p:spPr>
          <a:xfrm>
            <a:off x="8498185" y="1331815"/>
            <a:ext cx="1224136" cy="1584176"/>
          </a:xfrm>
          <a:custGeom>
            <a:avLst/>
            <a:gdLst/>
            <a:ahLst/>
            <a:cxnLst/>
            <a:rect l="l" t="t" r="r" b="b"/>
            <a:pathLst>
              <a:path w="1224136" h="1584176">
                <a:moveTo>
                  <a:pt x="0" y="0"/>
                </a:moveTo>
                <a:lnTo>
                  <a:pt x="1224136" y="0"/>
                </a:lnTo>
                <a:lnTo>
                  <a:pt x="1224136" y="1584176"/>
                </a:lnTo>
                <a:lnTo>
                  <a:pt x="1071428" y="1584176"/>
                </a:lnTo>
                <a:cubicBezTo>
                  <a:pt x="1040189" y="1359094"/>
                  <a:pt x="846483" y="1186547"/>
                  <a:pt x="612476" y="1186547"/>
                </a:cubicBezTo>
                <a:cubicBezTo>
                  <a:pt x="378470" y="1186547"/>
                  <a:pt x="184763" y="1359094"/>
                  <a:pt x="153524" y="1584176"/>
                </a:cubicBezTo>
                <a:lnTo>
                  <a:pt x="0" y="1584176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矩形 4"/>
          <p:cNvSpPr/>
          <p:nvPr/>
        </p:nvSpPr>
        <p:spPr>
          <a:xfrm>
            <a:off x="8498185" y="3034128"/>
            <a:ext cx="1224136" cy="3136793"/>
          </a:xfrm>
          <a:custGeom>
            <a:avLst/>
            <a:gdLst/>
            <a:ahLst/>
            <a:cxnLst/>
            <a:rect l="l" t="t" r="r" b="b"/>
            <a:pathLst>
              <a:path w="1224136" h="3136793">
                <a:moveTo>
                  <a:pt x="0" y="0"/>
                </a:moveTo>
                <a:lnTo>
                  <a:pt x="150406" y="0"/>
                </a:lnTo>
                <a:cubicBezTo>
                  <a:pt x="172933" y="234562"/>
                  <a:pt x="371215" y="417093"/>
                  <a:pt x="612128" y="417093"/>
                </a:cubicBezTo>
                <a:cubicBezTo>
                  <a:pt x="853042" y="417093"/>
                  <a:pt x="1051323" y="234562"/>
                  <a:pt x="1073850" y="0"/>
                </a:cubicBezTo>
                <a:lnTo>
                  <a:pt x="1224136" y="0"/>
                </a:lnTo>
                <a:lnTo>
                  <a:pt x="1224136" y="3136793"/>
                </a:lnTo>
                <a:lnTo>
                  <a:pt x="0" y="31367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8724908" y="2601076"/>
            <a:ext cx="770690" cy="770690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TextBox 65"/>
          <p:cNvSpPr txBox="1"/>
          <p:nvPr/>
        </p:nvSpPr>
        <p:spPr>
          <a:xfrm>
            <a:off x="8740240" y="1593968"/>
            <a:ext cx="740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4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05</a:t>
            </a:r>
            <a:endParaRPr lang="zh-CN" altLang="en-US" sz="4000" dirty="0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8952889" y="2761607"/>
            <a:ext cx="314729" cy="458061"/>
            <a:chOff x="5690315" y="3674507"/>
            <a:chExt cx="314729" cy="458061"/>
          </a:xfrm>
          <a:solidFill>
            <a:schemeClr val="bg1"/>
          </a:solidFill>
        </p:grpSpPr>
        <p:sp>
          <p:nvSpPr>
            <p:cNvPr id="71" name="Freeform 36"/>
            <p:cNvSpPr/>
            <p:nvPr/>
          </p:nvSpPr>
          <p:spPr bwMode="auto">
            <a:xfrm flipH="1">
              <a:off x="5782528" y="4054387"/>
              <a:ext cx="130302" cy="78181"/>
            </a:xfrm>
            <a:custGeom>
              <a:avLst/>
              <a:gdLst>
                <a:gd name="T0" fmla="*/ 73 w 80"/>
                <a:gd name="T1" fmla="*/ 2 h 48"/>
                <a:gd name="T2" fmla="*/ 44 w 80"/>
                <a:gd name="T3" fmla="*/ 8 h 48"/>
                <a:gd name="T4" fmla="*/ 40 w 80"/>
                <a:gd name="T5" fmla="*/ 8 h 48"/>
                <a:gd name="T6" fmla="*/ 36 w 80"/>
                <a:gd name="T7" fmla="*/ 8 h 48"/>
                <a:gd name="T8" fmla="*/ 7 w 80"/>
                <a:gd name="T9" fmla="*/ 2 h 48"/>
                <a:gd name="T10" fmla="*/ 0 w 80"/>
                <a:gd name="T11" fmla="*/ 0 h 48"/>
                <a:gd name="T12" fmla="*/ 0 w 80"/>
                <a:gd name="T13" fmla="*/ 0 h 48"/>
                <a:gd name="T14" fmla="*/ 40 w 80"/>
                <a:gd name="T15" fmla="*/ 48 h 48"/>
                <a:gd name="T16" fmla="*/ 80 w 80"/>
                <a:gd name="T17" fmla="*/ 0 h 48"/>
                <a:gd name="T18" fmla="*/ 80 w 80"/>
                <a:gd name="T19" fmla="*/ 0 h 48"/>
                <a:gd name="T20" fmla="*/ 73 w 80"/>
                <a:gd name="T21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8">
                  <a:moveTo>
                    <a:pt x="73" y="2"/>
                  </a:moveTo>
                  <a:cubicBezTo>
                    <a:pt x="65" y="5"/>
                    <a:pt x="55" y="7"/>
                    <a:pt x="44" y="8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8" y="8"/>
                    <a:pt x="36" y="8"/>
                  </a:cubicBezTo>
                  <a:cubicBezTo>
                    <a:pt x="25" y="7"/>
                    <a:pt x="15" y="5"/>
                    <a:pt x="7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13" y="48"/>
                    <a:pt x="40" y="48"/>
                  </a:cubicBezTo>
                  <a:cubicBezTo>
                    <a:pt x="67" y="48"/>
                    <a:pt x="80" y="27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77" y="1"/>
                    <a:pt x="7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2" name="Freeform 37"/>
            <p:cNvSpPr>
              <a:spLocks noEditPoints="1"/>
            </p:cNvSpPr>
            <p:nvPr/>
          </p:nvSpPr>
          <p:spPr bwMode="auto">
            <a:xfrm flipH="1">
              <a:off x="5690315" y="3674507"/>
              <a:ext cx="314729" cy="366849"/>
            </a:xfrm>
            <a:custGeom>
              <a:avLst/>
              <a:gdLst>
                <a:gd name="T0" fmla="*/ 96 w 192"/>
                <a:gd name="T1" fmla="*/ 0 h 224"/>
                <a:gd name="T2" fmla="*/ 0 w 192"/>
                <a:gd name="T3" fmla="*/ 96 h 224"/>
                <a:gd name="T4" fmla="*/ 48 w 192"/>
                <a:gd name="T5" fmla="*/ 200 h 224"/>
                <a:gd name="T6" fmla="*/ 67 w 192"/>
                <a:gd name="T7" fmla="*/ 219 h 224"/>
                <a:gd name="T8" fmla="*/ 90 w 192"/>
                <a:gd name="T9" fmla="*/ 224 h 224"/>
                <a:gd name="T10" fmla="*/ 96 w 192"/>
                <a:gd name="T11" fmla="*/ 224 h 224"/>
                <a:gd name="T12" fmla="*/ 125 w 192"/>
                <a:gd name="T13" fmla="*/ 218 h 224"/>
                <a:gd name="T14" fmla="*/ 144 w 192"/>
                <a:gd name="T15" fmla="*/ 200 h 224"/>
                <a:gd name="T16" fmla="*/ 192 w 192"/>
                <a:gd name="T17" fmla="*/ 96 h 224"/>
                <a:gd name="T18" fmla="*/ 96 w 192"/>
                <a:gd name="T19" fmla="*/ 0 h 224"/>
                <a:gd name="T20" fmla="*/ 113 w 192"/>
                <a:gd name="T21" fmla="*/ 40 h 224"/>
                <a:gd name="T22" fmla="*/ 31 w 192"/>
                <a:gd name="T23" fmla="*/ 121 h 224"/>
                <a:gd name="T24" fmla="*/ 31 w 192"/>
                <a:gd name="T25" fmla="*/ 128 h 224"/>
                <a:gd name="T26" fmla="*/ 24 w 192"/>
                <a:gd name="T27" fmla="*/ 98 h 224"/>
                <a:gd name="T28" fmla="*/ 99 w 192"/>
                <a:gd name="T29" fmla="*/ 24 h 224"/>
                <a:gd name="T30" fmla="*/ 160 w 192"/>
                <a:gd name="T31" fmla="*/ 54 h 224"/>
                <a:gd name="T32" fmla="*/ 113 w 192"/>
                <a:gd name="T33" fmla="*/ 4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224">
                  <a:moveTo>
                    <a:pt x="96" y="0"/>
                  </a:moveTo>
                  <a:cubicBezTo>
                    <a:pt x="43" y="0"/>
                    <a:pt x="0" y="43"/>
                    <a:pt x="0" y="96"/>
                  </a:cubicBezTo>
                  <a:cubicBezTo>
                    <a:pt x="0" y="144"/>
                    <a:pt x="48" y="184"/>
                    <a:pt x="48" y="200"/>
                  </a:cubicBezTo>
                  <a:cubicBezTo>
                    <a:pt x="48" y="205"/>
                    <a:pt x="54" y="213"/>
                    <a:pt x="67" y="219"/>
                  </a:cubicBezTo>
                  <a:cubicBezTo>
                    <a:pt x="73" y="220"/>
                    <a:pt x="82" y="223"/>
                    <a:pt x="90" y="224"/>
                  </a:cubicBezTo>
                  <a:cubicBezTo>
                    <a:pt x="92" y="224"/>
                    <a:pt x="94" y="224"/>
                    <a:pt x="96" y="224"/>
                  </a:cubicBezTo>
                  <a:cubicBezTo>
                    <a:pt x="103" y="224"/>
                    <a:pt x="113" y="222"/>
                    <a:pt x="125" y="218"/>
                  </a:cubicBezTo>
                  <a:cubicBezTo>
                    <a:pt x="138" y="213"/>
                    <a:pt x="144" y="205"/>
                    <a:pt x="144" y="200"/>
                  </a:cubicBezTo>
                  <a:cubicBezTo>
                    <a:pt x="144" y="184"/>
                    <a:pt x="192" y="144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  <a:close/>
                  <a:moveTo>
                    <a:pt x="113" y="40"/>
                  </a:moveTo>
                  <a:cubicBezTo>
                    <a:pt x="68" y="40"/>
                    <a:pt x="31" y="76"/>
                    <a:pt x="31" y="121"/>
                  </a:cubicBezTo>
                  <a:cubicBezTo>
                    <a:pt x="31" y="123"/>
                    <a:pt x="31" y="126"/>
                    <a:pt x="31" y="128"/>
                  </a:cubicBezTo>
                  <a:cubicBezTo>
                    <a:pt x="27" y="119"/>
                    <a:pt x="24" y="109"/>
                    <a:pt x="24" y="98"/>
                  </a:cubicBezTo>
                  <a:cubicBezTo>
                    <a:pt x="24" y="57"/>
                    <a:pt x="58" y="24"/>
                    <a:pt x="99" y="24"/>
                  </a:cubicBezTo>
                  <a:cubicBezTo>
                    <a:pt x="124" y="24"/>
                    <a:pt x="146" y="36"/>
                    <a:pt x="160" y="54"/>
                  </a:cubicBezTo>
                  <a:cubicBezTo>
                    <a:pt x="147" y="45"/>
                    <a:pt x="131" y="40"/>
                    <a:pt x="113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6" name="文本框 145"/>
          <p:cNvSpPr txBox="1"/>
          <p:nvPr/>
        </p:nvSpPr>
        <p:spPr>
          <a:xfrm>
            <a:off x="2420965" y="3810670"/>
            <a:ext cx="144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152"/>
          <p:cNvSpPr txBox="1"/>
          <p:nvPr/>
        </p:nvSpPr>
        <p:spPr>
          <a:xfrm>
            <a:off x="2567357" y="4209057"/>
            <a:ext cx="117117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en-US" altLang="zh-CN" sz="1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文本框 145"/>
          <p:cNvSpPr txBox="1"/>
          <p:nvPr/>
        </p:nvSpPr>
        <p:spPr>
          <a:xfrm>
            <a:off x="3911628" y="3821721"/>
            <a:ext cx="144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文本框 152"/>
          <p:cNvSpPr txBox="1"/>
          <p:nvPr/>
        </p:nvSpPr>
        <p:spPr>
          <a:xfrm>
            <a:off x="4058020" y="4220108"/>
            <a:ext cx="117117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en-US" altLang="zh-CN" sz="1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文本框 145"/>
          <p:cNvSpPr txBox="1"/>
          <p:nvPr/>
        </p:nvSpPr>
        <p:spPr>
          <a:xfrm>
            <a:off x="5402291" y="3810670"/>
            <a:ext cx="144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152"/>
          <p:cNvSpPr txBox="1"/>
          <p:nvPr/>
        </p:nvSpPr>
        <p:spPr>
          <a:xfrm>
            <a:off x="5548683" y="4209057"/>
            <a:ext cx="117117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en-US" altLang="zh-CN" sz="1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文本框 145"/>
          <p:cNvSpPr txBox="1"/>
          <p:nvPr/>
        </p:nvSpPr>
        <p:spPr>
          <a:xfrm>
            <a:off x="6892954" y="3821721"/>
            <a:ext cx="144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文本框 152"/>
          <p:cNvSpPr txBox="1"/>
          <p:nvPr/>
        </p:nvSpPr>
        <p:spPr>
          <a:xfrm>
            <a:off x="7039346" y="4220108"/>
            <a:ext cx="117117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en-US" altLang="zh-CN" sz="1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文本框 145"/>
          <p:cNvSpPr txBox="1"/>
          <p:nvPr/>
        </p:nvSpPr>
        <p:spPr>
          <a:xfrm>
            <a:off x="8383617" y="3821721"/>
            <a:ext cx="144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152"/>
          <p:cNvSpPr txBox="1"/>
          <p:nvPr/>
        </p:nvSpPr>
        <p:spPr>
          <a:xfrm>
            <a:off x="8530009" y="4220108"/>
            <a:ext cx="117117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en-US" altLang="zh-CN" sz="11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1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5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81200"/>
            <a:ext cx="12192000" cy="36576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1981200"/>
            <a:ext cx="5200650" cy="3657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9"/>
          <p:cNvSpPr>
            <a:spLocks noChangeArrowheads="1"/>
          </p:cNvSpPr>
          <p:nvPr/>
        </p:nvSpPr>
        <p:spPr bwMode="auto">
          <a:xfrm>
            <a:off x="395501" y="3109773"/>
            <a:ext cx="5376649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413420" y="2595563"/>
            <a:ext cx="1557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19"/>
          <p:cNvSpPr>
            <a:spLocks noChangeArrowheads="1"/>
          </p:cNvSpPr>
          <p:nvPr/>
        </p:nvSpPr>
        <p:spPr bwMode="auto">
          <a:xfrm>
            <a:off x="395501" y="4147701"/>
            <a:ext cx="5376649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257535" y="1297843"/>
            <a:ext cx="3603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这里是本页的小标题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3602401" y="1432681"/>
            <a:ext cx="2254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charset="0"/>
                <a:ea typeface="冬青黑体简体中文 W3" charset="-122"/>
              </a:defRPr>
            </a:lvl9pPr>
          </a:lstStyle>
          <a:p>
            <a:r>
              <a:rPr lang="zh-CN" altLang="en-US" dirty="0" smtClean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这里可以是副标题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4549" y="1284553"/>
            <a:ext cx="216820" cy="5266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8" b="43259"/>
          <a:stretch>
            <a:fillRect/>
          </a:stretch>
        </p:blipFill>
        <p:spPr>
          <a:xfrm rot="10800000">
            <a:off x="0" y="-1"/>
            <a:ext cx="4305411" cy="6887497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6901219" y="1339559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04850" y="1968692"/>
            <a:ext cx="1415772" cy="22075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20622" y="2074460"/>
            <a:ext cx="45719" cy="47835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12736" y="4244456"/>
            <a:ext cx="553998" cy="18799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096000" y="1339559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235588" y="1383917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06239" y="1339559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6911458" y="2381233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6106239" y="2381233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245827" y="2425591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16478" y="2381233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911458" y="3438172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6106239" y="3438172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245827" y="3482530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市场状况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16478" y="3438172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6921697" y="4479846"/>
            <a:ext cx="3889611" cy="692621"/>
          </a:xfrm>
          <a:custGeom>
            <a:avLst/>
            <a:gdLst>
              <a:gd name="connsiteX0" fmla="*/ 0 w 3889611"/>
              <a:gd name="connsiteY0" fmla="*/ 0 h 692621"/>
              <a:gd name="connsiteX1" fmla="*/ 3774172 w 3889611"/>
              <a:gd name="connsiteY1" fmla="*/ 0 h 692621"/>
              <a:gd name="connsiteX2" fmla="*/ 3889611 w 3889611"/>
              <a:gd name="connsiteY2" fmla="*/ 115439 h 692621"/>
              <a:gd name="connsiteX3" fmla="*/ 3889611 w 3889611"/>
              <a:gd name="connsiteY3" fmla="*/ 577182 h 692621"/>
              <a:gd name="connsiteX4" fmla="*/ 3774172 w 3889611"/>
              <a:gd name="connsiteY4" fmla="*/ 692621 h 692621"/>
              <a:gd name="connsiteX5" fmla="*/ 0 w 3889611"/>
              <a:gd name="connsiteY5" fmla="*/ 692621 h 692621"/>
              <a:gd name="connsiteX6" fmla="*/ 0 w 3889611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9611" h="692621">
                <a:moveTo>
                  <a:pt x="0" y="0"/>
                </a:moveTo>
                <a:lnTo>
                  <a:pt x="3774172" y="0"/>
                </a:lnTo>
                <a:cubicBezTo>
                  <a:pt x="3837927" y="0"/>
                  <a:pt x="3889611" y="51684"/>
                  <a:pt x="3889611" y="115439"/>
                </a:cubicBezTo>
                <a:lnTo>
                  <a:pt x="3889611" y="577182"/>
                </a:lnTo>
                <a:cubicBezTo>
                  <a:pt x="3889611" y="640937"/>
                  <a:pt x="3837927" y="692621"/>
                  <a:pt x="3774172" y="692621"/>
                </a:cubicBezTo>
                <a:lnTo>
                  <a:pt x="0" y="69262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6116478" y="4479846"/>
            <a:ext cx="696037" cy="692621"/>
          </a:xfrm>
          <a:custGeom>
            <a:avLst/>
            <a:gdLst>
              <a:gd name="connsiteX0" fmla="*/ 115439 w 696037"/>
              <a:gd name="connsiteY0" fmla="*/ 0 h 692621"/>
              <a:gd name="connsiteX1" fmla="*/ 696037 w 696037"/>
              <a:gd name="connsiteY1" fmla="*/ 0 h 692621"/>
              <a:gd name="connsiteX2" fmla="*/ 696037 w 696037"/>
              <a:gd name="connsiteY2" fmla="*/ 692621 h 692621"/>
              <a:gd name="connsiteX3" fmla="*/ 115439 w 696037"/>
              <a:gd name="connsiteY3" fmla="*/ 692621 h 692621"/>
              <a:gd name="connsiteX4" fmla="*/ 0 w 696037"/>
              <a:gd name="connsiteY4" fmla="*/ 577182 h 692621"/>
              <a:gd name="connsiteX5" fmla="*/ 0 w 696037"/>
              <a:gd name="connsiteY5" fmla="*/ 115439 h 692621"/>
              <a:gd name="connsiteX6" fmla="*/ 115439 w 696037"/>
              <a:gd name="connsiteY6" fmla="*/ 0 h 69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037" h="692621">
                <a:moveTo>
                  <a:pt x="115439" y="0"/>
                </a:moveTo>
                <a:lnTo>
                  <a:pt x="696037" y="0"/>
                </a:lnTo>
                <a:lnTo>
                  <a:pt x="696037" y="692621"/>
                </a:lnTo>
                <a:lnTo>
                  <a:pt x="115439" y="692621"/>
                </a:lnTo>
                <a:cubicBezTo>
                  <a:pt x="51684" y="692621"/>
                  <a:pt x="0" y="640937"/>
                  <a:pt x="0" y="577182"/>
                </a:cubicBezTo>
                <a:lnTo>
                  <a:pt x="0" y="115439"/>
                </a:lnTo>
                <a:cubicBezTo>
                  <a:pt x="0" y="51684"/>
                  <a:pt x="51684" y="0"/>
                  <a:pt x="115439" y="0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256066" y="4524204"/>
            <a:ext cx="319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32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32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26717" y="4479846"/>
            <a:ext cx="6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4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/>
          <p:cNvSpPr/>
          <p:nvPr/>
        </p:nvSpPr>
        <p:spPr bwMode="auto">
          <a:xfrm>
            <a:off x="6917240" y="4042263"/>
            <a:ext cx="2035311" cy="1612819"/>
          </a:xfrm>
          <a:custGeom>
            <a:avLst/>
            <a:gdLst/>
            <a:ahLst/>
            <a:cxnLst/>
            <a:rect l="l" t="t" r="r" b="b"/>
            <a:pathLst>
              <a:path w="2550382" h="2020970">
                <a:moveTo>
                  <a:pt x="2245450" y="0"/>
                </a:moveTo>
                <a:cubicBezTo>
                  <a:pt x="2253379" y="25251"/>
                  <a:pt x="2258447" y="52783"/>
                  <a:pt x="2261250" y="82409"/>
                </a:cubicBezTo>
                <a:cubicBezTo>
                  <a:pt x="2261250" y="326135"/>
                  <a:pt x="2261250" y="326135"/>
                  <a:pt x="2261250" y="326135"/>
                </a:cubicBezTo>
                <a:cubicBezTo>
                  <a:pt x="2261234" y="326195"/>
                  <a:pt x="2220039" y="483647"/>
                  <a:pt x="2426250" y="629856"/>
                </a:cubicBezTo>
                <a:cubicBezTo>
                  <a:pt x="2426304" y="629895"/>
                  <a:pt x="2538752" y="712399"/>
                  <a:pt x="2546250" y="929826"/>
                </a:cubicBezTo>
                <a:cubicBezTo>
                  <a:pt x="2546260" y="929873"/>
                  <a:pt x="2553719" y="963646"/>
                  <a:pt x="2508750" y="1068563"/>
                </a:cubicBezTo>
                <a:cubicBezTo>
                  <a:pt x="2508684" y="1068666"/>
                  <a:pt x="2347518" y="1319806"/>
                  <a:pt x="2433750" y="1406030"/>
                </a:cubicBezTo>
                <a:cubicBezTo>
                  <a:pt x="2508750" y="1571014"/>
                  <a:pt x="2508750" y="1571014"/>
                  <a:pt x="2508750" y="1571014"/>
                </a:cubicBezTo>
                <a:cubicBezTo>
                  <a:pt x="2508765" y="1571036"/>
                  <a:pt x="2636239" y="1754762"/>
                  <a:pt x="2445000" y="2020970"/>
                </a:cubicBezTo>
                <a:cubicBezTo>
                  <a:pt x="243750" y="1567264"/>
                  <a:pt x="243750" y="1567264"/>
                  <a:pt x="243750" y="1567264"/>
                </a:cubicBezTo>
                <a:cubicBezTo>
                  <a:pt x="45000" y="1379783"/>
                  <a:pt x="45000" y="1379783"/>
                  <a:pt x="45000" y="1379783"/>
                </a:cubicBezTo>
                <a:cubicBezTo>
                  <a:pt x="232500" y="1222298"/>
                  <a:pt x="232500" y="1222298"/>
                  <a:pt x="232500" y="1222298"/>
                </a:cubicBezTo>
                <a:cubicBezTo>
                  <a:pt x="0" y="1106059"/>
                  <a:pt x="0" y="1106059"/>
                  <a:pt x="0" y="1106059"/>
                </a:cubicBezTo>
                <a:cubicBezTo>
                  <a:pt x="146250" y="888580"/>
                  <a:pt x="146250" y="888580"/>
                  <a:pt x="146250" y="888580"/>
                </a:cubicBezTo>
                <a:lnTo>
                  <a:pt x="115656" y="884210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" name="Freeform 13"/>
          <p:cNvSpPr/>
          <p:nvPr/>
        </p:nvSpPr>
        <p:spPr bwMode="auto">
          <a:xfrm>
            <a:off x="6656879" y="2872101"/>
            <a:ext cx="2053682" cy="1878004"/>
          </a:xfrm>
          <a:custGeom>
            <a:avLst/>
            <a:gdLst/>
            <a:ahLst/>
            <a:cxnLst/>
            <a:rect l="l" t="t" r="r" b="b"/>
            <a:pathLst>
              <a:path w="2573402" h="2353265">
                <a:moveTo>
                  <a:pt x="1223247" y="0"/>
                </a:moveTo>
                <a:cubicBezTo>
                  <a:pt x="1287540" y="41770"/>
                  <a:pt x="1358844" y="116623"/>
                  <a:pt x="1402500" y="247579"/>
                </a:cubicBezTo>
                <a:cubicBezTo>
                  <a:pt x="1402509" y="247609"/>
                  <a:pt x="1466271" y="461309"/>
                  <a:pt x="1762500" y="476307"/>
                </a:cubicBezTo>
                <a:cubicBezTo>
                  <a:pt x="1762628" y="476310"/>
                  <a:pt x="2021268" y="483902"/>
                  <a:pt x="2092500" y="870018"/>
                </a:cubicBezTo>
                <a:cubicBezTo>
                  <a:pt x="2092490" y="870083"/>
                  <a:pt x="2055038" y="1110004"/>
                  <a:pt x="2336250" y="1177488"/>
                </a:cubicBezTo>
                <a:cubicBezTo>
                  <a:pt x="2336252" y="1177489"/>
                  <a:pt x="2520667" y="1254322"/>
                  <a:pt x="2573402" y="1475173"/>
                </a:cubicBezTo>
                <a:lnTo>
                  <a:pt x="461237" y="2353265"/>
                </a:lnTo>
                <a:cubicBezTo>
                  <a:pt x="210000" y="2317377"/>
                  <a:pt x="210000" y="2317377"/>
                  <a:pt x="210000" y="2317377"/>
                </a:cubicBezTo>
                <a:cubicBezTo>
                  <a:pt x="266250" y="2081150"/>
                  <a:pt x="266250" y="2081150"/>
                  <a:pt x="266250" y="2081150"/>
                </a:cubicBezTo>
                <a:cubicBezTo>
                  <a:pt x="0" y="2141144"/>
                  <a:pt x="0" y="2141144"/>
                  <a:pt x="0" y="2141144"/>
                </a:cubicBezTo>
                <a:cubicBezTo>
                  <a:pt x="15692" y="1984243"/>
                  <a:pt x="22003" y="1921134"/>
                  <a:pt x="24542" y="1895750"/>
                </a:cubicBez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" name="Freeform 13"/>
          <p:cNvSpPr/>
          <p:nvPr/>
        </p:nvSpPr>
        <p:spPr bwMode="auto">
          <a:xfrm>
            <a:off x="6155427" y="2458964"/>
            <a:ext cx="1487090" cy="1942317"/>
          </a:xfrm>
          <a:custGeom>
            <a:avLst/>
            <a:gdLst/>
            <a:ahLst/>
            <a:cxnLst/>
            <a:rect l="l" t="t" r="r" b="b"/>
            <a:pathLst>
              <a:path w="1863424" h="2433854">
                <a:moveTo>
                  <a:pt x="9479" y="12"/>
                </a:moveTo>
                <a:cubicBezTo>
                  <a:pt x="92866" y="2099"/>
                  <a:pt x="187260" y="27058"/>
                  <a:pt x="275854" y="101582"/>
                </a:cubicBezTo>
                <a:cubicBezTo>
                  <a:pt x="275896" y="101629"/>
                  <a:pt x="433385" y="277797"/>
                  <a:pt x="669604" y="142828"/>
                </a:cubicBezTo>
                <a:cubicBezTo>
                  <a:pt x="669662" y="142807"/>
                  <a:pt x="984622" y="30363"/>
                  <a:pt x="1183354" y="296563"/>
                </a:cubicBezTo>
                <a:cubicBezTo>
                  <a:pt x="1314604" y="435299"/>
                  <a:pt x="1314604" y="435299"/>
                  <a:pt x="1314604" y="435299"/>
                </a:cubicBezTo>
                <a:cubicBezTo>
                  <a:pt x="1715854" y="461547"/>
                  <a:pt x="1715854" y="461547"/>
                  <a:pt x="1715854" y="461547"/>
                </a:cubicBezTo>
                <a:cubicBezTo>
                  <a:pt x="1715925" y="461554"/>
                  <a:pt x="1786131" y="468717"/>
                  <a:pt x="1863424" y="526280"/>
                </a:cubicBezTo>
                <a:lnTo>
                  <a:pt x="653985" y="2402545"/>
                </a:lnTo>
                <a:cubicBezTo>
                  <a:pt x="654604" y="2396358"/>
                  <a:pt x="654604" y="2396358"/>
                  <a:pt x="654604" y="2396358"/>
                </a:cubicBezTo>
                <a:cubicBezTo>
                  <a:pt x="433354" y="2433854"/>
                  <a:pt x="433354" y="2433854"/>
                  <a:pt x="433354" y="2433854"/>
                </a:cubicBezTo>
                <a:cubicBezTo>
                  <a:pt x="407104" y="2235124"/>
                  <a:pt x="407104" y="2235124"/>
                  <a:pt x="407104" y="2235124"/>
                </a:cubicBezTo>
                <a:cubicBezTo>
                  <a:pt x="219604" y="2351362"/>
                  <a:pt x="219604" y="2351362"/>
                  <a:pt x="219604" y="2351362"/>
                </a:cubicBezTo>
                <a:cubicBezTo>
                  <a:pt x="122104" y="2178879"/>
                  <a:pt x="122104" y="2178879"/>
                  <a:pt x="122104" y="2178879"/>
                </a:cubicBezTo>
                <a:cubicBezTo>
                  <a:pt x="27675" y="2319078"/>
                  <a:pt x="5301" y="2352296"/>
                  <a:pt x="0" y="2360167"/>
                </a:cubicBezTo>
                <a:lnTo>
                  <a:pt x="7196" y="143"/>
                </a:lnTo>
                <a:cubicBezTo>
                  <a:pt x="7959" y="-24"/>
                  <a:pt x="8719" y="-7"/>
                  <a:pt x="9479" y="12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5" name="Freeform 13"/>
          <p:cNvSpPr/>
          <p:nvPr/>
        </p:nvSpPr>
        <p:spPr bwMode="auto">
          <a:xfrm>
            <a:off x="4644700" y="2458857"/>
            <a:ext cx="1530040" cy="1963372"/>
          </a:xfrm>
          <a:custGeom>
            <a:avLst/>
            <a:gdLst/>
            <a:ahLst/>
            <a:cxnLst/>
            <a:rect l="l" t="t" r="r" b="b"/>
            <a:pathLst>
              <a:path w="1917243" h="2460236">
                <a:moveTo>
                  <a:pt x="1902520" y="146"/>
                </a:moveTo>
                <a:cubicBezTo>
                  <a:pt x="1907414" y="268"/>
                  <a:pt x="1912346" y="470"/>
                  <a:pt x="1917243" y="1969"/>
                </a:cubicBezTo>
                <a:lnTo>
                  <a:pt x="1909722" y="2288244"/>
                </a:lnTo>
                <a:lnTo>
                  <a:pt x="1893744" y="2359258"/>
                </a:lnTo>
                <a:cubicBezTo>
                  <a:pt x="1891395" y="2362745"/>
                  <a:pt x="1891395" y="2362745"/>
                  <a:pt x="1891395" y="2362745"/>
                </a:cubicBezTo>
                <a:cubicBezTo>
                  <a:pt x="1771395" y="2197761"/>
                  <a:pt x="1771395" y="2197761"/>
                  <a:pt x="1771395" y="2197761"/>
                </a:cubicBezTo>
                <a:cubicBezTo>
                  <a:pt x="1673895" y="2407741"/>
                  <a:pt x="1673895" y="2407741"/>
                  <a:pt x="1673895" y="2407741"/>
                </a:cubicBezTo>
                <a:cubicBezTo>
                  <a:pt x="1538895" y="2246507"/>
                  <a:pt x="1538895" y="2246507"/>
                  <a:pt x="1538895" y="2246507"/>
                </a:cubicBezTo>
                <a:cubicBezTo>
                  <a:pt x="1516395" y="2460236"/>
                  <a:pt x="1516395" y="2460236"/>
                  <a:pt x="1516395" y="2460236"/>
                </a:cubicBezTo>
                <a:cubicBezTo>
                  <a:pt x="1332645" y="2351496"/>
                  <a:pt x="1332645" y="2351496"/>
                  <a:pt x="1332645" y="2351496"/>
                </a:cubicBezTo>
                <a:lnTo>
                  <a:pt x="1334405" y="2387861"/>
                </a:lnTo>
                <a:lnTo>
                  <a:pt x="0" y="484371"/>
                </a:lnTo>
                <a:cubicBezTo>
                  <a:pt x="49312" y="448573"/>
                  <a:pt x="108074" y="424184"/>
                  <a:pt x="173896" y="424184"/>
                </a:cubicBezTo>
                <a:cubicBezTo>
                  <a:pt x="376396" y="424184"/>
                  <a:pt x="376396" y="424184"/>
                  <a:pt x="376396" y="424184"/>
                </a:cubicBezTo>
                <a:cubicBezTo>
                  <a:pt x="376412" y="424186"/>
                  <a:pt x="567652" y="450422"/>
                  <a:pt x="710146" y="225454"/>
                </a:cubicBezTo>
                <a:cubicBezTo>
                  <a:pt x="710196" y="225390"/>
                  <a:pt x="860198" y="34238"/>
                  <a:pt x="1175146" y="131713"/>
                </a:cubicBezTo>
                <a:cubicBezTo>
                  <a:pt x="1175234" y="131756"/>
                  <a:pt x="1452677" y="266666"/>
                  <a:pt x="1655145" y="56720"/>
                </a:cubicBezTo>
                <a:cubicBezTo>
                  <a:pt x="1655197" y="56691"/>
                  <a:pt x="1763577" y="-3332"/>
                  <a:pt x="1902520" y="146"/>
                </a:cubicBezTo>
                <a:close/>
              </a:path>
            </a:pathLst>
          </a:custGeom>
          <a:solidFill>
            <a:srgbClr val="2E80C3">
              <a:alpha val="50000"/>
            </a:srgbClr>
          </a:solidFill>
          <a:ln w="12700"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6" name="Freeform 13"/>
          <p:cNvSpPr/>
          <p:nvPr/>
        </p:nvSpPr>
        <p:spPr bwMode="auto">
          <a:xfrm>
            <a:off x="3577788" y="2842638"/>
            <a:ext cx="2139398" cy="1916486"/>
          </a:xfrm>
          <a:custGeom>
            <a:avLst/>
            <a:gdLst/>
            <a:ahLst/>
            <a:cxnLst/>
            <a:rect l="l" t="t" r="r" b="b"/>
            <a:pathLst>
              <a:path w="2680810" h="2401486">
                <a:moveTo>
                  <a:pt x="1341687" y="0"/>
                </a:moveTo>
                <a:lnTo>
                  <a:pt x="2671874" y="1918410"/>
                </a:lnTo>
                <a:cubicBezTo>
                  <a:pt x="2680810" y="2103070"/>
                  <a:pt x="2680810" y="2103070"/>
                  <a:pt x="2680810" y="2103070"/>
                </a:cubicBezTo>
                <a:cubicBezTo>
                  <a:pt x="2339561" y="2114319"/>
                  <a:pt x="2339561" y="2114319"/>
                  <a:pt x="2339561" y="2114319"/>
                </a:cubicBezTo>
                <a:cubicBezTo>
                  <a:pt x="2410811" y="2376793"/>
                  <a:pt x="2410811" y="2376793"/>
                  <a:pt x="2410811" y="2376793"/>
                </a:cubicBezTo>
                <a:cubicBezTo>
                  <a:pt x="2259790" y="2392809"/>
                  <a:pt x="2200920" y="2399052"/>
                  <a:pt x="2177972" y="2401486"/>
                </a:cubicBezTo>
                <a:lnTo>
                  <a:pt x="0" y="1476162"/>
                </a:lnTo>
                <a:cubicBezTo>
                  <a:pt x="11042" y="1411278"/>
                  <a:pt x="53724" y="1299148"/>
                  <a:pt x="205811" y="1206907"/>
                </a:cubicBezTo>
                <a:cubicBezTo>
                  <a:pt x="359561" y="1113166"/>
                  <a:pt x="359561" y="1113166"/>
                  <a:pt x="359561" y="1113166"/>
                </a:cubicBezTo>
                <a:cubicBezTo>
                  <a:pt x="359636" y="1113143"/>
                  <a:pt x="457066" y="1083056"/>
                  <a:pt x="468311" y="786948"/>
                </a:cubicBezTo>
                <a:cubicBezTo>
                  <a:pt x="468335" y="786840"/>
                  <a:pt x="524622" y="531962"/>
                  <a:pt x="809561" y="479478"/>
                </a:cubicBezTo>
                <a:cubicBezTo>
                  <a:pt x="940811" y="441982"/>
                  <a:pt x="940811" y="441982"/>
                  <a:pt x="940811" y="441982"/>
                </a:cubicBezTo>
                <a:cubicBezTo>
                  <a:pt x="940882" y="441976"/>
                  <a:pt x="1079577" y="430681"/>
                  <a:pt x="1143311" y="228252"/>
                </a:cubicBezTo>
                <a:cubicBezTo>
                  <a:pt x="1143335" y="228206"/>
                  <a:pt x="1216573" y="81771"/>
                  <a:pt x="1341687" y="0"/>
                </a:cubicBezTo>
                <a:close/>
              </a:path>
            </a:pathLst>
          </a:custGeom>
          <a:solidFill>
            <a:srgbClr val="2E80C3"/>
          </a:solidFill>
          <a:ln w="9525">
            <a:noFill/>
            <a:round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7" name="Freeform 13"/>
          <p:cNvSpPr/>
          <p:nvPr/>
        </p:nvSpPr>
        <p:spPr bwMode="auto">
          <a:xfrm>
            <a:off x="3354330" y="4015666"/>
            <a:ext cx="2048627" cy="1639416"/>
          </a:xfrm>
          <a:custGeom>
            <a:avLst/>
            <a:gdLst/>
            <a:ahLst/>
            <a:cxnLst/>
            <a:rect l="l" t="t" r="r" b="b"/>
            <a:pathLst>
              <a:path w="2567067" h="2054299">
                <a:moveTo>
                  <a:pt x="281003" y="0"/>
                </a:moveTo>
                <a:lnTo>
                  <a:pt x="2448512" y="932608"/>
                </a:lnTo>
                <a:cubicBezTo>
                  <a:pt x="2443317" y="933158"/>
                  <a:pt x="2443317" y="933158"/>
                  <a:pt x="2443317" y="933158"/>
                </a:cubicBezTo>
                <a:cubicBezTo>
                  <a:pt x="2567067" y="1146888"/>
                  <a:pt x="2567067" y="1146888"/>
                  <a:pt x="2567067" y="1146888"/>
                </a:cubicBezTo>
                <a:cubicBezTo>
                  <a:pt x="2319567" y="1251877"/>
                  <a:pt x="2319567" y="1251877"/>
                  <a:pt x="2319567" y="1251877"/>
                </a:cubicBezTo>
                <a:lnTo>
                  <a:pt x="2518317" y="1424360"/>
                </a:lnTo>
                <a:cubicBezTo>
                  <a:pt x="2267067" y="1619341"/>
                  <a:pt x="2267067" y="1619341"/>
                  <a:pt x="2267067" y="1619341"/>
                </a:cubicBezTo>
                <a:cubicBezTo>
                  <a:pt x="155817" y="2054299"/>
                  <a:pt x="155817" y="2054299"/>
                  <a:pt x="155817" y="2054299"/>
                </a:cubicBezTo>
                <a:cubicBezTo>
                  <a:pt x="155772" y="2054261"/>
                  <a:pt x="24569" y="1941776"/>
                  <a:pt x="35817" y="1739330"/>
                </a:cubicBezTo>
                <a:cubicBezTo>
                  <a:pt x="35812" y="1739276"/>
                  <a:pt x="28347" y="1656773"/>
                  <a:pt x="118317" y="1458107"/>
                </a:cubicBezTo>
                <a:cubicBezTo>
                  <a:pt x="118340" y="1458065"/>
                  <a:pt x="170807" y="1360591"/>
                  <a:pt x="122067" y="1244378"/>
                </a:cubicBezTo>
                <a:cubicBezTo>
                  <a:pt x="17067" y="1011901"/>
                  <a:pt x="17067" y="1011901"/>
                  <a:pt x="17067" y="1011901"/>
                </a:cubicBezTo>
                <a:cubicBezTo>
                  <a:pt x="17040" y="1011820"/>
                  <a:pt x="-42909" y="831894"/>
                  <a:pt x="62067" y="723179"/>
                </a:cubicBezTo>
                <a:cubicBezTo>
                  <a:pt x="197067" y="546946"/>
                  <a:pt x="197067" y="546946"/>
                  <a:pt x="197067" y="546946"/>
                </a:cubicBezTo>
                <a:cubicBezTo>
                  <a:pt x="197163" y="546899"/>
                  <a:pt x="320801" y="486875"/>
                  <a:pt x="279567" y="288221"/>
                </a:cubicBezTo>
                <a:cubicBezTo>
                  <a:pt x="275817" y="59494"/>
                  <a:pt x="275817" y="59494"/>
                  <a:pt x="275817" y="59494"/>
                </a:cubicBezTo>
                <a:cubicBezTo>
                  <a:pt x="275816" y="59481"/>
                  <a:pt x="273442" y="36191"/>
                  <a:pt x="281003" y="0"/>
                </a:cubicBez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8" name="Freeform 14"/>
          <p:cNvSpPr/>
          <p:nvPr/>
        </p:nvSpPr>
        <p:spPr bwMode="auto">
          <a:xfrm>
            <a:off x="6916811" y="4133536"/>
            <a:ext cx="1815917" cy="1470869"/>
          </a:xfrm>
          <a:custGeom>
            <a:avLst/>
            <a:gdLst>
              <a:gd name="T0" fmla="*/ 528 w 628"/>
              <a:gd name="T1" fmla="*/ 0 h 489"/>
              <a:gd name="T2" fmla="*/ 39 w 628"/>
              <a:gd name="T3" fmla="*/ 204 h 489"/>
              <a:gd name="T4" fmla="*/ 0 w 628"/>
              <a:gd name="T5" fmla="*/ 262 h 489"/>
              <a:gd name="T6" fmla="*/ 62 w 628"/>
              <a:gd name="T7" fmla="*/ 293 h 489"/>
              <a:gd name="T8" fmla="*/ 12 w 628"/>
              <a:gd name="T9" fmla="*/ 335 h 489"/>
              <a:gd name="T10" fmla="*/ 65 w 628"/>
              <a:gd name="T11" fmla="*/ 385 h 489"/>
              <a:gd name="T12" fmla="*/ 570 w 628"/>
              <a:gd name="T13" fmla="*/ 489 h 489"/>
              <a:gd name="T14" fmla="*/ 598 w 628"/>
              <a:gd name="T15" fmla="*/ 405 h 489"/>
              <a:gd name="T16" fmla="*/ 577 w 628"/>
              <a:gd name="T17" fmla="*/ 356 h 489"/>
              <a:gd name="T18" fmla="*/ 590 w 628"/>
              <a:gd name="T19" fmla="*/ 245 h 489"/>
              <a:gd name="T20" fmla="*/ 587 w 628"/>
              <a:gd name="T21" fmla="*/ 175 h 489"/>
              <a:gd name="T22" fmla="*/ 544 w 628"/>
              <a:gd name="T23" fmla="*/ 125 h 489"/>
              <a:gd name="T24" fmla="*/ 528 w 628"/>
              <a:gd name="T25" fmla="*/ 0 h 489"/>
              <a:gd name="connsiteX0" fmla="*/ 8432 w 9683"/>
              <a:gd name="connsiteY0" fmla="*/ 0 h 10000"/>
              <a:gd name="connsiteX1" fmla="*/ 608 w 9683"/>
              <a:gd name="connsiteY1" fmla="*/ 4077 h 10000"/>
              <a:gd name="connsiteX2" fmla="*/ 24 w 9683"/>
              <a:gd name="connsiteY2" fmla="*/ 5358 h 10000"/>
              <a:gd name="connsiteX3" fmla="*/ 1011 w 9683"/>
              <a:gd name="connsiteY3" fmla="*/ 5992 h 10000"/>
              <a:gd name="connsiteX4" fmla="*/ 215 w 9683"/>
              <a:gd name="connsiteY4" fmla="*/ 6851 h 10000"/>
              <a:gd name="connsiteX5" fmla="*/ 1059 w 9683"/>
              <a:gd name="connsiteY5" fmla="*/ 7873 h 10000"/>
              <a:gd name="connsiteX6" fmla="*/ 9100 w 9683"/>
              <a:gd name="connsiteY6" fmla="*/ 10000 h 10000"/>
              <a:gd name="connsiteX7" fmla="*/ 9546 w 9683"/>
              <a:gd name="connsiteY7" fmla="*/ 8282 h 10000"/>
              <a:gd name="connsiteX8" fmla="*/ 9212 w 9683"/>
              <a:gd name="connsiteY8" fmla="*/ 7280 h 10000"/>
              <a:gd name="connsiteX9" fmla="*/ 9419 w 9683"/>
              <a:gd name="connsiteY9" fmla="*/ 5010 h 10000"/>
              <a:gd name="connsiteX10" fmla="*/ 9371 w 9683"/>
              <a:gd name="connsiteY10" fmla="*/ 3579 h 10000"/>
              <a:gd name="connsiteX11" fmla="*/ 8686 w 9683"/>
              <a:gd name="connsiteY11" fmla="*/ 2556 h 10000"/>
              <a:gd name="connsiteX12" fmla="*/ 8432 w 9683"/>
              <a:gd name="connsiteY12" fmla="*/ 0 h 10000"/>
              <a:gd name="connsiteX0-1" fmla="*/ 8951 w 10243"/>
              <a:gd name="connsiteY0-2" fmla="*/ 0 h 10052"/>
              <a:gd name="connsiteX1-3" fmla="*/ 871 w 10243"/>
              <a:gd name="connsiteY1-4" fmla="*/ 4129 h 10052"/>
              <a:gd name="connsiteX2-5" fmla="*/ 268 w 10243"/>
              <a:gd name="connsiteY2-6" fmla="*/ 5410 h 10052"/>
              <a:gd name="connsiteX3-7" fmla="*/ 1287 w 10243"/>
              <a:gd name="connsiteY3-8" fmla="*/ 6044 h 10052"/>
              <a:gd name="connsiteX4-9" fmla="*/ 465 w 10243"/>
              <a:gd name="connsiteY4-10" fmla="*/ 6903 h 10052"/>
              <a:gd name="connsiteX5-11" fmla="*/ 1337 w 10243"/>
              <a:gd name="connsiteY5-12" fmla="*/ 7925 h 10052"/>
              <a:gd name="connsiteX6-13" fmla="*/ 9641 w 10243"/>
              <a:gd name="connsiteY6-14" fmla="*/ 10052 h 10052"/>
              <a:gd name="connsiteX7-15" fmla="*/ 10102 w 10243"/>
              <a:gd name="connsiteY7-16" fmla="*/ 8334 h 10052"/>
              <a:gd name="connsiteX8-17" fmla="*/ 9757 w 10243"/>
              <a:gd name="connsiteY8-18" fmla="*/ 7332 h 10052"/>
              <a:gd name="connsiteX9-19" fmla="*/ 9970 w 10243"/>
              <a:gd name="connsiteY9-20" fmla="*/ 5062 h 10052"/>
              <a:gd name="connsiteX10-21" fmla="*/ 9921 w 10243"/>
              <a:gd name="connsiteY10-22" fmla="*/ 3631 h 10052"/>
              <a:gd name="connsiteX11-23" fmla="*/ 9213 w 10243"/>
              <a:gd name="connsiteY11-24" fmla="*/ 2608 h 10052"/>
              <a:gd name="connsiteX12-25" fmla="*/ 8951 w 10243"/>
              <a:gd name="connsiteY12-26" fmla="*/ 0 h 10052"/>
              <a:gd name="connsiteX0-27" fmla="*/ 8863 w 10155"/>
              <a:gd name="connsiteY0-28" fmla="*/ 0 h 10052"/>
              <a:gd name="connsiteX1-29" fmla="*/ 783 w 10155"/>
              <a:gd name="connsiteY1-30" fmla="*/ 4129 h 10052"/>
              <a:gd name="connsiteX2-31" fmla="*/ 180 w 10155"/>
              <a:gd name="connsiteY2-32" fmla="*/ 5410 h 10052"/>
              <a:gd name="connsiteX3-33" fmla="*/ 1199 w 10155"/>
              <a:gd name="connsiteY3-34" fmla="*/ 6044 h 10052"/>
              <a:gd name="connsiteX4-35" fmla="*/ 377 w 10155"/>
              <a:gd name="connsiteY4-36" fmla="*/ 6903 h 10052"/>
              <a:gd name="connsiteX5-37" fmla="*/ 1249 w 10155"/>
              <a:gd name="connsiteY5-38" fmla="*/ 7925 h 10052"/>
              <a:gd name="connsiteX6-39" fmla="*/ 9553 w 10155"/>
              <a:gd name="connsiteY6-40" fmla="*/ 10052 h 10052"/>
              <a:gd name="connsiteX7-41" fmla="*/ 10014 w 10155"/>
              <a:gd name="connsiteY7-42" fmla="*/ 8334 h 10052"/>
              <a:gd name="connsiteX8-43" fmla="*/ 9669 w 10155"/>
              <a:gd name="connsiteY8-44" fmla="*/ 7332 h 10052"/>
              <a:gd name="connsiteX9-45" fmla="*/ 9882 w 10155"/>
              <a:gd name="connsiteY9-46" fmla="*/ 5062 h 10052"/>
              <a:gd name="connsiteX10-47" fmla="*/ 9833 w 10155"/>
              <a:gd name="connsiteY10-48" fmla="*/ 3631 h 10052"/>
              <a:gd name="connsiteX11-49" fmla="*/ 9125 w 10155"/>
              <a:gd name="connsiteY11-50" fmla="*/ 2608 h 10052"/>
              <a:gd name="connsiteX12-51" fmla="*/ 8863 w 10155"/>
              <a:gd name="connsiteY12-52" fmla="*/ 0 h 10052"/>
              <a:gd name="connsiteX0-53" fmla="*/ 8683 w 9975"/>
              <a:gd name="connsiteY0-54" fmla="*/ 0 h 10052"/>
              <a:gd name="connsiteX1-55" fmla="*/ 603 w 9975"/>
              <a:gd name="connsiteY1-56" fmla="*/ 4129 h 10052"/>
              <a:gd name="connsiteX2-57" fmla="*/ 0 w 9975"/>
              <a:gd name="connsiteY2-58" fmla="*/ 5410 h 10052"/>
              <a:gd name="connsiteX3-59" fmla="*/ 1019 w 9975"/>
              <a:gd name="connsiteY3-60" fmla="*/ 6044 h 10052"/>
              <a:gd name="connsiteX4-61" fmla="*/ 197 w 9975"/>
              <a:gd name="connsiteY4-62" fmla="*/ 6903 h 10052"/>
              <a:gd name="connsiteX5-63" fmla="*/ 1069 w 9975"/>
              <a:gd name="connsiteY5-64" fmla="*/ 7925 h 10052"/>
              <a:gd name="connsiteX6-65" fmla="*/ 9373 w 9975"/>
              <a:gd name="connsiteY6-66" fmla="*/ 10052 h 10052"/>
              <a:gd name="connsiteX7-67" fmla="*/ 9834 w 9975"/>
              <a:gd name="connsiteY7-68" fmla="*/ 8334 h 10052"/>
              <a:gd name="connsiteX8-69" fmla="*/ 9489 w 9975"/>
              <a:gd name="connsiteY8-70" fmla="*/ 7332 h 10052"/>
              <a:gd name="connsiteX9-71" fmla="*/ 9702 w 9975"/>
              <a:gd name="connsiteY9-72" fmla="*/ 5062 h 10052"/>
              <a:gd name="connsiteX10-73" fmla="*/ 9653 w 9975"/>
              <a:gd name="connsiteY10-74" fmla="*/ 3631 h 10052"/>
              <a:gd name="connsiteX11-75" fmla="*/ 8945 w 9975"/>
              <a:gd name="connsiteY11-76" fmla="*/ 2608 h 10052"/>
              <a:gd name="connsiteX12-77" fmla="*/ 8683 w 9975"/>
              <a:gd name="connsiteY12-78" fmla="*/ 0 h 10052"/>
              <a:gd name="connsiteX0-79" fmla="*/ 8705 w 10000"/>
              <a:gd name="connsiteY0-80" fmla="*/ 0 h 10000"/>
              <a:gd name="connsiteX1-81" fmla="*/ 605 w 10000"/>
              <a:gd name="connsiteY1-82" fmla="*/ 4108 h 10000"/>
              <a:gd name="connsiteX2-83" fmla="*/ 0 w 10000"/>
              <a:gd name="connsiteY2-84" fmla="*/ 5382 h 10000"/>
              <a:gd name="connsiteX3-85" fmla="*/ 1022 w 10000"/>
              <a:gd name="connsiteY3-86" fmla="*/ 6013 h 10000"/>
              <a:gd name="connsiteX4-87" fmla="*/ 197 w 10000"/>
              <a:gd name="connsiteY4-88" fmla="*/ 6867 h 10000"/>
              <a:gd name="connsiteX5-89" fmla="*/ 1072 w 10000"/>
              <a:gd name="connsiteY5-90" fmla="*/ 7884 h 10000"/>
              <a:gd name="connsiteX6-91" fmla="*/ 9396 w 10000"/>
              <a:gd name="connsiteY6-92" fmla="*/ 10000 h 10000"/>
              <a:gd name="connsiteX7-93" fmla="*/ 9859 w 10000"/>
              <a:gd name="connsiteY7-94" fmla="*/ 8291 h 10000"/>
              <a:gd name="connsiteX8-95" fmla="*/ 9513 w 10000"/>
              <a:gd name="connsiteY8-96" fmla="*/ 7294 h 10000"/>
              <a:gd name="connsiteX9-97" fmla="*/ 9726 w 10000"/>
              <a:gd name="connsiteY9-98" fmla="*/ 5036 h 10000"/>
              <a:gd name="connsiteX10-99" fmla="*/ 9677 w 10000"/>
              <a:gd name="connsiteY10-100" fmla="*/ 3612 h 10000"/>
              <a:gd name="connsiteX11-101" fmla="*/ 8967 w 10000"/>
              <a:gd name="connsiteY11-102" fmla="*/ 2595 h 10000"/>
              <a:gd name="connsiteX12-103" fmla="*/ 8705 w 10000"/>
              <a:gd name="connsiteY12-104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0000" h="10000">
                <a:moveTo>
                  <a:pt x="8705" y="0"/>
                </a:moveTo>
                <a:cubicBezTo>
                  <a:pt x="643" y="4150"/>
                  <a:pt x="2055" y="3210"/>
                  <a:pt x="605" y="4108"/>
                </a:cubicBezTo>
                <a:cubicBezTo>
                  <a:pt x="302" y="4769"/>
                  <a:pt x="198" y="4970"/>
                  <a:pt x="0" y="5382"/>
                </a:cubicBezTo>
                <a:cubicBezTo>
                  <a:pt x="375" y="5557"/>
                  <a:pt x="1022" y="6013"/>
                  <a:pt x="1022" y="6013"/>
                </a:cubicBezTo>
                <a:lnTo>
                  <a:pt x="197" y="6867"/>
                </a:lnTo>
                <a:lnTo>
                  <a:pt x="1072" y="7884"/>
                </a:lnTo>
                <a:lnTo>
                  <a:pt x="9396" y="10000"/>
                </a:lnTo>
                <a:cubicBezTo>
                  <a:pt x="9396" y="10000"/>
                  <a:pt x="10353" y="9126"/>
                  <a:pt x="9859" y="8291"/>
                </a:cubicBezTo>
                <a:lnTo>
                  <a:pt x="9513" y="7294"/>
                </a:lnTo>
                <a:cubicBezTo>
                  <a:pt x="9513" y="7294"/>
                  <a:pt x="9199" y="6135"/>
                  <a:pt x="9726" y="5036"/>
                </a:cubicBezTo>
                <a:cubicBezTo>
                  <a:pt x="9726" y="5036"/>
                  <a:pt x="10222" y="4039"/>
                  <a:pt x="9677" y="3612"/>
                </a:cubicBezTo>
                <a:cubicBezTo>
                  <a:pt x="9441" y="3273"/>
                  <a:pt x="9130" y="3196"/>
                  <a:pt x="8967" y="2595"/>
                </a:cubicBezTo>
                <a:cubicBezTo>
                  <a:pt x="8805" y="1993"/>
                  <a:pt x="8507" y="2054"/>
                  <a:pt x="8705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9" name="Freeform 15"/>
          <p:cNvSpPr/>
          <p:nvPr/>
        </p:nvSpPr>
        <p:spPr bwMode="auto">
          <a:xfrm>
            <a:off x="6608300" y="3052848"/>
            <a:ext cx="1892142" cy="1697673"/>
          </a:xfrm>
          <a:custGeom>
            <a:avLst/>
            <a:gdLst>
              <a:gd name="T0" fmla="*/ 289 w 622"/>
              <a:gd name="T1" fmla="*/ 0 h 563"/>
              <a:gd name="T2" fmla="*/ 7 w 622"/>
              <a:gd name="T3" fmla="*/ 436 h 563"/>
              <a:gd name="T4" fmla="*/ 0 w 622"/>
              <a:gd name="T5" fmla="*/ 506 h 563"/>
              <a:gd name="T6" fmla="*/ 71 w 622"/>
              <a:gd name="T7" fmla="*/ 490 h 563"/>
              <a:gd name="T8" fmla="*/ 56 w 622"/>
              <a:gd name="T9" fmla="*/ 553 h 563"/>
              <a:gd name="T10" fmla="*/ 126 w 622"/>
              <a:gd name="T11" fmla="*/ 563 h 563"/>
              <a:gd name="T12" fmla="*/ 615 w 622"/>
              <a:gd name="T13" fmla="*/ 359 h 563"/>
              <a:gd name="T14" fmla="*/ 601 w 622"/>
              <a:gd name="T15" fmla="*/ 325 h 563"/>
              <a:gd name="T16" fmla="*/ 550 w 622"/>
              <a:gd name="T17" fmla="*/ 293 h 563"/>
              <a:gd name="T18" fmla="*/ 486 w 622"/>
              <a:gd name="T19" fmla="*/ 177 h 563"/>
              <a:gd name="T20" fmla="*/ 400 w 622"/>
              <a:gd name="T21" fmla="*/ 116 h 563"/>
              <a:gd name="T22" fmla="*/ 327 w 622"/>
              <a:gd name="T23" fmla="*/ 64 h 563"/>
              <a:gd name="T24" fmla="*/ 289 w 622"/>
              <a:gd name="T25" fmla="*/ 0 h 563"/>
              <a:gd name="connsiteX0" fmla="*/ 4908 w 10167"/>
              <a:gd name="connsiteY0" fmla="*/ 0 h 10083"/>
              <a:gd name="connsiteX1" fmla="*/ 375 w 10167"/>
              <a:gd name="connsiteY1" fmla="*/ 7827 h 10083"/>
              <a:gd name="connsiteX2" fmla="*/ 262 w 10167"/>
              <a:gd name="connsiteY2" fmla="*/ 9071 h 10083"/>
              <a:gd name="connsiteX3" fmla="*/ 1403 w 10167"/>
              <a:gd name="connsiteY3" fmla="*/ 8786 h 10083"/>
              <a:gd name="connsiteX4" fmla="*/ 1162 w 10167"/>
              <a:gd name="connsiteY4" fmla="*/ 9905 h 10083"/>
              <a:gd name="connsiteX5" fmla="*/ 2288 w 10167"/>
              <a:gd name="connsiteY5" fmla="*/ 10083 h 10083"/>
              <a:gd name="connsiteX6" fmla="*/ 10149 w 10167"/>
              <a:gd name="connsiteY6" fmla="*/ 6460 h 10083"/>
              <a:gd name="connsiteX7" fmla="*/ 9924 w 10167"/>
              <a:gd name="connsiteY7" fmla="*/ 5856 h 10083"/>
              <a:gd name="connsiteX8" fmla="*/ 9104 w 10167"/>
              <a:gd name="connsiteY8" fmla="*/ 5287 h 10083"/>
              <a:gd name="connsiteX9" fmla="*/ 8076 w 10167"/>
              <a:gd name="connsiteY9" fmla="*/ 3227 h 10083"/>
              <a:gd name="connsiteX10" fmla="*/ 6693 w 10167"/>
              <a:gd name="connsiteY10" fmla="*/ 2143 h 10083"/>
              <a:gd name="connsiteX11" fmla="*/ 5519 w 10167"/>
              <a:gd name="connsiteY11" fmla="*/ 1220 h 10083"/>
              <a:gd name="connsiteX12" fmla="*/ 4908 w 10167"/>
              <a:gd name="connsiteY12" fmla="*/ 0 h 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67" h="10083">
                <a:moveTo>
                  <a:pt x="4908" y="0"/>
                </a:moveTo>
                <a:cubicBezTo>
                  <a:pt x="375" y="7744"/>
                  <a:pt x="1149" y="6315"/>
                  <a:pt x="375" y="7827"/>
                </a:cubicBezTo>
                <a:cubicBezTo>
                  <a:pt x="-399" y="9339"/>
                  <a:pt x="262" y="9071"/>
                  <a:pt x="262" y="9071"/>
                </a:cubicBezTo>
                <a:lnTo>
                  <a:pt x="1403" y="8786"/>
                </a:lnTo>
                <a:lnTo>
                  <a:pt x="1162" y="9905"/>
                </a:lnTo>
                <a:lnTo>
                  <a:pt x="2288" y="10083"/>
                </a:lnTo>
                <a:lnTo>
                  <a:pt x="10149" y="6460"/>
                </a:lnTo>
                <a:cubicBezTo>
                  <a:pt x="10149" y="6460"/>
                  <a:pt x="10262" y="5998"/>
                  <a:pt x="9924" y="5856"/>
                </a:cubicBezTo>
                <a:lnTo>
                  <a:pt x="9104" y="5287"/>
                </a:lnTo>
                <a:cubicBezTo>
                  <a:pt x="9104" y="5287"/>
                  <a:pt x="8317" y="4879"/>
                  <a:pt x="8076" y="3227"/>
                </a:cubicBezTo>
                <a:cubicBezTo>
                  <a:pt x="8076" y="3227"/>
                  <a:pt x="8220" y="2339"/>
                  <a:pt x="6693" y="2143"/>
                </a:cubicBezTo>
                <a:cubicBezTo>
                  <a:pt x="6693" y="2143"/>
                  <a:pt x="5873" y="2072"/>
                  <a:pt x="5519" y="1220"/>
                </a:cubicBezTo>
                <a:lnTo>
                  <a:pt x="490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0" name="Freeform 16"/>
          <p:cNvSpPr/>
          <p:nvPr/>
        </p:nvSpPr>
        <p:spPr bwMode="auto">
          <a:xfrm>
            <a:off x="6159170" y="2680421"/>
            <a:ext cx="1361907" cy="1720439"/>
          </a:xfrm>
          <a:custGeom>
            <a:avLst/>
            <a:gdLst>
              <a:gd name="T0" fmla="*/ 4 w 455"/>
              <a:gd name="T1" fmla="*/ 0 h 575"/>
              <a:gd name="T2" fmla="*/ 0 w 455"/>
              <a:gd name="T3" fmla="*/ 557 h 575"/>
              <a:gd name="T4" fmla="*/ 31 w 455"/>
              <a:gd name="T5" fmla="*/ 507 h 575"/>
              <a:gd name="T6" fmla="*/ 57 w 455"/>
              <a:gd name="T7" fmla="*/ 553 h 575"/>
              <a:gd name="T8" fmla="*/ 107 w 455"/>
              <a:gd name="T9" fmla="*/ 522 h 575"/>
              <a:gd name="T10" fmla="*/ 114 w 455"/>
              <a:gd name="T11" fmla="*/ 575 h 575"/>
              <a:gd name="T12" fmla="*/ 173 w 455"/>
              <a:gd name="T13" fmla="*/ 565 h 575"/>
              <a:gd name="T14" fmla="*/ 455 w 455"/>
              <a:gd name="T15" fmla="*/ 129 h 575"/>
              <a:gd name="T16" fmla="*/ 395 w 455"/>
              <a:gd name="T17" fmla="*/ 118 h 575"/>
              <a:gd name="T18" fmla="*/ 305 w 455"/>
              <a:gd name="T19" fmla="*/ 96 h 575"/>
              <a:gd name="T20" fmla="*/ 253 w 455"/>
              <a:gd name="T21" fmla="*/ 45 h 575"/>
              <a:gd name="T22" fmla="*/ 175 w 455"/>
              <a:gd name="T23" fmla="*/ 40 h 575"/>
              <a:gd name="T24" fmla="*/ 60 w 455"/>
              <a:gd name="T25" fmla="*/ 32 h 575"/>
              <a:gd name="T26" fmla="*/ 4 w 455"/>
              <a:gd name="T27" fmla="*/ 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5" h="575">
                <a:moveTo>
                  <a:pt x="4" y="0"/>
                </a:moveTo>
                <a:cubicBezTo>
                  <a:pt x="0" y="557"/>
                  <a:pt x="0" y="557"/>
                  <a:pt x="0" y="557"/>
                </a:cubicBezTo>
                <a:cubicBezTo>
                  <a:pt x="31" y="507"/>
                  <a:pt x="31" y="507"/>
                  <a:pt x="31" y="507"/>
                </a:cubicBezTo>
                <a:cubicBezTo>
                  <a:pt x="57" y="553"/>
                  <a:pt x="57" y="553"/>
                  <a:pt x="57" y="553"/>
                </a:cubicBezTo>
                <a:cubicBezTo>
                  <a:pt x="107" y="522"/>
                  <a:pt x="107" y="522"/>
                  <a:pt x="107" y="522"/>
                </a:cubicBezTo>
                <a:cubicBezTo>
                  <a:pt x="114" y="575"/>
                  <a:pt x="114" y="575"/>
                  <a:pt x="114" y="575"/>
                </a:cubicBezTo>
                <a:cubicBezTo>
                  <a:pt x="173" y="565"/>
                  <a:pt x="173" y="565"/>
                  <a:pt x="173" y="565"/>
                </a:cubicBezTo>
                <a:cubicBezTo>
                  <a:pt x="455" y="129"/>
                  <a:pt x="455" y="129"/>
                  <a:pt x="455" y="129"/>
                </a:cubicBezTo>
                <a:cubicBezTo>
                  <a:pt x="455" y="129"/>
                  <a:pt x="449" y="112"/>
                  <a:pt x="395" y="118"/>
                </a:cubicBezTo>
                <a:cubicBezTo>
                  <a:pt x="395" y="118"/>
                  <a:pt x="323" y="124"/>
                  <a:pt x="305" y="96"/>
                </a:cubicBezTo>
                <a:cubicBezTo>
                  <a:pt x="253" y="45"/>
                  <a:pt x="253" y="45"/>
                  <a:pt x="253" y="45"/>
                </a:cubicBezTo>
                <a:cubicBezTo>
                  <a:pt x="253" y="45"/>
                  <a:pt x="239" y="12"/>
                  <a:pt x="175" y="40"/>
                </a:cubicBezTo>
                <a:cubicBezTo>
                  <a:pt x="175" y="40"/>
                  <a:pt x="95" y="66"/>
                  <a:pt x="60" y="32"/>
                </a:cubicBezTo>
                <a:cubicBezTo>
                  <a:pt x="60" y="32"/>
                  <a:pt x="15" y="0"/>
                  <a:pt x="4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1" name="Freeform 17"/>
          <p:cNvSpPr/>
          <p:nvPr/>
        </p:nvSpPr>
        <p:spPr bwMode="auto">
          <a:xfrm>
            <a:off x="4776993" y="2678169"/>
            <a:ext cx="1399032" cy="1744227"/>
          </a:xfrm>
          <a:custGeom>
            <a:avLst/>
            <a:gdLst>
              <a:gd name="T0" fmla="*/ 466 w 466"/>
              <a:gd name="T1" fmla="*/ 6 h 588"/>
              <a:gd name="T2" fmla="*/ 416 w 466"/>
              <a:gd name="T3" fmla="*/ 21 h 588"/>
              <a:gd name="T4" fmla="*/ 288 w 466"/>
              <a:gd name="T5" fmla="*/ 47 h 588"/>
              <a:gd name="T6" fmla="*/ 195 w 466"/>
              <a:gd name="T7" fmla="*/ 48 h 588"/>
              <a:gd name="T8" fmla="*/ 147 w 466"/>
              <a:gd name="T9" fmla="*/ 97 h 588"/>
              <a:gd name="T10" fmla="*/ 82 w 466"/>
              <a:gd name="T11" fmla="*/ 119 h 588"/>
              <a:gd name="T12" fmla="*/ 0 w 466"/>
              <a:gd name="T13" fmla="*/ 122 h 588"/>
              <a:gd name="T14" fmla="*/ 312 w 466"/>
              <a:gd name="T15" fmla="*/ 575 h 588"/>
              <a:gd name="T16" fmla="*/ 311 w 466"/>
              <a:gd name="T17" fmla="*/ 559 h 588"/>
              <a:gd name="T18" fmla="*/ 360 w 466"/>
              <a:gd name="T19" fmla="*/ 588 h 588"/>
              <a:gd name="T20" fmla="*/ 366 w 466"/>
              <a:gd name="T21" fmla="*/ 531 h 588"/>
              <a:gd name="T22" fmla="*/ 402 w 466"/>
              <a:gd name="T23" fmla="*/ 574 h 588"/>
              <a:gd name="T24" fmla="*/ 428 w 466"/>
              <a:gd name="T25" fmla="*/ 518 h 588"/>
              <a:gd name="T26" fmla="*/ 460 w 466"/>
              <a:gd name="T27" fmla="*/ 562 h 588"/>
              <a:gd name="T28" fmla="*/ 466 w 466"/>
              <a:gd name="T29" fmla="*/ 6 h 588"/>
              <a:gd name="connsiteX0" fmla="*/ 10000 w 10030"/>
              <a:gd name="connsiteY0" fmla="*/ 14 h 9912"/>
              <a:gd name="connsiteX1" fmla="*/ 8927 w 10030"/>
              <a:gd name="connsiteY1" fmla="*/ 269 h 9912"/>
              <a:gd name="connsiteX2" fmla="*/ 6180 w 10030"/>
              <a:gd name="connsiteY2" fmla="*/ 711 h 9912"/>
              <a:gd name="connsiteX3" fmla="*/ 4185 w 10030"/>
              <a:gd name="connsiteY3" fmla="*/ 728 h 9912"/>
              <a:gd name="connsiteX4" fmla="*/ 3155 w 10030"/>
              <a:gd name="connsiteY4" fmla="*/ 1562 h 9912"/>
              <a:gd name="connsiteX5" fmla="*/ 1760 w 10030"/>
              <a:gd name="connsiteY5" fmla="*/ 1936 h 9912"/>
              <a:gd name="connsiteX6" fmla="*/ 0 w 10030"/>
              <a:gd name="connsiteY6" fmla="*/ 1987 h 9912"/>
              <a:gd name="connsiteX7" fmla="*/ 6695 w 10030"/>
              <a:gd name="connsiteY7" fmla="*/ 9691 h 9912"/>
              <a:gd name="connsiteX8" fmla="*/ 6674 w 10030"/>
              <a:gd name="connsiteY8" fmla="*/ 9419 h 9912"/>
              <a:gd name="connsiteX9" fmla="*/ 7725 w 10030"/>
              <a:gd name="connsiteY9" fmla="*/ 9912 h 9912"/>
              <a:gd name="connsiteX10" fmla="*/ 7854 w 10030"/>
              <a:gd name="connsiteY10" fmla="*/ 8943 h 9912"/>
              <a:gd name="connsiteX11" fmla="*/ 8627 w 10030"/>
              <a:gd name="connsiteY11" fmla="*/ 9674 h 9912"/>
              <a:gd name="connsiteX12" fmla="*/ 9185 w 10030"/>
              <a:gd name="connsiteY12" fmla="*/ 8722 h 9912"/>
              <a:gd name="connsiteX13" fmla="*/ 10020 w 10030"/>
              <a:gd name="connsiteY13" fmla="*/ 9470 h 9912"/>
              <a:gd name="connsiteX14" fmla="*/ 10000 w 10030"/>
              <a:gd name="connsiteY14" fmla="*/ 14 h 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30" h="9912">
                <a:moveTo>
                  <a:pt x="10000" y="14"/>
                </a:moveTo>
                <a:cubicBezTo>
                  <a:pt x="10000" y="14"/>
                  <a:pt x="9506" y="-88"/>
                  <a:pt x="8927" y="269"/>
                </a:cubicBezTo>
                <a:cubicBezTo>
                  <a:pt x="8927" y="269"/>
                  <a:pt x="7639" y="1102"/>
                  <a:pt x="6180" y="711"/>
                </a:cubicBezTo>
                <a:cubicBezTo>
                  <a:pt x="6180" y="711"/>
                  <a:pt x="4914" y="31"/>
                  <a:pt x="4185" y="728"/>
                </a:cubicBezTo>
                <a:lnTo>
                  <a:pt x="3155" y="1562"/>
                </a:lnTo>
                <a:cubicBezTo>
                  <a:pt x="3155" y="1562"/>
                  <a:pt x="2682" y="1953"/>
                  <a:pt x="1760" y="1936"/>
                </a:cubicBezTo>
                <a:lnTo>
                  <a:pt x="0" y="1987"/>
                </a:lnTo>
                <a:lnTo>
                  <a:pt x="6695" y="9691"/>
                </a:lnTo>
                <a:lnTo>
                  <a:pt x="6674" y="9419"/>
                </a:lnTo>
                <a:lnTo>
                  <a:pt x="7725" y="9912"/>
                </a:lnTo>
                <a:lnTo>
                  <a:pt x="7854" y="8943"/>
                </a:lnTo>
                <a:lnTo>
                  <a:pt x="8627" y="9674"/>
                </a:lnTo>
                <a:lnTo>
                  <a:pt x="9185" y="8722"/>
                </a:lnTo>
                <a:cubicBezTo>
                  <a:pt x="9871" y="9470"/>
                  <a:pt x="10020" y="9470"/>
                  <a:pt x="10020" y="9470"/>
                </a:cubicBezTo>
                <a:cubicBezTo>
                  <a:pt x="10063" y="6318"/>
                  <a:pt x="9957" y="3166"/>
                  <a:pt x="10000" y="1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2" name="Freeform 18"/>
          <p:cNvSpPr/>
          <p:nvPr/>
        </p:nvSpPr>
        <p:spPr bwMode="auto">
          <a:xfrm>
            <a:off x="3771082" y="3027549"/>
            <a:ext cx="1945944" cy="1733108"/>
          </a:xfrm>
          <a:custGeom>
            <a:avLst/>
            <a:gdLst>
              <a:gd name="T0" fmla="*/ 336 w 650"/>
              <a:gd name="T1" fmla="*/ 0 h 579"/>
              <a:gd name="T2" fmla="*/ 302 w 650"/>
              <a:gd name="T3" fmla="*/ 47 h 579"/>
              <a:gd name="T4" fmla="*/ 235 w 650"/>
              <a:gd name="T5" fmla="*/ 116 h 579"/>
              <a:gd name="T6" fmla="*/ 174 w 650"/>
              <a:gd name="T7" fmla="*/ 135 h 579"/>
              <a:gd name="T8" fmla="*/ 136 w 650"/>
              <a:gd name="T9" fmla="*/ 172 h 579"/>
              <a:gd name="T10" fmla="*/ 90 w 650"/>
              <a:gd name="T11" fmla="*/ 282 h 579"/>
              <a:gd name="T12" fmla="*/ 29 w 650"/>
              <a:gd name="T13" fmla="*/ 326 h 579"/>
              <a:gd name="T14" fmla="*/ 10 w 650"/>
              <a:gd name="T15" fmla="*/ 365 h 579"/>
              <a:gd name="T16" fmla="*/ 512 w 650"/>
              <a:gd name="T17" fmla="*/ 579 h 579"/>
              <a:gd name="T18" fmla="*/ 578 w 650"/>
              <a:gd name="T19" fmla="*/ 572 h 579"/>
              <a:gd name="T20" fmla="*/ 559 w 650"/>
              <a:gd name="T21" fmla="*/ 502 h 579"/>
              <a:gd name="T22" fmla="*/ 650 w 650"/>
              <a:gd name="T23" fmla="*/ 499 h 579"/>
              <a:gd name="T24" fmla="*/ 648 w 650"/>
              <a:gd name="T25" fmla="*/ 453 h 579"/>
              <a:gd name="T26" fmla="*/ 336 w 650"/>
              <a:gd name="T27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0" h="579">
                <a:moveTo>
                  <a:pt x="336" y="0"/>
                </a:moveTo>
                <a:cubicBezTo>
                  <a:pt x="336" y="0"/>
                  <a:pt x="314" y="20"/>
                  <a:pt x="302" y="47"/>
                </a:cubicBezTo>
                <a:cubicBezTo>
                  <a:pt x="302" y="47"/>
                  <a:pt x="282" y="105"/>
                  <a:pt x="235" y="116"/>
                </a:cubicBezTo>
                <a:cubicBezTo>
                  <a:pt x="174" y="135"/>
                  <a:pt x="174" y="135"/>
                  <a:pt x="174" y="135"/>
                </a:cubicBezTo>
                <a:cubicBezTo>
                  <a:pt x="174" y="135"/>
                  <a:pt x="141" y="140"/>
                  <a:pt x="136" y="172"/>
                </a:cubicBezTo>
                <a:cubicBezTo>
                  <a:pt x="136" y="172"/>
                  <a:pt x="129" y="254"/>
                  <a:pt x="90" y="282"/>
                </a:cubicBezTo>
                <a:cubicBezTo>
                  <a:pt x="90" y="282"/>
                  <a:pt x="63" y="306"/>
                  <a:pt x="29" y="326"/>
                </a:cubicBezTo>
                <a:cubicBezTo>
                  <a:pt x="29" y="326"/>
                  <a:pt x="0" y="346"/>
                  <a:pt x="10" y="365"/>
                </a:cubicBezTo>
                <a:cubicBezTo>
                  <a:pt x="512" y="579"/>
                  <a:pt x="512" y="579"/>
                  <a:pt x="512" y="579"/>
                </a:cubicBezTo>
                <a:cubicBezTo>
                  <a:pt x="578" y="572"/>
                  <a:pt x="578" y="572"/>
                  <a:pt x="578" y="572"/>
                </a:cubicBezTo>
                <a:cubicBezTo>
                  <a:pt x="559" y="502"/>
                  <a:pt x="559" y="502"/>
                  <a:pt x="559" y="502"/>
                </a:cubicBezTo>
                <a:cubicBezTo>
                  <a:pt x="650" y="499"/>
                  <a:pt x="650" y="499"/>
                  <a:pt x="650" y="499"/>
                </a:cubicBezTo>
                <a:cubicBezTo>
                  <a:pt x="648" y="453"/>
                  <a:pt x="648" y="453"/>
                  <a:pt x="648" y="453"/>
                </a:cubicBezTo>
                <a:lnTo>
                  <a:pt x="336" y="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3" name="Freeform 19"/>
          <p:cNvSpPr/>
          <p:nvPr/>
        </p:nvSpPr>
        <p:spPr bwMode="auto">
          <a:xfrm>
            <a:off x="3600041" y="4105688"/>
            <a:ext cx="1802879" cy="1494917"/>
          </a:xfrm>
          <a:custGeom>
            <a:avLst/>
            <a:gdLst>
              <a:gd name="T0" fmla="*/ 537 w 617"/>
              <a:gd name="T1" fmla="*/ 397 h 495"/>
              <a:gd name="T2" fmla="*/ 604 w 617"/>
              <a:gd name="T3" fmla="*/ 345 h 495"/>
              <a:gd name="T4" fmla="*/ 551 w 617"/>
              <a:gd name="T5" fmla="*/ 299 h 495"/>
              <a:gd name="T6" fmla="*/ 617 w 617"/>
              <a:gd name="T7" fmla="*/ 271 h 495"/>
              <a:gd name="T8" fmla="*/ 584 w 617"/>
              <a:gd name="T9" fmla="*/ 214 h 495"/>
              <a:gd name="T10" fmla="*/ 82 w 617"/>
              <a:gd name="T11" fmla="*/ 0 h 495"/>
              <a:gd name="T12" fmla="*/ 87 w 617"/>
              <a:gd name="T13" fmla="*/ 77 h 495"/>
              <a:gd name="T14" fmla="*/ 59 w 617"/>
              <a:gd name="T15" fmla="*/ 141 h 495"/>
              <a:gd name="T16" fmla="*/ 33 w 617"/>
              <a:gd name="T17" fmla="*/ 173 h 495"/>
              <a:gd name="T18" fmla="*/ 23 w 617"/>
              <a:gd name="T19" fmla="*/ 242 h 495"/>
              <a:gd name="T20" fmla="*/ 48 w 617"/>
              <a:gd name="T21" fmla="*/ 325 h 495"/>
              <a:gd name="T22" fmla="*/ 33 w 617"/>
              <a:gd name="T23" fmla="*/ 391 h 495"/>
              <a:gd name="T24" fmla="*/ 28 w 617"/>
              <a:gd name="T25" fmla="*/ 459 h 495"/>
              <a:gd name="T26" fmla="*/ 62 w 617"/>
              <a:gd name="T27" fmla="*/ 495 h 495"/>
              <a:gd name="T28" fmla="*/ 537 w 617"/>
              <a:gd name="T29" fmla="*/ 397 h 495"/>
              <a:gd name="connsiteX0" fmla="*/ 8463 w 9889"/>
              <a:gd name="connsiteY0" fmla="*/ 8114 h 10094"/>
              <a:gd name="connsiteX1" fmla="*/ 9549 w 9889"/>
              <a:gd name="connsiteY1" fmla="*/ 7064 h 10094"/>
              <a:gd name="connsiteX2" fmla="*/ 8690 w 9889"/>
              <a:gd name="connsiteY2" fmla="*/ 6134 h 10094"/>
              <a:gd name="connsiteX3" fmla="*/ 9760 w 9889"/>
              <a:gd name="connsiteY3" fmla="*/ 5569 h 10094"/>
              <a:gd name="connsiteX4" fmla="*/ 9225 w 9889"/>
              <a:gd name="connsiteY4" fmla="*/ 4417 h 10094"/>
              <a:gd name="connsiteX5" fmla="*/ 1089 w 9889"/>
              <a:gd name="connsiteY5" fmla="*/ 0 h 10094"/>
              <a:gd name="connsiteX6" fmla="*/ 1170 w 9889"/>
              <a:gd name="connsiteY6" fmla="*/ 1650 h 10094"/>
              <a:gd name="connsiteX7" fmla="*/ 716 w 9889"/>
              <a:gd name="connsiteY7" fmla="*/ 2942 h 10094"/>
              <a:gd name="connsiteX8" fmla="*/ 295 w 9889"/>
              <a:gd name="connsiteY8" fmla="*/ 3589 h 10094"/>
              <a:gd name="connsiteX9" fmla="*/ 133 w 9889"/>
              <a:gd name="connsiteY9" fmla="*/ 4983 h 10094"/>
              <a:gd name="connsiteX10" fmla="*/ 538 w 9889"/>
              <a:gd name="connsiteY10" fmla="*/ 6660 h 10094"/>
              <a:gd name="connsiteX11" fmla="*/ 295 w 9889"/>
              <a:gd name="connsiteY11" fmla="*/ 7993 h 10094"/>
              <a:gd name="connsiteX12" fmla="*/ 214 w 9889"/>
              <a:gd name="connsiteY12" fmla="*/ 9367 h 10094"/>
              <a:gd name="connsiteX13" fmla="*/ 765 w 9889"/>
              <a:gd name="connsiteY13" fmla="*/ 10094 h 10094"/>
              <a:gd name="connsiteX14" fmla="*/ 8463 w 9889"/>
              <a:gd name="connsiteY14" fmla="*/ 8114 h 10094"/>
              <a:gd name="connsiteX0-1" fmla="*/ 8558 w 9870"/>
              <a:gd name="connsiteY0-2" fmla="*/ 8038 h 10000"/>
              <a:gd name="connsiteX1-3" fmla="*/ 9656 w 9870"/>
              <a:gd name="connsiteY1-4" fmla="*/ 6998 h 10000"/>
              <a:gd name="connsiteX2-5" fmla="*/ 8788 w 9870"/>
              <a:gd name="connsiteY2-6" fmla="*/ 6077 h 10000"/>
              <a:gd name="connsiteX3-7" fmla="*/ 9870 w 9870"/>
              <a:gd name="connsiteY3-8" fmla="*/ 5517 h 10000"/>
              <a:gd name="connsiteX4-9" fmla="*/ 9329 w 9870"/>
              <a:gd name="connsiteY4-10" fmla="*/ 4376 h 10000"/>
              <a:gd name="connsiteX5-11" fmla="*/ 1101 w 9870"/>
              <a:gd name="connsiteY5-12" fmla="*/ 0 h 10000"/>
              <a:gd name="connsiteX6-13" fmla="*/ 1183 w 9870"/>
              <a:gd name="connsiteY6-14" fmla="*/ 1635 h 10000"/>
              <a:gd name="connsiteX7-15" fmla="*/ 724 w 9870"/>
              <a:gd name="connsiteY7-16" fmla="*/ 2915 h 10000"/>
              <a:gd name="connsiteX8-17" fmla="*/ 298 w 9870"/>
              <a:gd name="connsiteY8-18" fmla="*/ 3556 h 10000"/>
              <a:gd name="connsiteX9-19" fmla="*/ 134 w 9870"/>
              <a:gd name="connsiteY9-20" fmla="*/ 4937 h 10000"/>
              <a:gd name="connsiteX10-21" fmla="*/ 544 w 9870"/>
              <a:gd name="connsiteY10-22" fmla="*/ 6598 h 10000"/>
              <a:gd name="connsiteX11-23" fmla="*/ 298 w 9870"/>
              <a:gd name="connsiteY11-24" fmla="*/ 7919 h 10000"/>
              <a:gd name="connsiteX12-25" fmla="*/ 216 w 9870"/>
              <a:gd name="connsiteY12-26" fmla="*/ 9280 h 10000"/>
              <a:gd name="connsiteX13-27" fmla="*/ 774 w 9870"/>
              <a:gd name="connsiteY13-28" fmla="*/ 10000 h 10000"/>
              <a:gd name="connsiteX14-29" fmla="*/ 8558 w 9870"/>
              <a:gd name="connsiteY14-30" fmla="*/ 8038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9870" h="10000">
                <a:moveTo>
                  <a:pt x="8558" y="8038"/>
                </a:moveTo>
                <a:lnTo>
                  <a:pt x="9656" y="6998"/>
                </a:lnTo>
                <a:lnTo>
                  <a:pt x="8788" y="6077"/>
                </a:lnTo>
                <a:lnTo>
                  <a:pt x="9870" y="5517"/>
                </a:lnTo>
                <a:cubicBezTo>
                  <a:pt x="9329" y="4376"/>
                  <a:pt x="9614" y="4990"/>
                  <a:pt x="9329" y="4376"/>
                </a:cubicBezTo>
                <a:cubicBezTo>
                  <a:pt x="7867" y="3457"/>
                  <a:pt x="1101" y="0"/>
                  <a:pt x="1101" y="0"/>
                </a:cubicBezTo>
                <a:cubicBezTo>
                  <a:pt x="1101" y="0"/>
                  <a:pt x="1246" y="1149"/>
                  <a:pt x="1183" y="1635"/>
                </a:cubicBezTo>
                <a:cubicBezTo>
                  <a:pt x="1120" y="2120"/>
                  <a:pt x="1233" y="2275"/>
                  <a:pt x="724" y="2915"/>
                </a:cubicBezTo>
                <a:cubicBezTo>
                  <a:pt x="724" y="2915"/>
                  <a:pt x="544" y="3195"/>
                  <a:pt x="298" y="3556"/>
                </a:cubicBezTo>
                <a:cubicBezTo>
                  <a:pt x="298" y="3556"/>
                  <a:pt x="-243" y="4136"/>
                  <a:pt x="134" y="4937"/>
                </a:cubicBezTo>
                <a:cubicBezTo>
                  <a:pt x="134" y="4937"/>
                  <a:pt x="560" y="5798"/>
                  <a:pt x="544" y="6598"/>
                </a:cubicBezTo>
                <a:cubicBezTo>
                  <a:pt x="544" y="6598"/>
                  <a:pt x="626" y="7238"/>
                  <a:pt x="298" y="7919"/>
                </a:cubicBezTo>
                <a:cubicBezTo>
                  <a:pt x="298" y="7919"/>
                  <a:pt x="-210" y="8679"/>
                  <a:pt x="216" y="9280"/>
                </a:cubicBezTo>
                <a:lnTo>
                  <a:pt x="774" y="10000"/>
                </a:lnTo>
                <a:lnTo>
                  <a:pt x="8558" y="803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10631" y="3784254"/>
            <a:ext cx="1719883" cy="1719884"/>
          </a:xfrm>
          <a:prstGeom prst="ellipse">
            <a:avLst/>
          </a:prstGeom>
          <a:gradFill flip="none" rotWithShape="1"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5" name="Freeform 12"/>
          <p:cNvSpPr/>
          <p:nvPr/>
        </p:nvSpPr>
        <p:spPr bwMode="auto">
          <a:xfrm>
            <a:off x="5582736" y="4035995"/>
            <a:ext cx="1163006" cy="1472128"/>
          </a:xfrm>
          <a:custGeom>
            <a:avLst/>
            <a:gdLst>
              <a:gd name="T0" fmla="*/ 112 w 389"/>
              <a:gd name="T1" fmla="*/ 492 h 492"/>
              <a:gd name="T2" fmla="*/ 106 w 389"/>
              <a:gd name="T3" fmla="*/ 475 h 492"/>
              <a:gd name="T4" fmla="*/ 102 w 389"/>
              <a:gd name="T5" fmla="*/ 441 h 492"/>
              <a:gd name="T6" fmla="*/ 52 w 389"/>
              <a:gd name="T7" fmla="*/ 333 h 492"/>
              <a:gd name="T8" fmla="*/ 1 w 389"/>
              <a:gd name="T9" fmla="*/ 198 h 492"/>
              <a:gd name="T10" fmla="*/ 189 w 389"/>
              <a:gd name="T11" fmla="*/ 9 h 492"/>
              <a:gd name="T12" fmla="*/ 386 w 389"/>
              <a:gd name="T13" fmla="*/ 198 h 492"/>
              <a:gd name="T14" fmla="*/ 337 w 389"/>
              <a:gd name="T15" fmla="*/ 329 h 492"/>
              <a:gd name="T16" fmla="*/ 283 w 389"/>
              <a:gd name="T17" fmla="*/ 453 h 492"/>
              <a:gd name="T18" fmla="*/ 275 w 389"/>
              <a:gd name="T19" fmla="*/ 492 h 492"/>
              <a:gd name="T20" fmla="*/ 112 w 389"/>
              <a:gd name="T21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9" h="492">
                <a:moveTo>
                  <a:pt x="112" y="492"/>
                </a:moveTo>
                <a:cubicBezTo>
                  <a:pt x="112" y="492"/>
                  <a:pt x="109" y="480"/>
                  <a:pt x="106" y="475"/>
                </a:cubicBezTo>
                <a:cubicBezTo>
                  <a:pt x="106" y="475"/>
                  <a:pt x="100" y="453"/>
                  <a:pt x="102" y="441"/>
                </a:cubicBezTo>
                <a:cubicBezTo>
                  <a:pt x="102" y="441"/>
                  <a:pt x="90" y="367"/>
                  <a:pt x="52" y="333"/>
                </a:cubicBezTo>
                <a:cubicBezTo>
                  <a:pt x="52" y="333"/>
                  <a:pt x="0" y="272"/>
                  <a:pt x="1" y="198"/>
                </a:cubicBezTo>
                <a:cubicBezTo>
                  <a:pt x="1" y="198"/>
                  <a:pt x="0" y="10"/>
                  <a:pt x="189" y="9"/>
                </a:cubicBezTo>
                <a:cubicBezTo>
                  <a:pt x="189" y="9"/>
                  <a:pt x="376" y="0"/>
                  <a:pt x="386" y="198"/>
                </a:cubicBezTo>
                <a:cubicBezTo>
                  <a:pt x="386" y="198"/>
                  <a:pt x="389" y="283"/>
                  <a:pt x="337" y="329"/>
                </a:cubicBezTo>
                <a:cubicBezTo>
                  <a:pt x="337" y="329"/>
                  <a:pt x="287" y="396"/>
                  <a:pt x="283" y="453"/>
                </a:cubicBezTo>
                <a:cubicBezTo>
                  <a:pt x="283" y="453"/>
                  <a:pt x="277" y="491"/>
                  <a:pt x="275" y="492"/>
                </a:cubicBezTo>
                <a:lnTo>
                  <a:pt x="112" y="492"/>
                </a:lnTo>
                <a:close/>
              </a:path>
            </a:pathLst>
          </a:custGeom>
          <a:gradFill flip="none" rotWithShape="1">
            <a:gsLst>
              <a:gs pos="17000">
                <a:schemeClr val="bg1"/>
              </a:gs>
              <a:gs pos="92000">
                <a:srgbClr val="FFDA97"/>
              </a:gs>
              <a:gs pos="65000">
                <a:srgbClr val="FFE4B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en-US" altLang="zh-CN" sz="1800" dirty="0">
              <a:solidFill>
                <a:srgbClr val="262626"/>
              </a:solidFill>
            </a:endParaRPr>
          </a:p>
          <a:p>
            <a:endParaRPr lang="en-US" altLang="zh-CN" sz="1800" dirty="0">
              <a:solidFill>
                <a:srgbClr val="262626"/>
              </a:solidFill>
            </a:endParaRPr>
          </a:p>
          <a:p>
            <a:endParaRPr lang="en-US" altLang="zh-CN" sz="1800" dirty="0">
              <a:solidFill>
                <a:srgbClr val="262626"/>
              </a:solidFill>
            </a:endParaRPr>
          </a:p>
          <a:p>
            <a:endParaRPr lang="en-US" altLang="zh-CN" sz="1800" dirty="0">
              <a:solidFill>
                <a:srgbClr val="262626"/>
              </a:solidFill>
            </a:endParaRPr>
          </a:p>
          <a:p>
            <a:endParaRPr lang="zh-CN" altLang="en-US" sz="1800" dirty="0">
              <a:solidFill>
                <a:srgbClr val="262626"/>
              </a:solidFill>
            </a:endParaRPr>
          </a:p>
        </p:txBody>
      </p:sp>
      <p:sp>
        <p:nvSpPr>
          <p:cNvPr id="16" name="Freeform 8"/>
          <p:cNvSpPr/>
          <p:nvPr/>
        </p:nvSpPr>
        <p:spPr bwMode="auto">
          <a:xfrm>
            <a:off x="5917195" y="5444777"/>
            <a:ext cx="487753" cy="78548"/>
          </a:xfrm>
          <a:custGeom>
            <a:avLst/>
            <a:gdLst>
              <a:gd name="T0" fmla="*/ 0 w 163"/>
              <a:gd name="T1" fmla="*/ 26 h 26"/>
              <a:gd name="T2" fmla="*/ 163 w 163"/>
              <a:gd name="T3" fmla="*/ 26 h 26"/>
              <a:gd name="T4" fmla="*/ 82 w 163"/>
              <a:gd name="T5" fmla="*/ 0 h 26"/>
              <a:gd name="T6" fmla="*/ 0 w 163"/>
              <a:gd name="T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26">
                <a:moveTo>
                  <a:pt x="0" y="26"/>
                </a:moveTo>
                <a:cubicBezTo>
                  <a:pt x="163" y="26"/>
                  <a:pt x="163" y="26"/>
                  <a:pt x="163" y="26"/>
                </a:cubicBezTo>
                <a:cubicBezTo>
                  <a:pt x="163" y="26"/>
                  <a:pt x="161" y="3"/>
                  <a:pt x="82" y="0"/>
                </a:cubicBezTo>
                <a:cubicBezTo>
                  <a:pt x="82" y="0"/>
                  <a:pt x="6" y="1"/>
                  <a:pt x="0" y="2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7" name="Freeform 163"/>
          <p:cNvSpPr/>
          <p:nvPr/>
        </p:nvSpPr>
        <p:spPr bwMode="auto">
          <a:xfrm>
            <a:off x="6042025" y="4848901"/>
            <a:ext cx="259878" cy="690730"/>
          </a:xfrm>
          <a:custGeom>
            <a:avLst/>
            <a:gdLst>
              <a:gd name="T0" fmla="*/ 48 w 48"/>
              <a:gd name="T1" fmla="*/ 128 h 128"/>
              <a:gd name="T2" fmla="*/ 48 w 48"/>
              <a:gd name="T3" fmla="*/ 93 h 128"/>
              <a:gd name="T4" fmla="*/ 48 w 48"/>
              <a:gd name="T5" fmla="*/ 53 h 128"/>
              <a:gd name="T6" fmla="*/ 39 w 48"/>
              <a:gd name="T7" fmla="*/ 41 h 128"/>
              <a:gd name="T8" fmla="*/ 33 w 48"/>
              <a:gd name="T9" fmla="*/ 30 h 128"/>
              <a:gd name="T10" fmla="*/ 33 w 48"/>
              <a:gd name="T11" fmla="*/ 0 h 128"/>
              <a:gd name="T12" fmla="*/ 15 w 48"/>
              <a:gd name="T13" fmla="*/ 0 h 128"/>
              <a:gd name="T14" fmla="*/ 15 w 48"/>
              <a:gd name="T15" fmla="*/ 30 h 128"/>
              <a:gd name="T16" fmla="*/ 9 w 48"/>
              <a:gd name="T17" fmla="*/ 41 h 128"/>
              <a:gd name="T18" fmla="*/ 0 w 48"/>
              <a:gd name="T19" fmla="*/ 53 h 128"/>
              <a:gd name="T20" fmla="*/ 0 w 48"/>
              <a:gd name="T21" fmla="*/ 93 h 128"/>
              <a:gd name="T22" fmla="*/ 0 w 48"/>
              <a:gd name="T23" fmla="*/ 128 h 128"/>
              <a:gd name="T24" fmla="*/ 48 w 48"/>
              <a:gd name="T2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128">
                <a:moveTo>
                  <a:pt x="48" y="128"/>
                </a:moveTo>
                <a:cubicBezTo>
                  <a:pt x="48" y="128"/>
                  <a:pt x="48" y="101"/>
                  <a:pt x="48" y="93"/>
                </a:cubicBezTo>
                <a:cubicBezTo>
                  <a:pt x="48" y="82"/>
                  <a:pt x="48" y="66"/>
                  <a:pt x="48" y="53"/>
                </a:cubicBezTo>
                <a:cubicBezTo>
                  <a:pt x="47" y="43"/>
                  <a:pt x="44" y="44"/>
                  <a:pt x="39" y="41"/>
                </a:cubicBezTo>
                <a:cubicBezTo>
                  <a:pt x="33" y="38"/>
                  <a:pt x="32" y="39"/>
                  <a:pt x="33" y="30"/>
                </a:cubicBezTo>
                <a:cubicBezTo>
                  <a:pt x="33" y="22"/>
                  <a:pt x="33" y="0"/>
                  <a:pt x="33" y="0"/>
                </a:cubicBezTo>
                <a:cubicBezTo>
                  <a:pt x="27" y="0"/>
                  <a:pt x="21" y="0"/>
                  <a:pt x="15" y="0"/>
                </a:cubicBezTo>
                <a:cubicBezTo>
                  <a:pt x="15" y="0"/>
                  <a:pt x="15" y="22"/>
                  <a:pt x="15" y="30"/>
                </a:cubicBezTo>
                <a:cubicBezTo>
                  <a:pt x="15" y="39"/>
                  <a:pt x="15" y="38"/>
                  <a:pt x="9" y="41"/>
                </a:cubicBezTo>
                <a:cubicBezTo>
                  <a:pt x="3" y="44"/>
                  <a:pt x="0" y="43"/>
                  <a:pt x="0" y="53"/>
                </a:cubicBezTo>
                <a:cubicBezTo>
                  <a:pt x="0" y="66"/>
                  <a:pt x="0" y="82"/>
                  <a:pt x="0" y="93"/>
                </a:cubicBezTo>
                <a:cubicBezTo>
                  <a:pt x="0" y="101"/>
                  <a:pt x="0" y="128"/>
                  <a:pt x="0" y="128"/>
                </a:cubicBezTo>
                <a:lnTo>
                  <a:pt x="48" y="128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8" name="Freeform 227"/>
          <p:cNvSpPr/>
          <p:nvPr/>
        </p:nvSpPr>
        <p:spPr bwMode="auto">
          <a:xfrm>
            <a:off x="6113198" y="5153431"/>
            <a:ext cx="95745" cy="371581"/>
          </a:xfrm>
          <a:custGeom>
            <a:avLst/>
            <a:gdLst>
              <a:gd name="T0" fmla="*/ 7 w 18"/>
              <a:gd name="T1" fmla="*/ 0 h 69"/>
              <a:gd name="T2" fmla="*/ 11 w 18"/>
              <a:gd name="T3" fmla="*/ 0 h 69"/>
              <a:gd name="T4" fmla="*/ 18 w 18"/>
              <a:gd name="T5" fmla="*/ 8 h 69"/>
              <a:gd name="T6" fmla="*/ 18 w 18"/>
              <a:gd name="T7" fmla="*/ 69 h 69"/>
              <a:gd name="T8" fmla="*/ 0 w 18"/>
              <a:gd name="T9" fmla="*/ 69 h 69"/>
              <a:gd name="T10" fmla="*/ 0 w 18"/>
              <a:gd name="T11" fmla="*/ 8 h 69"/>
              <a:gd name="T12" fmla="*/ 7 w 18"/>
              <a:gd name="T1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69">
                <a:moveTo>
                  <a:pt x="7" y="0"/>
                </a:moveTo>
                <a:cubicBezTo>
                  <a:pt x="11" y="0"/>
                  <a:pt x="11" y="0"/>
                  <a:pt x="11" y="0"/>
                </a:cubicBezTo>
                <a:cubicBezTo>
                  <a:pt x="15" y="0"/>
                  <a:pt x="18" y="4"/>
                  <a:pt x="18" y="8"/>
                </a:cubicBezTo>
                <a:cubicBezTo>
                  <a:pt x="18" y="69"/>
                  <a:pt x="18" y="69"/>
                  <a:pt x="18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3" y="0"/>
                  <a:pt x="7" y="0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9" name="Freeform 271"/>
          <p:cNvSpPr/>
          <p:nvPr/>
        </p:nvSpPr>
        <p:spPr bwMode="auto">
          <a:xfrm>
            <a:off x="5930323" y="4595862"/>
            <a:ext cx="161854" cy="971125"/>
          </a:xfrm>
          <a:custGeom>
            <a:avLst/>
            <a:gdLst>
              <a:gd name="T0" fmla="*/ 0 w 30"/>
              <a:gd name="T1" fmla="*/ 2 h 180"/>
              <a:gd name="T2" fmla="*/ 1 w 30"/>
              <a:gd name="T3" fmla="*/ 0 h 180"/>
              <a:gd name="T4" fmla="*/ 2 w 30"/>
              <a:gd name="T5" fmla="*/ 1 h 180"/>
              <a:gd name="T6" fmla="*/ 30 w 30"/>
              <a:gd name="T7" fmla="*/ 91 h 180"/>
              <a:gd name="T8" fmla="*/ 30 w 30"/>
              <a:gd name="T9" fmla="*/ 91 h 180"/>
              <a:gd name="T10" fmla="*/ 30 w 30"/>
              <a:gd name="T11" fmla="*/ 91 h 180"/>
              <a:gd name="T12" fmla="*/ 29 w 30"/>
              <a:gd name="T13" fmla="*/ 178 h 180"/>
              <a:gd name="T14" fmla="*/ 28 w 30"/>
              <a:gd name="T15" fmla="*/ 179 h 180"/>
              <a:gd name="T16" fmla="*/ 27 w 30"/>
              <a:gd name="T17" fmla="*/ 178 h 180"/>
              <a:gd name="T18" fmla="*/ 28 w 30"/>
              <a:gd name="T19" fmla="*/ 92 h 180"/>
              <a:gd name="T20" fmla="*/ 0 w 30"/>
              <a:gd name="T21" fmla="*/ 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80">
                <a:moveTo>
                  <a:pt x="0" y="2"/>
                </a:moveTo>
                <a:cubicBezTo>
                  <a:pt x="0" y="1"/>
                  <a:pt x="0" y="0"/>
                  <a:pt x="1" y="0"/>
                </a:cubicBezTo>
                <a:cubicBezTo>
                  <a:pt x="1" y="0"/>
                  <a:pt x="2" y="0"/>
                  <a:pt x="2" y="1"/>
                </a:cubicBezTo>
                <a:cubicBezTo>
                  <a:pt x="30" y="91"/>
                  <a:pt x="30" y="91"/>
                  <a:pt x="30" y="91"/>
                </a:cubicBezTo>
                <a:cubicBezTo>
                  <a:pt x="30" y="91"/>
                  <a:pt x="30" y="91"/>
                  <a:pt x="30" y="91"/>
                </a:cubicBezTo>
                <a:cubicBezTo>
                  <a:pt x="30" y="91"/>
                  <a:pt x="30" y="91"/>
                  <a:pt x="30" y="91"/>
                </a:cubicBezTo>
                <a:cubicBezTo>
                  <a:pt x="28" y="121"/>
                  <a:pt x="28" y="149"/>
                  <a:pt x="29" y="178"/>
                </a:cubicBezTo>
                <a:cubicBezTo>
                  <a:pt x="29" y="179"/>
                  <a:pt x="29" y="179"/>
                  <a:pt x="28" y="179"/>
                </a:cubicBezTo>
                <a:cubicBezTo>
                  <a:pt x="28" y="180"/>
                  <a:pt x="27" y="179"/>
                  <a:pt x="27" y="178"/>
                </a:cubicBezTo>
                <a:cubicBezTo>
                  <a:pt x="26" y="149"/>
                  <a:pt x="25" y="121"/>
                  <a:pt x="28" y="92"/>
                </a:cubicBez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0" name="Freeform 272"/>
          <p:cNvSpPr/>
          <p:nvPr/>
        </p:nvSpPr>
        <p:spPr bwMode="auto">
          <a:xfrm>
            <a:off x="6235794" y="4595862"/>
            <a:ext cx="161854" cy="971125"/>
          </a:xfrm>
          <a:custGeom>
            <a:avLst/>
            <a:gdLst>
              <a:gd name="T0" fmla="*/ 28 w 30"/>
              <a:gd name="T1" fmla="*/ 1 h 180"/>
              <a:gd name="T2" fmla="*/ 29 w 30"/>
              <a:gd name="T3" fmla="*/ 0 h 180"/>
              <a:gd name="T4" fmla="*/ 30 w 30"/>
              <a:gd name="T5" fmla="*/ 2 h 180"/>
              <a:gd name="T6" fmla="*/ 2 w 30"/>
              <a:gd name="T7" fmla="*/ 92 h 180"/>
              <a:gd name="T8" fmla="*/ 3 w 30"/>
              <a:gd name="T9" fmla="*/ 178 h 180"/>
              <a:gd name="T10" fmla="*/ 2 w 30"/>
              <a:gd name="T11" fmla="*/ 179 h 180"/>
              <a:gd name="T12" fmla="*/ 1 w 30"/>
              <a:gd name="T13" fmla="*/ 178 h 180"/>
              <a:gd name="T14" fmla="*/ 0 w 30"/>
              <a:gd name="T15" fmla="*/ 91 h 180"/>
              <a:gd name="T16" fmla="*/ 0 w 30"/>
              <a:gd name="T17" fmla="*/ 91 h 180"/>
              <a:gd name="T18" fmla="*/ 0 w 30"/>
              <a:gd name="T19" fmla="*/ 91 h 180"/>
              <a:gd name="T20" fmla="*/ 28 w 30"/>
              <a:gd name="T21" fmla="*/ 1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180">
                <a:moveTo>
                  <a:pt x="28" y="1"/>
                </a:moveTo>
                <a:cubicBezTo>
                  <a:pt x="28" y="0"/>
                  <a:pt x="29" y="0"/>
                  <a:pt x="29" y="0"/>
                </a:cubicBezTo>
                <a:cubicBezTo>
                  <a:pt x="30" y="0"/>
                  <a:pt x="30" y="1"/>
                  <a:pt x="30" y="2"/>
                </a:cubicBezTo>
                <a:cubicBezTo>
                  <a:pt x="2" y="92"/>
                  <a:pt x="2" y="92"/>
                  <a:pt x="2" y="92"/>
                </a:cubicBezTo>
                <a:cubicBezTo>
                  <a:pt x="4" y="121"/>
                  <a:pt x="4" y="149"/>
                  <a:pt x="3" y="178"/>
                </a:cubicBezTo>
                <a:cubicBezTo>
                  <a:pt x="3" y="179"/>
                  <a:pt x="2" y="180"/>
                  <a:pt x="2" y="179"/>
                </a:cubicBezTo>
                <a:cubicBezTo>
                  <a:pt x="1" y="179"/>
                  <a:pt x="1" y="179"/>
                  <a:pt x="1" y="178"/>
                </a:cubicBezTo>
                <a:cubicBezTo>
                  <a:pt x="2" y="149"/>
                  <a:pt x="2" y="121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1"/>
                  <a:pt x="0" y="91"/>
                  <a:pt x="0" y="91"/>
                </a:cubicBezTo>
                <a:lnTo>
                  <a:pt x="28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1" name="Freeform 273"/>
          <p:cNvSpPr>
            <a:spLocks noEditPoints="1"/>
          </p:cNvSpPr>
          <p:nvPr/>
        </p:nvSpPr>
        <p:spPr bwMode="auto">
          <a:xfrm>
            <a:off x="6037465" y="4525192"/>
            <a:ext cx="86625" cy="323708"/>
          </a:xfrm>
          <a:custGeom>
            <a:avLst/>
            <a:gdLst>
              <a:gd name="T0" fmla="*/ 0 w 16"/>
              <a:gd name="T1" fmla="*/ 0 h 60"/>
              <a:gd name="T2" fmla="*/ 0 w 16"/>
              <a:gd name="T3" fmla="*/ 0 h 60"/>
              <a:gd name="T4" fmla="*/ 1 w 16"/>
              <a:gd name="T5" fmla="*/ 0 h 60"/>
              <a:gd name="T6" fmla="*/ 1 w 16"/>
              <a:gd name="T7" fmla="*/ 7 h 60"/>
              <a:gd name="T8" fmla="*/ 1 w 16"/>
              <a:gd name="T9" fmla="*/ 6 h 60"/>
              <a:gd name="T10" fmla="*/ 4 w 16"/>
              <a:gd name="T11" fmla="*/ 5 h 60"/>
              <a:gd name="T12" fmla="*/ 6 w 16"/>
              <a:gd name="T13" fmla="*/ 6 h 60"/>
              <a:gd name="T14" fmla="*/ 7 w 16"/>
              <a:gd name="T15" fmla="*/ 9 h 60"/>
              <a:gd name="T16" fmla="*/ 6 w 16"/>
              <a:gd name="T17" fmla="*/ 12 h 60"/>
              <a:gd name="T18" fmla="*/ 4 w 16"/>
              <a:gd name="T19" fmla="*/ 13 h 60"/>
              <a:gd name="T20" fmla="*/ 1 w 16"/>
              <a:gd name="T21" fmla="*/ 12 h 60"/>
              <a:gd name="T22" fmla="*/ 16 w 16"/>
              <a:gd name="T23" fmla="*/ 59 h 60"/>
              <a:gd name="T24" fmla="*/ 16 w 16"/>
              <a:gd name="T25" fmla="*/ 59 h 60"/>
              <a:gd name="T26" fmla="*/ 16 w 16"/>
              <a:gd name="T27" fmla="*/ 59 h 60"/>
              <a:gd name="T28" fmla="*/ 1 w 16"/>
              <a:gd name="T29" fmla="*/ 12 h 60"/>
              <a:gd name="T30" fmla="*/ 0 w 16"/>
              <a:gd name="T31" fmla="*/ 10 h 60"/>
              <a:gd name="T32" fmla="*/ 0 w 16"/>
              <a:gd name="T33" fmla="*/ 9 h 60"/>
              <a:gd name="T34" fmla="*/ 0 w 16"/>
              <a:gd name="T35" fmla="*/ 9 h 60"/>
              <a:gd name="T36" fmla="*/ 0 w 16"/>
              <a:gd name="T37" fmla="*/ 0 h 60"/>
              <a:gd name="T38" fmla="*/ 1 w 16"/>
              <a:gd name="T39" fmla="*/ 9 h 60"/>
              <a:gd name="T40" fmla="*/ 1 w 16"/>
              <a:gd name="T41" fmla="*/ 10 h 60"/>
              <a:gd name="T42" fmla="*/ 2 w 16"/>
              <a:gd name="T43" fmla="*/ 12 h 60"/>
              <a:gd name="T44" fmla="*/ 4 w 16"/>
              <a:gd name="T45" fmla="*/ 13 h 60"/>
              <a:gd name="T46" fmla="*/ 6 w 16"/>
              <a:gd name="T47" fmla="*/ 12 h 60"/>
              <a:gd name="T48" fmla="*/ 6 w 16"/>
              <a:gd name="T49" fmla="*/ 9 h 60"/>
              <a:gd name="T50" fmla="*/ 6 w 16"/>
              <a:gd name="T51" fmla="*/ 7 h 60"/>
              <a:gd name="T52" fmla="*/ 4 w 16"/>
              <a:gd name="T53" fmla="*/ 6 h 60"/>
              <a:gd name="T54" fmla="*/ 2 w 16"/>
              <a:gd name="T55" fmla="*/ 7 h 60"/>
              <a:gd name="T56" fmla="*/ 1 w 16"/>
              <a:gd name="T57" fmla="*/ 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" h="6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3"/>
                  <a:pt x="1" y="7"/>
                </a:cubicBezTo>
                <a:cubicBezTo>
                  <a:pt x="1" y="7"/>
                  <a:pt x="1" y="6"/>
                  <a:pt x="1" y="6"/>
                </a:cubicBezTo>
                <a:cubicBezTo>
                  <a:pt x="2" y="5"/>
                  <a:pt x="3" y="5"/>
                  <a:pt x="4" y="5"/>
                </a:cubicBezTo>
                <a:cubicBezTo>
                  <a:pt x="5" y="5"/>
                  <a:pt x="5" y="5"/>
                  <a:pt x="6" y="6"/>
                </a:cubicBezTo>
                <a:cubicBezTo>
                  <a:pt x="7" y="7"/>
                  <a:pt x="7" y="8"/>
                  <a:pt x="7" y="9"/>
                </a:cubicBezTo>
                <a:cubicBezTo>
                  <a:pt x="7" y="10"/>
                  <a:pt x="7" y="11"/>
                  <a:pt x="6" y="12"/>
                </a:cubicBezTo>
                <a:cubicBezTo>
                  <a:pt x="5" y="13"/>
                  <a:pt x="5" y="13"/>
                  <a:pt x="4" y="13"/>
                </a:cubicBezTo>
                <a:cubicBezTo>
                  <a:pt x="3" y="13"/>
                  <a:pt x="2" y="13"/>
                  <a:pt x="1" y="12"/>
                </a:cubicBezTo>
                <a:cubicBezTo>
                  <a:pt x="3" y="19"/>
                  <a:pt x="16" y="59"/>
                  <a:pt x="16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60"/>
                  <a:pt x="16" y="59"/>
                  <a:pt x="16" y="59"/>
                </a:cubicBezTo>
                <a:cubicBezTo>
                  <a:pt x="16" y="59"/>
                  <a:pt x="1" y="16"/>
                  <a:pt x="1" y="12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10"/>
                  <a:pt x="0" y="10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0" y="0"/>
                  <a:pt x="0" y="0"/>
                </a:cubicBezTo>
                <a:close/>
                <a:moveTo>
                  <a:pt x="1" y="9"/>
                </a:moveTo>
                <a:cubicBezTo>
                  <a:pt x="1" y="9"/>
                  <a:pt x="1" y="10"/>
                  <a:pt x="1" y="10"/>
                </a:cubicBezTo>
                <a:cubicBezTo>
                  <a:pt x="1" y="11"/>
                  <a:pt x="1" y="11"/>
                  <a:pt x="2" y="12"/>
                </a:cubicBezTo>
                <a:cubicBezTo>
                  <a:pt x="2" y="12"/>
                  <a:pt x="3" y="13"/>
                  <a:pt x="4" y="13"/>
                </a:cubicBezTo>
                <a:cubicBezTo>
                  <a:pt x="4" y="13"/>
                  <a:pt x="5" y="12"/>
                  <a:pt x="6" y="12"/>
                </a:cubicBezTo>
                <a:cubicBezTo>
                  <a:pt x="6" y="11"/>
                  <a:pt x="6" y="10"/>
                  <a:pt x="6" y="9"/>
                </a:cubicBezTo>
                <a:cubicBezTo>
                  <a:pt x="6" y="8"/>
                  <a:pt x="6" y="7"/>
                  <a:pt x="6" y="7"/>
                </a:cubicBezTo>
                <a:cubicBezTo>
                  <a:pt x="5" y="6"/>
                  <a:pt x="4" y="6"/>
                  <a:pt x="4" y="6"/>
                </a:cubicBezTo>
                <a:cubicBezTo>
                  <a:pt x="3" y="6"/>
                  <a:pt x="2" y="6"/>
                  <a:pt x="2" y="7"/>
                </a:cubicBezTo>
                <a:cubicBezTo>
                  <a:pt x="1" y="7"/>
                  <a:pt x="1" y="8"/>
                  <a:pt x="1" y="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2" name="Freeform 274"/>
          <p:cNvSpPr>
            <a:spLocks noEditPoints="1"/>
          </p:cNvSpPr>
          <p:nvPr/>
        </p:nvSpPr>
        <p:spPr bwMode="auto">
          <a:xfrm>
            <a:off x="6219837" y="4525192"/>
            <a:ext cx="75228" cy="323708"/>
          </a:xfrm>
          <a:custGeom>
            <a:avLst/>
            <a:gdLst>
              <a:gd name="T0" fmla="*/ 14 w 14"/>
              <a:gd name="T1" fmla="*/ 0 h 60"/>
              <a:gd name="T2" fmla="*/ 14 w 14"/>
              <a:gd name="T3" fmla="*/ 0 h 60"/>
              <a:gd name="T4" fmla="*/ 14 w 14"/>
              <a:gd name="T5" fmla="*/ 0 h 60"/>
              <a:gd name="T6" fmla="*/ 14 w 14"/>
              <a:gd name="T7" fmla="*/ 7 h 60"/>
              <a:gd name="T8" fmla="*/ 13 w 14"/>
              <a:gd name="T9" fmla="*/ 6 h 60"/>
              <a:gd name="T10" fmla="*/ 11 w 14"/>
              <a:gd name="T11" fmla="*/ 5 h 60"/>
              <a:gd name="T12" fmla="*/ 9 w 14"/>
              <a:gd name="T13" fmla="*/ 6 h 60"/>
              <a:gd name="T14" fmla="*/ 8 w 14"/>
              <a:gd name="T15" fmla="*/ 9 h 60"/>
              <a:gd name="T16" fmla="*/ 9 w 14"/>
              <a:gd name="T17" fmla="*/ 12 h 60"/>
              <a:gd name="T18" fmla="*/ 11 w 14"/>
              <a:gd name="T19" fmla="*/ 13 h 60"/>
              <a:gd name="T20" fmla="*/ 13 w 14"/>
              <a:gd name="T21" fmla="*/ 12 h 60"/>
              <a:gd name="T22" fmla="*/ 0 w 14"/>
              <a:gd name="T23" fmla="*/ 59 h 60"/>
              <a:gd name="T24" fmla="*/ 0 w 14"/>
              <a:gd name="T25" fmla="*/ 59 h 60"/>
              <a:gd name="T26" fmla="*/ 1 w 14"/>
              <a:gd name="T27" fmla="*/ 59 h 60"/>
              <a:gd name="T28" fmla="*/ 14 w 14"/>
              <a:gd name="T29" fmla="*/ 12 h 60"/>
              <a:gd name="T30" fmla="*/ 14 w 14"/>
              <a:gd name="T31" fmla="*/ 10 h 60"/>
              <a:gd name="T32" fmla="*/ 14 w 14"/>
              <a:gd name="T33" fmla="*/ 9 h 60"/>
              <a:gd name="T34" fmla="*/ 14 w 14"/>
              <a:gd name="T35" fmla="*/ 9 h 60"/>
              <a:gd name="T36" fmla="*/ 14 w 14"/>
              <a:gd name="T37" fmla="*/ 0 h 60"/>
              <a:gd name="T38" fmla="*/ 14 w 14"/>
              <a:gd name="T39" fmla="*/ 9 h 60"/>
              <a:gd name="T40" fmla="*/ 13 w 14"/>
              <a:gd name="T41" fmla="*/ 10 h 60"/>
              <a:gd name="T42" fmla="*/ 13 w 14"/>
              <a:gd name="T43" fmla="*/ 12 h 60"/>
              <a:gd name="T44" fmla="*/ 11 w 14"/>
              <a:gd name="T45" fmla="*/ 13 h 60"/>
              <a:gd name="T46" fmla="*/ 9 w 14"/>
              <a:gd name="T47" fmla="*/ 12 h 60"/>
              <a:gd name="T48" fmla="*/ 9 w 14"/>
              <a:gd name="T49" fmla="*/ 9 h 60"/>
              <a:gd name="T50" fmla="*/ 9 w 14"/>
              <a:gd name="T51" fmla="*/ 7 h 60"/>
              <a:gd name="T52" fmla="*/ 11 w 14"/>
              <a:gd name="T53" fmla="*/ 6 h 60"/>
              <a:gd name="T54" fmla="*/ 13 w 14"/>
              <a:gd name="T55" fmla="*/ 7 h 60"/>
              <a:gd name="T56" fmla="*/ 14 w 14"/>
              <a:gd name="T57" fmla="*/ 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4" h="60">
                <a:moveTo>
                  <a:pt x="14" y="0"/>
                </a:move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3"/>
                  <a:pt x="14" y="7"/>
                </a:cubicBezTo>
                <a:cubicBezTo>
                  <a:pt x="14" y="7"/>
                  <a:pt x="13" y="6"/>
                  <a:pt x="13" y="6"/>
                </a:cubicBezTo>
                <a:cubicBezTo>
                  <a:pt x="13" y="5"/>
                  <a:pt x="12" y="5"/>
                  <a:pt x="11" y="5"/>
                </a:cubicBezTo>
                <a:cubicBezTo>
                  <a:pt x="10" y="5"/>
                  <a:pt x="10" y="5"/>
                  <a:pt x="9" y="6"/>
                </a:cubicBezTo>
                <a:cubicBezTo>
                  <a:pt x="8" y="7"/>
                  <a:pt x="8" y="8"/>
                  <a:pt x="8" y="9"/>
                </a:cubicBezTo>
                <a:cubicBezTo>
                  <a:pt x="8" y="10"/>
                  <a:pt x="8" y="11"/>
                  <a:pt x="9" y="12"/>
                </a:cubicBezTo>
                <a:cubicBezTo>
                  <a:pt x="10" y="13"/>
                  <a:pt x="10" y="13"/>
                  <a:pt x="11" y="13"/>
                </a:cubicBezTo>
                <a:cubicBezTo>
                  <a:pt x="12" y="13"/>
                  <a:pt x="13" y="13"/>
                  <a:pt x="13" y="12"/>
                </a:cubicBezTo>
                <a:cubicBezTo>
                  <a:pt x="12" y="19"/>
                  <a:pt x="0" y="59"/>
                  <a:pt x="0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1" y="60"/>
                  <a:pt x="1" y="59"/>
                  <a:pt x="1" y="59"/>
                </a:cubicBezTo>
                <a:cubicBezTo>
                  <a:pt x="1" y="59"/>
                  <a:pt x="13" y="16"/>
                  <a:pt x="14" y="12"/>
                </a:cubicBezTo>
                <a:cubicBezTo>
                  <a:pt x="14" y="11"/>
                  <a:pt x="14" y="11"/>
                  <a:pt x="14" y="10"/>
                </a:cubicBezTo>
                <a:cubicBezTo>
                  <a:pt x="14" y="10"/>
                  <a:pt x="14" y="10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4"/>
                  <a:pt x="14" y="0"/>
                  <a:pt x="14" y="0"/>
                </a:cubicBezTo>
                <a:close/>
                <a:moveTo>
                  <a:pt x="14" y="9"/>
                </a:moveTo>
                <a:cubicBezTo>
                  <a:pt x="14" y="9"/>
                  <a:pt x="13" y="10"/>
                  <a:pt x="13" y="10"/>
                </a:cubicBezTo>
                <a:cubicBezTo>
                  <a:pt x="13" y="11"/>
                  <a:pt x="13" y="11"/>
                  <a:pt x="13" y="12"/>
                </a:cubicBezTo>
                <a:cubicBezTo>
                  <a:pt x="12" y="12"/>
                  <a:pt x="12" y="13"/>
                  <a:pt x="11" y="13"/>
                </a:cubicBezTo>
                <a:cubicBezTo>
                  <a:pt x="10" y="13"/>
                  <a:pt x="10" y="12"/>
                  <a:pt x="9" y="12"/>
                </a:cubicBezTo>
                <a:cubicBezTo>
                  <a:pt x="9" y="11"/>
                  <a:pt x="9" y="10"/>
                  <a:pt x="9" y="9"/>
                </a:cubicBezTo>
                <a:cubicBezTo>
                  <a:pt x="9" y="8"/>
                  <a:pt x="9" y="7"/>
                  <a:pt x="9" y="7"/>
                </a:cubicBezTo>
                <a:cubicBezTo>
                  <a:pt x="10" y="6"/>
                  <a:pt x="10" y="6"/>
                  <a:pt x="11" y="6"/>
                </a:cubicBezTo>
                <a:cubicBezTo>
                  <a:pt x="12" y="6"/>
                  <a:pt x="12" y="6"/>
                  <a:pt x="13" y="7"/>
                </a:cubicBezTo>
                <a:cubicBezTo>
                  <a:pt x="13" y="7"/>
                  <a:pt x="13" y="8"/>
                  <a:pt x="14" y="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3" name="Freeform 275"/>
          <p:cNvSpPr/>
          <p:nvPr/>
        </p:nvSpPr>
        <p:spPr bwMode="auto">
          <a:xfrm>
            <a:off x="5934882" y="4579904"/>
            <a:ext cx="451367" cy="59271"/>
          </a:xfrm>
          <a:custGeom>
            <a:avLst/>
            <a:gdLst>
              <a:gd name="T0" fmla="*/ 0 w 84"/>
              <a:gd name="T1" fmla="*/ 6 h 11"/>
              <a:gd name="T2" fmla="*/ 0 w 84"/>
              <a:gd name="T3" fmla="*/ 6 h 11"/>
              <a:gd name="T4" fmla="*/ 0 w 84"/>
              <a:gd name="T5" fmla="*/ 5 h 11"/>
              <a:gd name="T6" fmla="*/ 23 w 84"/>
              <a:gd name="T7" fmla="*/ 0 h 11"/>
              <a:gd name="T8" fmla="*/ 23 w 84"/>
              <a:gd name="T9" fmla="*/ 0 h 11"/>
              <a:gd name="T10" fmla="*/ 23 w 84"/>
              <a:gd name="T11" fmla="*/ 0 h 11"/>
              <a:gd name="T12" fmla="*/ 23 w 84"/>
              <a:gd name="T13" fmla="*/ 0 h 11"/>
              <a:gd name="T14" fmla="*/ 23 w 84"/>
              <a:gd name="T15" fmla="*/ 0 h 11"/>
              <a:gd name="T16" fmla="*/ 23 w 84"/>
              <a:gd name="T17" fmla="*/ 0 h 11"/>
              <a:gd name="T18" fmla="*/ 23 w 84"/>
              <a:gd name="T19" fmla="*/ 0 h 11"/>
              <a:gd name="T20" fmla="*/ 23 w 84"/>
              <a:gd name="T21" fmla="*/ 0 h 11"/>
              <a:gd name="T22" fmla="*/ 24 w 84"/>
              <a:gd name="T23" fmla="*/ 0 h 11"/>
              <a:gd name="T24" fmla="*/ 24 w 84"/>
              <a:gd name="T25" fmla="*/ 0 h 11"/>
              <a:gd name="T26" fmla="*/ 24 w 84"/>
              <a:gd name="T27" fmla="*/ 0 h 11"/>
              <a:gd name="T28" fmla="*/ 24 w 84"/>
              <a:gd name="T29" fmla="*/ 0 h 11"/>
              <a:gd name="T30" fmla="*/ 24 w 84"/>
              <a:gd name="T31" fmla="*/ 0 h 11"/>
              <a:gd name="T32" fmla="*/ 24 w 84"/>
              <a:gd name="T33" fmla="*/ 0 h 11"/>
              <a:gd name="T34" fmla="*/ 24 w 84"/>
              <a:gd name="T35" fmla="*/ 0 h 11"/>
              <a:gd name="T36" fmla="*/ 24 w 84"/>
              <a:gd name="T37" fmla="*/ 0 h 11"/>
              <a:gd name="T38" fmla="*/ 24 w 84"/>
              <a:gd name="T39" fmla="*/ 0 h 11"/>
              <a:gd name="T40" fmla="*/ 63 w 84"/>
              <a:gd name="T41" fmla="*/ 1 h 11"/>
              <a:gd name="T42" fmla="*/ 63 w 84"/>
              <a:gd name="T43" fmla="*/ 1 h 11"/>
              <a:gd name="T44" fmla="*/ 84 w 84"/>
              <a:gd name="T45" fmla="*/ 6 h 11"/>
              <a:gd name="T46" fmla="*/ 84 w 84"/>
              <a:gd name="T47" fmla="*/ 6 h 11"/>
              <a:gd name="T48" fmla="*/ 84 w 84"/>
              <a:gd name="T49" fmla="*/ 6 h 11"/>
              <a:gd name="T50" fmla="*/ 63 w 84"/>
              <a:gd name="T51" fmla="*/ 1 h 11"/>
              <a:gd name="T52" fmla="*/ 24 w 84"/>
              <a:gd name="T53" fmla="*/ 1 h 11"/>
              <a:gd name="T54" fmla="*/ 0 w 84"/>
              <a:gd name="T55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4" h="11"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12" y="7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43" y="9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cubicBezTo>
                  <a:pt x="64" y="1"/>
                  <a:pt x="75" y="10"/>
                  <a:pt x="84" y="6"/>
                </a:cubicBezTo>
                <a:cubicBezTo>
                  <a:pt x="84" y="5"/>
                  <a:pt x="84" y="5"/>
                  <a:pt x="84" y="6"/>
                </a:cubicBezTo>
                <a:cubicBezTo>
                  <a:pt x="84" y="6"/>
                  <a:pt x="84" y="6"/>
                  <a:pt x="84" y="6"/>
                </a:cubicBezTo>
                <a:cubicBezTo>
                  <a:pt x="75" y="11"/>
                  <a:pt x="65" y="3"/>
                  <a:pt x="63" y="1"/>
                </a:cubicBezTo>
                <a:cubicBezTo>
                  <a:pt x="61" y="2"/>
                  <a:pt x="42" y="9"/>
                  <a:pt x="24" y="1"/>
                </a:cubicBezTo>
                <a:cubicBezTo>
                  <a:pt x="12" y="8"/>
                  <a:pt x="0" y="6"/>
                  <a:pt x="0" y="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4" name="Freeform 276"/>
          <p:cNvSpPr/>
          <p:nvPr/>
        </p:nvSpPr>
        <p:spPr bwMode="auto">
          <a:xfrm>
            <a:off x="6112693" y="4844341"/>
            <a:ext cx="118541" cy="31916"/>
          </a:xfrm>
          <a:custGeom>
            <a:avLst/>
            <a:gdLst>
              <a:gd name="T0" fmla="*/ 2 w 22"/>
              <a:gd name="T1" fmla="*/ 0 h 6"/>
              <a:gd name="T2" fmla="*/ 20 w 22"/>
              <a:gd name="T3" fmla="*/ 0 h 6"/>
              <a:gd name="T4" fmla="*/ 22 w 22"/>
              <a:gd name="T5" fmla="*/ 2 h 6"/>
              <a:gd name="T6" fmla="*/ 22 w 22"/>
              <a:gd name="T7" fmla="*/ 3 h 6"/>
              <a:gd name="T8" fmla="*/ 20 w 22"/>
              <a:gd name="T9" fmla="*/ 6 h 6"/>
              <a:gd name="T10" fmla="*/ 2 w 22"/>
              <a:gd name="T11" fmla="*/ 6 h 6"/>
              <a:gd name="T12" fmla="*/ 0 w 22"/>
              <a:gd name="T13" fmla="*/ 3 h 6"/>
              <a:gd name="T14" fmla="*/ 0 w 22"/>
              <a:gd name="T15" fmla="*/ 2 h 6"/>
              <a:gd name="T16" fmla="*/ 2 w 2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6">
                <a:moveTo>
                  <a:pt x="2" y="0"/>
                </a:move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2" y="1"/>
                  <a:pt x="22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5"/>
                  <a:pt x="21" y="6"/>
                  <a:pt x="20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CAD1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5" name="Freeform 277"/>
          <p:cNvSpPr/>
          <p:nvPr/>
        </p:nvSpPr>
        <p:spPr bwMode="auto">
          <a:xfrm>
            <a:off x="6112693" y="4844341"/>
            <a:ext cx="118541" cy="31916"/>
          </a:xfrm>
          <a:custGeom>
            <a:avLst/>
            <a:gdLst>
              <a:gd name="T0" fmla="*/ 2 w 22"/>
              <a:gd name="T1" fmla="*/ 0 h 6"/>
              <a:gd name="T2" fmla="*/ 20 w 22"/>
              <a:gd name="T3" fmla="*/ 0 h 6"/>
              <a:gd name="T4" fmla="*/ 22 w 22"/>
              <a:gd name="T5" fmla="*/ 2 h 6"/>
              <a:gd name="T6" fmla="*/ 22 w 22"/>
              <a:gd name="T7" fmla="*/ 3 h 6"/>
              <a:gd name="T8" fmla="*/ 20 w 22"/>
              <a:gd name="T9" fmla="*/ 6 h 6"/>
              <a:gd name="T10" fmla="*/ 2 w 22"/>
              <a:gd name="T11" fmla="*/ 6 h 6"/>
              <a:gd name="T12" fmla="*/ 0 w 22"/>
              <a:gd name="T13" fmla="*/ 3 h 6"/>
              <a:gd name="T14" fmla="*/ 0 w 22"/>
              <a:gd name="T15" fmla="*/ 2 h 6"/>
              <a:gd name="T16" fmla="*/ 2 w 2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6">
                <a:moveTo>
                  <a:pt x="2" y="0"/>
                </a:move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2" y="1"/>
                  <a:pt x="22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5"/>
                  <a:pt x="21" y="6"/>
                  <a:pt x="20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CCD3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6" name="Freeform 278"/>
          <p:cNvSpPr/>
          <p:nvPr/>
        </p:nvSpPr>
        <p:spPr bwMode="auto">
          <a:xfrm>
            <a:off x="6112693" y="4844341"/>
            <a:ext cx="118541" cy="31916"/>
          </a:xfrm>
          <a:custGeom>
            <a:avLst/>
            <a:gdLst>
              <a:gd name="T0" fmla="*/ 2 w 22"/>
              <a:gd name="T1" fmla="*/ 0 h 6"/>
              <a:gd name="T2" fmla="*/ 20 w 22"/>
              <a:gd name="T3" fmla="*/ 0 h 6"/>
              <a:gd name="T4" fmla="*/ 22 w 22"/>
              <a:gd name="T5" fmla="*/ 2 h 6"/>
              <a:gd name="T6" fmla="*/ 22 w 22"/>
              <a:gd name="T7" fmla="*/ 3 h 6"/>
              <a:gd name="T8" fmla="*/ 20 w 22"/>
              <a:gd name="T9" fmla="*/ 6 h 6"/>
              <a:gd name="T10" fmla="*/ 2 w 22"/>
              <a:gd name="T11" fmla="*/ 6 h 6"/>
              <a:gd name="T12" fmla="*/ 0 w 22"/>
              <a:gd name="T13" fmla="*/ 3 h 6"/>
              <a:gd name="T14" fmla="*/ 0 w 22"/>
              <a:gd name="T15" fmla="*/ 2 h 6"/>
              <a:gd name="T16" fmla="*/ 2 w 2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6">
                <a:moveTo>
                  <a:pt x="2" y="0"/>
                </a:move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2" y="1"/>
                  <a:pt x="22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5"/>
                  <a:pt x="21" y="6"/>
                  <a:pt x="20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CFD5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7" name="Freeform 279"/>
          <p:cNvSpPr/>
          <p:nvPr/>
        </p:nvSpPr>
        <p:spPr bwMode="auto">
          <a:xfrm>
            <a:off x="6112693" y="4844341"/>
            <a:ext cx="118541" cy="31916"/>
          </a:xfrm>
          <a:custGeom>
            <a:avLst/>
            <a:gdLst>
              <a:gd name="T0" fmla="*/ 3 w 22"/>
              <a:gd name="T1" fmla="*/ 0 h 6"/>
              <a:gd name="T2" fmla="*/ 20 w 22"/>
              <a:gd name="T3" fmla="*/ 0 h 6"/>
              <a:gd name="T4" fmla="*/ 22 w 22"/>
              <a:gd name="T5" fmla="*/ 2 h 6"/>
              <a:gd name="T6" fmla="*/ 22 w 22"/>
              <a:gd name="T7" fmla="*/ 3 h 6"/>
              <a:gd name="T8" fmla="*/ 20 w 22"/>
              <a:gd name="T9" fmla="*/ 6 h 6"/>
              <a:gd name="T10" fmla="*/ 3 w 22"/>
              <a:gd name="T11" fmla="*/ 6 h 6"/>
              <a:gd name="T12" fmla="*/ 0 w 22"/>
              <a:gd name="T13" fmla="*/ 3 h 6"/>
              <a:gd name="T14" fmla="*/ 0 w 22"/>
              <a:gd name="T15" fmla="*/ 2 h 6"/>
              <a:gd name="T16" fmla="*/ 3 w 2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" h="6">
                <a:moveTo>
                  <a:pt x="3" y="0"/>
                </a:move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2" y="1"/>
                  <a:pt x="22" y="2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5"/>
                  <a:pt x="21" y="6"/>
                  <a:pt x="2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lose/>
              </a:path>
            </a:pathLst>
          </a:custGeom>
          <a:solidFill>
            <a:srgbClr val="D2D7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8" name="Freeform 280"/>
          <p:cNvSpPr/>
          <p:nvPr/>
        </p:nvSpPr>
        <p:spPr bwMode="auto">
          <a:xfrm>
            <a:off x="6117253" y="4844341"/>
            <a:ext cx="113982" cy="31916"/>
          </a:xfrm>
          <a:custGeom>
            <a:avLst/>
            <a:gdLst>
              <a:gd name="T0" fmla="*/ 2 w 21"/>
              <a:gd name="T1" fmla="*/ 0 h 6"/>
              <a:gd name="T2" fmla="*/ 18 w 21"/>
              <a:gd name="T3" fmla="*/ 0 h 6"/>
              <a:gd name="T4" fmla="*/ 21 w 21"/>
              <a:gd name="T5" fmla="*/ 2 h 6"/>
              <a:gd name="T6" fmla="*/ 21 w 21"/>
              <a:gd name="T7" fmla="*/ 3 h 6"/>
              <a:gd name="T8" fmla="*/ 18 w 21"/>
              <a:gd name="T9" fmla="*/ 6 h 6"/>
              <a:gd name="T10" fmla="*/ 2 w 21"/>
              <a:gd name="T11" fmla="*/ 6 h 6"/>
              <a:gd name="T12" fmla="*/ 0 w 21"/>
              <a:gd name="T13" fmla="*/ 3 h 6"/>
              <a:gd name="T14" fmla="*/ 0 w 21"/>
              <a:gd name="T15" fmla="*/ 2 h 6"/>
              <a:gd name="T16" fmla="*/ 2 w 21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6">
                <a:moveTo>
                  <a:pt x="2" y="0"/>
                </a:moveTo>
                <a:cubicBezTo>
                  <a:pt x="18" y="0"/>
                  <a:pt x="18" y="0"/>
                  <a:pt x="18" y="0"/>
                </a:cubicBezTo>
                <a:cubicBezTo>
                  <a:pt x="20" y="0"/>
                  <a:pt x="21" y="1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5"/>
                  <a:pt x="20" y="6"/>
                  <a:pt x="18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D4D9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29" name="Freeform 281"/>
          <p:cNvSpPr/>
          <p:nvPr/>
        </p:nvSpPr>
        <p:spPr bwMode="auto">
          <a:xfrm>
            <a:off x="6117253" y="4844341"/>
            <a:ext cx="109423" cy="31916"/>
          </a:xfrm>
          <a:custGeom>
            <a:avLst/>
            <a:gdLst>
              <a:gd name="T0" fmla="*/ 2 w 20"/>
              <a:gd name="T1" fmla="*/ 0 h 6"/>
              <a:gd name="T2" fmla="*/ 18 w 20"/>
              <a:gd name="T3" fmla="*/ 0 h 6"/>
              <a:gd name="T4" fmla="*/ 20 w 20"/>
              <a:gd name="T5" fmla="*/ 2 h 6"/>
              <a:gd name="T6" fmla="*/ 20 w 20"/>
              <a:gd name="T7" fmla="*/ 3 h 6"/>
              <a:gd name="T8" fmla="*/ 18 w 20"/>
              <a:gd name="T9" fmla="*/ 6 h 6"/>
              <a:gd name="T10" fmla="*/ 2 w 20"/>
              <a:gd name="T11" fmla="*/ 6 h 6"/>
              <a:gd name="T12" fmla="*/ 0 w 20"/>
              <a:gd name="T13" fmla="*/ 3 h 6"/>
              <a:gd name="T14" fmla="*/ 0 w 20"/>
              <a:gd name="T15" fmla="*/ 2 h 6"/>
              <a:gd name="T16" fmla="*/ 2 w 20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6">
                <a:moveTo>
                  <a:pt x="2" y="0"/>
                </a:moveTo>
                <a:cubicBezTo>
                  <a:pt x="18" y="0"/>
                  <a:pt x="18" y="0"/>
                  <a:pt x="18" y="0"/>
                </a:cubicBezTo>
                <a:cubicBezTo>
                  <a:pt x="20" y="0"/>
                  <a:pt x="20" y="1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5"/>
                  <a:pt x="20" y="6"/>
                  <a:pt x="18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D7DC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0" name="Freeform 282"/>
          <p:cNvSpPr/>
          <p:nvPr/>
        </p:nvSpPr>
        <p:spPr bwMode="auto">
          <a:xfrm>
            <a:off x="6117253" y="4844341"/>
            <a:ext cx="109423" cy="31916"/>
          </a:xfrm>
          <a:custGeom>
            <a:avLst/>
            <a:gdLst>
              <a:gd name="T0" fmla="*/ 2 w 20"/>
              <a:gd name="T1" fmla="*/ 0 h 6"/>
              <a:gd name="T2" fmla="*/ 18 w 20"/>
              <a:gd name="T3" fmla="*/ 0 h 6"/>
              <a:gd name="T4" fmla="*/ 20 w 20"/>
              <a:gd name="T5" fmla="*/ 2 h 6"/>
              <a:gd name="T6" fmla="*/ 20 w 20"/>
              <a:gd name="T7" fmla="*/ 3 h 6"/>
              <a:gd name="T8" fmla="*/ 18 w 20"/>
              <a:gd name="T9" fmla="*/ 6 h 6"/>
              <a:gd name="T10" fmla="*/ 2 w 20"/>
              <a:gd name="T11" fmla="*/ 6 h 6"/>
              <a:gd name="T12" fmla="*/ 0 w 20"/>
              <a:gd name="T13" fmla="*/ 3 h 6"/>
              <a:gd name="T14" fmla="*/ 0 w 20"/>
              <a:gd name="T15" fmla="*/ 2 h 6"/>
              <a:gd name="T16" fmla="*/ 2 w 20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6">
                <a:moveTo>
                  <a:pt x="2" y="0"/>
                </a:move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20" y="1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5"/>
                  <a:pt x="19" y="6"/>
                  <a:pt x="18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D9DE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1" name="Freeform 283"/>
          <p:cNvSpPr/>
          <p:nvPr/>
        </p:nvSpPr>
        <p:spPr bwMode="auto">
          <a:xfrm>
            <a:off x="6117253" y="4844341"/>
            <a:ext cx="109423" cy="31916"/>
          </a:xfrm>
          <a:custGeom>
            <a:avLst/>
            <a:gdLst>
              <a:gd name="T0" fmla="*/ 2 w 20"/>
              <a:gd name="T1" fmla="*/ 0 h 6"/>
              <a:gd name="T2" fmla="*/ 18 w 20"/>
              <a:gd name="T3" fmla="*/ 0 h 6"/>
              <a:gd name="T4" fmla="*/ 20 w 20"/>
              <a:gd name="T5" fmla="*/ 2 h 6"/>
              <a:gd name="T6" fmla="*/ 20 w 20"/>
              <a:gd name="T7" fmla="*/ 3 h 6"/>
              <a:gd name="T8" fmla="*/ 18 w 20"/>
              <a:gd name="T9" fmla="*/ 6 h 6"/>
              <a:gd name="T10" fmla="*/ 2 w 20"/>
              <a:gd name="T11" fmla="*/ 6 h 6"/>
              <a:gd name="T12" fmla="*/ 0 w 20"/>
              <a:gd name="T13" fmla="*/ 3 h 6"/>
              <a:gd name="T14" fmla="*/ 0 w 20"/>
              <a:gd name="T15" fmla="*/ 2 h 6"/>
              <a:gd name="T16" fmla="*/ 2 w 20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6">
                <a:moveTo>
                  <a:pt x="2" y="0"/>
                </a:move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20" y="1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5"/>
                  <a:pt x="19" y="6"/>
                  <a:pt x="18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DCE0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2" name="Freeform 284"/>
          <p:cNvSpPr/>
          <p:nvPr/>
        </p:nvSpPr>
        <p:spPr bwMode="auto">
          <a:xfrm>
            <a:off x="6124093" y="4844341"/>
            <a:ext cx="102583" cy="31916"/>
          </a:xfrm>
          <a:custGeom>
            <a:avLst/>
            <a:gdLst>
              <a:gd name="T0" fmla="*/ 2 w 19"/>
              <a:gd name="T1" fmla="*/ 0 h 6"/>
              <a:gd name="T2" fmla="*/ 17 w 19"/>
              <a:gd name="T3" fmla="*/ 0 h 6"/>
              <a:gd name="T4" fmla="*/ 19 w 19"/>
              <a:gd name="T5" fmla="*/ 2 h 6"/>
              <a:gd name="T6" fmla="*/ 19 w 19"/>
              <a:gd name="T7" fmla="*/ 3 h 6"/>
              <a:gd name="T8" fmla="*/ 17 w 19"/>
              <a:gd name="T9" fmla="*/ 6 h 6"/>
              <a:gd name="T10" fmla="*/ 2 w 19"/>
              <a:gd name="T11" fmla="*/ 6 h 6"/>
              <a:gd name="T12" fmla="*/ 0 w 19"/>
              <a:gd name="T13" fmla="*/ 3 h 6"/>
              <a:gd name="T14" fmla="*/ 0 w 19"/>
              <a:gd name="T15" fmla="*/ 2 h 6"/>
              <a:gd name="T16" fmla="*/ 2 w 1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">
                <a:moveTo>
                  <a:pt x="2" y="0"/>
                </a:move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5"/>
                  <a:pt x="18" y="6"/>
                  <a:pt x="17" y="6"/>
                </a:cubicBezTo>
                <a:cubicBezTo>
                  <a:pt x="2" y="6"/>
                  <a:pt x="2" y="6"/>
                  <a:pt x="2" y="6"/>
                </a:cubicBezTo>
                <a:cubicBezTo>
                  <a:pt x="0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lose/>
              </a:path>
            </a:pathLst>
          </a:custGeom>
          <a:solidFill>
            <a:srgbClr val="DFE2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3" name="Freeform 285"/>
          <p:cNvSpPr/>
          <p:nvPr/>
        </p:nvSpPr>
        <p:spPr bwMode="auto">
          <a:xfrm>
            <a:off x="6124093" y="4844341"/>
            <a:ext cx="102583" cy="31916"/>
          </a:xfrm>
          <a:custGeom>
            <a:avLst/>
            <a:gdLst>
              <a:gd name="T0" fmla="*/ 2 w 19"/>
              <a:gd name="T1" fmla="*/ 0 h 6"/>
              <a:gd name="T2" fmla="*/ 17 w 19"/>
              <a:gd name="T3" fmla="*/ 0 h 6"/>
              <a:gd name="T4" fmla="*/ 19 w 19"/>
              <a:gd name="T5" fmla="*/ 2 h 6"/>
              <a:gd name="T6" fmla="*/ 19 w 19"/>
              <a:gd name="T7" fmla="*/ 3 h 6"/>
              <a:gd name="T8" fmla="*/ 17 w 19"/>
              <a:gd name="T9" fmla="*/ 6 h 6"/>
              <a:gd name="T10" fmla="*/ 2 w 19"/>
              <a:gd name="T11" fmla="*/ 6 h 6"/>
              <a:gd name="T12" fmla="*/ 0 w 19"/>
              <a:gd name="T13" fmla="*/ 3 h 6"/>
              <a:gd name="T14" fmla="*/ 0 w 19"/>
              <a:gd name="T15" fmla="*/ 2 h 6"/>
              <a:gd name="T16" fmla="*/ 2 w 1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">
                <a:moveTo>
                  <a:pt x="2" y="0"/>
                </a:move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5"/>
                  <a:pt x="18" y="6"/>
                  <a:pt x="17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1E5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4" name="Freeform 286"/>
          <p:cNvSpPr/>
          <p:nvPr/>
        </p:nvSpPr>
        <p:spPr bwMode="auto">
          <a:xfrm>
            <a:off x="6124093" y="4844341"/>
            <a:ext cx="102583" cy="31916"/>
          </a:xfrm>
          <a:custGeom>
            <a:avLst/>
            <a:gdLst>
              <a:gd name="T0" fmla="*/ 2 w 19"/>
              <a:gd name="T1" fmla="*/ 0 h 6"/>
              <a:gd name="T2" fmla="*/ 17 w 19"/>
              <a:gd name="T3" fmla="*/ 0 h 6"/>
              <a:gd name="T4" fmla="*/ 19 w 19"/>
              <a:gd name="T5" fmla="*/ 2 h 6"/>
              <a:gd name="T6" fmla="*/ 19 w 19"/>
              <a:gd name="T7" fmla="*/ 3 h 6"/>
              <a:gd name="T8" fmla="*/ 17 w 19"/>
              <a:gd name="T9" fmla="*/ 6 h 6"/>
              <a:gd name="T10" fmla="*/ 2 w 19"/>
              <a:gd name="T11" fmla="*/ 6 h 6"/>
              <a:gd name="T12" fmla="*/ 0 w 19"/>
              <a:gd name="T13" fmla="*/ 3 h 6"/>
              <a:gd name="T14" fmla="*/ 0 w 19"/>
              <a:gd name="T15" fmla="*/ 2 h 6"/>
              <a:gd name="T16" fmla="*/ 2 w 1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">
                <a:moveTo>
                  <a:pt x="2" y="0"/>
                </a:move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5"/>
                  <a:pt x="18" y="6"/>
                  <a:pt x="17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4E7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5" name="Freeform 287"/>
          <p:cNvSpPr/>
          <p:nvPr/>
        </p:nvSpPr>
        <p:spPr bwMode="auto">
          <a:xfrm>
            <a:off x="6124093" y="4844341"/>
            <a:ext cx="102583" cy="31916"/>
          </a:xfrm>
          <a:custGeom>
            <a:avLst/>
            <a:gdLst>
              <a:gd name="T0" fmla="*/ 2 w 19"/>
              <a:gd name="T1" fmla="*/ 0 h 6"/>
              <a:gd name="T2" fmla="*/ 17 w 19"/>
              <a:gd name="T3" fmla="*/ 0 h 6"/>
              <a:gd name="T4" fmla="*/ 19 w 19"/>
              <a:gd name="T5" fmla="*/ 2 h 6"/>
              <a:gd name="T6" fmla="*/ 19 w 19"/>
              <a:gd name="T7" fmla="*/ 3 h 6"/>
              <a:gd name="T8" fmla="*/ 17 w 19"/>
              <a:gd name="T9" fmla="*/ 6 h 6"/>
              <a:gd name="T10" fmla="*/ 2 w 19"/>
              <a:gd name="T11" fmla="*/ 6 h 6"/>
              <a:gd name="T12" fmla="*/ 0 w 19"/>
              <a:gd name="T13" fmla="*/ 3 h 6"/>
              <a:gd name="T14" fmla="*/ 0 w 19"/>
              <a:gd name="T15" fmla="*/ 2 h 6"/>
              <a:gd name="T16" fmla="*/ 2 w 1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">
                <a:moveTo>
                  <a:pt x="2" y="0"/>
                </a:move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5"/>
                  <a:pt x="18" y="6"/>
                  <a:pt x="17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6E9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6" name="Freeform 288"/>
          <p:cNvSpPr/>
          <p:nvPr/>
        </p:nvSpPr>
        <p:spPr bwMode="auto">
          <a:xfrm>
            <a:off x="6124093" y="4844341"/>
            <a:ext cx="102583" cy="31916"/>
          </a:xfrm>
          <a:custGeom>
            <a:avLst/>
            <a:gdLst>
              <a:gd name="T0" fmla="*/ 2 w 19"/>
              <a:gd name="T1" fmla="*/ 0 h 6"/>
              <a:gd name="T2" fmla="*/ 17 w 19"/>
              <a:gd name="T3" fmla="*/ 0 h 6"/>
              <a:gd name="T4" fmla="*/ 19 w 19"/>
              <a:gd name="T5" fmla="*/ 2 h 6"/>
              <a:gd name="T6" fmla="*/ 19 w 19"/>
              <a:gd name="T7" fmla="*/ 3 h 6"/>
              <a:gd name="T8" fmla="*/ 17 w 19"/>
              <a:gd name="T9" fmla="*/ 6 h 6"/>
              <a:gd name="T10" fmla="*/ 2 w 19"/>
              <a:gd name="T11" fmla="*/ 6 h 6"/>
              <a:gd name="T12" fmla="*/ 0 w 19"/>
              <a:gd name="T13" fmla="*/ 3 h 6"/>
              <a:gd name="T14" fmla="*/ 0 w 19"/>
              <a:gd name="T15" fmla="*/ 2 h 6"/>
              <a:gd name="T16" fmla="*/ 2 w 19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6">
                <a:moveTo>
                  <a:pt x="2" y="0"/>
                </a:move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5"/>
                  <a:pt x="18" y="6"/>
                  <a:pt x="17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9EC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7" name="Freeform 289"/>
          <p:cNvSpPr/>
          <p:nvPr/>
        </p:nvSpPr>
        <p:spPr bwMode="auto">
          <a:xfrm>
            <a:off x="6128651" y="4844341"/>
            <a:ext cx="98024" cy="31916"/>
          </a:xfrm>
          <a:custGeom>
            <a:avLst/>
            <a:gdLst>
              <a:gd name="T0" fmla="*/ 2 w 18"/>
              <a:gd name="T1" fmla="*/ 0 h 6"/>
              <a:gd name="T2" fmla="*/ 16 w 18"/>
              <a:gd name="T3" fmla="*/ 0 h 6"/>
              <a:gd name="T4" fmla="*/ 18 w 18"/>
              <a:gd name="T5" fmla="*/ 2 h 6"/>
              <a:gd name="T6" fmla="*/ 18 w 18"/>
              <a:gd name="T7" fmla="*/ 3 h 6"/>
              <a:gd name="T8" fmla="*/ 16 w 18"/>
              <a:gd name="T9" fmla="*/ 6 h 6"/>
              <a:gd name="T10" fmla="*/ 2 w 18"/>
              <a:gd name="T11" fmla="*/ 6 h 6"/>
              <a:gd name="T12" fmla="*/ 0 w 18"/>
              <a:gd name="T13" fmla="*/ 3 h 6"/>
              <a:gd name="T14" fmla="*/ 0 w 18"/>
              <a:gd name="T15" fmla="*/ 2 h 6"/>
              <a:gd name="T16" fmla="*/ 2 w 18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6">
                <a:moveTo>
                  <a:pt x="2" y="0"/>
                </a:move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5"/>
                  <a:pt x="17" y="6"/>
                  <a:pt x="16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CE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8" name="Freeform 290"/>
          <p:cNvSpPr/>
          <p:nvPr/>
        </p:nvSpPr>
        <p:spPr bwMode="auto">
          <a:xfrm>
            <a:off x="6128652" y="4844341"/>
            <a:ext cx="91185" cy="27355"/>
          </a:xfrm>
          <a:custGeom>
            <a:avLst/>
            <a:gdLst>
              <a:gd name="T0" fmla="*/ 2 w 17"/>
              <a:gd name="T1" fmla="*/ 0 h 5"/>
              <a:gd name="T2" fmla="*/ 16 w 17"/>
              <a:gd name="T3" fmla="*/ 0 h 5"/>
              <a:gd name="T4" fmla="*/ 17 w 17"/>
              <a:gd name="T5" fmla="*/ 2 h 5"/>
              <a:gd name="T6" fmla="*/ 17 w 17"/>
              <a:gd name="T7" fmla="*/ 3 h 5"/>
              <a:gd name="T8" fmla="*/ 16 w 17"/>
              <a:gd name="T9" fmla="*/ 5 h 5"/>
              <a:gd name="T10" fmla="*/ 2 w 17"/>
              <a:gd name="T11" fmla="*/ 5 h 5"/>
              <a:gd name="T12" fmla="*/ 0 w 17"/>
              <a:gd name="T13" fmla="*/ 3 h 5"/>
              <a:gd name="T14" fmla="*/ 0 w 17"/>
              <a:gd name="T15" fmla="*/ 2 h 5"/>
              <a:gd name="T16" fmla="*/ 2 w 17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5">
                <a:moveTo>
                  <a:pt x="2" y="0"/>
                </a:move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7" y="1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5"/>
                  <a:pt x="17" y="5"/>
                  <a:pt x="16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EEF0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39" name="Freeform 291"/>
          <p:cNvSpPr/>
          <p:nvPr/>
        </p:nvSpPr>
        <p:spPr bwMode="auto">
          <a:xfrm>
            <a:off x="6128652" y="4844341"/>
            <a:ext cx="91185" cy="27355"/>
          </a:xfrm>
          <a:custGeom>
            <a:avLst/>
            <a:gdLst>
              <a:gd name="T0" fmla="*/ 2 w 17"/>
              <a:gd name="T1" fmla="*/ 0 h 5"/>
              <a:gd name="T2" fmla="*/ 16 w 17"/>
              <a:gd name="T3" fmla="*/ 0 h 5"/>
              <a:gd name="T4" fmla="*/ 17 w 17"/>
              <a:gd name="T5" fmla="*/ 2 h 5"/>
              <a:gd name="T6" fmla="*/ 17 w 17"/>
              <a:gd name="T7" fmla="*/ 3 h 5"/>
              <a:gd name="T8" fmla="*/ 16 w 17"/>
              <a:gd name="T9" fmla="*/ 5 h 5"/>
              <a:gd name="T10" fmla="*/ 2 w 17"/>
              <a:gd name="T11" fmla="*/ 5 h 5"/>
              <a:gd name="T12" fmla="*/ 0 w 17"/>
              <a:gd name="T13" fmla="*/ 3 h 5"/>
              <a:gd name="T14" fmla="*/ 0 w 17"/>
              <a:gd name="T15" fmla="*/ 2 h 5"/>
              <a:gd name="T16" fmla="*/ 2 w 17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5">
                <a:moveTo>
                  <a:pt x="2" y="0"/>
                </a:move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7" y="1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5"/>
                  <a:pt x="16" y="5"/>
                  <a:pt x="16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F1F3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0" name="Freeform 292"/>
          <p:cNvSpPr/>
          <p:nvPr/>
        </p:nvSpPr>
        <p:spPr bwMode="auto">
          <a:xfrm>
            <a:off x="6128652" y="4844341"/>
            <a:ext cx="91185" cy="27355"/>
          </a:xfrm>
          <a:custGeom>
            <a:avLst/>
            <a:gdLst>
              <a:gd name="T0" fmla="*/ 2 w 17"/>
              <a:gd name="T1" fmla="*/ 0 h 5"/>
              <a:gd name="T2" fmla="*/ 15 w 17"/>
              <a:gd name="T3" fmla="*/ 0 h 5"/>
              <a:gd name="T4" fmla="*/ 17 w 17"/>
              <a:gd name="T5" fmla="*/ 2 h 5"/>
              <a:gd name="T6" fmla="*/ 17 w 17"/>
              <a:gd name="T7" fmla="*/ 3 h 5"/>
              <a:gd name="T8" fmla="*/ 15 w 17"/>
              <a:gd name="T9" fmla="*/ 5 h 5"/>
              <a:gd name="T10" fmla="*/ 2 w 17"/>
              <a:gd name="T11" fmla="*/ 5 h 5"/>
              <a:gd name="T12" fmla="*/ 0 w 17"/>
              <a:gd name="T13" fmla="*/ 3 h 5"/>
              <a:gd name="T14" fmla="*/ 0 w 17"/>
              <a:gd name="T15" fmla="*/ 2 h 5"/>
              <a:gd name="T16" fmla="*/ 2 w 17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" h="5">
                <a:moveTo>
                  <a:pt x="2" y="0"/>
                </a:moveTo>
                <a:cubicBezTo>
                  <a:pt x="15" y="0"/>
                  <a:pt x="15" y="0"/>
                  <a:pt x="15" y="0"/>
                </a:cubicBezTo>
                <a:cubicBezTo>
                  <a:pt x="16" y="0"/>
                  <a:pt x="17" y="1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5"/>
                  <a:pt x="16" y="5"/>
                  <a:pt x="15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lose/>
              </a:path>
            </a:pathLst>
          </a:custGeom>
          <a:solidFill>
            <a:srgbClr val="F3F5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1" name="Freeform 293"/>
          <p:cNvSpPr/>
          <p:nvPr/>
        </p:nvSpPr>
        <p:spPr bwMode="auto">
          <a:xfrm>
            <a:off x="6135490" y="4844341"/>
            <a:ext cx="84347" cy="27355"/>
          </a:xfrm>
          <a:custGeom>
            <a:avLst/>
            <a:gdLst>
              <a:gd name="T0" fmla="*/ 1 w 16"/>
              <a:gd name="T1" fmla="*/ 0 h 5"/>
              <a:gd name="T2" fmla="*/ 14 w 16"/>
              <a:gd name="T3" fmla="*/ 0 h 5"/>
              <a:gd name="T4" fmla="*/ 16 w 16"/>
              <a:gd name="T5" fmla="*/ 2 h 5"/>
              <a:gd name="T6" fmla="*/ 16 w 16"/>
              <a:gd name="T7" fmla="*/ 3 h 5"/>
              <a:gd name="T8" fmla="*/ 14 w 16"/>
              <a:gd name="T9" fmla="*/ 5 h 5"/>
              <a:gd name="T10" fmla="*/ 1 w 16"/>
              <a:gd name="T11" fmla="*/ 5 h 5"/>
              <a:gd name="T12" fmla="*/ 0 w 16"/>
              <a:gd name="T13" fmla="*/ 3 h 5"/>
              <a:gd name="T14" fmla="*/ 0 w 16"/>
              <a:gd name="T15" fmla="*/ 2 h 5"/>
              <a:gd name="T16" fmla="*/ 1 w 16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5">
                <a:moveTo>
                  <a:pt x="1" y="0"/>
                </a:moveTo>
                <a:cubicBezTo>
                  <a:pt x="14" y="0"/>
                  <a:pt x="14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5"/>
                  <a:pt x="15" y="5"/>
                  <a:pt x="14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lose/>
              </a:path>
            </a:pathLst>
          </a:custGeom>
          <a:solidFill>
            <a:srgbClr val="F6F7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2" name="Freeform 294"/>
          <p:cNvSpPr/>
          <p:nvPr/>
        </p:nvSpPr>
        <p:spPr bwMode="auto">
          <a:xfrm>
            <a:off x="6135490" y="4844341"/>
            <a:ext cx="84347" cy="27355"/>
          </a:xfrm>
          <a:custGeom>
            <a:avLst/>
            <a:gdLst>
              <a:gd name="T0" fmla="*/ 1 w 16"/>
              <a:gd name="T1" fmla="*/ 0 h 5"/>
              <a:gd name="T2" fmla="*/ 14 w 16"/>
              <a:gd name="T3" fmla="*/ 0 h 5"/>
              <a:gd name="T4" fmla="*/ 16 w 16"/>
              <a:gd name="T5" fmla="*/ 2 h 5"/>
              <a:gd name="T6" fmla="*/ 16 w 16"/>
              <a:gd name="T7" fmla="*/ 3 h 5"/>
              <a:gd name="T8" fmla="*/ 14 w 16"/>
              <a:gd name="T9" fmla="*/ 5 h 5"/>
              <a:gd name="T10" fmla="*/ 1 w 16"/>
              <a:gd name="T11" fmla="*/ 5 h 5"/>
              <a:gd name="T12" fmla="*/ 0 w 16"/>
              <a:gd name="T13" fmla="*/ 3 h 5"/>
              <a:gd name="T14" fmla="*/ 0 w 16"/>
              <a:gd name="T15" fmla="*/ 2 h 5"/>
              <a:gd name="T16" fmla="*/ 1 w 16"/>
              <a:gd name="T1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" h="5">
                <a:moveTo>
                  <a:pt x="1" y="0"/>
                </a:moveTo>
                <a:cubicBezTo>
                  <a:pt x="14" y="0"/>
                  <a:pt x="14" y="0"/>
                  <a:pt x="14" y="0"/>
                </a:cubicBezTo>
                <a:cubicBezTo>
                  <a:pt x="15" y="0"/>
                  <a:pt x="16" y="1"/>
                  <a:pt x="16" y="2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5"/>
                  <a:pt x="15" y="5"/>
                  <a:pt x="14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F8F9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3" name="Freeform 7"/>
          <p:cNvSpPr/>
          <p:nvPr/>
        </p:nvSpPr>
        <p:spPr bwMode="auto">
          <a:xfrm>
            <a:off x="5917195" y="5756433"/>
            <a:ext cx="487753" cy="577703"/>
          </a:xfrm>
          <a:custGeom>
            <a:avLst/>
            <a:gdLst>
              <a:gd name="T0" fmla="*/ 0 w 163"/>
              <a:gd name="T1" fmla="*/ 71 h 193"/>
              <a:gd name="T2" fmla="*/ 50 w 163"/>
              <a:gd name="T3" fmla="*/ 193 h 193"/>
              <a:gd name="T4" fmla="*/ 112 w 163"/>
              <a:gd name="T5" fmla="*/ 193 h 193"/>
              <a:gd name="T6" fmla="*/ 163 w 163"/>
              <a:gd name="T7" fmla="*/ 71 h 193"/>
              <a:gd name="T8" fmla="*/ 0 w 163"/>
              <a:gd name="T9" fmla="*/ 7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193">
                <a:moveTo>
                  <a:pt x="0" y="71"/>
                </a:moveTo>
                <a:cubicBezTo>
                  <a:pt x="50" y="193"/>
                  <a:pt x="50" y="193"/>
                  <a:pt x="50" y="193"/>
                </a:cubicBezTo>
                <a:cubicBezTo>
                  <a:pt x="112" y="193"/>
                  <a:pt x="112" y="193"/>
                  <a:pt x="112" y="193"/>
                </a:cubicBezTo>
                <a:cubicBezTo>
                  <a:pt x="163" y="71"/>
                  <a:pt x="163" y="71"/>
                  <a:pt x="163" y="71"/>
                </a:cubicBezTo>
                <a:cubicBezTo>
                  <a:pt x="163" y="71"/>
                  <a:pt x="80" y="0"/>
                  <a:pt x="0" y="71"/>
                </a:cubicBezTo>
                <a:close/>
              </a:path>
            </a:pathLst>
          </a:custGeom>
          <a:gradFill flip="none" rotWithShape="1">
            <a:gsLst>
              <a:gs pos="17000">
                <a:srgbClr val="DEB99A"/>
              </a:gs>
              <a:gs pos="68000">
                <a:srgbClr val="D3A37B"/>
              </a:gs>
              <a:gs pos="36000">
                <a:srgbClr val="EEDACA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4" name="Freeform 9"/>
          <p:cNvSpPr/>
          <p:nvPr/>
        </p:nvSpPr>
        <p:spPr bwMode="auto">
          <a:xfrm>
            <a:off x="5917196" y="5523326"/>
            <a:ext cx="164696" cy="461149"/>
          </a:xfrm>
          <a:custGeom>
            <a:avLst/>
            <a:gdLst>
              <a:gd name="T0" fmla="*/ 0 w 55"/>
              <a:gd name="T1" fmla="*/ 149 h 154"/>
              <a:gd name="T2" fmla="*/ 0 w 55"/>
              <a:gd name="T3" fmla="*/ 0 h 154"/>
              <a:gd name="T4" fmla="*/ 55 w 55"/>
              <a:gd name="T5" fmla="*/ 0 h 154"/>
              <a:gd name="T6" fmla="*/ 55 w 55"/>
              <a:gd name="T7" fmla="*/ 154 h 154"/>
              <a:gd name="T8" fmla="*/ 0 w 55"/>
              <a:gd name="T9" fmla="*/ 14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154">
                <a:moveTo>
                  <a:pt x="0" y="149"/>
                </a:moveTo>
                <a:cubicBezTo>
                  <a:pt x="0" y="0"/>
                  <a:pt x="0" y="0"/>
                  <a:pt x="0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5" y="154"/>
                  <a:pt x="55" y="154"/>
                  <a:pt x="55" y="154"/>
                </a:cubicBezTo>
                <a:cubicBezTo>
                  <a:pt x="55" y="154"/>
                  <a:pt x="28" y="126"/>
                  <a:pt x="0" y="1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5" name="Freeform 10"/>
          <p:cNvSpPr/>
          <p:nvPr/>
        </p:nvSpPr>
        <p:spPr bwMode="auto">
          <a:xfrm>
            <a:off x="6081891" y="5523326"/>
            <a:ext cx="171029" cy="461149"/>
          </a:xfrm>
          <a:custGeom>
            <a:avLst/>
            <a:gdLst>
              <a:gd name="T0" fmla="*/ 57 w 57"/>
              <a:gd name="T1" fmla="*/ 154 h 154"/>
              <a:gd name="T2" fmla="*/ 57 w 57"/>
              <a:gd name="T3" fmla="*/ 0 h 154"/>
              <a:gd name="T4" fmla="*/ 0 w 57"/>
              <a:gd name="T5" fmla="*/ 0 h 154"/>
              <a:gd name="T6" fmla="*/ 0 w 57"/>
              <a:gd name="T7" fmla="*/ 154 h 154"/>
              <a:gd name="T8" fmla="*/ 57 w 57"/>
              <a:gd name="T9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154">
                <a:moveTo>
                  <a:pt x="57" y="154"/>
                </a:moveTo>
                <a:cubicBezTo>
                  <a:pt x="57" y="0"/>
                  <a:pt x="57" y="0"/>
                  <a:pt x="5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25" y="124"/>
                  <a:pt x="57" y="154"/>
                </a:cubicBezTo>
                <a:close/>
              </a:path>
            </a:pathLst>
          </a:custGeom>
          <a:solidFill>
            <a:srgbClr val="DA6A18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6" name="Freeform 11"/>
          <p:cNvSpPr/>
          <p:nvPr/>
        </p:nvSpPr>
        <p:spPr bwMode="auto">
          <a:xfrm>
            <a:off x="6252922" y="5523326"/>
            <a:ext cx="152027" cy="461149"/>
          </a:xfrm>
          <a:custGeom>
            <a:avLst/>
            <a:gdLst>
              <a:gd name="T0" fmla="*/ 51 w 51"/>
              <a:gd name="T1" fmla="*/ 149 h 154"/>
              <a:gd name="T2" fmla="*/ 51 w 51"/>
              <a:gd name="T3" fmla="*/ 0 h 154"/>
              <a:gd name="T4" fmla="*/ 0 w 51"/>
              <a:gd name="T5" fmla="*/ 0 h 154"/>
              <a:gd name="T6" fmla="*/ 0 w 51"/>
              <a:gd name="T7" fmla="*/ 154 h 154"/>
              <a:gd name="T8" fmla="*/ 51 w 51"/>
              <a:gd name="T9" fmla="*/ 14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54">
                <a:moveTo>
                  <a:pt x="51" y="149"/>
                </a:moveTo>
                <a:cubicBezTo>
                  <a:pt x="51" y="0"/>
                  <a:pt x="51" y="0"/>
                  <a:pt x="5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54"/>
                  <a:pt x="19" y="133"/>
                  <a:pt x="51" y="14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47" name="Freeform 20"/>
          <p:cNvSpPr/>
          <p:nvPr/>
        </p:nvSpPr>
        <p:spPr bwMode="auto">
          <a:xfrm>
            <a:off x="6048952" y="6196044"/>
            <a:ext cx="217905" cy="326858"/>
          </a:xfrm>
          <a:custGeom>
            <a:avLst/>
            <a:gdLst>
              <a:gd name="T0" fmla="*/ 26 w 73"/>
              <a:gd name="T1" fmla="*/ 93 h 109"/>
              <a:gd name="T2" fmla="*/ 49 w 73"/>
              <a:gd name="T3" fmla="*/ 93 h 109"/>
              <a:gd name="T4" fmla="*/ 73 w 73"/>
              <a:gd name="T5" fmla="*/ 32 h 109"/>
              <a:gd name="T6" fmla="*/ 0 w 73"/>
              <a:gd name="T7" fmla="*/ 32 h 109"/>
              <a:gd name="T8" fmla="*/ 26 w 73"/>
              <a:gd name="T9" fmla="*/ 9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109">
                <a:moveTo>
                  <a:pt x="26" y="93"/>
                </a:moveTo>
                <a:cubicBezTo>
                  <a:pt x="26" y="93"/>
                  <a:pt x="38" y="109"/>
                  <a:pt x="49" y="93"/>
                </a:cubicBezTo>
                <a:cubicBezTo>
                  <a:pt x="73" y="32"/>
                  <a:pt x="73" y="32"/>
                  <a:pt x="73" y="32"/>
                </a:cubicBezTo>
                <a:cubicBezTo>
                  <a:pt x="73" y="32"/>
                  <a:pt x="41" y="0"/>
                  <a:pt x="0" y="32"/>
                </a:cubicBezTo>
                <a:lnTo>
                  <a:pt x="26" y="93"/>
                </a:lnTo>
                <a:close/>
              </a:path>
            </a:pathLst>
          </a:custGeom>
          <a:gradFill flip="none" rotWithShape="1">
            <a:gsLst>
              <a:gs pos="17000">
                <a:srgbClr val="ADAEAB"/>
              </a:gs>
              <a:gs pos="47000">
                <a:schemeClr val="tx1">
                  <a:lumMod val="95000"/>
                  <a:lumOff val="5000"/>
                </a:schemeClr>
              </a:gs>
              <a:gs pos="100000">
                <a:srgbClr val="39363A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>
              <a:solidFill>
                <a:srgbClr val="262626"/>
              </a:solidFill>
            </a:endParaRPr>
          </a:p>
        </p:txBody>
      </p:sp>
      <p:sp>
        <p:nvSpPr>
          <p:cNvPr id="189" name="椭圆 188"/>
          <p:cNvSpPr/>
          <p:nvPr/>
        </p:nvSpPr>
        <p:spPr>
          <a:xfrm>
            <a:off x="3430081" y="6446912"/>
            <a:ext cx="5488324" cy="358473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262626"/>
              </a:solidFill>
            </a:endParaRPr>
          </a:p>
        </p:txBody>
      </p:sp>
      <p:grpSp>
        <p:nvGrpSpPr>
          <p:cNvPr id="196" name="组合 195"/>
          <p:cNvGrpSpPr/>
          <p:nvPr/>
        </p:nvGrpSpPr>
        <p:grpSpPr>
          <a:xfrm>
            <a:off x="625691" y="4268175"/>
            <a:ext cx="2734840" cy="891664"/>
            <a:chOff x="538607" y="3870443"/>
            <a:chExt cx="2734840" cy="891664"/>
          </a:xfrm>
        </p:grpSpPr>
        <p:cxnSp>
          <p:nvCxnSpPr>
            <p:cNvPr id="191" name="直接连接符 190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3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01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19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297777" y="2790961"/>
            <a:ext cx="2734840" cy="891664"/>
            <a:chOff x="538607" y="3870443"/>
            <a:chExt cx="2734840" cy="891664"/>
          </a:xfrm>
        </p:grpSpPr>
        <p:cxnSp>
          <p:nvCxnSpPr>
            <p:cNvPr id="198" name="直接连接符 197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02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20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3" name="组合 202"/>
          <p:cNvGrpSpPr/>
          <p:nvPr/>
        </p:nvGrpSpPr>
        <p:grpSpPr>
          <a:xfrm>
            <a:off x="3011223" y="1534025"/>
            <a:ext cx="2734840" cy="891664"/>
            <a:chOff x="538607" y="3870443"/>
            <a:chExt cx="2734840" cy="891664"/>
          </a:xfrm>
        </p:grpSpPr>
        <p:cxnSp>
          <p:nvCxnSpPr>
            <p:cNvPr id="204" name="直接连接符 203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03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20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9" name="组合 208"/>
          <p:cNvGrpSpPr/>
          <p:nvPr/>
        </p:nvGrpSpPr>
        <p:grpSpPr>
          <a:xfrm>
            <a:off x="6656879" y="1534025"/>
            <a:ext cx="2734840" cy="891664"/>
            <a:chOff x="538607" y="3870443"/>
            <a:chExt cx="2734840" cy="891664"/>
          </a:xfrm>
        </p:grpSpPr>
        <p:cxnSp>
          <p:nvCxnSpPr>
            <p:cNvPr id="210" name="直接连接符 209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04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21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5" name="组合 214"/>
          <p:cNvGrpSpPr/>
          <p:nvPr/>
        </p:nvGrpSpPr>
        <p:grpSpPr>
          <a:xfrm>
            <a:off x="8321414" y="2845804"/>
            <a:ext cx="2734840" cy="891664"/>
            <a:chOff x="538607" y="3870443"/>
            <a:chExt cx="2734840" cy="891664"/>
          </a:xfrm>
        </p:grpSpPr>
        <p:cxnSp>
          <p:nvCxnSpPr>
            <p:cNvPr id="216" name="直接连接符 215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8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05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21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1" name="组合 220"/>
          <p:cNvGrpSpPr/>
          <p:nvPr/>
        </p:nvGrpSpPr>
        <p:grpSpPr>
          <a:xfrm>
            <a:off x="8988051" y="4281294"/>
            <a:ext cx="2734840" cy="891664"/>
            <a:chOff x="538607" y="3870443"/>
            <a:chExt cx="2734840" cy="891664"/>
          </a:xfrm>
        </p:grpSpPr>
        <p:cxnSp>
          <p:nvCxnSpPr>
            <p:cNvPr id="222" name="直接连接符 221"/>
            <p:cNvCxnSpPr/>
            <p:nvPr/>
          </p:nvCxnSpPr>
          <p:spPr>
            <a:xfrm>
              <a:off x="1434181" y="3956368"/>
              <a:ext cx="0" cy="749310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TextBox 151"/>
            <p:cNvSpPr txBox="1"/>
            <p:nvPr/>
          </p:nvSpPr>
          <p:spPr>
            <a:xfrm>
              <a:off x="590918" y="4414269"/>
              <a:ext cx="723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dirty="0" smtClean="0">
                  <a:solidFill>
                    <a:srgbClr val="26262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小标题</a:t>
              </a:r>
              <a:endParaRPr lang="zh-CN" alt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TextBox 152"/>
            <p:cNvSpPr txBox="1"/>
            <p:nvPr/>
          </p:nvSpPr>
          <p:spPr>
            <a:xfrm>
              <a:off x="538607" y="3870443"/>
              <a:ext cx="775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DC3348"/>
                  </a:solidFill>
                  <a:latin typeface="Impact" panose="020B0806030902050204" pitchFamily="34" charset="0"/>
                </a:defRPr>
              </a:lvl1pPr>
            </a:lstStyle>
            <a:p>
              <a:pPr algn="r"/>
              <a:r>
                <a:rPr lang="en-US" altLang="zh-CN" sz="4000" dirty="0" smtClean="0">
                  <a:solidFill>
                    <a:srgbClr val="262626"/>
                  </a:solidFill>
                </a:rPr>
                <a:t>06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sp>
          <p:nvSpPr>
            <p:cNvPr id="22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8" y="3885513"/>
              <a:ext cx="12442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1657589" y="4208109"/>
              <a:ext cx="161585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7" name="组合 226"/>
          <p:cNvGrpSpPr/>
          <p:nvPr/>
        </p:nvGrpSpPr>
        <p:grpSpPr>
          <a:xfrm>
            <a:off x="5459334" y="3231193"/>
            <a:ext cx="529582" cy="492364"/>
            <a:chOff x="6261499" y="2133521"/>
            <a:chExt cx="435969" cy="405329"/>
          </a:xfrm>
          <a:solidFill>
            <a:schemeClr val="bg1"/>
          </a:solidFill>
          <a:effectLst/>
        </p:grpSpPr>
        <p:sp>
          <p:nvSpPr>
            <p:cNvPr id="228" name="Freeform 11"/>
            <p:cNvSpPr>
              <a:spLocks noEditPoints="1"/>
            </p:cNvSpPr>
            <p:nvPr/>
          </p:nvSpPr>
          <p:spPr bwMode="auto">
            <a:xfrm>
              <a:off x="6302645" y="2179045"/>
              <a:ext cx="353678" cy="359805"/>
            </a:xfrm>
            <a:custGeom>
              <a:avLst/>
              <a:gdLst>
                <a:gd name="T0" fmla="*/ 171 w 171"/>
                <a:gd name="T1" fmla="*/ 85 h 174"/>
                <a:gd name="T2" fmla="*/ 152 w 171"/>
                <a:gd name="T3" fmla="*/ 32 h 174"/>
                <a:gd name="T4" fmla="*/ 157 w 171"/>
                <a:gd name="T5" fmla="*/ 27 h 174"/>
                <a:gd name="T6" fmla="*/ 141 w 171"/>
                <a:gd name="T7" fmla="*/ 11 h 174"/>
                <a:gd name="T8" fmla="*/ 136 w 171"/>
                <a:gd name="T9" fmla="*/ 17 h 174"/>
                <a:gd name="T10" fmla="*/ 85 w 171"/>
                <a:gd name="T11" fmla="*/ 0 h 174"/>
                <a:gd name="T12" fmla="*/ 34 w 171"/>
                <a:gd name="T13" fmla="*/ 17 h 174"/>
                <a:gd name="T14" fmla="*/ 29 w 171"/>
                <a:gd name="T15" fmla="*/ 12 h 174"/>
                <a:gd name="T16" fmla="*/ 14 w 171"/>
                <a:gd name="T17" fmla="*/ 27 h 174"/>
                <a:gd name="T18" fmla="*/ 19 w 171"/>
                <a:gd name="T19" fmla="*/ 32 h 174"/>
                <a:gd name="T20" fmla="*/ 0 w 171"/>
                <a:gd name="T21" fmla="*/ 85 h 174"/>
                <a:gd name="T22" fmla="*/ 25 w 171"/>
                <a:gd name="T23" fmla="*/ 146 h 174"/>
                <a:gd name="T24" fmla="*/ 27 w 171"/>
                <a:gd name="T25" fmla="*/ 148 h 174"/>
                <a:gd name="T26" fmla="*/ 21 w 171"/>
                <a:gd name="T27" fmla="*/ 155 h 174"/>
                <a:gd name="T28" fmla="*/ 21 w 171"/>
                <a:gd name="T29" fmla="*/ 170 h 174"/>
                <a:gd name="T30" fmla="*/ 36 w 171"/>
                <a:gd name="T31" fmla="*/ 170 h 174"/>
                <a:gd name="T32" fmla="*/ 45 w 171"/>
                <a:gd name="T33" fmla="*/ 161 h 174"/>
                <a:gd name="T34" fmla="*/ 45 w 171"/>
                <a:gd name="T35" fmla="*/ 161 h 174"/>
                <a:gd name="T36" fmla="*/ 85 w 171"/>
                <a:gd name="T37" fmla="*/ 171 h 174"/>
                <a:gd name="T38" fmla="*/ 128 w 171"/>
                <a:gd name="T39" fmla="*/ 159 h 174"/>
                <a:gd name="T40" fmla="*/ 129 w 171"/>
                <a:gd name="T41" fmla="*/ 161 h 174"/>
                <a:gd name="T42" fmla="*/ 138 w 171"/>
                <a:gd name="T43" fmla="*/ 170 h 174"/>
                <a:gd name="T44" fmla="*/ 154 w 171"/>
                <a:gd name="T45" fmla="*/ 170 h 174"/>
                <a:gd name="T46" fmla="*/ 154 w 171"/>
                <a:gd name="T47" fmla="*/ 155 h 174"/>
                <a:gd name="T48" fmla="*/ 145 w 171"/>
                <a:gd name="T49" fmla="*/ 146 h 174"/>
                <a:gd name="T50" fmla="*/ 146 w 171"/>
                <a:gd name="T51" fmla="*/ 146 h 174"/>
                <a:gd name="T52" fmla="*/ 171 w 171"/>
                <a:gd name="T53" fmla="*/ 85 h 174"/>
                <a:gd name="T54" fmla="*/ 134 w 171"/>
                <a:gd name="T55" fmla="*/ 133 h 174"/>
                <a:gd name="T56" fmla="*/ 85 w 171"/>
                <a:gd name="T57" fmla="*/ 153 h 174"/>
                <a:gd name="T58" fmla="*/ 37 w 171"/>
                <a:gd name="T59" fmla="*/ 133 h 174"/>
                <a:gd name="T60" fmla="*/ 17 w 171"/>
                <a:gd name="T61" fmla="*/ 85 h 174"/>
                <a:gd name="T62" fmla="*/ 85 w 171"/>
                <a:gd name="T63" fmla="*/ 17 h 174"/>
                <a:gd name="T64" fmla="*/ 154 w 171"/>
                <a:gd name="T65" fmla="*/ 85 h 174"/>
                <a:gd name="T66" fmla="*/ 134 w 171"/>
                <a:gd name="T67" fmla="*/ 13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" h="174">
                  <a:moveTo>
                    <a:pt x="171" y="85"/>
                  </a:moveTo>
                  <a:cubicBezTo>
                    <a:pt x="171" y="65"/>
                    <a:pt x="164" y="46"/>
                    <a:pt x="152" y="3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2" y="6"/>
                    <a:pt x="104" y="0"/>
                    <a:pt x="85" y="0"/>
                  </a:cubicBezTo>
                  <a:cubicBezTo>
                    <a:pt x="66" y="0"/>
                    <a:pt x="49" y="6"/>
                    <a:pt x="34" y="1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7" y="47"/>
                    <a:pt x="0" y="65"/>
                    <a:pt x="0" y="85"/>
                  </a:cubicBezTo>
                  <a:cubicBezTo>
                    <a:pt x="0" y="108"/>
                    <a:pt x="9" y="130"/>
                    <a:pt x="25" y="146"/>
                  </a:cubicBezTo>
                  <a:cubicBezTo>
                    <a:pt x="26" y="147"/>
                    <a:pt x="27" y="147"/>
                    <a:pt x="27" y="148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17" y="159"/>
                    <a:pt x="17" y="166"/>
                    <a:pt x="21" y="170"/>
                  </a:cubicBezTo>
                  <a:cubicBezTo>
                    <a:pt x="25" y="174"/>
                    <a:pt x="32" y="174"/>
                    <a:pt x="36" y="170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7"/>
                    <a:pt x="71" y="171"/>
                    <a:pt x="85" y="171"/>
                  </a:cubicBezTo>
                  <a:cubicBezTo>
                    <a:pt x="101" y="171"/>
                    <a:pt x="115" y="167"/>
                    <a:pt x="128" y="159"/>
                  </a:cubicBezTo>
                  <a:cubicBezTo>
                    <a:pt x="128" y="160"/>
                    <a:pt x="129" y="161"/>
                    <a:pt x="129" y="161"/>
                  </a:cubicBezTo>
                  <a:cubicBezTo>
                    <a:pt x="138" y="170"/>
                    <a:pt x="138" y="170"/>
                    <a:pt x="138" y="170"/>
                  </a:cubicBezTo>
                  <a:cubicBezTo>
                    <a:pt x="143" y="174"/>
                    <a:pt x="150" y="174"/>
                    <a:pt x="154" y="170"/>
                  </a:cubicBezTo>
                  <a:cubicBezTo>
                    <a:pt x="158" y="166"/>
                    <a:pt x="158" y="159"/>
                    <a:pt x="154" y="155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62" y="130"/>
                    <a:pt x="171" y="108"/>
                    <a:pt x="171" y="85"/>
                  </a:cubicBezTo>
                  <a:close/>
                  <a:moveTo>
                    <a:pt x="134" y="133"/>
                  </a:moveTo>
                  <a:cubicBezTo>
                    <a:pt x="121" y="146"/>
                    <a:pt x="104" y="153"/>
                    <a:pt x="85" y="153"/>
                  </a:cubicBezTo>
                  <a:cubicBezTo>
                    <a:pt x="67" y="153"/>
                    <a:pt x="50" y="146"/>
                    <a:pt x="37" y="133"/>
                  </a:cubicBezTo>
                  <a:cubicBezTo>
                    <a:pt x="24" y="121"/>
                    <a:pt x="17" y="103"/>
                    <a:pt x="17" y="85"/>
                  </a:cubicBezTo>
                  <a:cubicBezTo>
                    <a:pt x="17" y="48"/>
                    <a:pt x="48" y="17"/>
                    <a:pt x="85" y="17"/>
                  </a:cubicBezTo>
                  <a:cubicBezTo>
                    <a:pt x="123" y="17"/>
                    <a:pt x="154" y="48"/>
                    <a:pt x="154" y="85"/>
                  </a:cubicBezTo>
                  <a:cubicBezTo>
                    <a:pt x="154" y="103"/>
                    <a:pt x="146" y="121"/>
                    <a:pt x="134" y="13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reflection blurRad="6350" stA="33000" endPos="35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29" name="Freeform 12"/>
            <p:cNvSpPr>
              <a:spLocks noEditPoints="1"/>
            </p:cNvSpPr>
            <p:nvPr/>
          </p:nvSpPr>
          <p:spPr bwMode="auto">
            <a:xfrm>
              <a:off x="6261499" y="2133521"/>
              <a:ext cx="435969" cy="264382"/>
            </a:xfrm>
            <a:custGeom>
              <a:avLst/>
              <a:gdLst>
                <a:gd name="T0" fmla="*/ 147 w 211"/>
                <a:gd name="T1" fmla="*/ 88 h 128"/>
                <a:gd name="T2" fmla="*/ 110 w 211"/>
                <a:gd name="T3" fmla="*/ 100 h 128"/>
                <a:gd name="T4" fmla="*/ 110 w 211"/>
                <a:gd name="T5" fmla="*/ 53 h 128"/>
                <a:gd name="T6" fmla="*/ 105 w 211"/>
                <a:gd name="T7" fmla="*/ 49 h 128"/>
                <a:gd name="T8" fmla="*/ 101 w 211"/>
                <a:gd name="T9" fmla="*/ 53 h 128"/>
                <a:gd name="T10" fmla="*/ 101 w 211"/>
                <a:gd name="T11" fmla="*/ 103 h 128"/>
                <a:gd name="T12" fmla="*/ 94 w 211"/>
                <a:gd name="T13" fmla="*/ 105 h 128"/>
                <a:gd name="T14" fmla="*/ 92 w 211"/>
                <a:gd name="T15" fmla="*/ 111 h 128"/>
                <a:gd name="T16" fmla="*/ 97 w 211"/>
                <a:gd name="T17" fmla="*/ 114 h 128"/>
                <a:gd name="T18" fmla="*/ 101 w 211"/>
                <a:gd name="T19" fmla="*/ 112 h 128"/>
                <a:gd name="T20" fmla="*/ 101 w 211"/>
                <a:gd name="T21" fmla="*/ 124 h 128"/>
                <a:gd name="T22" fmla="*/ 105 w 211"/>
                <a:gd name="T23" fmla="*/ 128 h 128"/>
                <a:gd name="T24" fmla="*/ 110 w 211"/>
                <a:gd name="T25" fmla="*/ 124 h 128"/>
                <a:gd name="T26" fmla="*/ 110 w 211"/>
                <a:gd name="T27" fmla="*/ 109 h 128"/>
                <a:gd name="T28" fmla="*/ 150 w 211"/>
                <a:gd name="T29" fmla="*/ 96 h 128"/>
                <a:gd name="T30" fmla="*/ 153 w 211"/>
                <a:gd name="T31" fmla="*/ 91 h 128"/>
                <a:gd name="T32" fmla="*/ 147 w 211"/>
                <a:gd name="T33" fmla="*/ 88 h 128"/>
                <a:gd name="T34" fmla="*/ 196 w 211"/>
                <a:gd name="T35" fmla="*/ 14 h 128"/>
                <a:gd name="T36" fmla="*/ 142 w 211"/>
                <a:gd name="T37" fmla="*/ 14 h 128"/>
                <a:gd name="T38" fmla="*/ 196 w 211"/>
                <a:gd name="T39" fmla="*/ 68 h 128"/>
                <a:gd name="T40" fmla="*/ 196 w 211"/>
                <a:gd name="T41" fmla="*/ 14 h 128"/>
                <a:gd name="T42" fmla="*/ 14 w 211"/>
                <a:gd name="T43" fmla="*/ 14 h 128"/>
                <a:gd name="T44" fmla="*/ 14 w 211"/>
                <a:gd name="T45" fmla="*/ 68 h 128"/>
                <a:gd name="T46" fmla="*/ 68 w 211"/>
                <a:gd name="T47" fmla="*/ 14 h 128"/>
                <a:gd name="T48" fmla="*/ 14 w 211"/>
                <a:gd name="T49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1" h="128">
                  <a:moveTo>
                    <a:pt x="147" y="88"/>
                  </a:moveTo>
                  <a:cubicBezTo>
                    <a:pt x="110" y="100"/>
                    <a:pt x="110" y="100"/>
                    <a:pt x="110" y="10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0" y="50"/>
                    <a:pt x="108" y="49"/>
                    <a:pt x="105" y="49"/>
                  </a:cubicBezTo>
                  <a:cubicBezTo>
                    <a:pt x="103" y="49"/>
                    <a:pt x="101" y="50"/>
                    <a:pt x="101" y="5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2" y="106"/>
                    <a:pt x="91" y="109"/>
                    <a:pt x="92" y="111"/>
                  </a:cubicBezTo>
                  <a:cubicBezTo>
                    <a:pt x="92" y="113"/>
                    <a:pt x="95" y="114"/>
                    <a:pt x="97" y="114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6"/>
                    <a:pt x="103" y="128"/>
                    <a:pt x="105" y="128"/>
                  </a:cubicBezTo>
                  <a:cubicBezTo>
                    <a:pt x="108" y="128"/>
                    <a:pt x="110" y="126"/>
                    <a:pt x="110" y="124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52" y="96"/>
                    <a:pt x="153" y="93"/>
                    <a:pt x="153" y="91"/>
                  </a:cubicBezTo>
                  <a:cubicBezTo>
                    <a:pt x="152" y="88"/>
                    <a:pt x="149" y="87"/>
                    <a:pt x="147" y="88"/>
                  </a:cubicBezTo>
                  <a:close/>
                  <a:moveTo>
                    <a:pt x="196" y="14"/>
                  </a:moveTo>
                  <a:cubicBezTo>
                    <a:pt x="181" y="0"/>
                    <a:pt x="157" y="0"/>
                    <a:pt x="142" y="14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211" y="53"/>
                    <a:pt x="211" y="29"/>
                    <a:pt x="196" y="14"/>
                  </a:cubicBezTo>
                  <a:close/>
                  <a:moveTo>
                    <a:pt x="14" y="14"/>
                  </a:moveTo>
                  <a:cubicBezTo>
                    <a:pt x="0" y="29"/>
                    <a:pt x="0" y="53"/>
                    <a:pt x="14" y="68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53" y="0"/>
                    <a:pt x="29" y="0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reflection blurRad="6350" stA="33000" endPos="35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>
            <a:off x="4077712" y="4506496"/>
            <a:ext cx="438434" cy="709638"/>
            <a:chOff x="7501768" y="5020582"/>
            <a:chExt cx="438434" cy="709638"/>
          </a:xfrm>
          <a:solidFill>
            <a:schemeClr val="bg1"/>
          </a:solidFill>
          <a:effectLst>
            <a:reflection blurRad="6350" stA="25000" endPos="17000" dir="5400000" sy="-100000" algn="bl" rotWithShape="0"/>
          </a:effectLst>
        </p:grpSpPr>
        <p:sp>
          <p:nvSpPr>
            <p:cNvPr id="231" name="Freeform 12"/>
            <p:cNvSpPr/>
            <p:nvPr/>
          </p:nvSpPr>
          <p:spPr bwMode="auto">
            <a:xfrm>
              <a:off x="7552151" y="5542627"/>
              <a:ext cx="336597" cy="133995"/>
            </a:xfrm>
            <a:custGeom>
              <a:avLst/>
              <a:gdLst>
                <a:gd name="T0" fmla="*/ 83 w 133"/>
                <a:gd name="T1" fmla="*/ 16 h 53"/>
                <a:gd name="T2" fmla="*/ 82 w 133"/>
                <a:gd name="T3" fmla="*/ 16 h 53"/>
                <a:gd name="T4" fmla="*/ 72 w 133"/>
                <a:gd name="T5" fmla="*/ 10 h 53"/>
                <a:gd name="T6" fmla="*/ 65 w 133"/>
                <a:gd name="T7" fmla="*/ 12 h 53"/>
                <a:gd name="T8" fmla="*/ 49 w 133"/>
                <a:gd name="T9" fmla="*/ 0 h 53"/>
                <a:gd name="T10" fmla="*/ 33 w 133"/>
                <a:gd name="T11" fmla="*/ 16 h 53"/>
                <a:gd name="T12" fmla="*/ 33 w 133"/>
                <a:gd name="T13" fmla="*/ 18 h 53"/>
                <a:gd name="T14" fmla="*/ 21 w 133"/>
                <a:gd name="T15" fmla="*/ 13 h 53"/>
                <a:gd name="T16" fmla="*/ 15 w 133"/>
                <a:gd name="T17" fmla="*/ 14 h 53"/>
                <a:gd name="T18" fmla="*/ 0 w 133"/>
                <a:gd name="T19" fmla="*/ 45 h 53"/>
                <a:gd name="T20" fmla="*/ 17 w 133"/>
                <a:gd name="T21" fmla="*/ 53 h 53"/>
                <a:gd name="T22" fmla="*/ 116 w 133"/>
                <a:gd name="T23" fmla="*/ 53 h 53"/>
                <a:gd name="T24" fmla="*/ 133 w 133"/>
                <a:gd name="T25" fmla="*/ 45 h 53"/>
                <a:gd name="T26" fmla="*/ 121 w 133"/>
                <a:gd name="T27" fmla="*/ 18 h 53"/>
                <a:gd name="T28" fmla="*/ 120 w 133"/>
                <a:gd name="T29" fmla="*/ 19 h 53"/>
                <a:gd name="T30" fmla="*/ 120 w 133"/>
                <a:gd name="T31" fmla="*/ 17 h 53"/>
                <a:gd name="T32" fmla="*/ 112 w 133"/>
                <a:gd name="T33" fmla="*/ 6 h 53"/>
                <a:gd name="T34" fmla="*/ 101 w 133"/>
                <a:gd name="T35" fmla="*/ 3 h 53"/>
                <a:gd name="T36" fmla="*/ 83 w 133"/>
                <a:gd name="T37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53">
                  <a:moveTo>
                    <a:pt x="83" y="16"/>
                  </a:moveTo>
                  <a:cubicBezTo>
                    <a:pt x="82" y="16"/>
                    <a:pt x="82" y="16"/>
                    <a:pt x="82" y="16"/>
                  </a:cubicBezTo>
                  <a:cubicBezTo>
                    <a:pt x="80" y="12"/>
                    <a:pt x="76" y="10"/>
                    <a:pt x="72" y="10"/>
                  </a:cubicBezTo>
                  <a:cubicBezTo>
                    <a:pt x="69" y="10"/>
                    <a:pt x="67" y="11"/>
                    <a:pt x="65" y="12"/>
                  </a:cubicBezTo>
                  <a:cubicBezTo>
                    <a:pt x="63" y="5"/>
                    <a:pt x="57" y="0"/>
                    <a:pt x="49" y="0"/>
                  </a:cubicBezTo>
                  <a:cubicBezTo>
                    <a:pt x="41" y="0"/>
                    <a:pt x="33" y="7"/>
                    <a:pt x="33" y="16"/>
                  </a:cubicBezTo>
                  <a:cubicBezTo>
                    <a:pt x="33" y="16"/>
                    <a:pt x="33" y="17"/>
                    <a:pt x="33" y="18"/>
                  </a:cubicBezTo>
                  <a:cubicBezTo>
                    <a:pt x="30" y="15"/>
                    <a:pt x="26" y="13"/>
                    <a:pt x="21" y="13"/>
                  </a:cubicBezTo>
                  <a:cubicBezTo>
                    <a:pt x="19" y="13"/>
                    <a:pt x="17" y="13"/>
                    <a:pt x="15" y="14"/>
                  </a:cubicBezTo>
                  <a:cubicBezTo>
                    <a:pt x="7" y="25"/>
                    <a:pt x="0" y="37"/>
                    <a:pt x="0" y="45"/>
                  </a:cubicBezTo>
                  <a:cubicBezTo>
                    <a:pt x="0" y="52"/>
                    <a:pt x="9" y="53"/>
                    <a:pt x="17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24" y="53"/>
                    <a:pt x="133" y="52"/>
                    <a:pt x="133" y="45"/>
                  </a:cubicBezTo>
                  <a:cubicBezTo>
                    <a:pt x="133" y="38"/>
                    <a:pt x="128" y="28"/>
                    <a:pt x="121" y="1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8"/>
                    <a:pt x="120" y="17"/>
                    <a:pt x="120" y="17"/>
                  </a:cubicBezTo>
                  <a:cubicBezTo>
                    <a:pt x="117" y="13"/>
                    <a:pt x="115" y="10"/>
                    <a:pt x="112" y="6"/>
                  </a:cubicBezTo>
                  <a:cubicBezTo>
                    <a:pt x="109" y="4"/>
                    <a:pt x="105" y="3"/>
                    <a:pt x="101" y="3"/>
                  </a:cubicBezTo>
                  <a:cubicBezTo>
                    <a:pt x="93" y="3"/>
                    <a:pt x="86" y="9"/>
                    <a:pt x="83" y="1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32" name="Oval 13"/>
            <p:cNvSpPr>
              <a:spLocks noChangeArrowheads="1"/>
            </p:cNvSpPr>
            <p:nvPr/>
          </p:nvSpPr>
          <p:spPr bwMode="auto">
            <a:xfrm>
              <a:off x="7741889" y="5020582"/>
              <a:ext cx="48238" cy="482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33" name="Freeform 14"/>
            <p:cNvSpPr/>
            <p:nvPr/>
          </p:nvSpPr>
          <p:spPr bwMode="auto">
            <a:xfrm>
              <a:off x="7681859" y="5165297"/>
              <a:ext cx="126492" cy="73966"/>
            </a:xfrm>
            <a:custGeom>
              <a:avLst/>
              <a:gdLst>
                <a:gd name="T0" fmla="*/ 0 w 50"/>
                <a:gd name="T1" fmla="*/ 29 h 29"/>
                <a:gd name="T2" fmla="*/ 7 w 50"/>
                <a:gd name="T3" fmla="*/ 29 h 29"/>
                <a:gd name="T4" fmla="*/ 6 w 50"/>
                <a:gd name="T5" fmla="*/ 25 h 29"/>
                <a:gd name="T6" fmla="*/ 12 w 50"/>
                <a:gd name="T7" fmla="*/ 12 h 29"/>
                <a:gd name="T8" fmla="*/ 25 w 50"/>
                <a:gd name="T9" fmla="*/ 7 h 29"/>
                <a:gd name="T10" fmla="*/ 37 w 50"/>
                <a:gd name="T11" fmla="*/ 12 h 29"/>
                <a:gd name="T12" fmla="*/ 43 w 50"/>
                <a:gd name="T13" fmla="*/ 25 h 29"/>
                <a:gd name="T14" fmla="*/ 42 w 50"/>
                <a:gd name="T15" fmla="*/ 29 h 29"/>
                <a:gd name="T16" fmla="*/ 49 w 50"/>
                <a:gd name="T17" fmla="*/ 29 h 29"/>
                <a:gd name="T18" fmla="*/ 50 w 50"/>
                <a:gd name="T19" fmla="*/ 25 h 29"/>
                <a:gd name="T20" fmla="*/ 42 w 50"/>
                <a:gd name="T21" fmla="*/ 8 h 29"/>
                <a:gd name="T22" fmla="*/ 25 w 50"/>
                <a:gd name="T23" fmla="*/ 0 h 29"/>
                <a:gd name="T24" fmla="*/ 7 w 50"/>
                <a:gd name="T25" fmla="*/ 8 h 29"/>
                <a:gd name="T26" fmla="*/ 0 w 50"/>
                <a:gd name="T27" fmla="*/ 25 h 29"/>
                <a:gd name="T28" fmla="*/ 0 w 50"/>
                <a:gd name="T2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29">
                  <a:moveTo>
                    <a:pt x="0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6" y="26"/>
                    <a:pt x="6" y="25"/>
                  </a:cubicBezTo>
                  <a:cubicBezTo>
                    <a:pt x="6" y="20"/>
                    <a:pt x="8" y="16"/>
                    <a:pt x="12" y="12"/>
                  </a:cubicBezTo>
                  <a:cubicBezTo>
                    <a:pt x="15" y="9"/>
                    <a:pt x="20" y="7"/>
                    <a:pt x="25" y="7"/>
                  </a:cubicBezTo>
                  <a:cubicBezTo>
                    <a:pt x="29" y="7"/>
                    <a:pt x="34" y="9"/>
                    <a:pt x="37" y="12"/>
                  </a:cubicBezTo>
                  <a:cubicBezTo>
                    <a:pt x="41" y="16"/>
                    <a:pt x="43" y="20"/>
                    <a:pt x="43" y="25"/>
                  </a:cubicBezTo>
                  <a:cubicBezTo>
                    <a:pt x="43" y="26"/>
                    <a:pt x="43" y="28"/>
                    <a:pt x="42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9" y="28"/>
                    <a:pt x="50" y="26"/>
                    <a:pt x="50" y="25"/>
                  </a:cubicBezTo>
                  <a:cubicBezTo>
                    <a:pt x="50" y="19"/>
                    <a:pt x="47" y="12"/>
                    <a:pt x="42" y="8"/>
                  </a:cubicBezTo>
                  <a:cubicBezTo>
                    <a:pt x="38" y="3"/>
                    <a:pt x="31" y="0"/>
                    <a:pt x="25" y="0"/>
                  </a:cubicBezTo>
                  <a:cubicBezTo>
                    <a:pt x="18" y="0"/>
                    <a:pt x="12" y="3"/>
                    <a:pt x="7" y="8"/>
                  </a:cubicBezTo>
                  <a:cubicBezTo>
                    <a:pt x="2" y="12"/>
                    <a:pt x="0" y="19"/>
                    <a:pt x="0" y="25"/>
                  </a:cubicBezTo>
                  <a:cubicBezTo>
                    <a:pt x="0" y="26"/>
                    <a:pt x="0" y="28"/>
                    <a:pt x="0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34" name="Freeform 15"/>
            <p:cNvSpPr>
              <a:spLocks noEditPoints="1"/>
            </p:cNvSpPr>
            <p:nvPr/>
          </p:nvSpPr>
          <p:spPr bwMode="auto">
            <a:xfrm>
              <a:off x="7501768" y="5256413"/>
              <a:ext cx="438434" cy="473807"/>
            </a:xfrm>
            <a:custGeom>
              <a:avLst/>
              <a:gdLst>
                <a:gd name="T0" fmla="*/ 37 w 173"/>
                <a:gd name="T1" fmla="*/ 173 h 187"/>
                <a:gd name="T2" fmla="*/ 13 w 173"/>
                <a:gd name="T3" fmla="*/ 158 h 187"/>
                <a:gd name="T4" fmla="*/ 44 w 173"/>
                <a:gd name="T5" fmla="*/ 105 h 187"/>
                <a:gd name="T6" fmla="*/ 74 w 173"/>
                <a:gd name="T7" fmla="*/ 50 h 187"/>
                <a:gd name="T8" fmla="*/ 74 w 173"/>
                <a:gd name="T9" fmla="*/ 13 h 187"/>
                <a:gd name="T10" fmla="*/ 99 w 173"/>
                <a:gd name="T11" fmla="*/ 13 h 187"/>
                <a:gd name="T12" fmla="*/ 99 w 173"/>
                <a:gd name="T13" fmla="*/ 50 h 187"/>
                <a:gd name="T14" fmla="*/ 129 w 173"/>
                <a:gd name="T15" fmla="*/ 105 h 187"/>
                <a:gd name="T16" fmla="*/ 159 w 173"/>
                <a:gd name="T17" fmla="*/ 158 h 187"/>
                <a:gd name="T18" fmla="*/ 136 w 173"/>
                <a:gd name="T19" fmla="*/ 173 h 187"/>
                <a:gd name="T20" fmla="*/ 37 w 173"/>
                <a:gd name="T21" fmla="*/ 173 h 187"/>
                <a:gd name="T22" fmla="*/ 125 w 173"/>
                <a:gd name="T23" fmla="*/ 0 h 187"/>
                <a:gd name="T24" fmla="*/ 48 w 173"/>
                <a:gd name="T25" fmla="*/ 0 h 187"/>
                <a:gd name="T26" fmla="*/ 41 w 173"/>
                <a:gd name="T27" fmla="*/ 6 h 187"/>
                <a:gd name="T28" fmla="*/ 48 w 173"/>
                <a:gd name="T29" fmla="*/ 13 h 187"/>
                <a:gd name="T30" fmla="*/ 60 w 173"/>
                <a:gd name="T31" fmla="*/ 13 h 187"/>
                <a:gd name="T32" fmla="*/ 60 w 173"/>
                <a:gd name="T33" fmla="*/ 50 h 187"/>
                <a:gd name="T34" fmla="*/ 33 w 173"/>
                <a:gd name="T35" fmla="*/ 96 h 187"/>
                <a:gd name="T36" fmla="*/ 0 w 173"/>
                <a:gd name="T37" fmla="*/ 158 h 187"/>
                <a:gd name="T38" fmla="*/ 37 w 173"/>
                <a:gd name="T39" fmla="*/ 187 h 187"/>
                <a:gd name="T40" fmla="*/ 136 w 173"/>
                <a:gd name="T41" fmla="*/ 187 h 187"/>
                <a:gd name="T42" fmla="*/ 173 w 173"/>
                <a:gd name="T43" fmla="*/ 158 h 187"/>
                <a:gd name="T44" fmla="*/ 140 w 173"/>
                <a:gd name="T45" fmla="*/ 96 h 187"/>
                <a:gd name="T46" fmla="*/ 112 w 173"/>
                <a:gd name="T47" fmla="*/ 50 h 187"/>
                <a:gd name="T48" fmla="*/ 112 w 173"/>
                <a:gd name="T49" fmla="*/ 13 h 187"/>
                <a:gd name="T50" fmla="*/ 125 w 173"/>
                <a:gd name="T51" fmla="*/ 13 h 187"/>
                <a:gd name="T52" fmla="*/ 132 w 173"/>
                <a:gd name="T53" fmla="*/ 6 h 187"/>
                <a:gd name="T54" fmla="*/ 125 w 173"/>
                <a:gd name="T5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3" h="187">
                  <a:moveTo>
                    <a:pt x="37" y="173"/>
                  </a:moveTo>
                  <a:cubicBezTo>
                    <a:pt x="28" y="173"/>
                    <a:pt x="13" y="171"/>
                    <a:pt x="13" y="158"/>
                  </a:cubicBezTo>
                  <a:cubicBezTo>
                    <a:pt x="13" y="143"/>
                    <a:pt x="29" y="124"/>
                    <a:pt x="44" y="105"/>
                  </a:cubicBezTo>
                  <a:cubicBezTo>
                    <a:pt x="59" y="85"/>
                    <a:pt x="74" y="67"/>
                    <a:pt x="74" y="5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99" y="67"/>
                    <a:pt x="114" y="85"/>
                    <a:pt x="129" y="105"/>
                  </a:cubicBezTo>
                  <a:cubicBezTo>
                    <a:pt x="144" y="124"/>
                    <a:pt x="159" y="143"/>
                    <a:pt x="159" y="158"/>
                  </a:cubicBezTo>
                  <a:cubicBezTo>
                    <a:pt x="159" y="171"/>
                    <a:pt x="145" y="173"/>
                    <a:pt x="136" y="173"/>
                  </a:cubicBezTo>
                  <a:cubicBezTo>
                    <a:pt x="37" y="173"/>
                    <a:pt x="37" y="173"/>
                    <a:pt x="37" y="173"/>
                  </a:cubicBezTo>
                  <a:moveTo>
                    <a:pt x="125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1" y="3"/>
                    <a:pt x="41" y="6"/>
                  </a:cubicBezTo>
                  <a:cubicBezTo>
                    <a:pt x="41" y="10"/>
                    <a:pt x="44" y="13"/>
                    <a:pt x="4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62"/>
                    <a:pt x="46" y="80"/>
                    <a:pt x="33" y="96"/>
                  </a:cubicBezTo>
                  <a:cubicBezTo>
                    <a:pt x="17" y="117"/>
                    <a:pt x="0" y="138"/>
                    <a:pt x="0" y="158"/>
                  </a:cubicBezTo>
                  <a:cubicBezTo>
                    <a:pt x="0" y="176"/>
                    <a:pt x="14" y="187"/>
                    <a:pt x="37" y="187"/>
                  </a:cubicBezTo>
                  <a:cubicBezTo>
                    <a:pt x="136" y="187"/>
                    <a:pt x="136" y="187"/>
                    <a:pt x="136" y="187"/>
                  </a:cubicBezTo>
                  <a:cubicBezTo>
                    <a:pt x="159" y="187"/>
                    <a:pt x="173" y="176"/>
                    <a:pt x="173" y="158"/>
                  </a:cubicBezTo>
                  <a:cubicBezTo>
                    <a:pt x="173" y="138"/>
                    <a:pt x="156" y="117"/>
                    <a:pt x="140" y="96"/>
                  </a:cubicBezTo>
                  <a:cubicBezTo>
                    <a:pt x="126" y="80"/>
                    <a:pt x="112" y="62"/>
                    <a:pt x="112" y="50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25" y="13"/>
                    <a:pt x="125" y="13"/>
                    <a:pt x="125" y="13"/>
                  </a:cubicBezTo>
                  <a:cubicBezTo>
                    <a:pt x="129" y="13"/>
                    <a:pt x="132" y="10"/>
                    <a:pt x="132" y="6"/>
                  </a:cubicBezTo>
                  <a:cubicBezTo>
                    <a:pt x="132" y="3"/>
                    <a:pt x="129" y="0"/>
                    <a:pt x="1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35" name="Freeform 17"/>
            <p:cNvSpPr/>
            <p:nvPr/>
          </p:nvSpPr>
          <p:spPr bwMode="auto">
            <a:xfrm>
              <a:off x="7552151" y="5542627"/>
              <a:ext cx="336597" cy="133995"/>
            </a:xfrm>
            <a:custGeom>
              <a:avLst/>
              <a:gdLst>
                <a:gd name="T0" fmla="*/ 49 w 133"/>
                <a:gd name="T1" fmla="*/ 0 h 53"/>
                <a:gd name="T2" fmla="*/ 33 w 133"/>
                <a:gd name="T3" fmla="*/ 16 h 53"/>
                <a:gd name="T4" fmla="*/ 33 w 133"/>
                <a:gd name="T5" fmla="*/ 18 h 53"/>
                <a:gd name="T6" fmla="*/ 21 w 133"/>
                <a:gd name="T7" fmla="*/ 13 h 53"/>
                <a:gd name="T8" fmla="*/ 15 w 133"/>
                <a:gd name="T9" fmla="*/ 14 h 53"/>
                <a:gd name="T10" fmla="*/ 0 w 133"/>
                <a:gd name="T11" fmla="*/ 45 h 53"/>
                <a:gd name="T12" fmla="*/ 17 w 133"/>
                <a:gd name="T13" fmla="*/ 53 h 53"/>
                <a:gd name="T14" fmla="*/ 116 w 133"/>
                <a:gd name="T15" fmla="*/ 53 h 53"/>
                <a:gd name="T16" fmla="*/ 133 w 133"/>
                <a:gd name="T17" fmla="*/ 45 h 53"/>
                <a:gd name="T18" fmla="*/ 121 w 133"/>
                <a:gd name="T19" fmla="*/ 18 h 53"/>
                <a:gd name="T20" fmla="*/ 120 w 133"/>
                <a:gd name="T21" fmla="*/ 19 h 53"/>
                <a:gd name="T22" fmla="*/ 120 w 133"/>
                <a:gd name="T23" fmla="*/ 17 h 53"/>
                <a:gd name="T24" fmla="*/ 112 w 133"/>
                <a:gd name="T25" fmla="*/ 6 h 53"/>
                <a:gd name="T26" fmla="*/ 101 w 133"/>
                <a:gd name="T27" fmla="*/ 3 h 53"/>
                <a:gd name="T28" fmla="*/ 83 w 133"/>
                <a:gd name="T29" fmla="*/ 16 h 53"/>
                <a:gd name="T30" fmla="*/ 82 w 133"/>
                <a:gd name="T31" fmla="*/ 16 h 53"/>
                <a:gd name="T32" fmla="*/ 72 w 133"/>
                <a:gd name="T33" fmla="*/ 10 h 53"/>
                <a:gd name="T34" fmla="*/ 65 w 133"/>
                <a:gd name="T35" fmla="*/ 12 h 53"/>
                <a:gd name="T36" fmla="*/ 49 w 133"/>
                <a:gd name="T3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53">
                  <a:moveTo>
                    <a:pt x="49" y="0"/>
                  </a:moveTo>
                  <a:cubicBezTo>
                    <a:pt x="41" y="0"/>
                    <a:pt x="33" y="7"/>
                    <a:pt x="33" y="16"/>
                  </a:cubicBezTo>
                  <a:cubicBezTo>
                    <a:pt x="33" y="16"/>
                    <a:pt x="33" y="17"/>
                    <a:pt x="33" y="18"/>
                  </a:cubicBezTo>
                  <a:cubicBezTo>
                    <a:pt x="30" y="15"/>
                    <a:pt x="26" y="13"/>
                    <a:pt x="21" y="13"/>
                  </a:cubicBezTo>
                  <a:cubicBezTo>
                    <a:pt x="19" y="13"/>
                    <a:pt x="17" y="13"/>
                    <a:pt x="15" y="14"/>
                  </a:cubicBezTo>
                  <a:cubicBezTo>
                    <a:pt x="7" y="25"/>
                    <a:pt x="0" y="37"/>
                    <a:pt x="0" y="45"/>
                  </a:cubicBezTo>
                  <a:cubicBezTo>
                    <a:pt x="0" y="52"/>
                    <a:pt x="9" y="53"/>
                    <a:pt x="17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24" y="53"/>
                    <a:pt x="133" y="52"/>
                    <a:pt x="133" y="45"/>
                  </a:cubicBezTo>
                  <a:cubicBezTo>
                    <a:pt x="133" y="38"/>
                    <a:pt x="128" y="28"/>
                    <a:pt x="121" y="18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20" y="18"/>
                    <a:pt x="120" y="17"/>
                    <a:pt x="120" y="17"/>
                  </a:cubicBezTo>
                  <a:cubicBezTo>
                    <a:pt x="117" y="13"/>
                    <a:pt x="115" y="10"/>
                    <a:pt x="112" y="6"/>
                  </a:cubicBezTo>
                  <a:cubicBezTo>
                    <a:pt x="109" y="4"/>
                    <a:pt x="105" y="3"/>
                    <a:pt x="101" y="3"/>
                  </a:cubicBezTo>
                  <a:cubicBezTo>
                    <a:pt x="93" y="3"/>
                    <a:pt x="86" y="9"/>
                    <a:pt x="83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0" y="12"/>
                    <a:pt x="76" y="10"/>
                    <a:pt x="72" y="10"/>
                  </a:cubicBezTo>
                  <a:cubicBezTo>
                    <a:pt x="69" y="10"/>
                    <a:pt x="67" y="11"/>
                    <a:pt x="65" y="12"/>
                  </a:cubicBezTo>
                  <a:cubicBezTo>
                    <a:pt x="63" y="5"/>
                    <a:pt x="57" y="0"/>
                    <a:pt x="4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36" name="Freeform 18"/>
            <p:cNvSpPr>
              <a:spLocks noEditPoints="1"/>
            </p:cNvSpPr>
            <p:nvPr/>
          </p:nvSpPr>
          <p:spPr bwMode="auto">
            <a:xfrm>
              <a:off x="7626115" y="5089187"/>
              <a:ext cx="70750" cy="70750"/>
            </a:xfrm>
            <a:custGeom>
              <a:avLst/>
              <a:gdLst>
                <a:gd name="T0" fmla="*/ 14 w 28"/>
                <a:gd name="T1" fmla="*/ 22 h 28"/>
                <a:gd name="T2" fmla="*/ 6 w 28"/>
                <a:gd name="T3" fmla="*/ 14 h 28"/>
                <a:gd name="T4" fmla="*/ 8 w 28"/>
                <a:gd name="T5" fmla="*/ 9 h 28"/>
                <a:gd name="T6" fmla="*/ 14 w 28"/>
                <a:gd name="T7" fmla="*/ 7 h 28"/>
                <a:gd name="T8" fmla="*/ 19 w 28"/>
                <a:gd name="T9" fmla="*/ 9 h 28"/>
                <a:gd name="T10" fmla="*/ 21 w 28"/>
                <a:gd name="T11" fmla="*/ 14 h 28"/>
                <a:gd name="T12" fmla="*/ 14 w 28"/>
                <a:gd name="T13" fmla="*/ 22 h 28"/>
                <a:gd name="T14" fmla="*/ 14 w 28"/>
                <a:gd name="T15" fmla="*/ 0 h 28"/>
                <a:gd name="T16" fmla="*/ 4 w 28"/>
                <a:gd name="T17" fmla="*/ 5 h 28"/>
                <a:gd name="T18" fmla="*/ 0 w 28"/>
                <a:gd name="T19" fmla="*/ 14 h 28"/>
                <a:gd name="T20" fmla="*/ 14 w 28"/>
                <a:gd name="T21" fmla="*/ 28 h 28"/>
                <a:gd name="T22" fmla="*/ 28 w 28"/>
                <a:gd name="T23" fmla="*/ 14 h 28"/>
                <a:gd name="T24" fmla="*/ 23 w 28"/>
                <a:gd name="T25" fmla="*/ 5 h 28"/>
                <a:gd name="T26" fmla="*/ 14 w 28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8">
                  <a:moveTo>
                    <a:pt x="14" y="22"/>
                  </a:moveTo>
                  <a:cubicBezTo>
                    <a:pt x="10" y="22"/>
                    <a:pt x="6" y="18"/>
                    <a:pt x="6" y="14"/>
                  </a:cubicBezTo>
                  <a:cubicBezTo>
                    <a:pt x="6" y="12"/>
                    <a:pt x="7" y="11"/>
                    <a:pt x="8" y="9"/>
                  </a:cubicBezTo>
                  <a:cubicBezTo>
                    <a:pt x="10" y="8"/>
                    <a:pt x="12" y="7"/>
                    <a:pt x="14" y="7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0" y="11"/>
                    <a:pt x="21" y="12"/>
                    <a:pt x="21" y="14"/>
                  </a:cubicBezTo>
                  <a:cubicBezTo>
                    <a:pt x="21" y="18"/>
                    <a:pt x="18" y="22"/>
                    <a:pt x="14" y="2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4" y="5"/>
                  </a:cubicBezTo>
                  <a:cubicBezTo>
                    <a:pt x="1" y="7"/>
                    <a:pt x="0" y="11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ubicBezTo>
                    <a:pt x="21" y="28"/>
                    <a:pt x="28" y="22"/>
                    <a:pt x="28" y="14"/>
                  </a:cubicBezTo>
                  <a:cubicBezTo>
                    <a:pt x="28" y="11"/>
                    <a:pt x="26" y="7"/>
                    <a:pt x="23" y="5"/>
                  </a:cubicBezTo>
                  <a:cubicBezTo>
                    <a:pt x="21" y="2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</p:grpSp>
      <p:sp>
        <p:nvSpPr>
          <p:cNvPr id="237" name="Freeform 34"/>
          <p:cNvSpPr>
            <a:spLocks noEditPoints="1"/>
          </p:cNvSpPr>
          <p:nvPr/>
        </p:nvSpPr>
        <p:spPr bwMode="auto">
          <a:xfrm>
            <a:off x="7785229" y="4703595"/>
            <a:ext cx="434897" cy="436731"/>
          </a:xfrm>
          <a:custGeom>
            <a:avLst/>
            <a:gdLst>
              <a:gd name="T0" fmla="*/ 28 w 32"/>
              <a:gd name="T1" fmla="*/ 5 h 32"/>
              <a:gd name="T2" fmla="*/ 16 w 32"/>
              <a:gd name="T3" fmla="*/ 0 h 32"/>
              <a:gd name="T4" fmla="*/ 4 w 32"/>
              <a:gd name="T5" fmla="*/ 5 h 32"/>
              <a:gd name="T6" fmla="*/ 0 w 32"/>
              <a:gd name="T7" fmla="*/ 12 h 32"/>
              <a:gd name="T8" fmla="*/ 32 w 32"/>
              <a:gd name="T9" fmla="*/ 32 h 32"/>
              <a:gd name="T10" fmla="*/ 28 w 32"/>
              <a:gd name="T11" fmla="*/ 9 h 32"/>
              <a:gd name="T12" fmla="*/ 19 w 32"/>
              <a:gd name="T13" fmla="*/ 5 h 32"/>
              <a:gd name="T14" fmla="*/ 16 w 32"/>
              <a:gd name="T15" fmla="*/ 3 h 32"/>
              <a:gd name="T16" fmla="*/ 16 w 32"/>
              <a:gd name="T17" fmla="*/ 9 h 32"/>
              <a:gd name="T18" fmla="*/ 16 w 32"/>
              <a:gd name="T19" fmla="*/ 10 h 32"/>
              <a:gd name="T20" fmla="*/ 18 w 32"/>
              <a:gd name="T21" fmla="*/ 11 h 32"/>
              <a:gd name="T22" fmla="*/ 19 w 32"/>
              <a:gd name="T23" fmla="*/ 13 h 32"/>
              <a:gd name="T24" fmla="*/ 18 w 32"/>
              <a:gd name="T25" fmla="*/ 14 h 32"/>
              <a:gd name="T26" fmla="*/ 17 w 32"/>
              <a:gd name="T27" fmla="*/ 16 h 32"/>
              <a:gd name="T28" fmla="*/ 16 w 32"/>
              <a:gd name="T29" fmla="*/ 15 h 32"/>
              <a:gd name="T30" fmla="*/ 14 w 32"/>
              <a:gd name="T31" fmla="*/ 14 h 32"/>
              <a:gd name="T32" fmla="*/ 14 w 32"/>
              <a:gd name="T33" fmla="*/ 13 h 32"/>
              <a:gd name="T34" fmla="*/ 16 w 32"/>
              <a:gd name="T35" fmla="*/ 12 h 32"/>
              <a:gd name="T36" fmla="*/ 16 w 32"/>
              <a:gd name="T37" fmla="*/ 14 h 32"/>
              <a:gd name="T38" fmla="*/ 17 w 32"/>
              <a:gd name="T39" fmla="*/ 13 h 32"/>
              <a:gd name="T40" fmla="*/ 17 w 32"/>
              <a:gd name="T41" fmla="*/ 13 h 32"/>
              <a:gd name="T42" fmla="*/ 15 w 32"/>
              <a:gd name="T43" fmla="*/ 11 h 32"/>
              <a:gd name="T44" fmla="*/ 14 w 32"/>
              <a:gd name="T45" fmla="*/ 10 h 32"/>
              <a:gd name="T46" fmla="*/ 14 w 32"/>
              <a:gd name="T47" fmla="*/ 8 h 32"/>
              <a:gd name="T48" fmla="*/ 16 w 32"/>
              <a:gd name="T49" fmla="*/ 7 h 32"/>
              <a:gd name="T50" fmla="*/ 17 w 32"/>
              <a:gd name="T51" fmla="*/ 8 h 32"/>
              <a:gd name="T52" fmla="*/ 18 w 32"/>
              <a:gd name="T53" fmla="*/ 8 h 32"/>
              <a:gd name="T54" fmla="*/ 19 w 32"/>
              <a:gd name="T55" fmla="*/ 9 h 32"/>
              <a:gd name="T56" fmla="*/ 17 w 32"/>
              <a:gd name="T57" fmla="*/ 10 h 32"/>
              <a:gd name="T58" fmla="*/ 16 w 32"/>
              <a:gd name="T59" fmla="*/ 9 h 32"/>
              <a:gd name="T60" fmla="*/ 4 w 32"/>
              <a:gd name="T61" fmla="*/ 12 h 32"/>
              <a:gd name="T62" fmla="*/ 16 w 32"/>
              <a:gd name="T63" fmla="*/ 17 h 32"/>
              <a:gd name="T64" fmla="*/ 28 w 32"/>
              <a:gd name="T65" fmla="*/ 12 h 32"/>
              <a:gd name="T66" fmla="*/ 30 w 32"/>
              <a:gd name="T67" fmla="*/ 12 h 32"/>
              <a:gd name="T68" fmla="*/ 16 w 32"/>
              <a:gd name="T69" fmla="*/ 18 h 32"/>
              <a:gd name="T70" fmla="*/ 3 w 32"/>
              <a:gd name="T71" fmla="*/ 12 h 32"/>
              <a:gd name="T72" fmla="*/ 2 w 32"/>
              <a:gd name="T73" fmla="*/ 14 h 32"/>
              <a:gd name="T74" fmla="*/ 2 w 32"/>
              <a:gd name="T75" fmla="*/ 29 h 32"/>
              <a:gd name="T76" fmla="*/ 4 w 32"/>
              <a:gd name="T77" fmla="*/ 30 h 32"/>
              <a:gd name="T78" fmla="*/ 29 w 32"/>
              <a:gd name="T79" fmla="*/ 30 h 32"/>
              <a:gd name="T80" fmla="*/ 30 w 32"/>
              <a:gd name="T81" fmla="*/ 29 h 32"/>
              <a:gd name="T82" fmla="*/ 30 w 32"/>
              <a:gd name="T83" fmla="*/ 14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" h="32">
                <a:moveTo>
                  <a:pt x="28" y="9"/>
                </a:moveTo>
                <a:cubicBezTo>
                  <a:pt x="28" y="5"/>
                  <a:pt x="28" y="5"/>
                  <a:pt x="28" y="5"/>
                </a:cubicBezTo>
                <a:cubicBezTo>
                  <a:pt x="22" y="5"/>
                  <a:pt x="22" y="5"/>
                  <a:pt x="22" y="5"/>
                </a:cubicBezTo>
                <a:cubicBezTo>
                  <a:pt x="16" y="0"/>
                  <a:pt x="16" y="0"/>
                  <a:pt x="16" y="0"/>
                </a:cubicBezTo>
                <a:cubicBezTo>
                  <a:pt x="10" y="5"/>
                  <a:pt x="10" y="5"/>
                  <a:pt x="10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9"/>
                  <a:pt x="4" y="9"/>
                  <a:pt x="4" y="9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32"/>
                  <a:pt x="0" y="32"/>
                  <a:pt x="0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12"/>
                  <a:pt x="32" y="12"/>
                  <a:pt x="32" y="12"/>
                </a:cubicBezTo>
                <a:lnTo>
                  <a:pt x="28" y="9"/>
                </a:lnTo>
                <a:close/>
                <a:moveTo>
                  <a:pt x="16" y="3"/>
                </a:moveTo>
                <a:cubicBezTo>
                  <a:pt x="19" y="5"/>
                  <a:pt x="19" y="5"/>
                  <a:pt x="19" y="5"/>
                </a:cubicBezTo>
                <a:cubicBezTo>
                  <a:pt x="13" y="5"/>
                  <a:pt x="13" y="5"/>
                  <a:pt x="13" y="5"/>
                </a:cubicBezTo>
                <a:lnTo>
                  <a:pt x="16" y="3"/>
                </a:lnTo>
                <a:close/>
                <a:moveTo>
                  <a:pt x="16" y="9"/>
                </a:move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2"/>
                  <a:pt x="19" y="12"/>
                  <a:pt x="19" y="13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4"/>
                  <a:pt x="18" y="14"/>
                  <a:pt x="18" y="14"/>
                </a:cubicBezTo>
                <a:cubicBezTo>
                  <a:pt x="18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4" y="15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3"/>
                </a:cubicBezTo>
                <a:cubicBezTo>
                  <a:pt x="14" y="12"/>
                  <a:pt x="14" y="12"/>
                  <a:pt x="14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7" y="14"/>
                </a:cubicBezTo>
                <a:cubicBezTo>
                  <a:pt x="17" y="14"/>
                  <a:pt x="17" y="14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7" y="12"/>
                  <a:pt x="16" y="12"/>
                  <a:pt x="16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1"/>
                  <a:pt x="14" y="11"/>
                  <a:pt x="14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8"/>
                </a:cubicBezTo>
                <a:cubicBezTo>
                  <a:pt x="15" y="8"/>
                  <a:pt x="15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10"/>
                  <a:pt x="19" y="10"/>
                  <a:pt x="19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6" y="9"/>
                </a:cubicBezTo>
                <a:close/>
                <a:moveTo>
                  <a:pt x="4" y="11"/>
                </a:moveTo>
                <a:cubicBezTo>
                  <a:pt x="4" y="12"/>
                  <a:pt x="4" y="12"/>
                  <a:pt x="4" y="12"/>
                </a:cubicBezTo>
                <a:cubicBezTo>
                  <a:pt x="15" y="18"/>
                  <a:pt x="15" y="18"/>
                  <a:pt x="15" y="18"/>
                </a:cubicBezTo>
                <a:cubicBezTo>
                  <a:pt x="16" y="17"/>
                  <a:pt x="16" y="17"/>
                  <a:pt x="16" y="17"/>
                </a:cubicBezTo>
                <a:cubicBezTo>
                  <a:pt x="18" y="18"/>
                  <a:pt x="18" y="18"/>
                  <a:pt x="18" y="18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1"/>
                  <a:pt x="28" y="11"/>
                  <a:pt x="28" y="11"/>
                </a:cubicBezTo>
                <a:cubicBezTo>
                  <a:pt x="30" y="12"/>
                  <a:pt x="30" y="12"/>
                  <a:pt x="30" y="12"/>
                </a:cubicBezTo>
                <a:cubicBezTo>
                  <a:pt x="17" y="19"/>
                  <a:pt x="17" y="19"/>
                  <a:pt x="17" y="19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9"/>
                  <a:pt x="15" y="19"/>
                  <a:pt x="15" y="19"/>
                </a:cubicBezTo>
                <a:cubicBezTo>
                  <a:pt x="3" y="12"/>
                  <a:pt x="3" y="12"/>
                  <a:pt x="3" y="12"/>
                </a:cubicBezTo>
                <a:lnTo>
                  <a:pt x="4" y="11"/>
                </a:lnTo>
                <a:close/>
                <a:moveTo>
                  <a:pt x="2" y="14"/>
                </a:moveTo>
                <a:cubicBezTo>
                  <a:pt x="13" y="20"/>
                  <a:pt x="13" y="20"/>
                  <a:pt x="13" y="20"/>
                </a:cubicBezTo>
                <a:cubicBezTo>
                  <a:pt x="2" y="29"/>
                  <a:pt x="2" y="29"/>
                  <a:pt x="2" y="29"/>
                </a:cubicBezTo>
                <a:lnTo>
                  <a:pt x="2" y="14"/>
                </a:lnTo>
                <a:close/>
                <a:moveTo>
                  <a:pt x="4" y="30"/>
                </a:moveTo>
                <a:cubicBezTo>
                  <a:pt x="16" y="20"/>
                  <a:pt x="16" y="20"/>
                  <a:pt x="16" y="20"/>
                </a:cubicBezTo>
                <a:cubicBezTo>
                  <a:pt x="29" y="30"/>
                  <a:pt x="29" y="30"/>
                  <a:pt x="29" y="30"/>
                </a:cubicBezTo>
                <a:lnTo>
                  <a:pt x="4" y="30"/>
                </a:lnTo>
                <a:close/>
                <a:moveTo>
                  <a:pt x="30" y="29"/>
                </a:moveTo>
                <a:cubicBezTo>
                  <a:pt x="19" y="20"/>
                  <a:pt x="19" y="20"/>
                  <a:pt x="19" y="20"/>
                </a:cubicBezTo>
                <a:cubicBezTo>
                  <a:pt x="30" y="14"/>
                  <a:pt x="30" y="14"/>
                  <a:pt x="30" y="14"/>
                </a:cubicBezTo>
                <a:lnTo>
                  <a:pt x="30" y="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262626"/>
              </a:solidFill>
            </a:endParaRPr>
          </a:p>
        </p:txBody>
      </p:sp>
      <p:grpSp>
        <p:nvGrpSpPr>
          <p:cNvPr id="238" name="组合 237"/>
          <p:cNvGrpSpPr/>
          <p:nvPr/>
        </p:nvGrpSpPr>
        <p:grpSpPr>
          <a:xfrm>
            <a:off x="4535003" y="3745536"/>
            <a:ext cx="460908" cy="459196"/>
            <a:chOff x="8616579" y="2754480"/>
            <a:chExt cx="487585" cy="485775"/>
          </a:xfrm>
          <a:solidFill>
            <a:schemeClr val="bg1"/>
          </a:solidFill>
          <a:effectLst>
            <a:reflection blurRad="6350" stA="34000" endPos="17000" dir="5400000" sy="-100000" algn="bl" rotWithShape="0"/>
          </a:effectLst>
        </p:grpSpPr>
        <p:sp>
          <p:nvSpPr>
            <p:cNvPr id="239" name="饼形 238"/>
            <p:cNvSpPr/>
            <p:nvPr/>
          </p:nvSpPr>
          <p:spPr>
            <a:xfrm>
              <a:off x="8616579" y="2783055"/>
              <a:ext cx="457200" cy="457200"/>
            </a:xfrm>
            <a:prstGeom prst="pi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40" name="饼形 239"/>
            <p:cNvSpPr/>
            <p:nvPr/>
          </p:nvSpPr>
          <p:spPr>
            <a:xfrm rot="16200000">
              <a:off x="8646964" y="2754480"/>
              <a:ext cx="457200" cy="457200"/>
            </a:xfrm>
            <a:prstGeom prst="pie">
              <a:avLst>
                <a:gd name="adj1" fmla="val 0"/>
                <a:gd name="adj2" fmla="val 5393370"/>
              </a:avLst>
            </a:prstGeom>
            <a:grpFill/>
            <a:ln w="158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7313290" y="3826732"/>
            <a:ext cx="469990" cy="427672"/>
            <a:chOff x="7338345" y="3573016"/>
            <a:chExt cx="469990" cy="427672"/>
          </a:xfrm>
          <a:solidFill>
            <a:schemeClr val="bg1"/>
          </a:solidFill>
        </p:grpSpPr>
        <p:sp>
          <p:nvSpPr>
            <p:cNvPr id="242" name="Freeform 6"/>
            <p:cNvSpPr/>
            <p:nvPr/>
          </p:nvSpPr>
          <p:spPr bwMode="auto">
            <a:xfrm>
              <a:off x="7338345" y="3716174"/>
              <a:ext cx="355643" cy="284514"/>
            </a:xfrm>
            <a:custGeom>
              <a:avLst/>
              <a:gdLst>
                <a:gd name="T0" fmla="*/ 109 w 167"/>
                <a:gd name="T1" fmla="*/ 62 h 134"/>
                <a:gd name="T2" fmla="*/ 77 w 167"/>
                <a:gd name="T3" fmla="*/ 84 h 134"/>
                <a:gd name="T4" fmla="*/ 77 w 167"/>
                <a:gd name="T5" fmla="*/ 50 h 134"/>
                <a:gd name="T6" fmla="*/ 42 w 167"/>
                <a:gd name="T7" fmla="*/ 0 h 134"/>
                <a:gd name="T8" fmla="*/ 0 w 167"/>
                <a:gd name="T9" fmla="*/ 49 h 134"/>
                <a:gd name="T10" fmla="*/ 84 w 167"/>
                <a:gd name="T11" fmla="*/ 106 h 134"/>
                <a:gd name="T12" fmla="*/ 110 w 167"/>
                <a:gd name="T13" fmla="*/ 104 h 134"/>
                <a:gd name="T14" fmla="*/ 140 w 167"/>
                <a:gd name="T15" fmla="*/ 134 h 134"/>
                <a:gd name="T16" fmla="*/ 132 w 167"/>
                <a:gd name="T17" fmla="*/ 96 h 134"/>
                <a:gd name="T18" fmla="*/ 167 w 167"/>
                <a:gd name="T19" fmla="*/ 59 h 134"/>
                <a:gd name="T20" fmla="*/ 133 w 167"/>
                <a:gd name="T21" fmla="*/ 64 h 134"/>
                <a:gd name="T22" fmla="*/ 109 w 167"/>
                <a:gd name="T23" fmla="*/ 6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34">
                  <a:moveTo>
                    <a:pt x="109" y="62"/>
                  </a:moveTo>
                  <a:cubicBezTo>
                    <a:pt x="105" y="64"/>
                    <a:pt x="77" y="84"/>
                    <a:pt x="77" y="84"/>
                  </a:cubicBezTo>
                  <a:cubicBezTo>
                    <a:pt x="77" y="84"/>
                    <a:pt x="77" y="56"/>
                    <a:pt x="77" y="50"/>
                  </a:cubicBezTo>
                  <a:cubicBezTo>
                    <a:pt x="55" y="38"/>
                    <a:pt x="42" y="20"/>
                    <a:pt x="42" y="0"/>
                  </a:cubicBezTo>
                  <a:cubicBezTo>
                    <a:pt x="17" y="10"/>
                    <a:pt x="0" y="28"/>
                    <a:pt x="0" y="49"/>
                  </a:cubicBezTo>
                  <a:cubicBezTo>
                    <a:pt x="0" y="81"/>
                    <a:pt x="38" y="106"/>
                    <a:pt x="84" y="106"/>
                  </a:cubicBezTo>
                  <a:cubicBezTo>
                    <a:pt x="93" y="106"/>
                    <a:pt x="102" y="105"/>
                    <a:pt x="110" y="104"/>
                  </a:cubicBezTo>
                  <a:cubicBezTo>
                    <a:pt x="140" y="134"/>
                    <a:pt x="140" y="134"/>
                    <a:pt x="140" y="134"/>
                  </a:cubicBezTo>
                  <a:cubicBezTo>
                    <a:pt x="132" y="96"/>
                    <a:pt x="132" y="96"/>
                    <a:pt x="132" y="96"/>
                  </a:cubicBezTo>
                  <a:cubicBezTo>
                    <a:pt x="150" y="88"/>
                    <a:pt x="163" y="75"/>
                    <a:pt x="167" y="59"/>
                  </a:cubicBezTo>
                  <a:cubicBezTo>
                    <a:pt x="156" y="62"/>
                    <a:pt x="145" y="64"/>
                    <a:pt x="133" y="64"/>
                  </a:cubicBezTo>
                  <a:cubicBezTo>
                    <a:pt x="125" y="64"/>
                    <a:pt x="117" y="63"/>
                    <a:pt x="109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43" name="Freeform 7"/>
            <p:cNvSpPr/>
            <p:nvPr/>
          </p:nvSpPr>
          <p:spPr bwMode="auto">
            <a:xfrm>
              <a:off x="7453592" y="3573016"/>
              <a:ext cx="354743" cy="272810"/>
            </a:xfrm>
            <a:custGeom>
              <a:avLst/>
              <a:gdLst>
                <a:gd name="T0" fmla="*/ 84 w 167"/>
                <a:gd name="T1" fmla="*/ 0 h 128"/>
                <a:gd name="T2" fmla="*/ 0 w 167"/>
                <a:gd name="T3" fmla="*/ 58 h 128"/>
                <a:gd name="T4" fmla="*/ 36 w 167"/>
                <a:gd name="T5" fmla="*/ 105 h 128"/>
                <a:gd name="T6" fmla="*/ 35 w 167"/>
                <a:gd name="T7" fmla="*/ 128 h 128"/>
                <a:gd name="T8" fmla="*/ 58 w 167"/>
                <a:gd name="T9" fmla="*/ 112 h 128"/>
                <a:gd name="T10" fmla="*/ 84 w 167"/>
                <a:gd name="T11" fmla="*/ 115 h 128"/>
                <a:gd name="T12" fmla="*/ 167 w 167"/>
                <a:gd name="T13" fmla="*/ 58 h 128"/>
                <a:gd name="T14" fmla="*/ 84 w 167"/>
                <a:gd name="T1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28">
                  <a:moveTo>
                    <a:pt x="84" y="0"/>
                  </a:moveTo>
                  <a:cubicBezTo>
                    <a:pt x="37" y="0"/>
                    <a:pt x="0" y="26"/>
                    <a:pt x="0" y="58"/>
                  </a:cubicBezTo>
                  <a:cubicBezTo>
                    <a:pt x="0" y="77"/>
                    <a:pt x="14" y="94"/>
                    <a:pt x="36" y="105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6" y="114"/>
                    <a:pt x="75" y="115"/>
                    <a:pt x="84" y="115"/>
                  </a:cubicBezTo>
                  <a:cubicBezTo>
                    <a:pt x="130" y="115"/>
                    <a:pt x="167" y="89"/>
                    <a:pt x="167" y="58"/>
                  </a:cubicBezTo>
                  <a:cubicBezTo>
                    <a:pt x="167" y="26"/>
                    <a:pt x="130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6385881" y="3216522"/>
            <a:ext cx="466460" cy="436062"/>
            <a:chOff x="4496205" y="4505106"/>
            <a:chExt cx="466460" cy="436062"/>
          </a:xfrm>
          <a:solidFill>
            <a:schemeClr val="bg1"/>
          </a:solidFill>
        </p:grpSpPr>
        <p:sp>
          <p:nvSpPr>
            <p:cNvPr id="245" name="Freeform 7"/>
            <p:cNvSpPr/>
            <p:nvPr/>
          </p:nvSpPr>
          <p:spPr bwMode="auto">
            <a:xfrm>
              <a:off x="4566436" y="4505106"/>
              <a:ext cx="354300" cy="274635"/>
            </a:xfrm>
            <a:custGeom>
              <a:avLst/>
              <a:gdLst>
                <a:gd name="T0" fmla="*/ 82 w 338"/>
                <a:gd name="T1" fmla="*/ 170 h 262"/>
                <a:gd name="T2" fmla="*/ 144 w 338"/>
                <a:gd name="T3" fmla="*/ 231 h 262"/>
                <a:gd name="T4" fmla="*/ 151 w 338"/>
                <a:gd name="T5" fmla="*/ 238 h 262"/>
                <a:gd name="T6" fmla="*/ 158 w 338"/>
                <a:gd name="T7" fmla="*/ 231 h 262"/>
                <a:gd name="T8" fmla="*/ 290 w 338"/>
                <a:gd name="T9" fmla="*/ 71 h 262"/>
                <a:gd name="T10" fmla="*/ 324 w 338"/>
                <a:gd name="T11" fmla="*/ 97 h 262"/>
                <a:gd name="T12" fmla="*/ 338 w 338"/>
                <a:gd name="T13" fmla="*/ 0 h 262"/>
                <a:gd name="T14" fmla="*/ 246 w 338"/>
                <a:gd name="T15" fmla="*/ 30 h 262"/>
                <a:gd name="T16" fmla="*/ 276 w 338"/>
                <a:gd name="T17" fmla="*/ 56 h 262"/>
                <a:gd name="T18" fmla="*/ 151 w 338"/>
                <a:gd name="T19" fmla="*/ 210 h 262"/>
                <a:gd name="T20" fmla="*/ 87 w 338"/>
                <a:gd name="T21" fmla="*/ 149 h 262"/>
                <a:gd name="T22" fmla="*/ 80 w 338"/>
                <a:gd name="T23" fmla="*/ 139 h 262"/>
                <a:gd name="T24" fmla="*/ 73 w 338"/>
                <a:gd name="T25" fmla="*/ 149 h 262"/>
                <a:gd name="T26" fmla="*/ 0 w 338"/>
                <a:gd name="T27" fmla="*/ 250 h 262"/>
                <a:gd name="T28" fmla="*/ 14 w 338"/>
                <a:gd name="T29" fmla="*/ 262 h 262"/>
                <a:gd name="T30" fmla="*/ 82 w 338"/>
                <a:gd name="T31" fmla="*/ 17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262">
                  <a:moveTo>
                    <a:pt x="82" y="170"/>
                  </a:moveTo>
                  <a:lnTo>
                    <a:pt x="144" y="231"/>
                  </a:lnTo>
                  <a:lnTo>
                    <a:pt x="151" y="238"/>
                  </a:lnTo>
                  <a:lnTo>
                    <a:pt x="158" y="231"/>
                  </a:lnTo>
                  <a:lnTo>
                    <a:pt x="290" y="71"/>
                  </a:lnTo>
                  <a:lnTo>
                    <a:pt x="324" y="97"/>
                  </a:lnTo>
                  <a:lnTo>
                    <a:pt x="338" y="0"/>
                  </a:lnTo>
                  <a:lnTo>
                    <a:pt x="246" y="30"/>
                  </a:lnTo>
                  <a:lnTo>
                    <a:pt x="276" y="56"/>
                  </a:lnTo>
                  <a:lnTo>
                    <a:pt x="151" y="210"/>
                  </a:lnTo>
                  <a:lnTo>
                    <a:pt x="87" y="149"/>
                  </a:lnTo>
                  <a:lnTo>
                    <a:pt x="80" y="139"/>
                  </a:lnTo>
                  <a:lnTo>
                    <a:pt x="73" y="149"/>
                  </a:lnTo>
                  <a:lnTo>
                    <a:pt x="0" y="250"/>
                  </a:lnTo>
                  <a:lnTo>
                    <a:pt x="14" y="262"/>
                  </a:lnTo>
                  <a:lnTo>
                    <a:pt x="8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  <p:sp>
          <p:nvSpPr>
            <p:cNvPr id="246" name="Freeform 8"/>
            <p:cNvSpPr/>
            <p:nvPr/>
          </p:nvSpPr>
          <p:spPr bwMode="auto">
            <a:xfrm>
              <a:off x="4496205" y="4732571"/>
              <a:ext cx="466460" cy="208597"/>
            </a:xfrm>
            <a:custGeom>
              <a:avLst/>
              <a:gdLst>
                <a:gd name="T0" fmla="*/ 414 w 445"/>
                <a:gd name="T1" fmla="*/ 173 h 199"/>
                <a:gd name="T2" fmla="*/ 414 w 445"/>
                <a:gd name="T3" fmla="*/ 0 h 199"/>
                <a:gd name="T4" fmla="*/ 317 w 445"/>
                <a:gd name="T5" fmla="*/ 0 h 199"/>
                <a:gd name="T6" fmla="*/ 317 w 445"/>
                <a:gd name="T7" fmla="*/ 173 h 199"/>
                <a:gd name="T8" fmla="*/ 270 w 445"/>
                <a:gd name="T9" fmla="*/ 173 h 199"/>
                <a:gd name="T10" fmla="*/ 270 w 445"/>
                <a:gd name="T11" fmla="*/ 43 h 199"/>
                <a:gd name="T12" fmla="*/ 173 w 445"/>
                <a:gd name="T13" fmla="*/ 43 h 199"/>
                <a:gd name="T14" fmla="*/ 173 w 445"/>
                <a:gd name="T15" fmla="*/ 173 h 199"/>
                <a:gd name="T16" fmla="*/ 128 w 445"/>
                <a:gd name="T17" fmla="*/ 173 h 199"/>
                <a:gd name="T18" fmla="*/ 128 w 445"/>
                <a:gd name="T19" fmla="*/ 73 h 199"/>
                <a:gd name="T20" fmla="*/ 29 w 445"/>
                <a:gd name="T21" fmla="*/ 73 h 199"/>
                <a:gd name="T22" fmla="*/ 29 w 445"/>
                <a:gd name="T23" fmla="*/ 173 h 199"/>
                <a:gd name="T24" fmla="*/ 0 w 445"/>
                <a:gd name="T25" fmla="*/ 173 h 199"/>
                <a:gd name="T26" fmla="*/ 0 w 445"/>
                <a:gd name="T27" fmla="*/ 199 h 199"/>
                <a:gd name="T28" fmla="*/ 445 w 445"/>
                <a:gd name="T29" fmla="*/ 199 h 199"/>
                <a:gd name="T30" fmla="*/ 445 w 445"/>
                <a:gd name="T31" fmla="*/ 173 h 199"/>
                <a:gd name="T32" fmla="*/ 414 w 445"/>
                <a:gd name="T33" fmla="*/ 17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5" h="199">
                  <a:moveTo>
                    <a:pt x="414" y="173"/>
                  </a:moveTo>
                  <a:lnTo>
                    <a:pt x="414" y="0"/>
                  </a:lnTo>
                  <a:lnTo>
                    <a:pt x="317" y="0"/>
                  </a:lnTo>
                  <a:lnTo>
                    <a:pt x="317" y="173"/>
                  </a:lnTo>
                  <a:lnTo>
                    <a:pt x="270" y="173"/>
                  </a:lnTo>
                  <a:lnTo>
                    <a:pt x="270" y="43"/>
                  </a:lnTo>
                  <a:lnTo>
                    <a:pt x="173" y="43"/>
                  </a:lnTo>
                  <a:lnTo>
                    <a:pt x="173" y="173"/>
                  </a:lnTo>
                  <a:lnTo>
                    <a:pt x="128" y="173"/>
                  </a:lnTo>
                  <a:lnTo>
                    <a:pt x="128" y="73"/>
                  </a:lnTo>
                  <a:lnTo>
                    <a:pt x="29" y="73"/>
                  </a:lnTo>
                  <a:lnTo>
                    <a:pt x="29" y="173"/>
                  </a:lnTo>
                  <a:lnTo>
                    <a:pt x="0" y="173"/>
                  </a:lnTo>
                  <a:lnTo>
                    <a:pt x="0" y="199"/>
                  </a:lnTo>
                  <a:lnTo>
                    <a:pt x="445" y="199"/>
                  </a:lnTo>
                  <a:lnTo>
                    <a:pt x="445" y="173"/>
                  </a:lnTo>
                  <a:lnTo>
                    <a:pt x="414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262626"/>
                </a:solidFill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109" name="图片 108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11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9" r="25000" b="22441"/>
          <a:stretch>
            <a:fillRect/>
          </a:stretch>
        </p:blipFill>
        <p:spPr>
          <a:xfrm>
            <a:off x="6622243" y="0"/>
            <a:ext cx="5569757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64825" y="2509185"/>
            <a:ext cx="1839632" cy="1839630"/>
          </a:xfrm>
          <a:prstGeom prst="roundRect">
            <a:avLst>
              <a:gd name="adj" fmla="val 107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25662" y="2610569"/>
            <a:ext cx="5752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r>
              <a:rPr lang="zh-CN" altLang="en-US" sz="66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分析</a:t>
            </a:r>
            <a:endParaRPr lang="zh-CN" altLang="en-US" sz="66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7438" y="2511624"/>
            <a:ext cx="641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0254" y="3663973"/>
            <a:ext cx="56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 bwMode="auto">
          <a:xfrm>
            <a:off x="1265874" y="1954958"/>
            <a:ext cx="1174751" cy="2916239"/>
            <a:chOff x="0" y="0"/>
            <a:chExt cx="1175658" cy="2917371"/>
          </a:xfrm>
          <a:solidFill>
            <a:srgbClr val="2F2F2F"/>
          </a:solidFill>
        </p:grpSpPr>
        <p:sp>
          <p:nvSpPr>
            <p:cNvPr id="7" name="矩形 2"/>
            <p:cNvSpPr>
              <a:spLocks noChangeArrowheads="1"/>
            </p:cNvSpPr>
            <p:nvPr/>
          </p:nvSpPr>
          <p:spPr bwMode="auto">
            <a:xfrm>
              <a:off x="420915" y="0"/>
              <a:ext cx="333829" cy="28738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3"/>
            <p:cNvSpPr>
              <a:spLocks noChangeArrowheads="1"/>
            </p:cNvSpPr>
            <p:nvPr/>
          </p:nvSpPr>
          <p:spPr bwMode="auto">
            <a:xfrm>
              <a:off x="0" y="2830286"/>
              <a:ext cx="1175658" cy="870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5"/>
          <p:cNvGrpSpPr/>
          <p:nvPr/>
        </p:nvGrpSpPr>
        <p:grpSpPr bwMode="auto">
          <a:xfrm>
            <a:off x="4170997" y="1954958"/>
            <a:ext cx="1176339" cy="2916239"/>
            <a:chOff x="0" y="0"/>
            <a:chExt cx="1175658" cy="2917371"/>
          </a:xfrm>
          <a:solidFill>
            <a:srgbClr val="2F2F2F"/>
          </a:solidFill>
        </p:grpSpPr>
        <p:sp>
          <p:nvSpPr>
            <p:cNvPr id="10" name="矩形 6"/>
            <p:cNvSpPr>
              <a:spLocks noChangeArrowheads="1"/>
            </p:cNvSpPr>
            <p:nvPr/>
          </p:nvSpPr>
          <p:spPr bwMode="auto">
            <a:xfrm>
              <a:off x="420915" y="0"/>
              <a:ext cx="333829" cy="28738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7"/>
            <p:cNvSpPr>
              <a:spLocks noChangeArrowheads="1"/>
            </p:cNvSpPr>
            <p:nvPr/>
          </p:nvSpPr>
          <p:spPr bwMode="auto">
            <a:xfrm>
              <a:off x="0" y="2830286"/>
              <a:ext cx="1175658" cy="870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4" name="组合 8"/>
          <p:cNvGrpSpPr/>
          <p:nvPr/>
        </p:nvGrpSpPr>
        <p:grpSpPr bwMode="auto">
          <a:xfrm>
            <a:off x="6868162" y="1954958"/>
            <a:ext cx="1174751" cy="2916239"/>
            <a:chOff x="0" y="0"/>
            <a:chExt cx="1175658" cy="2917371"/>
          </a:xfrm>
          <a:solidFill>
            <a:srgbClr val="2F2F2F"/>
          </a:solidFill>
        </p:grpSpPr>
        <p:sp>
          <p:nvSpPr>
            <p:cNvPr id="13" name="矩形 9"/>
            <p:cNvSpPr>
              <a:spLocks noChangeArrowheads="1"/>
            </p:cNvSpPr>
            <p:nvPr/>
          </p:nvSpPr>
          <p:spPr bwMode="auto">
            <a:xfrm>
              <a:off x="420915" y="0"/>
              <a:ext cx="333829" cy="28738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10"/>
            <p:cNvSpPr>
              <a:spLocks noChangeArrowheads="1"/>
            </p:cNvSpPr>
            <p:nvPr/>
          </p:nvSpPr>
          <p:spPr bwMode="auto">
            <a:xfrm>
              <a:off x="0" y="2830286"/>
              <a:ext cx="1175658" cy="870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11"/>
          <p:cNvGrpSpPr/>
          <p:nvPr/>
        </p:nvGrpSpPr>
        <p:grpSpPr bwMode="auto">
          <a:xfrm>
            <a:off x="9611362" y="1954958"/>
            <a:ext cx="1176337" cy="2916239"/>
            <a:chOff x="0" y="0"/>
            <a:chExt cx="1175658" cy="2917371"/>
          </a:xfrm>
          <a:solidFill>
            <a:srgbClr val="2F2F2F"/>
          </a:solidFill>
        </p:grpSpPr>
        <p:sp>
          <p:nvSpPr>
            <p:cNvPr id="16" name="矩形 12"/>
            <p:cNvSpPr>
              <a:spLocks noChangeArrowheads="1"/>
            </p:cNvSpPr>
            <p:nvPr/>
          </p:nvSpPr>
          <p:spPr bwMode="auto">
            <a:xfrm>
              <a:off x="420915" y="0"/>
              <a:ext cx="333829" cy="28738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矩形 13"/>
            <p:cNvSpPr>
              <a:spLocks noChangeArrowheads="1"/>
            </p:cNvSpPr>
            <p:nvPr/>
          </p:nvSpPr>
          <p:spPr bwMode="auto">
            <a:xfrm>
              <a:off x="0" y="2830286"/>
              <a:ext cx="1175658" cy="870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FFF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19" name="圆角矩形 15"/>
          <p:cNvSpPr>
            <a:spLocks noChangeArrowheads="1"/>
          </p:cNvSpPr>
          <p:nvPr/>
        </p:nvSpPr>
        <p:spPr bwMode="auto">
          <a:xfrm>
            <a:off x="1577023" y="2201022"/>
            <a:ext cx="566739" cy="725487"/>
          </a:xfrm>
          <a:prstGeom prst="roundRect">
            <a:avLst>
              <a:gd name="adj" fmla="val 16667"/>
            </a:avLst>
          </a:prstGeom>
          <a:solidFill>
            <a:srgbClr val="2E80C3"/>
          </a:solidFill>
          <a:ln>
            <a:noFill/>
          </a:ln>
        </p:spPr>
        <p:txBody>
          <a:bodyPr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2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" name="圆角矩形 23"/>
          <p:cNvSpPr>
            <a:spLocks noChangeArrowheads="1"/>
          </p:cNvSpPr>
          <p:nvPr/>
        </p:nvSpPr>
        <p:spPr bwMode="auto">
          <a:xfrm>
            <a:off x="4481777" y="3217021"/>
            <a:ext cx="565151" cy="725487"/>
          </a:xfrm>
          <a:prstGeom prst="roundRect">
            <a:avLst>
              <a:gd name="adj" fmla="val 16667"/>
            </a:avLst>
          </a:prstGeom>
          <a:solidFill>
            <a:srgbClr val="2E80C3"/>
          </a:solidFill>
          <a:ln>
            <a:noFill/>
          </a:ln>
        </p:spPr>
        <p:txBody>
          <a:bodyPr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2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圆角矩形 29"/>
          <p:cNvSpPr>
            <a:spLocks noChangeArrowheads="1"/>
          </p:cNvSpPr>
          <p:nvPr/>
        </p:nvSpPr>
        <p:spPr bwMode="auto">
          <a:xfrm>
            <a:off x="7178671" y="3948857"/>
            <a:ext cx="565151" cy="727075"/>
          </a:xfrm>
          <a:prstGeom prst="roundRect">
            <a:avLst>
              <a:gd name="adj" fmla="val 16667"/>
            </a:avLst>
          </a:prstGeom>
          <a:solidFill>
            <a:srgbClr val="2E80C3"/>
          </a:solidFill>
          <a:ln>
            <a:noFill/>
          </a:ln>
        </p:spPr>
        <p:txBody>
          <a:bodyPr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2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圆角矩形 35"/>
          <p:cNvSpPr>
            <a:spLocks noChangeArrowheads="1"/>
          </p:cNvSpPr>
          <p:nvPr/>
        </p:nvSpPr>
        <p:spPr bwMode="auto">
          <a:xfrm>
            <a:off x="9916162" y="2767757"/>
            <a:ext cx="566737" cy="725488"/>
          </a:xfrm>
          <a:prstGeom prst="roundRect">
            <a:avLst>
              <a:gd name="adj" fmla="val 16667"/>
            </a:avLst>
          </a:prstGeom>
          <a:solidFill>
            <a:srgbClr val="2E80C3"/>
          </a:solidFill>
          <a:ln>
            <a:noFill/>
          </a:ln>
        </p:spPr>
        <p:txBody>
          <a:bodyPr lIns="91440" tIns="45720" rIns="91440" bIns="4572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2000">
              <a:solidFill>
                <a:srgbClr val="FFFFF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2" name="文本框 40"/>
          <p:cNvSpPr>
            <a:spLocks noChangeArrowheads="1"/>
          </p:cNvSpPr>
          <p:nvPr/>
        </p:nvSpPr>
        <p:spPr bwMode="auto">
          <a:xfrm>
            <a:off x="2129474" y="2272820"/>
            <a:ext cx="76335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微软雅黑" panose="020B0503020204020204" pitchFamily="34" charset="-122"/>
              </a:rPr>
              <a:t>95%</a:t>
            </a:r>
            <a:endParaRPr lang="zh-CN" altLang="en-US" sz="2400" dirty="0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3" name="文本框 41"/>
          <p:cNvSpPr>
            <a:spLocks noChangeArrowheads="1"/>
          </p:cNvSpPr>
          <p:nvPr/>
        </p:nvSpPr>
        <p:spPr bwMode="auto">
          <a:xfrm>
            <a:off x="5080637" y="3345528"/>
            <a:ext cx="76335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微软雅黑" panose="020B0503020204020204" pitchFamily="34" charset="-122"/>
              </a:rPr>
              <a:t>45%</a:t>
            </a:r>
            <a:endParaRPr lang="zh-CN" altLang="en-US" sz="2400" dirty="0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文本框 42"/>
          <p:cNvSpPr>
            <a:spLocks noChangeArrowheads="1"/>
          </p:cNvSpPr>
          <p:nvPr/>
        </p:nvSpPr>
        <p:spPr bwMode="auto">
          <a:xfrm>
            <a:off x="7777800" y="4068501"/>
            <a:ext cx="76335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微软雅黑" panose="020B0503020204020204" pitchFamily="34" charset="-122"/>
              </a:rPr>
              <a:t>21%</a:t>
            </a:r>
            <a:endParaRPr lang="zh-CN" altLang="en-US" sz="2400" dirty="0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文本框 43"/>
          <p:cNvSpPr>
            <a:spLocks noChangeArrowheads="1"/>
          </p:cNvSpPr>
          <p:nvPr/>
        </p:nvSpPr>
        <p:spPr bwMode="auto">
          <a:xfrm>
            <a:off x="10492425" y="2852476"/>
            <a:ext cx="76335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微软雅黑" panose="020B0503020204020204" pitchFamily="34" charset="-122"/>
              </a:rPr>
              <a:t>70%</a:t>
            </a:r>
            <a:endParaRPr lang="zh-CN" altLang="en-US" sz="2400" dirty="0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940200" y="5073736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市场占有率</a:t>
            </a:r>
            <a:endParaRPr lang="en-US" altLang="zh-CN" sz="1600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稻壳儿小白白(http://dwz.cn/Wu2UP)"/>
          <p:cNvSpPr txBox="1">
            <a:spLocks noChangeArrowheads="1"/>
          </p:cNvSpPr>
          <p:nvPr/>
        </p:nvSpPr>
        <p:spPr bwMode="auto">
          <a:xfrm>
            <a:off x="940200" y="5388061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稻壳儿小白白(http://dwz.cn/Wu2UP)"/>
          <p:cNvSpPr txBox="1">
            <a:spLocks noChangeArrowheads="1"/>
          </p:cNvSpPr>
          <p:nvPr/>
        </p:nvSpPr>
        <p:spPr bwMode="auto">
          <a:xfrm>
            <a:off x="3823100" y="5073139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市场占有率</a:t>
            </a:r>
            <a:endParaRPr lang="en-US" altLang="zh-CN" sz="1600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稻壳儿小白白(http://dwz.cn/Wu2UP)"/>
          <p:cNvSpPr txBox="1">
            <a:spLocks noChangeArrowheads="1"/>
          </p:cNvSpPr>
          <p:nvPr/>
        </p:nvSpPr>
        <p:spPr bwMode="auto">
          <a:xfrm>
            <a:off x="3823100" y="5387464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稻壳儿小白白(http://dwz.cn/Wu2UP)"/>
          <p:cNvSpPr txBox="1">
            <a:spLocks noChangeArrowheads="1"/>
          </p:cNvSpPr>
          <p:nvPr/>
        </p:nvSpPr>
        <p:spPr bwMode="auto">
          <a:xfrm>
            <a:off x="6507329" y="5073736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市场占有率</a:t>
            </a:r>
            <a:endParaRPr lang="en-US" altLang="zh-CN" sz="1600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稻壳儿小白白(http://dwz.cn/Wu2UP)"/>
          <p:cNvSpPr txBox="1">
            <a:spLocks noChangeArrowheads="1"/>
          </p:cNvSpPr>
          <p:nvPr/>
        </p:nvSpPr>
        <p:spPr bwMode="auto">
          <a:xfrm>
            <a:off x="6507329" y="5388061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稻壳儿小白白(http://dwz.cn/Wu2UP)"/>
          <p:cNvSpPr txBox="1">
            <a:spLocks noChangeArrowheads="1"/>
          </p:cNvSpPr>
          <p:nvPr/>
        </p:nvSpPr>
        <p:spPr bwMode="auto">
          <a:xfrm>
            <a:off x="9390229" y="5073139"/>
            <a:ext cx="1952625" cy="246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市场占有率</a:t>
            </a:r>
            <a:endParaRPr lang="en-US" altLang="zh-CN" sz="1600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稻壳儿小白白(http://dwz.cn/Wu2UP)"/>
          <p:cNvSpPr txBox="1">
            <a:spLocks noChangeArrowheads="1"/>
          </p:cNvSpPr>
          <p:nvPr/>
        </p:nvSpPr>
        <p:spPr bwMode="auto">
          <a:xfrm>
            <a:off x="9390229" y="5387464"/>
            <a:ext cx="2020888" cy="369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4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1241021" y="2127537"/>
            <a:ext cx="1289334" cy="1289334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241021" y="4016739"/>
            <a:ext cx="1289334" cy="128933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589297" y="2127537"/>
            <a:ext cx="1289334" cy="12893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879756" y="2127537"/>
            <a:ext cx="1289334" cy="12893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 t="-17712"/>
          <a:stretch>
            <a:fillRect/>
          </a:stretch>
        </p:blipFill>
        <p:spPr>
          <a:xfrm>
            <a:off x="7879756" y="4016740"/>
            <a:ext cx="1289332" cy="12893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4589297" y="4016739"/>
            <a:ext cx="1289332" cy="12893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1413514" y="-5476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延迟符</a:t>
            </a:r>
            <a:endParaRPr lang="zh-CN" altLang="en-US" dirty="0"/>
          </a:p>
        </p:txBody>
      </p:sp>
      <p:sp>
        <p:nvSpPr>
          <p:cNvPr id="4" name="Rectangle 4"/>
          <p:cNvSpPr/>
          <p:nvPr/>
        </p:nvSpPr>
        <p:spPr bwMode="auto">
          <a:xfrm>
            <a:off x="2766764" y="2623988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65206" y="2050495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83885" y="242403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1" name="Rectangle 4"/>
          <p:cNvSpPr/>
          <p:nvPr/>
        </p:nvSpPr>
        <p:spPr bwMode="auto">
          <a:xfrm>
            <a:off x="6161046" y="2631371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059488" y="2057878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078167" y="2431415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5" name="Rectangle 4"/>
          <p:cNvSpPr/>
          <p:nvPr/>
        </p:nvSpPr>
        <p:spPr bwMode="auto">
          <a:xfrm>
            <a:off x="9402021" y="2623988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300463" y="2050495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319142" y="2424032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29" name="Rectangle 4"/>
          <p:cNvSpPr/>
          <p:nvPr/>
        </p:nvSpPr>
        <p:spPr bwMode="auto">
          <a:xfrm>
            <a:off x="2766764" y="4497599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665206" y="3924106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83885" y="4297643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3" name="Rectangle 4"/>
          <p:cNvSpPr/>
          <p:nvPr/>
        </p:nvSpPr>
        <p:spPr bwMode="auto">
          <a:xfrm>
            <a:off x="6161046" y="4504982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059488" y="3931489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078167" y="4305026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7" name="Rectangle 4"/>
          <p:cNvSpPr/>
          <p:nvPr/>
        </p:nvSpPr>
        <p:spPr bwMode="auto">
          <a:xfrm>
            <a:off x="9402021" y="4497599"/>
            <a:ext cx="1537850" cy="13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300463" y="3924106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无名氏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319142" y="4297643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2E80C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panose="020F0502020204030203" charset="0"/>
                <a:sym typeface="Lato Light" panose="020F0502020204030203" charset="0"/>
              </a:rPr>
              <a:t>高级项目经理</a:t>
            </a:r>
            <a:endParaRPr lang="en-US" altLang="zh-CN" sz="1200" dirty="0">
              <a:solidFill>
                <a:srgbClr val="2E80C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panose="020F0502020204030203" charset="0"/>
              <a:sym typeface="Lato Light" panose="020F0502020204030203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4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846">
        <p14:reveal/>
      </p:transition>
    </mc:Choice>
    <mc:Fallback>
      <p:transition spd="slow" advTm="4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4" descr="C:\Users\Administrator\Desktop\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94" y="1284841"/>
            <a:ext cx="6734175" cy="4667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菱形 54"/>
          <p:cNvSpPr/>
          <p:nvPr/>
        </p:nvSpPr>
        <p:spPr>
          <a:xfrm>
            <a:off x="7318125" y="2582472"/>
            <a:ext cx="1058697" cy="586191"/>
          </a:xfrm>
          <a:prstGeom prst="diamond">
            <a:avLst/>
          </a:prstGeom>
          <a:solidFill>
            <a:srgbClr val="2E80C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 55"/>
          <p:cNvSpPr/>
          <p:nvPr/>
        </p:nvSpPr>
        <p:spPr>
          <a:xfrm>
            <a:off x="7316208" y="2875385"/>
            <a:ext cx="534135" cy="901714"/>
          </a:xfrm>
          <a:custGeom>
            <a:avLst/>
            <a:gdLst>
              <a:gd name="connsiteX0" fmla="*/ 657225 w 659606"/>
              <a:gd name="connsiteY0" fmla="*/ 364331 h 1119188"/>
              <a:gd name="connsiteX1" fmla="*/ 659606 w 659606"/>
              <a:gd name="connsiteY1" fmla="*/ 1119188 h 1119188"/>
              <a:gd name="connsiteX2" fmla="*/ 0 w 659606"/>
              <a:gd name="connsiteY2" fmla="*/ 754856 h 1119188"/>
              <a:gd name="connsiteX3" fmla="*/ 4762 w 659606"/>
              <a:gd name="connsiteY3" fmla="*/ 0 h 1119188"/>
              <a:gd name="connsiteX4" fmla="*/ 657225 w 659606"/>
              <a:gd name="connsiteY4" fmla="*/ 364331 h 1119188"/>
              <a:gd name="connsiteX0-1" fmla="*/ 657684 w 660065"/>
              <a:gd name="connsiteY0-2" fmla="*/ 364331 h 1119188"/>
              <a:gd name="connsiteX1-3" fmla="*/ 660065 w 660065"/>
              <a:gd name="connsiteY1-4" fmla="*/ 1119188 h 1119188"/>
              <a:gd name="connsiteX2-5" fmla="*/ 459 w 660065"/>
              <a:gd name="connsiteY2-6" fmla="*/ 754856 h 1119188"/>
              <a:gd name="connsiteX3-7" fmla="*/ 458 w 660065"/>
              <a:gd name="connsiteY3-8" fmla="*/ 0 h 1119188"/>
              <a:gd name="connsiteX4-9" fmla="*/ 657684 w 660065"/>
              <a:gd name="connsiteY4-10" fmla="*/ 364331 h 1119188"/>
              <a:gd name="connsiteX0-11" fmla="*/ 657684 w 662446"/>
              <a:gd name="connsiteY0-12" fmla="*/ 364331 h 1121569"/>
              <a:gd name="connsiteX1-13" fmla="*/ 662446 w 662446"/>
              <a:gd name="connsiteY1-14" fmla="*/ 1121569 h 1121569"/>
              <a:gd name="connsiteX2-15" fmla="*/ 459 w 662446"/>
              <a:gd name="connsiteY2-16" fmla="*/ 754856 h 1121569"/>
              <a:gd name="connsiteX3-17" fmla="*/ 458 w 662446"/>
              <a:gd name="connsiteY3-18" fmla="*/ 0 h 1121569"/>
              <a:gd name="connsiteX4-19" fmla="*/ 657684 w 662446"/>
              <a:gd name="connsiteY4-20" fmla="*/ 364331 h 1121569"/>
              <a:gd name="connsiteX0-21" fmla="*/ 659607 w 664369"/>
              <a:gd name="connsiteY0-22" fmla="*/ 364331 h 1121569"/>
              <a:gd name="connsiteX1-23" fmla="*/ 664369 w 664369"/>
              <a:gd name="connsiteY1-24" fmla="*/ 1121569 h 1121569"/>
              <a:gd name="connsiteX2-25" fmla="*/ 0 w 664369"/>
              <a:gd name="connsiteY2-26" fmla="*/ 750094 h 1121569"/>
              <a:gd name="connsiteX3-27" fmla="*/ 2381 w 664369"/>
              <a:gd name="connsiteY3-28" fmla="*/ 0 h 1121569"/>
              <a:gd name="connsiteX4-29" fmla="*/ 659607 w 664369"/>
              <a:gd name="connsiteY4-30" fmla="*/ 364331 h 1121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4369" h="1121569">
                <a:moveTo>
                  <a:pt x="659607" y="364331"/>
                </a:moveTo>
                <a:cubicBezTo>
                  <a:pt x="660401" y="615950"/>
                  <a:pt x="663575" y="869950"/>
                  <a:pt x="664369" y="1121569"/>
                </a:cubicBezTo>
                <a:lnTo>
                  <a:pt x="0" y="750094"/>
                </a:lnTo>
                <a:cubicBezTo>
                  <a:pt x="1587" y="498475"/>
                  <a:pt x="794" y="251619"/>
                  <a:pt x="2381" y="0"/>
                </a:cubicBezTo>
                <a:lnTo>
                  <a:pt x="659607" y="364331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任意多边形 56"/>
          <p:cNvSpPr/>
          <p:nvPr/>
        </p:nvSpPr>
        <p:spPr>
          <a:xfrm>
            <a:off x="7844601" y="2873471"/>
            <a:ext cx="532405" cy="903629"/>
          </a:xfrm>
          <a:custGeom>
            <a:avLst/>
            <a:gdLst>
              <a:gd name="connsiteX0" fmla="*/ 664369 w 666750"/>
              <a:gd name="connsiteY0" fmla="*/ 0 h 1126331"/>
              <a:gd name="connsiteX1" fmla="*/ 0 w 666750"/>
              <a:gd name="connsiteY1" fmla="*/ 371475 h 1126331"/>
              <a:gd name="connsiteX2" fmla="*/ 4763 w 666750"/>
              <a:gd name="connsiteY2" fmla="*/ 1126331 h 1126331"/>
              <a:gd name="connsiteX3" fmla="*/ 666750 w 666750"/>
              <a:gd name="connsiteY3" fmla="*/ 752475 h 1126331"/>
              <a:gd name="connsiteX4" fmla="*/ 664369 w 666750"/>
              <a:gd name="connsiteY4" fmla="*/ 0 h 1126331"/>
              <a:gd name="connsiteX0-1" fmla="*/ 664369 w 666750"/>
              <a:gd name="connsiteY0-2" fmla="*/ 0 h 1064419"/>
              <a:gd name="connsiteX1-3" fmla="*/ 0 w 666750"/>
              <a:gd name="connsiteY1-4" fmla="*/ 371475 h 1064419"/>
              <a:gd name="connsiteX2-5" fmla="*/ 11906 w 666750"/>
              <a:gd name="connsiteY2-6" fmla="*/ 1064419 h 1064419"/>
              <a:gd name="connsiteX3-7" fmla="*/ 666750 w 666750"/>
              <a:gd name="connsiteY3-8" fmla="*/ 752475 h 1064419"/>
              <a:gd name="connsiteX4-9" fmla="*/ 664369 w 666750"/>
              <a:gd name="connsiteY4-10" fmla="*/ 0 h 1064419"/>
              <a:gd name="connsiteX0-11" fmla="*/ 664369 w 666750"/>
              <a:gd name="connsiteY0-12" fmla="*/ 0 h 1123951"/>
              <a:gd name="connsiteX1-13" fmla="*/ 0 w 666750"/>
              <a:gd name="connsiteY1-14" fmla="*/ 371475 h 1123951"/>
              <a:gd name="connsiteX2-15" fmla="*/ 7144 w 666750"/>
              <a:gd name="connsiteY2-16" fmla="*/ 1123951 h 1123951"/>
              <a:gd name="connsiteX3-17" fmla="*/ 666750 w 666750"/>
              <a:gd name="connsiteY3-18" fmla="*/ 752475 h 1123951"/>
              <a:gd name="connsiteX4-19" fmla="*/ 664369 w 666750"/>
              <a:gd name="connsiteY4-20" fmla="*/ 0 h 1123951"/>
              <a:gd name="connsiteX0-21" fmla="*/ 661988 w 664369"/>
              <a:gd name="connsiteY0-22" fmla="*/ 0 h 1123951"/>
              <a:gd name="connsiteX1-23" fmla="*/ 0 w 664369"/>
              <a:gd name="connsiteY1-24" fmla="*/ 369094 h 1123951"/>
              <a:gd name="connsiteX2-25" fmla="*/ 4763 w 664369"/>
              <a:gd name="connsiteY2-26" fmla="*/ 1123951 h 1123951"/>
              <a:gd name="connsiteX3-27" fmla="*/ 664369 w 664369"/>
              <a:gd name="connsiteY3-28" fmla="*/ 752475 h 1123951"/>
              <a:gd name="connsiteX4-29" fmla="*/ 661988 w 664369"/>
              <a:gd name="connsiteY4-30" fmla="*/ 0 h 1123951"/>
              <a:gd name="connsiteX0-31" fmla="*/ 661988 w 664369"/>
              <a:gd name="connsiteY0-32" fmla="*/ 0 h 1123951"/>
              <a:gd name="connsiteX1-33" fmla="*/ 0 w 664369"/>
              <a:gd name="connsiteY1-34" fmla="*/ 369094 h 1123951"/>
              <a:gd name="connsiteX2-35" fmla="*/ 2382 w 664369"/>
              <a:gd name="connsiteY2-36" fmla="*/ 1123951 h 1123951"/>
              <a:gd name="connsiteX3-37" fmla="*/ 664369 w 664369"/>
              <a:gd name="connsiteY3-38" fmla="*/ 752475 h 1123951"/>
              <a:gd name="connsiteX4-39" fmla="*/ 661988 w 664369"/>
              <a:gd name="connsiteY4-40" fmla="*/ 0 h 1123951"/>
              <a:gd name="connsiteX0-41" fmla="*/ 661988 w 662039"/>
              <a:gd name="connsiteY0-42" fmla="*/ 0 h 1123951"/>
              <a:gd name="connsiteX1-43" fmla="*/ 0 w 662039"/>
              <a:gd name="connsiteY1-44" fmla="*/ 369094 h 1123951"/>
              <a:gd name="connsiteX2-45" fmla="*/ 2382 w 662039"/>
              <a:gd name="connsiteY2-46" fmla="*/ 1123951 h 1123951"/>
              <a:gd name="connsiteX3-47" fmla="*/ 654844 w 662039"/>
              <a:gd name="connsiteY3-48" fmla="*/ 752475 h 1123951"/>
              <a:gd name="connsiteX4-49" fmla="*/ 661988 w 662039"/>
              <a:gd name="connsiteY4-50" fmla="*/ 0 h 1123951"/>
              <a:gd name="connsiteX0-51" fmla="*/ 661988 w 662217"/>
              <a:gd name="connsiteY0-52" fmla="*/ 0 h 1123951"/>
              <a:gd name="connsiteX1-53" fmla="*/ 0 w 662217"/>
              <a:gd name="connsiteY1-54" fmla="*/ 369094 h 1123951"/>
              <a:gd name="connsiteX2-55" fmla="*/ 2382 w 662217"/>
              <a:gd name="connsiteY2-56" fmla="*/ 1123951 h 1123951"/>
              <a:gd name="connsiteX3-57" fmla="*/ 661988 w 662217"/>
              <a:gd name="connsiteY3-58" fmla="*/ 752475 h 1123951"/>
              <a:gd name="connsiteX4-59" fmla="*/ 661988 w 662217"/>
              <a:gd name="connsiteY4-60" fmla="*/ 0 h 11239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2217" h="1123951">
                <a:moveTo>
                  <a:pt x="661988" y="0"/>
                </a:moveTo>
                <a:lnTo>
                  <a:pt x="0" y="369094"/>
                </a:lnTo>
                <a:cubicBezTo>
                  <a:pt x="1588" y="620713"/>
                  <a:pt x="794" y="872332"/>
                  <a:pt x="2382" y="1123951"/>
                </a:cubicBezTo>
                <a:lnTo>
                  <a:pt x="661988" y="752475"/>
                </a:lnTo>
                <a:cubicBezTo>
                  <a:pt x="661194" y="501650"/>
                  <a:pt x="662782" y="250825"/>
                  <a:pt x="661988" y="0"/>
                </a:cubicBezTo>
                <a:close/>
              </a:path>
            </a:pathLst>
          </a:custGeom>
          <a:solidFill>
            <a:srgbClr val="2E80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菱形 58"/>
          <p:cNvSpPr/>
          <p:nvPr/>
        </p:nvSpPr>
        <p:spPr>
          <a:xfrm>
            <a:off x="6276014" y="2855151"/>
            <a:ext cx="1046710" cy="579553"/>
          </a:xfrm>
          <a:prstGeom prst="diamond">
            <a:avLst/>
          </a:prstGeom>
          <a:solidFill>
            <a:srgbClr val="2E80C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 59"/>
          <p:cNvSpPr/>
          <p:nvPr/>
        </p:nvSpPr>
        <p:spPr>
          <a:xfrm>
            <a:off x="6274119" y="3144747"/>
            <a:ext cx="528088" cy="891503"/>
          </a:xfrm>
          <a:custGeom>
            <a:avLst/>
            <a:gdLst>
              <a:gd name="connsiteX0" fmla="*/ 657225 w 659606"/>
              <a:gd name="connsiteY0" fmla="*/ 364331 h 1119188"/>
              <a:gd name="connsiteX1" fmla="*/ 659606 w 659606"/>
              <a:gd name="connsiteY1" fmla="*/ 1119188 h 1119188"/>
              <a:gd name="connsiteX2" fmla="*/ 0 w 659606"/>
              <a:gd name="connsiteY2" fmla="*/ 754856 h 1119188"/>
              <a:gd name="connsiteX3" fmla="*/ 4762 w 659606"/>
              <a:gd name="connsiteY3" fmla="*/ 0 h 1119188"/>
              <a:gd name="connsiteX4" fmla="*/ 657225 w 659606"/>
              <a:gd name="connsiteY4" fmla="*/ 364331 h 1119188"/>
              <a:gd name="connsiteX0-1" fmla="*/ 657684 w 660065"/>
              <a:gd name="connsiteY0-2" fmla="*/ 364331 h 1119188"/>
              <a:gd name="connsiteX1-3" fmla="*/ 660065 w 660065"/>
              <a:gd name="connsiteY1-4" fmla="*/ 1119188 h 1119188"/>
              <a:gd name="connsiteX2-5" fmla="*/ 459 w 660065"/>
              <a:gd name="connsiteY2-6" fmla="*/ 754856 h 1119188"/>
              <a:gd name="connsiteX3-7" fmla="*/ 458 w 660065"/>
              <a:gd name="connsiteY3-8" fmla="*/ 0 h 1119188"/>
              <a:gd name="connsiteX4-9" fmla="*/ 657684 w 660065"/>
              <a:gd name="connsiteY4-10" fmla="*/ 364331 h 1119188"/>
              <a:gd name="connsiteX0-11" fmla="*/ 657684 w 662446"/>
              <a:gd name="connsiteY0-12" fmla="*/ 364331 h 1121569"/>
              <a:gd name="connsiteX1-13" fmla="*/ 662446 w 662446"/>
              <a:gd name="connsiteY1-14" fmla="*/ 1121569 h 1121569"/>
              <a:gd name="connsiteX2-15" fmla="*/ 459 w 662446"/>
              <a:gd name="connsiteY2-16" fmla="*/ 754856 h 1121569"/>
              <a:gd name="connsiteX3-17" fmla="*/ 458 w 662446"/>
              <a:gd name="connsiteY3-18" fmla="*/ 0 h 1121569"/>
              <a:gd name="connsiteX4-19" fmla="*/ 657684 w 662446"/>
              <a:gd name="connsiteY4-20" fmla="*/ 364331 h 1121569"/>
              <a:gd name="connsiteX0-21" fmla="*/ 659607 w 664369"/>
              <a:gd name="connsiteY0-22" fmla="*/ 364331 h 1121569"/>
              <a:gd name="connsiteX1-23" fmla="*/ 664369 w 664369"/>
              <a:gd name="connsiteY1-24" fmla="*/ 1121569 h 1121569"/>
              <a:gd name="connsiteX2-25" fmla="*/ 0 w 664369"/>
              <a:gd name="connsiteY2-26" fmla="*/ 750094 h 1121569"/>
              <a:gd name="connsiteX3-27" fmla="*/ 2381 w 664369"/>
              <a:gd name="connsiteY3-28" fmla="*/ 0 h 1121569"/>
              <a:gd name="connsiteX4-29" fmla="*/ 659607 w 664369"/>
              <a:gd name="connsiteY4-30" fmla="*/ 364331 h 1121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4369" h="1121569">
                <a:moveTo>
                  <a:pt x="659607" y="364331"/>
                </a:moveTo>
                <a:cubicBezTo>
                  <a:pt x="660401" y="615950"/>
                  <a:pt x="663575" y="869950"/>
                  <a:pt x="664369" y="1121569"/>
                </a:cubicBezTo>
                <a:lnTo>
                  <a:pt x="0" y="750094"/>
                </a:lnTo>
                <a:cubicBezTo>
                  <a:pt x="1587" y="498475"/>
                  <a:pt x="794" y="251619"/>
                  <a:pt x="2381" y="0"/>
                </a:cubicBezTo>
                <a:lnTo>
                  <a:pt x="659607" y="364331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任意多边形 60"/>
          <p:cNvSpPr/>
          <p:nvPr/>
        </p:nvSpPr>
        <p:spPr>
          <a:xfrm>
            <a:off x="6796529" y="3142855"/>
            <a:ext cx="526377" cy="893396"/>
          </a:xfrm>
          <a:custGeom>
            <a:avLst/>
            <a:gdLst>
              <a:gd name="connsiteX0" fmla="*/ 664369 w 666750"/>
              <a:gd name="connsiteY0" fmla="*/ 0 h 1126331"/>
              <a:gd name="connsiteX1" fmla="*/ 0 w 666750"/>
              <a:gd name="connsiteY1" fmla="*/ 371475 h 1126331"/>
              <a:gd name="connsiteX2" fmla="*/ 4763 w 666750"/>
              <a:gd name="connsiteY2" fmla="*/ 1126331 h 1126331"/>
              <a:gd name="connsiteX3" fmla="*/ 666750 w 666750"/>
              <a:gd name="connsiteY3" fmla="*/ 752475 h 1126331"/>
              <a:gd name="connsiteX4" fmla="*/ 664369 w 666750"/>
              <a:gd name="connsiteY4" fmla="*/ 0 h 1126331"/>
              <a:gd name="connsiteX0-1" fmla="*/ 664369 w 666750"/>
              <a:gd name="connsiteY0-2" fmla="*/ 0 h 1064419"/>
              <a:gd name="connsiteX1-3" fmla="*/ 0 w 666750"/>
              <a:gd name="connsiteY1-4" fmla="*/ 371475 h 1064419"/>
              <a:gd name="connsiteX2-5" fmla="*/ 11906 w 666750"/>
              <a:gd name="connsiteY2-6" fmla="*/ 1064419 h 1064419"/>
              <a:gd name="connsiteX3-7" fmla="*/ 666750 w 666750"/>
              <a:gd name="connsiteY3-8" fmla="*/ 752475 h 1064419"/>
              <a:gd name="connsiteX4-9" fmla="*/ 664369 w 666750"/>
              <a:gd name="connsiteY4-10" fmla="*/ 0 h 1064419"/>
              <a:gd name="connsiteX0-11" fmla="*/ 664369 w 666750"/>
              <a:gd name="connsiteY0-12" fmla="*/ 0 h 1123951"/>
              <a:gd name="connsiteX1-13" fmla="*/ 0 w 666750"/>
              <a:gd name="connsiteY1-14" fmla="*/ 371475 h 1123951"/>
              <a:gd name="connsiteX2-15" fmla="*/ 7144 w 666750"/>
              <a:gd name="connsiteY2-16" fmla="*/ 1123951 h 1123951"/>
              <a:gd name="connsiteX3-17" fmla="*/ 666750 w 666750"/>
              <a:gd name="connsiteY3-18" fmla="*/ 752475 h 1123951"/>
              <a:gd name="connsiteX4-19" fmla="*/ 664369 w 666750"/>
              <a:gd name="connsiteY4-20" fmla="*/ 0 h 1123951"/>
              <a:gd name="connsiteX0-21" fmla="*/ 661988 w 664369"/>
              <a:gd name="connsiteY0-22" fmla="*/ 0 h 1123951"/>
              <a:gd name="connsiteX1-23" fmla="*/ 0 w 664369"/>
              <a:gd name="connsiteY1-24" fmla="*/ 369094 h 1123951"/>
              <a:gd name="connsiteX2-25" fmla="*/ 4763 w 664369"/>
              <a:gd name="connsiteY2-26" fmla="*/ 1123951 h 1123951"/>
              <a:gd name="connsiteX3-27" fmla="*/ 664369 w 664369"/>
              <a:gd name="connsiteY3-28" fmla="*/ 752475 h 1123951"/>
              <a:gd name="connsiteX4-29" fmla="*/ 661988 w 664369"/>
              <a:gd name="connsiteY4-30" fmla="*/ 0 h 1123951"/>
              <a:gd name="connsiteX0-31" fmla="*/ 661988 w 664369"/>
              <a:gd name="connsiteY0-32" fmla="*/ 0 h 1123951"/>
              <a:gd name="connsiteX1-33" fmla="*/ 0 w 664369"/>
              <a:gd name="connsiteY1-34" fmla="*/ 369094 h 1123951"/>
              <a:gd name="connsiteX2-35" fmla="*/ 2382 w 664369"/>
              <a:gd name="connsiteY2-36" fmla="*/ 1123951 h 1123951"/>
              <a:gd name="connsiteX3-37" fmla="*/ 664369 w 664369"/>
              <a:gd name="connsiteY3-38" fmla="*/ 752475 h 1123951"/>
              <a:gd name="connsiteX4-39" fmla="*/ 661988 w 664369"/>
              <a:gd name="connsiteY4-40" fmla="*/ 0 h 1123951"/>
              <a:gd name="connsiteX0-41" fmla="*/ 661988 w 662039"/>
              <a:gd name="connsiteY0-42" fmla="*/ 0 h 1123951"/>
              <a:gd name="connsiteX1-43" fmla="*/ 0 w 662039"/>
              <a:gd name="connsiteY1-44" fmla="*/ 369094 h 1123951"/>
              <a:gd name="connsiteX2-45" fmla="*/ 2382 w 662039"/>
              <a:gd name="connsiteY2-46" fmla="*/ 1123951 h 1123951"/>
              <a:gd name="connsiteX3-47" fmla="*/ 654844 w 662039"/>
              <a:gd name="connsiteY3-48" fmla="*/ 752475 h 1123951"/>
              <a:gd name="connsiteX4-49" fmla="*/ 661988 w 662039"/>
              <a:gd name="connsiteY4-50" fmla="*/ 0 h 1123951"/>
              <a:gd name="connsiteX0-51" fmla="*/ 661988 w 662217"/>
              <a:gd name="connsiteY0-52" fmla="*/ 0 h 1123951"/>
              <a:gd name="connsiteX1-53" fmla="*/ 0 w 662217"/>
              <a:gd name="connsiteY1-54" fmla="*/ 369094 h 1123951"/>
              <a:gd name="connsiteX2-55" fmla="*/ 2382 w 662217"/>
              <a:gd name="connsiteY2-56" fmla="*/ 1123951 h 1123951"/>
              <a:gd name="connsiteX3-57" fmla="*/ 661988 w 662217"/>
              <a:gd name="connsiteY3-58" fmla="*/ 752475 h 1123951"/>
              <a:gd name="connsiteX4-59" fmla="*/ 661988 w 662217"/>
              <a:gd name="connsiteY4-60" fmla="*/ 0 h 11239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2217" h="1123951">
                <a:moveTo>
                  <a:pt x="661988" y="0"/>
                </a:moveTo>
                <a:lnTo>
                  <a:pt x="0" y="369094"/>
                </a:lnTo>
                <a:cubicBezTo>
                  <a:pt x="1588" y="620713"/>
                  <a:pt x="794" y="872332"/>
                  <a:pt x="2382" y="1123951"/>
                </a:cubicBezTo>
                <a:lnTo>
                  <a:pt x="661988" y="752475"/>
                </a:lnTo>
                <a:cubicBezTo>
                  <a:pt x="661194" y="501650"/>
                  <a:pt x="662782" y="250825"/>
                  <a:pt x="661988" y="0"/>
                </a:cubicBezTo>
                <a:close/>
              </a:path>
            </a:pathLst>
          </a:custGeom>
          <a:solidFill>
            <a:srgbClr val="2E80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菱形 12"/>
          <p:cNvSpPr/>
          <p:nvPr/>
        </p:nvSpPr>
        <p:spPr>
          <a:xfrm>
            <a:off x="5197060" y="3175904"/>
            <a:ext cx="1065210" cy="594557"/>
          </a:xfrm>
          <a:custGeom>
            <a:avLst/>
            <a:gdLst>
              <a:gd name="connsiteX0" fmla="*/ 0 w 1065210"/>
              <a:gd name="connsiteY0" fmla="*/ 294898 h 589795"/>
              <a:gd name="connsiteX1" fmla="*/ 532605 w 1065210"/>
              <a:gd name="connsiteY1" fmla="*/ 0 h 589795"/>
              <a:gd name="connsiteX2" fmla="*/ 1065210 w 1065210"/>
              <a:gd name="connsiteY2" fmla="*/ 294898 h 589795"/>
              <a:gd name="connsiteX3" fmla="*/ 532605 w 1065210"/>
              <a:gd name="connsiteY3" fmla="*/ 589795 h 589795"/>
              <a:gd name="connsiteX4" fmla="*/ 0 w 1065210"/>
              <a:gd name="connsiteY4" fmla="*/ 294898 h 589795"/>
              <a:gd name="connsiteX0-1" fmla="*/ 0 w 1065210"/>
              <a:gd name="connsiteY0-2" fmla="*/ 294898 h 594557"/>
              <a:gd name="connsiteX1-3" fmla="*/ 532605 w 1065210"/>
              <a:gd name="connsiteY1-4" fmla="*/ 0 h 594557"/>
              <a:gd name="connsiteX2-5" fmla="*/ 1065210 w 1065210"/>
              <a:gd name="connsiteY2-6" fmla="*/ 294898 h 594557"/>
              <a:gd name="connsiteX3-7" fmla="*/ 530224 w 1065210"/>
              <a:gd name="connsiteY3-8" fmla="*/ 594557 h 594557"/>
              <a:gd name="connsiteX4-9" fmla="*/ 0 w 1065210"/>
              <a:gd name="connsiteY4-10" fmla="*/ 294898 h 5945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65210" h="594557">
                <a:moveTo>
                  <a:pt x="0" y="294898"/>
                </a:moveTo>
                <a:lnTo>
                  <a:pt x="532605" y="0"/>
                </a:lnTo>
                <a:lnTo>
                  <a:pt x="1065210" y="294898"/>
                </a:lnTo>
                <a:lnTo>
                  <a:pt x="530224" y="594557"/>
                </a:lnTo>
                <a:lnTo>
                  <a:pt x="0" y="294898"/>
                </a:lnTo>
                <a:close/>
              </a:path>
            </a:pathLst>
          </a:custGeom>
          <a:solidFill>
            <a:srgbClr val="2E80C3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任意多边形 63"/>
          <p:cNvSpPr/>
          <p:nvPr/>
        </p:nvSpPr>
        <p:spPr>
          <a:xfrm>
            <a:off x="5195132" y="3470618"/>
            <a:ext cx="537421" cy="907259"/>
          </a:xfrm>
          <a:custGeom>
            <a:avLst/>
            <a:gdLst>
              <a:gd name="connsiteX0" fmla="*/ 657225 w 659606"/>
              <a:gd name="connsiteY0" fmla="*/ 364331 h 1119188"/>
              <a:gd name="connsiteX1" fmla="*/ 659606 w 659606"/>
              <a:gd name="connsiteY1" fmla="*/ 1119188 h 1119188"/>
              <a:gd name="connsiteX2" fmla="*/ 0 w 659606"/>
              <a:gd name="connsiteY2" fmla="*/ 754856 h 1119188"/>
              <a:gd name="connsiteX3" fmla="*/ 4762 w 659606"/>
              <a:gd name="connsiteY3" fmla="*/ 0 h 1119188"/>
              <a:gd name="connsiteX4" fmla="*/ 657225 w 659606"/>
              <a:gd name="connsiteY4" fmla="*/ 364331 h 1119188"/>
              <a:gd name="connsiteX0-1" fmla="*/ 657684 w 660065"/>
              <a:gd name="connsiteY0-2" fmla="*/ 364331 h 1119188"/>
              <a:gd name="connsiteX1-3" fmla="*/ 660065 w 660065"/>
              <a:gd name="connsiteY1-4" fmla="*/ 1119188 h 1119188"/>
              <a:gd name="connsiteX2-5" fmla="*/ 459 w 660065"/>
              <a:gd name="connsiteY2-6" fmla="*/ 754856 h 1119188"/>
              <a:gd name="connsiteX3-7" fmla="*/ 458 w 660065"/>
              <a:gd name="connsiteY3-8" fmla="*/ 0 h 1119188"/>
              <a:gd name="connsiteX4-9" fmla="*/ 657684 w 660065"/>
              <a:gd name="connsiteY4-10" fmla="*/ 364331 h 1119188"/>
              <a:gd name="connsiteX0-11" fmla="*/ 657684 w 662446"/>
              <a:gd name="connsiteY0-12" fmla="*/ 364331 h 1121569"/>
              <a:gd name="connsiteX1-13" fmla="*/ 662446 w 662446"/>
              <a:gd name="connsiteY1-14" fmla="*/ 1121569 h 1121569"/>
              <a:gd name="connsiteX2-15" fmla="*/ 459 w 662446"/>
              <a:gd name="connsiteY2-16" fmla="*/ 754856 h 1121569"/>
              <a:gd name="connsiteX3-17" fmla="*/ 458 w 662446"/>
              <a:gd name="connsiteY3-18" fmla="*/ 0 h 1121569"/>
              <a:gd name="connsiteX4-19" fmla="*/ 657684 w 662446"/>
              <a:gd name="connsiteY4-20" fmla="*/ 364331 h 1121569"/>
              <a:gd name="connsiteX0-21" fmla="*/ 659607 w 664369"/>
              <a:gd name="connsiteY0-22" fmla="*/ 364331 h 1121569"/>
              <a:gd name="connsiteX1-23" fmla="*/ 664369 w 664369"/>
              <a:gd name="connsiteY1-24" fmla="*/ 1121569 h 1121569"/>
              <a:gd name="connsiteX2-25" fmla="*/ 0 w 664369"/>
              <a:gd name="connsiteY2-26" fmla="*/ 750094 h 1121569"/>
              <a:gd name="connsiteX3-27" fmla="*/ 2381 w 664369"/>
              <a:gd name="connsiteY3-28" fmla="*/ 0 h 1121569"/>
              <a:gd name="connsiteX4-29" fmla="*/ 659607 w 664369"/>
              <a:gd name="connsiteY4-30" fmla="*/ 364331 h 1121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4369" h="1121569">
                <a:moveTo>
                  <a:pt x="659607" y="364331"/>
                </a:moveTo>
                <a:cubicBezTo>
                  <a:pt x="660401" y="615950"/>
                  <a:pt x="663575" y="869950"/>
                  <a:pt x="664369" y="1121569"/>
                </a:cubicBezTo>
                <a:lnTo>
                  <a:pt x="0" y="750094"/>
                </a:lnTo>
                <a:cubicBezTo>
                  <a:pt x="1587" y="498475"/>
                  <a:pt x="794" y="251619"/>
                  <a:pt x="2381" y="0"/>
                </a:cubicBezTo>
                <a:lnTo>
                  <a:pt x="659607" y="364331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 64"/>
          <p:cNvSpPr/>
          <p:nvPr/>
        </p:nvSpPr>
        <p:spPr>
          <a:xfrm>
            <a:off x="5726775" y="3468692"/>
            <a:ext cx="535681" cy="909186"/>
          </a:xfrm>
          <a:custGeom>
            <a:avLst/>
            <a:gdLst>
              <a:gd name="connsiteX0" fmla="*/ 664369 w 666750"/>
              <a:gd name="connsiteY0" fmla="*/ 0 h 1126331"/>
              <a:gd name="connsiteX1" fmla="*/ 0 w 666750"/>
              <a:gd name="connsiteY1" fmla="*/ 371475 h 1126331"/>
              <a:gd name="connsiteX2" fmla="*/ 4763 w 666750"/>
              <a:gd name="connsiteY2" fmla="*/ 1126331 h 1126331"/>
              <a:gd name="connsiteX3" fmla="*/ 666750 w 666750"/>
              <a:gd name="connsiteY3" fmla="*/ 752475 h 1126331"/>
              <a:gd name="connsiteX4" fmla="*/ 664369 w 666750"/>
              <a:gd name="connsiteY4" fmla="*/ 0 h 1126331"/>
              <a:gd name="connsiteX0-1" fmla="*/ 664369 w 666750"/>
              <a:gd name="connsiteY0-2" fmla="*/ 0 h 1064419"/>
              <a:gd name="connsiteX1-3" fmla="*/ 0 w 666750"/>
              <a:gd name="connsiteY1-4" fmla="*/ 371475 h 1064419"/>
              <a:gd name="connsiteX2-5" fmla="*/ 11906 w 666750"/>
              <a:gd name="connsiteY2-6" fmla="*/ 1064419 h 1064419"/>
              <a:gd name="connsiteX3-7" fmla="*/ 666750 w 666750"/>
              <a:gd name="connsiteY3-8" fmla="*/ 752475 h 1064419"/>
              <a:gd name="connsiteX4-9" fmla="*/ 664369 w 666750"/>
              <a:gd name="connsiteY4-10" fmla="*/ 0 h 1064419"/>
              <a:gd name="connsiteX0-11" fmla="*/ 664369 w 666750"/>
              <a:gd name="connsiteY0-12" fmla="*/ 0 h 1123951"/>
              <a:gd name="connsiteX1-13" fmla="*/ 0 w 666750"/>
              <a:gd name="connsiteY1-14" fmla="*/ 371475 h 1123951"/>
              <a:gd name="connsiteX2-15" fmla="*/ 7144 w 666750"/>
              <a:gd name="connsiteY2-16" fmla="*/ 1123951 h 1123951"/>
              <a:gd name="connsiteX3-17" fmla="*/ 666750 w 666750"/>
              <a:gd name="connsiteY3-18" fmla="*/ 752475 h 1123951"/>
              <a:gd name="connsiteX4-19" fmla="*/ 664369 w 666750"/>
              <a:gd name="connsiteY4-20" fmla="*/ 0 h 1123951"/>
              <a:gd name="connsiteX0-21" fmla="*/ 661988 w 664369"/>
              <a:gd name="connsiteY0-22" fmla="*/ 0 h 1123951"/>
              <a:gd name="connsiteX1-23" fmla="*/ 0 w 664369"/>
              <a:gd name="connsiteY1-24" fmla="*/ 369094 h 1123951"/>
              <a:gd name="connsiteX2-25" fmla="*/ 4763 w 664369"/>
              <a:gd name="connsiteY2-26" fmla="*/ 1123951 h 1123951"/>
              <a:gd name="connsiteX3-27" fmla="*/ 664369 w 664369"/>
              <a:gd name="connsiteY3-28" fmla="*/ 752475 h 1123951"/>
              <a:gd name="connsiteX4-29" fmla="*/ 661988 w 664369"/>
              <a:gd name="connsiteY4-30" fmla="*/ 0 h 1123951"/>
              <a:gd name="connsiteX0-31" fmla="*/ 661988 w 664369"/>
              <a:gd name="connsiteY0-32" fmla="*/ 0 h 1123951"/>
              <a:gd name="connsiteX1-33" fmla="*/ 0 w 664369"/>
              <a:gd name="connsiteY1-34" fmla="*/ 369094 h 1123951"/>
              <a:gd name="connsiteX2-35" fmla="*/ 2382 w 664369"/>
              <a:gd name="connsiteY2-36" fmla="*/ 1123951 h 1123951"/>
              <a:gd name="connsiteX3-37" fmla="*/ 664369 w 664369"/>
              <a:gd name="connsiteY3-38" fmla="*/ 752475 h 1123951"/>
              <a:gd name="connsiteX4-39" fmla="*/ 661988 w 664369"/>
              <a:gd name="connsiteY4-40" fmla="*/ 0 h 1123951"/>
              <a:gd name="connsiteX0-41" fmla="*/ 661988 w 662039"/>
              <a:gd name="connsiteY0-42" fmla="*/ 0 h 1123951"/>
              <a:gd name="connsiteX1-43" fmla="*/ 0 w 662039"/>
              <a:gd name="connsiteY1-44" fmla="*/ 369094 h 1123951"/>
              <a:gd name="connsiteX2-45" fmla="*/ 2382 w 662039"/>
              <a:gd name="connsiteY2-46" fmla="*/ 1123951 h 1123951"/>
              <a:gd name="connsiteX3-47" fmla="*/ 654844 w 662039"/>
              <a:gd name="connsiteY3-48" fmla="*/ 752475 h 1123951"/>
              <a:gd name="connsiteX4-49" fmla="*/ 661988 w 662039"/>
              <a:gd name="connsiteY4-50" fmla="*/ 0 h 1123951"/>
              <a:gd name="connsiteX0-51" fmla="*/ 661988 w 662217"/>
              <a:gd name="connsiteY0-52" fmla="*/ 0 h 1123951"/>
              <a:gd name="connsiteX1-53" fmla="*/ 0 w 662217"/>
              <a:gd name="connsiteY1-54" fmla="*/ 369094 h 1123951"/>
              <a:gd name="connsiteX2-55" fmla="*/ 2382 w 662217"/>
              <a:gd name="connsiteY2-56" fmla="*/ 1123951 h 1123951"/>
              <a:gd name="connsiteX3-57" fmla="*/ 661988 w 662217"/>
              <a:gd name="connsiteY3-58" fmla="*/ 752475 h 1123951"/>
              <a:gd name="connsiteX4-59" fmla="*/ 661988 w 662217"/>
              <a:gd name="connsiteY4-60" fmla="*/ 0 h 11239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2217" h="1123951">
                <a:moveTo>
                  <a:pt x="661988" y="0"/>
                </a:moveTo>
                <a:lnTo>
                  <a:pt x="0" y="369094"/>
                </a:lnTo>
                <a:cubicBezTo>
                  <a:pt x="1588" y="620713"/>
                  <a:pt x="794" y="872332"/>
                  <a:pt x="2382" y="1123951"/>
                </a:cubicBezTo>
                <a:lnTo>
                  <a:pt x="661988" y="752475"/>
                </a:lnTo>
                <a:cubicBezTo>
                  <a:pt x="661194" y="501650"/>
                  <a:pt x="662782" y="250825"/>
                  <a:pt x="661988" y="0"/>
                </a:cubicBezTo>
                <a:close/>
              </a:path>
            </a:pathLst>
          </a:custGeom>
          <a:solidFill>
            <a:srgbClr val="2E80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TextBox 19"/>
          <p:cNvSpPr txBox="1"/>
          <p:nvPr/>
        </p:nvSpPr>
        <p:spPr>
          <a:xfrm>
            <a:off x="7395280" y="2629616"/>
            <a:ext cx="90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000" dirty="0" smtClean="0">
                <a:solidFill>
                  <a:schemeClr val="bg1"/>
                </a:solidFill>
              </a:rPr>
              <a:t>76</a:t>
            </a:r>
            <a:r>
              <a:rPr lang="en-US" altLang="zh-CN" sz="1200" dirty="0" smtClean="0">
                <a:solidFill>
                  <a:schemeClr val="bg1"/>
                </a:solidFill>
              </a:rPr>
              <a:t>%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7" name="TextBox 20"/>
          <p:cNvSpPr txBox="1"/>
          <p:nvPr/>
        </p:nvSpPr>
        <p:spPr>
          <a:xfrm>
            <a:off x="6367379" y="2917648"/>
            <a:ext cx="90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000" dirty="0" smtClean="0">
                <a:solidFill>
                  <a:schemeClr val="bg1"/>
                </a:solidFill>
              </a:rPr>
              <a:t>58</a:t>
            </a:r>
            <a:r>
              <a:rPr lang="en-US" altLang="zh-CN" sz="1200" dirty="0" smtClean="0">
                <a:solidFill>
                  <a:schemeClr val="bg1"/>
                </a:solidFill>
              </a:rPr>
              <a:t>%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8" name="TextBox 21"/>
          <p:cNvSpPr txBox="1"/>
          <p:nvPr/>
        </p:nvSpPr>
        <p:spPr>
          <a:xfrm>
            <a:off x="5287879" y="3248071"/>
            <a:ext cx="904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000" dirty="0" smtClean="0">
                <a:solidFill>
                  <a:schemeClr val="bg1"/>
                </a:solidFill>
              </a:rPr>
              <a:t>64</a:t>
            </a:r>
            <a:r>
              <a:rPr lang="en-US" altLang="zh-CN" sz="1200" dirty="0" smtClean="0">
                <a:solidFill>
                  <a:schemeClr val="bg1"/>
                </a:solidFill>
              </a:rPr>
              <a:t>%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9" name="TextBox 22"/>
          <p:cNvSpPr txBox="1"/>
          <p:nvPr/>
        </p:nvSpPr>
        <p:spPr>
          <a:xfrm>
            <a:off x="4999227" y="3709771"/>
            <a:ext cx="90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400" dirty="0" smtClean="0">
                <a:solidFill>
                  <a:schemeClr val="bg1"/>
                </a:solidFill>
              </a:rPr>
              <a:t>01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0" name="TextBox 23"/>
          <p:cNvSpPr txBox="1"/>
          <p:nvPr/>
        </p:nvSpPr>
        <p:spPr>
          <a:xfrm>
            <a:off x="6085970" y="3384319"/>
            <a:ext cx="90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400" dirty="0" smtClean="0">
                <a:solidFill>
                  <a:schemeClr val="bg1"/>
                </a:solidFill>
              </a:rPr>
              <a:t>02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1" name="TextBox 24"/>
          <p:cNvSpPr txBox="1"/>
          <p:nvPr/>
        </p:nvSpPr>
        <p:spPr>
          <a:xfrm>
            <a:off x="7119178" y="3087372"/>
            <a:ext cx="90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EB75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400" dirty="0" smtClean="0">
                <a:solidFill>
                  <a:schemeClr val="bg1"/>
                </a:solidFill>
              </a:rPr>
              <a:t>03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2" name="Freeform 13"/>
          <p:cNvSpPr>
            <a:spLocks noEditPoints="1"/>
          </p:cNvSpPr>
          <p:nvPr/>
        </p:nvSpPr>
        <p:spPr bwMode="auto">
          <a:xfrm>
            <a:off x="7904016" y="3181645"/>
            <a:ext cx="413573" cy="265767"/>
          </a:xfrm>
          <a:custGeom>
            <a:avLst/>
            <a:gdLst>
              <a:gd name="T0" fmla="*/ 0 w 291"/>
              <a:gd name="T1" fmla="*/ 0 h 187"/>
              <a:gd name="T2" fmla="*/ 0 w 291"/>
              <a:gd name="T3" fmla="*/ 187 h 187"/>
              <a:gd name="T4" fmla="*/ 291 w 291"/>
              <a:gd name="T5" fmla="*/ 187 h 187"/>
              <a:gd name="T6" fmla="*/ 291 w 291"/>
              <a:gd name="T7" fmla="*/ 0 h 187"/>
              <a:gd name="T8" fmla="*/ 0 w 291"/>
              <a:gd name="T9" fmla="*/ 0 h 187"/>
              <a:gd name="T10" fmla="*/ 276 w 291"/>
              <a:gd name="T11" fmla="*/ 157 h 187"/>
              <a:gd name="T12" fmla="*/ 202 w 291"/>
              <a:gd name="T13" fmla="*/ 68 h 187"/>
              <a:gd name="T14" fmla="*/ 276 w 291"/>
              <a:gd name="T15" fmla="*/ 23 h 187"/>
              <a:gd name="T16" fmla="*/ 276 w 291"/>
              <a:gd name="T17" fmla="*/ 157 h 187"/>
              <a:gd name="T18" fmla="*/ 255 w 291"/>
              <a:gd name="T19" fmla="*/ 17 h 187"/>
              <a:gd name="T20" fmla="*/ 193 w 291"/>
              <a:gd name="T21" fmla="*/ 55 h 187"/>
              <a:gd name="T22" fmla="*/ 145 w 291"/>
              <a:gd name="T23" fmla="*/ 83 h 187"/>
              <a:gd name="T24" fmla="*/ 38 w 291"/>
              <a:gd name="T25" fmla="*/ 17 h 187"/>
              <a:gd name="T26" fmla="*/ 255 w 291"/>
              <a:gd name="T27" fmla="*/ 17 h 187"/>
              <a:gd name="T28" fmla="*/ 17 w 291"/>
              <a:gd name="T29" fmla="*/ 23 h 187"/>
              <a:gd name="T30" fmla="*/ 89 w 291"/>
              <a:gd name="T31" fmla="*/ 68 h 187"/>
              <a:gd name="T32" fmla="*/ 17 w 291"/>
              <a:gd name="T33" fmla="*/ 157 h 187"/>
              <a:gd name="T34" fmla="*/ 17 w 291"/>
              <a:gd name="T35" fmla="*/ 23 h 187"/>
              <a:gd name="T36" fmla="*/ 26 w 291"/>
              <a:gd name="T37" fmla="*/ 170 h 187"/>
              <a:gd name="T38" fmla="*/ 104 w 291"/>
              <a:gd name="T39" fmla="*/ 77 h 187"/>
              <a:gd name="T40" fmla="*/ 145 w 291"/>
              <a:gd name="T41" fmla="*/ 104 h 187"/>
              <a:gd name="T42" fmla="*/ 189 w 291"/>
              <a:gd name="T43" fmla="*/ 77 h 187"/>
              <a:gd name="T44" fmla="*/ 266 w 291"/>
              <a:gd name="T45" fmla="*/ 170 h 187"/>
              <a:gd name="T46" fmla="*/ 26 w 291"/>
              <a:gd name="T47" fmla="*/ 17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1" h="187">
                <a:moveTo>
                  <a:pt x="0" y="0"/>
                </a:moveTo>
                <a:lnTo>
                  <a:pt x="0" y="187"/>
                </a:lnTo>
                <a:lnTo>
                  <a:pt x="291" y="187"/>
                </a:lnTo>
                <a:lnTo>
                  <a:pt x="291" y="0"/>
                </a:lnTo>
                <a:lnTo>
                  <a:pt x="0" y="0"/>
                </a:lnTo>
                <a:close/>
                <a:moveTo>
                  <a:pt x="276" y="157"/>
                </a:moveTo>
                <a:lnTo>
                  <a:pt x="202" y="68"/>
                </a:lnTo>
                <a:lnTo>
                  <a:pt x="276" y="23"/>
                </a:lnTo>
                <a:lnTo>
                  <a:pt x="276" y="157"/>
                </a:lnTo>
                <a:close/>
                <a:moveTo>
                  <a:pt x="255" y="17"/>
                </a:moveTo>
                <a:lnTo>
                  <a:pt x="193" y="55"/>
                </a:lnTo>
                <a:lnTo>
                  <a:pt x="145" y="83"/>
                </a:lnTo>
                <a:lnTo>
                  <a:pt x="38" y="17"/>
                </a:lnTo>
                <a:lnTo>
                  <a:pt x="255" y="17"/>
                </a:lnTo>
                <a:close/>
                <a:moveTo>
                  <a:pt x="17" y="23"/>
                </a:moveTo>
                <a:lnTo>
                  <a:pt x="89" y="68"/>
                </a:lnTo>
                <a:lnTo>
                  <a:pt x="17" y="157"/>
                </a:lnTo>
                <a:lnTo>
                  <a:pt x="17" y="23"/>
                </a:lnTo>
                <a:close/>
                <a:moveTo>
                  <a:pt x="26" y="170"/>
                </a:moveTo>
                <a:lnTo>
                  <a:pt x="104" y="77"/>
                </a:lnTo>
                <a:lnTo>
                  <a:pt x="145" y="104"/>
                </a:lnTo>
                <a:lnTo>
                  <a:pt x="189" y="77"/>
                </a:lnTo>
                <a:lnTo>
                  <a:pt x="266" y="170"/>
                </a:lnTo>
                <a:lnTo>
                  <a:pt x="26" y="17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scene3d>
            <a:camera prst="orthographicFront">
              <a:rot lat="20100000" lon="3000000" rev="0"/>
            </a:camera>
            <a:lightRig rig="threePt" dir="t"/>
          </a:scene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6873038" y="3419928"/>
            <a:ext cx="398726" cy="324991"/>
            <a:chOff x="5445804" y="3294220"/>
            <a:chExt cx="479699" cy="390990"/>
          </a:xfrm>
          <a:scene3d>
            <a:camera prst="orthographicFront">
              <a:rot lat="20100000" lon="3000000" rev="0"/>
            </a:camera>
            <a:lightRig rig="threePt" dir="t"/>
          </a:scene3d>
        </p:grpSpPr>
        <p:sp>
          <p:nvSpPr>
            <p:cNvPr id="74" name="矩形 73"/>
            <p:cNvSpPr/>
            <p:nvPr/>
          </p:nvSpPr>
          <p:spPr>
            <a:xfrm>
              <a:off x="5445804" y="3598512"/>
              <a:ext cx="94385" cy="86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5574242" y="3399296"/>
              <a:ext cx="94385" cy="285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5702680" y="3491007"/>
              <a:ext cx="94385" cy="194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76"/>
            <p:cNvSpPr/>
            <p:nvPr/>
          </p:nvSpPr>
          <p:spPr>
            <a:xfrm>
              <a:off x="5831118" y="3294220"/>
              <a:ext cx="94385" cy="390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806633" y="3759352"/>
            <a:ext cx="386796" cy="329789"/>
            <a:chOff x="4518522" y="4663334"/>
            <a:chExt cx="462625" cy="394442"/>
          </a:xfrm>
          <a:scene3d>
            <a:camera prst="orthographicFront">
              <a:rot lat="20099999" lon="3000000" rev="0"/>
            </a:camera>
            <a:lightRig rig="threePt" dir="t"/>
          </a:scene3d>
        </p:grpSpPr>
        <p:sp>
          <p:nvSpPr>
            <p:cNvPr id="79" name="圆角矩形 78"/>
            <p:cNvSpPr/>
            <p:nvPr/>
          </p:nvSpPr>
          <p:spPr>
            <a:xfrm>
              <a:off x="4560584" y="4663334"/>
              <a:ext cx="374610" cy="279612"/>
            </a:xfrm>
            <a:prstGeom prst="roundRect">
              <a:avLst>
                <a:gd name="adj" fmla="val 1357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4518522" y="4971836"/>
              <a:ext cx="462625" cy="85940"/>
            </a:xfrm>
            <a:custGeom>
              <a:avLst/>
              <a:gdLst>
                <a:gd name="connsiteX0" fmla="*/ 4762 w 454818"/>
                <a:gd name="connsiteY0" fmla="*/ 0 h 102393"/>
                <a:gd name="connsiteX1" fmla="*/ 0 w 454818"/>
                <a:gd name="connsiteY1" fmla="*/ 92868 h 102393"/>
                <a:gd name="connsiteX2" fmla="*/ 21431 w 454818"/>
                <a:gd name="connsiteY2" fmla="*/ 102393 h 102393"/>
                <a:gd name="connsiteX3" fmla="*/ 454818 w 454818"/>
                <a:gd name="connsiteY3" fmla="*/ 95250 h 102393"/>
                <a:gd name="connsiteX4" fmla="*/ 435768 w 454818"/>
                <a:gd name="connsiteY4" fmla="*/ 2381 h 102393"/>
                <a:gd name="connsiteX5" fmla="*/ 4762 w 454818"/>
                <a:gd name="connsiteY5" fmla="*/ 0 h 102393"/>
                <a:gd name="connsiteX0-1" fmla="*/ 4762 w 472297"/>
                <a:gd name="connsiteY0-2" fmla="*/ 0 h 102393"/>
                <a:gd name="connsiteX1-3" fmla="*/ 0 w 472297"/>
                <a:gd name="connsiteY1-4" fmla="*/ 92868 h 102393"/>
                <a:gd name="connsiteX2-5" fmla="*/ 21431 w 472297"/>
                <a:gd name="connsiteY2-6" fmla="*/ 102393 h 102393"/>
                <a:gd name="connsiteX3-7" fmla="*/ 454818 w 472297"/>
                <a:gd name="connsiteY3-8" fmla="*/ 95250 h 102393"/>
                <a:gd name="connsiteX4-9" fmla="*/ 435768 w 472297"/>
                <a:gd name="connsiteY4-10" fmla="*/ 2381 h 102393"/>
                <a:gd name="connsiteX5-11" fmla="*/ 4762 w 472297"/>
                <a:gd name="connsiteY5-12" fmla="*/ 0 h 102393"/>
                <a:gd name="connsiteX0-13" fmla="*/ 0 w 467535"/>
                <a:gd name="connsiteY0-14" fmla="*/ 0 h 102393"/>
                <a:gd name="connsiteX1-15" fmla="*/ 16669 w 467535"/>
                <a:gd name="connsiteY1-16" fmla="*/ 102393 h 102393"/>
                <a:gd name="connsiteX2-17" fmla="*/ 450056 w 467535"/>
                <a:gd name="connsiteY2-18" fmla="*/ 95250 h 102393"/>
                <a:gd name="connsiteX3-19" fmla="*/ 431006 w 467535"/>
                <a:gd name="connsiteY3-20" fmla="*/ 2381 h 102393"/>
                <a:gd name="connsiteX4-21" fmla="*/ 0 w 467535"/>
                <a:gd name="connsiteY4-22" fmla="*/ 0 h 102393"/>
                <a:gd name="connsiteX0-23" fmla="*/ 31471 w 499006"/>
                <a:gd name="connsiteY0-24" fmla="*/ 0 h 102393"/>
                <a:gd name="connsiteX1-25" fmla="*/ 48140 w 499006"/>
                <a:gd name="connsiteY1-26" fmla="*/ 102393 h 102393"/>
                <a:gd name="connsiteX2-27" fmla="*/ 481527 w 499006"/>
                <a:gd name="connsiteY2-28" fmla="*/ 95250 h 102393"/>
                <a:gd name="connsiteX3-29" fmla="*/ 462477 w 499006"/>
                <a:gd name="connsiteY3-30" fmla="*/ 2381 h 102393"/>
                <a:gd name="connsiteX4-31" fmla="*/ 31471 w 499006"/>
                <a:gd name="connsiteY4-32" fmla="*/ 0 h 102393"/>
                <a:gd name="connsiteX0-33" fmla="*/ 34841 w 502376"/>
                <a:gd name="connsiteY0-34" fmla="*/ 0 h 95250"/>
                <a:gd name="connsiteX1-35" fmla="*/ 46748 w 502376"/>
                <a:gd name="connsiteY1-36" fmla="*/ 92868 h 95250"/>
                <a:gd name="connsiteX2-37" fmla="*/ 484897 w 502376"/>
                <a:gd name="connsiteY2-38" fmla="*/ 95250 h 95250"/>
                <a:gd name="connsiteX3-39" fmla="*/ 465847 w 502376"/>
                <a:gd name="connsiteY3-40" fmla="*/ 2381 h 95250"/>
                <a:gd name="connsiteX4-41" fmla="*/ 34841 w 502376"/>
                <a:gd name="connsiteY4-42" fmla="*/ 0 h 95250"/>
                <a:gd name="connsiteX0-43" fmla="*/ 37834 w 505369"/>
                <a:gd name="connsiteY0-44" fmla="*/ 0 h 95250"/>
                <a:gd name="connsiteX1-45" fmla="*/ 49741 w 505369"/>
                <a:gd name="connsiteY1-46" fmla="*/ 92868 h 95250"/>
                <a:gd name="connsiteX2-47" fmla="*/ 487890 w 505369"/>
                <a:gd name="connsiteY2-48" fmla="*/ 95250 h 95250"/>
                <a:gd name="connsiteX3-49" fmla="*/ 468840 w 505369"/>
                <a:gd name="connsiteY3-50" fmla="*/ 2381 h 95250"/>
                <a:gd name="connsiteX4-51" fmla="*/ 37834 w 505369"/>
                <a:gd name="connsiteY4-52" fmla="*/ 0 h 95250"/>
                <a:gd name="connsiteX0-53" fmla="*/ 29481 w 497016"/>
                <a:gd name="connsiteY0-54" fmla="*/ 0 h 95250"/>
                <a:gd name="connsiteX1-55" fmla="*/ 41388 w 497016"/>
                <a:gd name="connsiteY1-56" fmla="*/ 92868 h 95250"/>
                <a:gd name="connsiteX2-57" fmla="*/ 479537 w 497016"/>
                <a:gd name="connsiteY2-58" fmla="*/ 95250 h 95250"/>
                <a:gd name="connsiteX3-59" fmla="*/ 460487 w 497016"/>
                <a:gd name="connsiteY3-60" fmla="*/ 2381 h 95250"/>
                <a:gd name="connsiteX4-61" fmla="*/ 29481 w 497016"/>
                <a:gd name="connsiteY4-62" fmla="*/ 0 h 95250"/>
                <a:gd name="connsiteX0-63" fmla="*/ 28441 w 495976"/>
                <a:gd name="connsiteY0-64" fmla="*/ 0 h 95250"/>
                <a:gd name="connsiteX1-65" fmla="*/ 40348 w 495976"/>
                <a:gd name="connsiteY1-66" fmla="*/ 92868 h 95250"/>
                <a:gd name="connsiteX2-67" fmla="*/ 478497 w 495976"/>
                <a:gd name="connsiteY2-68" fmla="*/ 95250 h 95250"/>
                <a:gd name="connsiteX3-69" fmla="*/ 459447 w 495976"/>
                <a:gd name="connsiteY3-70" fmla="*/ 2381 h 95250"/>
                <a:gd name="connsiteX4-71" fmla="*/ 28441 w 495976"/>
                <a:gd name="connsiteY4-72" fmla="*/ 0 h 95250"/>
                <a:gd name="connsiteX0-73" fmla="*/ 31165 w 498700"/>
                <a:gd name="connsiteY0-74" fmla="*/ 0 h 95250"/>
                <a:gd name="connsiteX1-75" fmla="*/ 43072 w 498700"/>
                <a:gd name="connsiteY1-76" fmla="*/ 92868 h 95250"/>
                <a:gd name="connsiteX2-77" fmla="*/ 481221 w 498700"/>
                <a:gd name="connsiteY2-78" fmla="*/ 95250 h 95250"/>
                <a:gd name="connsiteX3-79" fmla="*/ 462171 w 498700"/>
                <a:gd name="connsiteY3-80" fmla="*/ 2381 h 95250"/>
                <a:gd name="connsiteX4-81" fmla="*/ 31165 w 498700"/>
                <a:gd name="connsiteY4-82" fmla="*/ 0 h 95250"/>
                <a:gd name="connsiteX0-83" fmla="*/ 31165 w 501365"/>
                <a:gd name="connsiteY0-84" fmla="*/ 0 h 95250"/>
                <a:gd name="connsiteX1-85" fmla="*/ 43072 w 501365"/>
                <a:gd name="connsiteY1-86" fmla="*/ 92868 h 95250"/>
                <a:gd name="connsiteX2-87" fmla="*/ 481221 w 501365"/>
                <a:gd name="connsiteY2-88" fmla="*/ 95250 h 95250"/>
                <a:gd name="connsiteX3-89" fmla="*/ 462171 w 501365"/>
                <a:gd name="connsiteY3-90" fmla="*/ 2381 h 95250"/>
                <a:gd name="connsiteX4-91" fmla="*/ 31165 w 501365"/>
                <a:gd name="connsiteY4-92" fmla="*/ 0 h 95250"/>
                <a:gd name="connsiteX0-93" fmla="*/ 31165 w 489546"/>
                <a:gd name="connsiteY0-94" fmla="*/ 0 h 95250"/>
                <a:gd name="connsiteX1-95" fmla="*/ 43072 w 489546"/>
                <a:gd name="connsiteY1-96" fmla="*/ 92868 h 95250"/>
                <a:gd name="connsiteX2-97" fmla="*/ 464553 w 489546"/>
                <a:gd name="connsiteY2-98" fmla="*/ 95250 h 95250"/>
                <a:gd name="connsiteX3-99" fmla="*/ 462171 w 489546"/>
                <a:gd name="connsiteY3-100" fmla="*/ 2381 h 95250"/>
                <a:gd name="connsiteX4-101" fmla="*/ 31165 w 489546"/>
                <a:gd name="connsiteY4-102" fmla="*/ 0 h 95250"/>
                <a:gd name="connsiteX0-103" fmla="*/ 31165 w 491610"/>
                <a:gd name="connsiteY0-104" fmla="*/ 0 h 95250"/>
                <a:gd name="connsiteX1-105" fmla="*/ 43072 w 491610"/>
                <a:gd name="connsiteY1-106" fmla="*/ 92868 h 95250"/>
                <a:gd name="connsiteX2-107" fmla="*/ 464553 w 491610"/>
                <a:gd name="connsiteY2-108" fmla="*/ 95250 h 95250"/>
                <a:gd name="connsiteX3-109" fmla="*/ 462171 w 491610"/>
                <a:gd name="connsiteY3-110" fmla="*/ 2381 h 95250"/>
                <a:gd name="connsiteX4-111" fmla="*/ 31165 w 491610"/>
                <a:gd name="connsiteY4-112" fmla="*/ 0 h 95250"/>
                <a:gd name="connsiteX0-113" fmla="*/ 31165 w 499923"/>
                <a:gd name="connsiteY0-114" fmla="*/ 0 h 92869"/>
                <a:gd name="connsiteX1-115" fmla="*/ 43072 w 499923"/>
                <a:gd name="connsiteY1-116" fmla="*/ 92868 h 92869"/>
                <a:gd name="connsiteX2-117" fmla="*/ 476460 w 499923"/>
                <a:gd name="connsiteY2-118" fmla="*/ 92869 h 92869"/>
                <a:gd name="connsiteX3-119" fmla="*/ 462171 w 499923"/>
                <a:gd name="connsiteY3-120" fmla="*/ 2381 h 92869"/>
                <a:gd name="connsiteX4-121" fmla="*/ 31165 w 499923"/>
                <a:gd name="connsiteY4-122" fmla="*/ 0 h 928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99923" h="92869">
                  <a:moveTo>
                    <a:pt x="31165" y="0"/>
                  </a:moveTo>
                  <a:cubicBezTo>
                    <a:pt x="15290" y="15082"/>
                    <a:pt x="-36303" y="80169"/>
                    <a:pt x="43072" y="92868"/>
                  </a:cubicBezTo>
                  <a:lnTo>
                    <a:pt x="476460" y="92869"/>
                  </a:lnTo>
                  <a:cubicBezTo>
                    <a:pt x="527260" y="40482"/>
                    <a:pt x="482808" y="21430"/>
                    <a:pt x="462171" y="2381"/>
                  </a:cubicBezTo>
                  <a:lnTo>
                    <a:pt x="3116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78430" y="1905636"/>
            <a:ext cx="2928671" cy="678982"/>
            <a:chOff x="3078430" y="1673407"/>
            <a:chExt cx="2928671" cy="678982"/>
          </a:xfrm>
        </p:grpSpPr>
        <p:grpSp>
          <p:nvGrpSpPr>
            <p:cNvPr id="105" name="组合 104"/>
            <p:cNvGrpSpPr/>
            <p:nvPr/>
          </p:nvGrpSpPr>
          <p:grpSpPr>
            <a:xfrm>
              <a:off x="3166934" y="1827509"/>
              <a:ext cx="2840167" cy="524880"/>
              <a:chOff x="6853576" y="1186802"/>
              <a:chExt cx="2840167" cy="524880"/>
            </a:xfrm>
          </p:grpSpPr>
          <p:sp>
            <p:nvSpPr>
              <p:cNvPr id="106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7297690" y="1186802"/>
                <a:ext cx="1952625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zh-CN" altLang="en-US" sz="1600" b="1" dirty="0" smtClean="0">
                    <a:solidFill>
                      <a:srgbClr val="262626"/>
                    </a:solidFill>
                    <a:latin typeface="微软雅黑" panose="020B0503020204020204" pitchFamily="34" charset="-122"/>
                    <a:sym typeface="Arial" panose="020B0604020202020204" pitchFamily="34" charset="0"/>
                  </a:rPr>
                  <a:t>单击添加标题</a:t>
                </a:r>
                <a:endParaRPr lang="en-US" altLang="zh-CN" sz="1600" b="1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7" name="稻壳儿小白白(http://dwz.cn/Wu2UP)"/>
              <p:cNvSpPr txBox="1">
                <a:spLocks noChangeArrowheads="1"/>
              </p:cNvSpPr>
              <p:nvPr/>
            </p:nvSpPr>
            <p:spPr bwMode="auto">
              <a:xfrm>
                <a:off x="6853576" y="1527532"/>
                <a:ext cx="2840167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zh-CN" altLang="zh-CN" sz="1200" dirty="0">
                    <a:solidFill>
                      <a:srgbClr val="262626"/>
                    </a:solidFill>
                    <a:latin typeface="微软雅黑" panose="020B0503020204020204" pitchFamily="34" charset="-122"/>
                  </a:rPr>
                  <a:t>单击此处编辑您要的内容</a:t>
                </a:r>
                <a:endParaRPr lang="zh-CN" altLang="zh-CN" sz="1200" dirty="0">
                  <a:solidFill>
                    <a:srgbClr val="262626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108" name="TextBox 110"/>
            <p:cNvSpPr txBox="1"/>
            <p:nvPr/>
          </p:nvSpPr>
          <p:spPr>
            <a:xfrm>
              <a:off x="3078430" y="1673407"/>
              <a:ext cx="532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400">
                  <a:solidFill>
                    <a:srgbClr val="5B4470"/>
                  </a:solidFill>
                  <a:latin typeface="Impact" panose="020B0806030902050204" pitchFamily="34" charset="0"/>
                </a:defRPr>
              </a:lvl1pPr>
            </a:lstStyle>
            <a:p>
              <a:r>
                <a:rPr lang="en-US" altLang="zh-CN" sz="2800" dirty="0">
                  <a:solidFill>
                    <a:srgbClr val="262626"/>
                  </a:solidFill>
                </a:rPr>
                <a:t>01</a:t>
              </a:r>
              <a:endParaRPr lang="zh-CN" altLang="en-US" sz="2800" dirty="0">
                <a:solidFill>
                  <a:srgbClr val="262626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1064624" y="4036250"/>
            <a:ext cx="2840167" cy="524880"/>
            <a:chOff x="6853576" y="1186802"/>
            <a:chExt cx="2840167" cy="524880"/>
          </a:xfrm>
        </p:grpSpPr>
        <p:sp>
          <p:nvSpPr>
            <p:cNvPr id="11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7297690" y="1186802"/>
              <a:ext cx="19526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53576" y="1527532"/>
              <a:ext cx="284016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zh-CN" sz="12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单击此处编辑您要的内容</a:t>
              </a:r>
              <a:endParaRPr lang="zh-CN" altLang="zh-CN" sz="12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12" name="TextBox 110"/>
          <p:cNvSpPr txBox="1"/>
          <p:nvPr/>
        </p:nvSpPr>
        <p:spPr>
          <a:xfrm>
            <a:off x="955376" y="3876242"/>
            <a:ext cx="621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5B447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800" dirty="0" smtClean="0">
                <a:solidFill>
                  <a:srgbClr val="262626"/>
                </a:solidFill>
              </a:rPr>
              <a:t>02</a:t>
            </a:r>
            <a:endParaRPr lang="zh-CN" altLang="en-US" sz="2800" dirty="0">
              <a:solidFill>
                <a:srgbClr val="262626"/>
              </a:solidFill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8127736" y="4796634"/>
            <a:ext cx="2840167" cy="524880"/>
            <a:chOff x="6853576" y="1186802"/>
            <a:chExt cx="2840167" cy="524880"/>
          </a:xfrm>
        </p:grpSpPr>
        <p:sp>
          <p:nvSpPr>
            <p:cNvPr id="114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7297690" y="1186802"/>
              <a:ext cx="19526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1600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sz="1600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53576" y="1527532"/>
              <a:ext cx="2840167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zh-CN" sz="1200" dirty="0">
                  <a:solidFill>
                    <a:srgbClr val="262626"/>
                  </a:solidFill>
                  <a:latin typeface="微软雅黑" panose="020B0503020204020204" pitchFamily="34" charset="-122"/>
                </a:rPr>
                <a:t>单击此处编辑您要的内容</a:t>
              </a:r>
              <a:endParaRPr lang="zh-CN" altLang="zh-CN" sz="1200" dirty="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16" name="TextBox 110"/>
          <p:cNvSpPr txBox="1"/>
          <p:nvPr/>
        </p:nvSpPr>
        <p:spPr>
          <a:xfrm>
            <a:off x="7992932" y="4642532"/>
            <a:ext cx="64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5B4470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2800" dirty="0" smtClean="0">
                <a:solidFill>
                  <a:srgbClr val="262626"/>
                </a:solidFill>
              </a:rPr>
              <a:t>03</a:t>
            </a:r>
            <a:endParaRPr lang="zh-CN" altLang="en-US" sz="2800" dirty="0">
              <a:solidFill>
                <a:srgbClr val="262626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45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 bwMode="auto">
          <a:xfrm>
            <a:off x="6433208" y="5014449"/>
            <a:ext cx="1608138" cy="1130300"/>
          </a:xfrm>
          <a:custGeom>
            <a:avLst/>
            <a:gdLst>
              <a:gd name="T0" fmla="*/ 122 w 461"/>
              <a:gd name="T1" fmla="*/ 300 h 324"/>
              <a:gd name="T2" fmla="*/ 66 w 461"/>
              <a:gd name="T3" fmla="*/ 151 h 324"/>
              <a:gd name="T4" fmla="*/ 10 w 461"/>
              <a:gd name="T5" fmla="*/ 32 h 324"/>
              <a:gd name="T6" fmla="*/ 23 w 461"/>
              <a:gd name="T7" fmla="*/ 9 h 324"/>
              <a:gd name="T8" fmla="*/ 366 w 461"/>
              <a:gd name="T9" fmla="*/ 0 h 324"/>
              <a:gd name="T10" fmla="*/ 447 w 461"/>
              <a:gd name="T11" fmla="*/ 199 h 324"/>
              <a:gd name="T12" fmla="*/ 122 w 461"/>
              <a:gd name="T13" fmla="*/ 300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1" h="324">
                <a:moveTo>
                  <a:pt x="122" y="300"/>
                </a:moveTo>
                <a:cubicBezTo>
                  <a:pt x="122" y="300"/>
                  <a:pt x="126" y="246"/>
                  <a:pt x="66" y="151"/>
                </a:cubicBezTo>
                <a:cubicBezTo>
                  <a:pt x="66" y="151"/>
                  <a:pt x="17" y="71"/>
                  <a:pt x="10" y="32"/>
                </a:cubicBezTo>
                <a:cubicBezTo>
                  <a:pt x="10" y="32"/>
                  <a:pt x="0" y="13"/>
                  <a:pt x="23" y="9"/>
                </a:cubicBezTo>
                <a:cubicBezTo>
                  <a:pt x="23" y="9"/>
                  <a:pt x="217" y="85"/>
                  <a:pt x="366" y="0"/>
                </a:cubicBezTo>
                <a:cubicBezTo>
                  <a:pt x="366" y="0"/>
                  <a:pt x="461" y="77"/>
                  <a:pt x="447" y="199"/>
                </a:cubicBezTo>
                <a:cubicBezTo>
                  <a:pt x="447" y="199"/>
                  <a:pt x="322" y="324"/>
                  <a:pt x="122" y="300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Freeform 8"/>
          <p:cNvSpPr/>
          <p:nvPr/>
        </p:nvSpPr>
        <p:spPr bwMode="auto">
          <a:xfrm>
            <a:off x="6453846" y="3898437"/>
            <a:ext cx="1587500" cy="1168400"/>
          </a:xfrm>
          <a:custGeom>
            <a:avLst/>
            <a:gdLst>
              <a:gd name="T0" fmla="*/ 16 w 455"/>
              <a:gd name="T1" fmla="*/ 0 h 335"/>
              <a:gd name="T2" fmla="*/ 361 w 455"/>
              <a:gd name="T3" fmla="*/ 0 h 335"/>
              <a:gd name="T4" fmla="*/ 441 w 455"/>
              <a:gd name="T5" fmla="*/ 214 h 335"/>
              <a:gd name="T6" fmla="*/ 116 w 455"/>
              <a:gd name="T7" fmla="*/ 300 h 335"/>
              <a:gd name="T8" fmla="*/ 79 w 455"/>
              <a:gd name="T9" fmla="*/ 175 h 335"/>
              <a:gd name="T10" fmla="*/ 38 w 455"/>
              <a:gd name="T11" fmla="*/ 105 h 335"/>
              <a:gd name="T12" fmla="*/ 0 w 455"/>
              <a:gd name="T13" fmla="*/ 15 h 335"/>
              <a:gd name="T14" fmla="*/ 16 w 455"/>
              <a:gd name="T15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5" h="335">
                <a:moveTo>
                  <a:pt x="16" y="0"/>
                </a:moveTo>
                <a:cubicBezTo>
                  <a:pt x="16" y="0"/>
                  <a:pt x="175" y="76"/>
                  <a:pt x="361" y="0"/>
                </a:cubicBezTo>
                <a:cubicBezTo>
                  <a:pt x="361" y="0"/>
                  <a:pt x="455" y="77"/>
                  <a:pt x="441" y="214"/>
                </a:cubicBezTo>
                <a:cubicBezTo>
                  <a:pt x="441" y="214"/>
                  <a:pt x="292" y="335"/>
                  <a:pt x="116" y="300"/>
                </a:cubicBezTo>
                <a:cubicBezTo>
                  <a:pt x="116" y="300"/>
                  <a:pt x="110" y="219"/>
                  <a:pt x="79" y="175"/>
                </a:cubicBezTo>
                <a:cubicBezTo>
                  <a:pt x="79" y="175"/>
                  <a:pt x="43" y="119"/>
                  <a:pt x="38" y="105"/>
                </a:cubicBezTo>
                <a:cubicBezTo>
                  <a:pt x="38" y="105"/>
                  <a:pt x="4" y="32"/>
                  <a:pt x="0" y="15"/>
                </a:cubicBezTo>
                <a:cubicBezTo>
                  <a:pt x="0" y="15"/>
                  <a:pt x="0" y="4"/>
                  <a:pt x="16" y="0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Freeform 9"/>
          <p:cNvSpPr/>
          <p:nvPr/>
        </p:nvSpPr>
        <p:spPr bwMode="auto">
          <a:xfrm>
            <a:off x="6444321" y="2755437"/>
            <a:ext cx="1631950" cy="1195388"/>
          </a:xfrm>
          <a:custGeom>
            <a:avLst/>
            <a:gdLst>
              <a:gd name="T0" fmla="*/ 444 w 468"/>
              <a:gd name="T1" fmla="*/ 233 h 343"/>
              <a:gd name="T2" fmla="*/ 363 w 468"/>
              <a:gd name="T3" fmla="*/ 16 h 343"/>
              <a:gd name="T4" fmla="*/ 12 w 468"/>
              <a:gd name="T5" fmla="*/ 0 h 343"/>
              <a:gd name="T6" fmla="*/ 3 w 468"/>
              <a:gd name="T7" fmla="*/ 18 h 343"/>
              <a:gd name="T8" fmla="*/ 52 w 468"/>
              <a:gd name="T9" fmla="*/ 125 h 343"/>
              <a:gd name="T10" fmla="*/ 118 w 468"/>
              <a:gd name="T11" fmla="*/ 306 h 343"/>
              <a:gd name="T12" fmla="*/ 444 w 468"/>
              <a:gd name="T13" fmla="*/ 233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8" h="343">
                <a:moveTo>
                  <a:pt x="444" y="233"/>
                </a:moveTo>
                <a:cubicBezTo>
                  <a:pt x="444" y="233"/>
                  <a:pt x="468" y="107"/>
                  <a:pt x="363" y="16"/>
                </a:cubicBezTo>
                <a:cubicBezTo>
                  <a:pt x="363" y="16"/>
                  <a:pt x="161" y="86"/>
                  <a:pt x="12" y="0"/>
                </a:cubicBezTo>
                <a:cubicBezTo>
                  <a:pt x="12" y="0"/>
                  <a:pt x="0" y="3"/>
                  <a:pt x="3" y="18"/>
                </a:cubicBezTo>
                <a:cubicBezTo>
                  <a:pt x="3" y="18"/>
                  <a:pt x="31" y="100"/>
                  <a:pt x="52" y="125"/>
                </a:cubicBezTo>
                <a:cubicBezTo>
                  <a:pt x="52" y="125"/>
                  <a:pt x="135" y="245"/>
                  <a:pt x="118" y="306"/>
                </a:cubicBezTo>
                <a:cubicBezTo>
                  <a:pt x="118" y="306"/>
                  <a:pt x="261" y="343"/>
                  <a:pt x="444" y="233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Freeform 10"/>
          <p:cNvSpPr/>
          <p:nvPr/>
        </p:nvSpPr>
        <p:spPr bwMode="auto">
          <a:xfrm>
            <a:off x="6439558" y="1607674"/>
            <a:ext cx="1579563" cy="1165225"/>
          </a:xfrm>
          <a:custGeom>
            <a:avLst/>
            <a:gdLst>
              <a:gd name="T0" fmla="*/ 14 w 453"/>
              <a:gd name="T1" fmla="*/ 0 h 334"/>
              <a:gd name="T2" fmla="*/ 354 w 453"/>
              <a:gd name="T3" fmla="*/ 30 h 334"/>
              <a:gd name="T4" fmla="*/ 381 w 453"/>
              <a:gd name="T5" fmla="*/ 53 h 334"/>
              <a:gd name="T6" fmla="*/ 444 w 453"/>
              <a:gd name="T7" fmla="*/ 252 h 334"/>
              <a:gd name="T8" fmla="*/ 121 w 453"/>
              <a:gd name="T9" fmla="*/ 306 h 334"/>
              <a:gd name="T10" fmla="*/ 72 w 453"/>
              <a:gd name="T11" fmla="*/ 154 h 334"/>
              <a:gd name="T12" fmla="*/ 5 w 453"/>
              <a:gd name="T13" fmla="*/ 16 h 334"/>
              <a:gd name="T14" fmla="*/ 14 w 453"/>
              <a:gd name="T15" fmla="*/ 0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3" h="334">
                <a:moveTo>
                  <a:pt x="14" y="0"/>
                </a:moveTo>
                <a:cubicBezTo>
                  <a:pt x="14" y="0"/>
                  <a:pt x="163" y="92"/>
                  <a:pt x="354" y="30"/>
                </a:cubicBezTo>
                <a:cubicBezTo>
                  <a:pt x="354" y="30"/>
                  <a:pt x="366" y="37"/>
                  <a:pt x="381" y="53"/>
                </a:cubicBezTo>
                <a:cubicBezTo>
                  <a:pt x="410" y="85"/>
                  <a:pt x="453" y="149"/>
                  <a:pt x="444" y="252"/>
                </a:cubicBezTo>
                <a:cubicBezTo>
                  <a:pt x="444" y="252"/>
                  <a:pt x="263" y="334"/>
                  <a:pt x="121" y="306"/>
                </a:cubicBezTo>
                <a:cubicBezTo>
                  <a:pt x="121" y="306"/>
                  <a:pt x="122" y="216"/>
                  <a:pt x="72" y="154"/>
                </a:cubicBezTo>
                <a:cubicBezTo>
                  <a:pt x="72" y="154"/>
                  <a:pt x="18" y="74"/>
                  <a:pt x="5" y="16"/>
                </a:cubicBezTo>
                <a:cubicBezTo>
                  <a:pt x="5" y="16"/>
                  <a:pt x="0" y="3"/>
                  <a:pt x="14" y="0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>
            <a:off x="7820683" y="1185399"/>
            <a:ext cx="2046288" cy="1217613"/>
          </a:xfrm>
          <a:custGeom>
            <a:avLst/>
            <a:gdLst>
              <a:gd name="T0" fmla="*/ 0 w 587"/>
              <a:gd name="T1" fmla="*/ 137 h 349"/>
              <a:gd name="T2" fmla="*/ 191 w 587"/>
              <a:gd name="T3" fmla="*/ 73 h 349"/>
              <a:gd name="T4" fmla="*/ 479 w 587"/>
              <a:gd name="T5" fmla="*/ 43 h 349"/>
              <a:gd name="T6" fmla="*/ 422 w 587"/>
              <a:gd name="T7" fmla="*/ 258 h 349"/>
              <a:gd name="T8" fmla="*/ 244 w 587"/>
              <a:gd name="T9" fmla="*/ 285 h 349"/>
              <a:gd name="T10" fmla="*/ 112 w 587"/>
              <a:gd name="T11" fmla="*/ 349 h 349"/>
              <a:gd name="T12" fmla="*/ 0 w 587"/>
              <a:gd name="T13" fmla="*/ 137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349">
                <a:moveTo>
                  <a:pt x="0" y="137"/>
                </a:moveTo>
                <a:cubicBezTo>
                  <a:pt x="0" y="137"/>
                  <a:pt x="96" y="117"/>
                  <a:pt x="191" y="73"/>
                </a:cubicBezTo>
                <a:cubicBezTo>
                  <a:pt x="191" y="73"/>
                  <a:pt x="366" y="0"/>
                  <a:pt x="479" y="43"/>
                </a:cubicBezTo>
                <a:cubicBezTo>
                  <a:pt x="479" y="43"/>
                  <a:pt x="587" y="104"/>
                  <a:pt x="422" y="258"/>
                </a:cubicBezTo>
                <a:cubicBezTo>
                  <a:pt x="422" y="258"/>
                  <a:pt x="343" y="237"/>
                  <a:pt x="244" y="285"/>
                </a:cubicBezTo>
                <a:cubicBezTo>
                  <a:pt x="244" y="285"/>
                  <a:pt x="142" y="331"/>
                  <a:pt x="112" y="349"/>
                </a:cubicBezTo>
                <a:cubicBezTo>
                  <a:pt x="112" y="349"/>
                  <a:pt x="115" y="206"/>
                  <a:pt x="0" y="137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Freeform 13"/>
          <p:cNvSpPr/>
          <p:nvPr/>
        </p:nvSpPr>
        <p:spPr bwMode="auto">
          <a:xfrm>
            <a:off x="7834971" y="2074399"/>
            <a:ext cx="2301875" cy="1368425"/>
          </a:xfrm>
          <a:custGeom>
            <a:avLst/>
            <a:gdLst>
              <a:gd name="T0" fmla="*/ 0 w 660"/>
              <a:gd name="T1" fmla="*/ 197 h 392"/>
              <a:gd name="T2" fmla="*/ 220 w 660"/>
              <a:gd name="T3" fmla="*/ 85 h 392"/>
              <a:gd name="T4" fmla="*/ 416 w 660"/>
              <a:gd name="T5" fmla="*/ 8 h 392"/>
              <a:gd name="T6" fmla="*/ 600 w 660"/>
              <a:gd name="T7" fmla="*/ 26 h 392"/>
              <a:gd name="T8" fmla="*/ 552 w 660"/>
              <a:gd name="T9" fmla="*/ 172 h 392"/>
              <a:gd name="T10" fmla="*/ 345 w 660"/>
              <a:gd name="T11" fmla="*/ 226 h 392"/>
              <a:gd name="T12" fmla="*/ 111 w 660"/>
              <a:gd name="T13" fmla="*/ 392 h 392"/>
              <a:gd name="T14" fmla="*/ 0 w 660"/>
              <a:gd name="T15" fmla="*/ 197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0" h="392">
                <a:moveTo>
                  <a:pt x="0" y="197"/>
                </a:moveTo>
                <a:cubicBezTo>
                  <a:pt x="0" y="197"/>
                  <a:pt x="158" y="128"/>
                  <a:pt x="220" y="85"/>
                </a:cubicBezTo>
                <a:cubicBezTo>
                  <a:pt x="220" y="85"/>
                  <a:pt x="338" y="16"/>
                  <a:pt x="416" y="8"/>
                </a:cubicBezTo>
                <a:cubicBezTo>
                  <a:pt x="416" y="8"/>
                  <a:pt x="530" y="0"/>
                  <a:pt x="600" y="26"/>
                </a:cubicBezTo>
                <a:cubicBezTo>
                  <a:pt x="600" y="26"/>
                  <a:pt x="660" y="81"/>
                  <a:pt x="552" y="172"/>
                </a:cubicBezTo>
                <a:cubicBezTo>
                  <a:pt x="552" y="172"/>
                  <a:pt x="442" y="171"/>
                  <a:pt x="345" y="226"/>
                </a:cubicBezTo>
                <a:cubicBezTo>
                  <a:pt x="345" y="226"/>
                  <a:pt x="127" y="372"/>
                  <a:pt x="111" y="392"/>
                </a:cubicBezTo>
                <a:cubicBezTo>
                  <a:pt x="111" y="392"/>
                  <a:pt x="104" y="258"/>
                  <a:pt x="0" y="197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Freeform 15"/>
          <p:cNvSpPr/>
          <p:nvPr/>
        </p:nvSpPr>
        <p:spPr bwMode="auto">
          <a:xfrm>
            <a:off x="7834971" y="2674474"/>
            <a:ext cx="2570163" cy="1800225"/>
          </a:xfrm>
          <a:custGeom>
            <a:avLst/>
            <a:gdLst>
              <a:gd name="T0" fmla="*/ 108 w 737"/>
              <a:gd name="T1" fmla="*/ 516 h 516"/>
              <a:gd name="T2" fmla="*/ 218 w 737"/>
              <a:gd name="T3" fmla="*/ 420 h 516"/>
              <a:gd name="T4" fmla="*/ 331 w 737"/>
              <a:gd name="T5" fmla="*/ 318 h 516"/>
              <a:gd name="T6" fmla="*/ 472 w 737"/>
              <a:gd name="T7" fmla="*/ 222 h 516"/>
              <a:gd name="T8" fmla="*/ 635 w 737"/>
              <a:gd name="T9" fmla="*/ 190 h 516"/>
              <a:gd name="T10" fmla="*/ 685 w 737"/>
              <a:gd name="T11" fmla="*/ 54 h 516"/>
              <a:gd name="T12" fmla="*/ 510 w 737"/>
              <a:gd name="T13" fmla="*/ 20 h 516"/>
              <a:gd name="T14" fmla="*/ 274 w 737"/>
              <a:gd name="T15" fmla="*/ 140 h 516"/>
              <a:gd name="T16" fmla="*/ 0 w 737"/>
              <a:gd name="T17" fmla="*/ 330 h 516"/>
              <a:gd name="T18" fmla="*/ 108 w 737"/>
              <a:gd name="T19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7" h="516">
                <a:moveTo>
                  <a:pt x="108" y="516"/>
                </a:moveTo>
                <a:cubicBezTo>
                  <a:pt x="108" y="516"/>
                  <a:pt x="202" y="436"/>
                  <a:pt x="218" y="420"/>
                </a:cubicBezTo>
                <a:cubicBezTo>
                  <a:pt x="218" y="420"/>
                  <a:pt x="317" y="325"/>
                  <a:pt x="331" y="318"/>
                </a:cubicBezTo>
                <a:cubicBezTo>
                  <a:pt x="331" y="318"/>
                  <a:pt x="426" y="231"/>
                  <a:pt x="472" y="222"/>
                </a:cubicBezTo>
                <a:cubicBezTo>
                  <a:pt x="472" y="222"/>
                  <a:pt x="574" y="183"/>
                  <a:pt x="635" y="190"/>
                </a:cubicBezTo>
                <a:cubicBezTo>
                  <a:pt x="635" y="190"/>
                  <a:pt x="737" y="108"/>
                  <a:pt x="685" y="54"/>
                </a:cubicBezTo>
                <a:cubicBezTo>
                  <a:pt x="685" y="54"/>
                  <a:pt x="600" y="0"/>
                  <a:pt x="510" y="20"/>
                </a:cubicBezTo>
                <a:cubicBezTo>
                  <a:pt x="510" y="20"/>
                  <a:pt x="388" y="46"/>
                  <a:pt x="274" y="140"/>
                </a:cubicBezTo>
                <a:cubicBezTo>
                  <a:pt x="274" y="140"/>
                  <a:pt x="45" y="327"/>
                  <a:pt x="0" y="330"/>
                </a:cubicBezTo>
                <a:cubicBezTo>
                  <a:pt x="0" y="330"/>
                  <a:pt x="96" y="398"/>
                  <a:pt x="108" y="516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Freeform 17"/>
          <p:cNvSpPr/>
          <p:nvPr/>
        </p:nvSpPr>
        <p:spPr bwMode="auto">
          <a:xfrm>
            <a:off x="7820682" y="3383287"/>
            <a:ext cx="2717935" cy="2143925"/>
          </a:xfrm>
          <a:custGeom>
            <a:avLst/>
            <a:gdLst>
              <a:gd name="T0" fmla="*/ 761 w 794"/>
              <a:gd name="T1" fmla="*/ 63 h 657"/>
              <a:gd name="T2" fmla="*/ 470 w 794"/>
              <a:gd name="T3" fmla="*/ 93 h 657"/>
              <a:gd name="T4" fmla="*/ 330 w 794"/>
              <a:gd name="T5" fmla="*/ 201 h 657"/>
              <a:gd name="T6" fmla="*/ 0 w 794"/>
              <a:gd name="T7" fmla="*/ 492 h 657"/>
              <a:gd name="T8" fmla="*/ 109 w 794"/>
              <a:gd name="T9" fmla="*/ 657 h 657"/>
              <a:gd name="T10" fmla="*/ 250 w 794"/>
              <a:gd name="T11" fmla="*/ 497 h 657"/>
              <a:gd name="T12" fmla="*/ 366 w 794"/>
              <a:gd name="T13" fmla="*/ 365 h 657"/>
              <a:gd name="T14" fmla="*/ 704 w 794"/>
              <a:gd name="T15" fmla="*/ 197 h 657"/>
              <a:gd name="T16" fmla="*/ 761 w 794"/>
              <a:gd name="T17" fmla="*/ 63 h 657"/>
              <a:gd name="connsiteX0" fmla="*/ 9584 w 9817"/>
              <a:gd name="connsiteY0" fmla="*/ 318 h 9359"/>
              <a:gd name="connsiteX1" fmla="*/ 5919 w 9817"/>
              <a:gd name="connsiteY1" fmla="*/ 775 h 9359"/>
              <a:gd name="connsiteX2" fmla="*/ 4156 w 9817"/>
              <a:gd name="connsiteY2" fmla="*/ 2418 h 9359"/>
              <a:gd name="connsiteX3" fmla="*/ 0 w 9817"/>
              <a:gd name="connsiteY3" fmla="*/ 6848 h 9359"/>
              <a:gd name="connsiteX4" fmla="*/ 1373 w 9817"/>
              <a:gd name="connsiteY4" fmla="*/ 9359 h 9359"/>
              <a:gd name="connsiteX5" fmla="*/ 3149 w 9817"/>
              <a:gd name="connsiteY5" fmla="*/ 6924 h 9359"/>
              <a:gd name="connsiteX6" fmla="*/ 4610 w 9817"/>
              <a:gd name="connsiteY6" fmla="*/ 4915 h 9359"/>
              <a:gd name="connsiteX7" fmla="*/ 8866 w 9817"/>
              <a:gd name="connsiteY7" fmla="*/ 2357 h 9359"/>
              <a:gd name="connsiteX8" fmla="*/ 9584 w 9817"/>
              <a:gd name="connsiteY8" fmla="*/ 318 h 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17" h="9359">
                <a:moveTo>
                  <a:pt x="9584" y="318"/>
                </a:moveTo>
                <a:cubicBezTo>
                  <a:pt x="9584" y="318"/>
                  <a:pt x="7544" y="-641"/>
                  <a:pt x="5919" y="775"/>
                </a:cubicBezTo>
                <a:cubicBezTo>
                  <a:pt x="5919" y="775"/>
                  <a:pt x="4647" y="1794"/>
                  <a:pt x="4156" y="2418"/>
                </a:cubicBezTo>
                <a:cubicBezTo>
                  <a:pt x="4156" y="2418"/>
                  <a:pt x="1423" y="5995"/>
                  <a:pt x="0" y="6848"/>
                </a:cubicBezTo>
                <a:cubicBezTo>
                  <a:pt x="0" y="6848"/>
                  <a:pt x="1020" y="7365"/>
                  <a:pt x="1373" y="9359"/>
                </a:cubicBezTo>
                <a:cubicBezTo>
                  <a:pt x="1373" y="9359"/>
                  <a:pt x="2859" y="7441"/>
                  <a:pt x="3149" y="6924"/>
                </a:cubicBezTo>
                <a:cubicBezTo>
                  <a:pt x="3149" y="6924"/>
                  <a:pt x="4370" y="5189"/>
                  <a:pt x="4610" y="4915"/>
                </a:cubicBezTo>
                <a:cubicBezTo>
                  <a:pt x="4610" y="4915"/>
                  <a:pt x="5856" y="2647"/>
                  <a:pt x="8866" y="2357"/>
                </a:cubicBezTo>
                <a:cubicBezTo>
                  <a:pt x="8866" y="2357"/>
                  <a:pt x="10385" y="1126"/>
                  <a:pt x="9584" y="318"/>
                </a:cubicBezTo>
                <a:close/>
              </a:path>
            </a:pathLst>
          </a:custGeom>
          <a:solidFill>
            <a:srgbClr val="2E80C3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Freeform 19"/>
          <p:cNvSpPr/>
          <p:nvPr/>
        </p:nvSpPr>
        <p:spPr bwMode="auto">
          <a:xfrm>
            <a:off x="9184346" y="4404849"/>
            <a:ext cx="1230313" cy="1192213"/>
          </a:xfrm>
          <a:custGeom>
            <a:avLst/>
            <a:gdLst>
              <a:gd name="T0" fmla="*/ 0 w 353"/>
              <a:gd name="T1" fmla="*/ 98 h 342"/>
              <a:gd name="T2" fmla="*/ 112 w 353"/>
              <a:gd name="T3" fmla="*/ 342 h 342"/>
              <a:gd name="T4" fmla="*/ 241 w 353"/>
              <a:gd name="T5" fmla="*/ 342 h 342"/>
              <a:gd name="T6" fmla="*/ 353 w 353"/>
              <a:gd name="T7" fmla="*/ 86 h 342"/>
              <a:gd name="T8" fmla="*/ 312 w 353"/>
              <a:gd name="T9" fmla="*/ 86 h 342"/>
              <a:gd name="T10" fmla="*/ 302 w 353"/>
              <a:gd name="T11" fmla="*/ 74 h 342"/>
              <a:gd name="T12" fmla="*/ 260 w 353"/>
              <a:gd name="T13" fmla="*/ 55 h 342"/>
              <a:gd name="T14" fmla="*/ 207 w 353"/>
              <a:gd name="T15" fmla="*/ 97 h 342"/>
              <a:gd name="T16" fmla="*/ 191 w 353"/>
              <a:gd name="T17" fmla="*/ 75 h 342"/>
              <a:gd name="T18" fmla="*/ 158 w 353"/>
              <a:gd name="T19" fmla="*/ 59 h 342"/>
              <a:gd name="T20" fmla="*/ 99 w 353"/>
              <a:gd name="T21" fmla="*/ 86 h 342"/>
              <a:gd name="T22" fmla="*/ 61 w 353"/>
              <a:gd name="T23" fmla="*/ 64 h 342"/>
              <a:gd name="T24" fmla="*/ 20 w 353"/>
              <a:gd name="T25" fmla="*/ 107 h 342"/>
              <a:gd name="T26" fmla="*/ 0 w 353"/>
              <a:gd name="T27" fmla="*/ 98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3" h="342">
                <a:moveTo>
                  <a:pt x="0" y="98"/>
                </a:moveTo>
                <a:cubicBezTo>
                  <a:pt x="112" y="342"/>
                  <a:pt x="112" y="342"/>
                  <a:pt x="112" y="342"/>
                </a:cubicBezTo>
                <a:cubicBezTo>
                  <a:pt x="241" y="342"/>
                  <a:pt x="241" y="342"/>
                  <a:pt x="241" y="342"/>
                </a:cubicBezTo>
                <a:cubicBezTo>
                  <a:pt x="353" y="86"/>
                  <a:pt x="353" y="86"/>
                  <a:pt x="353" y="86"/>
                </a:cubicBezTo>
                <a:cubicBezTo>
                  <a:pt x="353" y="86"/>
                  <a:pt x="325" y="93"/>
                  <a:pt x="312" y="86"/>
                </a:cubicBezTo>
                <a:cubicBezTo>
                  <a:pt x="312" y="86"/>
                  <a:pt x="308" y="84"/>
                  <a:pt x="302" y="74"/>
                </a:cubicBezTo>
                <a:cubicBezTo>
                  <a:pt x="302" y="74"/>
                  <a:pt x="280" y="23"/>
                  <a:pt x="260" y="55"/>
                </a:cubicBezTo>
                <a:cubicBezTo>
                  <a:pt x="260" y="55"/>
                  <a:pt x="255" y="124"/>
                  <a:pt x="207" y="97"/>
                </a:cubicBezTo>
                <a:cubicBezTo>
                  <a:pt x="207" y="97"/>
                  <a:pt x="197" y="92"/>
                  <a:pt x="191" y="75"/>
                </a:cubicBezTo>
                <a:cubicBezTo>
                  <a:pt x="191" y="75"/>
                  <a:pt x="174" y="26"/>
                  <a:pt x="158" y="59"/>
                </a:cubicBezTo>
                <a:cubicBezTo>
                  <a:pt x="158" y="59"/>
                  <a:pt x="133" y="138"/>
                  <a:pt x="99" y="86"/>
                </a:cubicBezTo>
                <a:cubicBezTo>
                  <a:pt x="99" y="86"/>
                  <a:pt x="79" y="0"/>
                  <a:pt x="61" y="64"/>
                </a:cubicBezTo>
                <a:cubicBezTo>
                  <a:pt x="61" y="64"/>
                  <a:pt x="56" y="129"/>
                  <a:pt x="20" y="107"/>
                </a:cubicBezTo>
                <a:cubicBezTo>
                  <a:pt x="20" y="107"/>
                  <a:pt x="3" y="96"/>
                  <a:pt x="0" y="98"/>
                </a:cubicBezTo>
                <a:close/>
              </a:path>
            </a:pathLst>
          </a:custGeom>
          <a:gradFill flip="none" rotWithShape="1">
            <a:gsLst>
              <a:gs pos="15000">
                <a:srgbClr val="C17C43"/>
              </a:gs>
              <a:gs pos="25000">
                <a:srgbClr val="DEB99A"/>
              </a:gs>
              <a:gs pos="68000">
                <a:srgbClr val="D3A37B"/>
              </a:gs>
              <a:gs pos="38000">
                <a:srgbClr val="EEDACA"/>
              </a:gs>
            </a:gsLst>
            <a:lin ang="204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0"/>
          <p:cNvSpPr/>
          <p:nvPr/>
        </p:nvSpPr>
        <p:spPr bwMode="auto">
          <a:xfrm>
            <a:off x="10125733" y="3455524"/>
            <a:ext cx="669925" cy="1296988"/>
          </a:xfrm>
          <a:custGeom>
            <a:avLst/>
            <a:gdLst>
              <a:gd name="T0" fmla="*/ 91 w 192"/>
              <a:gd name="T1" fmla="*/ 348 h 372"/>
              <a:gd name="T2" fmla="*/ 29 w 192"/>
              <a:gd name="T3" fmla="*/ 326 h 372"/>
              <a:gd name="T4" fmla="*/ 5 w 192"/>
              <a:gd name="T5" fmla="*/ 313 h 372"/>
              <a:gd name="T6" fmla="*/ 97 w 192"/>
              <a:gd name="T7" fmla="*/ 43 h 372"/>
              <a:gd name="T8" fmla="*/ 100 w 192"/>
              <a:gd name="T9" fmla="*/ 0 h 372"/>
              <a:gd name="T10" fmla="*/ 188 w 192"/>
              <a:gd name="T11" fmla="*/ 106 h 372"/>
              <a:gd name="T12" fmla="*/ 176 w 192"/>
              <a:gd name="T13" fmla="*/ 149 h 372"/>
              <a:gd name="T14" fmla="*/ 91 w 192"/>
              <a:gd name="T15" fmla="*/ 348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2" h="372">
                <a:moveTo>
                  <a:pt x="91" y="348"/>
                </a:moveTo>
                <a:cubicBezTo>
                  <a:pt x="91" y="348"/>
                  <a:pt x="45" y="372"/>
                  <a:pt x="29" y="326"/>
                </a:cubicBezTo>
                <a:cubicBezTo>
                  <a:pt x="29" y="326"/>
                  <a:pt x="18" y="305"/>
                  <a:pt x="5" y="313"/>
                </a:cubicBezTo>
                <a:cubicBezTo>
                  <a:pt x="5" y="313"/>
                  <a:pt x="0" y="169"/>
                  <a:pt x="97" y="43"/>
                </a:cubicBezTo>
                <a:cubicBezTo>
                  <a:pt x="97" y="43"/>
                  <a:pt x="110" y="23"/>
                  <a:pt x="100" y="0"/>
                </a:cubicBezTo>
                <a:cubicBezTo>
                  <a:pt x="100" y="0"/>
                  <a:pt x="134" y="22"/>
                  <a:pt x="188" y="106"/>
                </a:cubicBezTo>
                <a:cubicBezTo>
                  <a:pt x="188" y="106"/>
                  <a:pt x="192" y="124"/>
                  <a:pt x="176" y="149"/>
                </a:cubicBezTo>
                <a:cubicBezTo>
                  <a:pt x="176" y="149"/>
                  <a:pt x="119" y="214"/>
                  <a:pt x="91" y="348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1"/>
          <p:cNvSpPr/>
          <p:nvPr/>
        </p:nvSpPr>
        <p:spPr bwMode="auto">
          <a:xfrm>
            <a:off x="9574871" y="5597062"/>
            <a:ext cx="449263" cy="498475"/>
          </a:xfrm>
          <a:custGeom>
            <a:avLst/>
            <a:gdLst>
              <a:gd name="T0" fmla="*/ 129 w 129"/>
              <a:gd name="T1" fmla="*/ 0 h 143"/>
              <a:gd name="T2" fmla="*/ 0 w 129"/>
              <a:gd name="T3" fmla="*/ 0 h 143"/>
              <a:gd name="T4" fmla="*/ 51 w 129"/>
              <a:gd name="T5" fmla="*/ 113 h 143"/>
              <a:gd name="T6" fmla="*/ 81 w 129"/>
              <a:gd name="T7" fmla="*/ 113 h 143"/>
              <a:gd name="T8" fmla="*/ 129 w 129"/>
              <a:gd name="T9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143">
                <a:moveTo>
                  <a:pt x="129" y="0"/>
                </a:moveTo>
                <a:cubicBezTo>
                  <a:pt x="0" y="0"/>
                  <a:pt x="0" y="0"/>
                  <a:pt x="0" y="0"/>
                </a:cubicBezTo>
                <a:cubicBezTo>
                  <a:pt x="51" y="113"/>
                  <a:pt x="51" y="113"/>
                  <a:pt x="51" y="113"/>
                </a:cubicBezTo>
                <a:cubicBezTo>
                  <a:pt x="51" y="113"/>
                  <a:pt x="65" y="143"/>
                  <a:pt x="81" y="113"/>
                </a:cubicBezTo>
                <a:lnTo>
                  <a:pt x="129" y="0"/>
                </a:lnTo>
                <a:close/>
              </a:path>
            </a:pathLst>
          </a:custGeom>
          <a:gradFill flip="none" rotWithShape="1">
            <a:gsLst>
              <a:gs pos="17000">
                <a:srgbClr val="ADAEAB"/>
              </a:gs>
              <a:gs pos="47000">
                <a:schemeClr val="tx1">
                  <a:lumMod val="95000"/>
                  <a:lumOff val="5000"/>
                </a:schemeClr>
              </a:gs>
              <a:gs pos="100000">
                <a:srgbClr val="39363A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22"/>
          <p:cNvSpPr/>
          <p:nvPr/>
        </p:nvSpPr>
        <p:spPr bwMode="auto">
          <a:xfrm>
            <a:off x="9776483" y="2863387"/>
            <a:ext cx="841375" cy="1893888"/>
          </a:xfrm>
          <a:custGeom>
            <a:avLst/>
            <a:gdLst>
              <a:gd name="T0" fmla="*/ 101 w 241"/>
              <a:gd name="T1" fmla="*/ 482 h 543"/>
              <a:gd name="T2" fmla="*/ 83 w 241"/>
              <a:gd name="T3" fmla="*/ 497 h 543"/>
              <a:gd name="T4" fmla="*/ 55 w 241"/>
              <a:gd name="T5" fmla="*/ 539 h 543"/>
              <a:gd name="T6" fmla="*/ 22 w 241"/>
              <a:gd name="T7" fmla="*/ 499 h 543"/>
              <a:gd name="T8" fmla="*/ 3 w 241"/>
              <a:gd name="T9" fmla="*/ 478 h 543"/>
              <a:gd name="T10" fmla="*/ 82 w 241"/>
              <a:gd name="T11" fmla="*/ 128 h 543"/>
              <a:gd name="T12" fmla="*/ 128 w 241"/>
              <a:gd name="T13" fmla="*/ 55 h 543"/>
              <a:gd name="T14" fmla="*/ 128 w 241"/>
              <a:gd name="T15" fmla="*/ 0 h 543"/>
              <a:gd name="T16" fmla="*/ 207 w 241"/>
              <a:gd name="T17" fmla="*/ 84 h 543"/>
              <a:gd name="T18" fmla="*/ 213 w 241"/>
              <a:gd name="T19" fmla="*/ 149 h 543"/>
              <a:gd name="T20" fmla="*/ 157 w 241"/>
              <a:gd name="T21" fmla="*/ 242 h 543"/>
              <a:gd name="T22" fmla="*/ 101 w 241"/>
              <a:gd name="T23" fmla="*/ 482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1" h="543">
                <a:moveTo>
                  <a:pt x="101" y="482"/>
                </a:moveTo>
                <a:cubicBezTo>
                  <a:pt x="101" y="482"/>
                  <a:pt x="85" y="487"/>
                  <a:pt x="83" y="497"/>
                </a:cubicBezTo>
                <a:cubicBezTo>
                  <a:pt x="83" y="497"/>
                  <a:pt x="78" y="543"/>
                  <a:pt x="55" y="539"/>
                </a:cubicBezTo>
                <a:cubicBezTo>
                  <a:pt x="55" y="539"/>
                  <a:pt x="27" y="539"/>
                  <a:pt x="22" y="499"/>
                </a:cubicBezTo>
                <a:cubicBezTo>
                  <a:pt x="22" y="499"/>
                  <a:pt x="14" y="479"/>
                  <a:pt x="3" y="478"/>
                </a:cubicBezTo>
                <a:cubicBezTo>
                  <a:pt x="3" y="478"/>
                  <a:pt x="0" y="279"/>
                  <a:pt x="82" y="128"/>
                </a:cubicBezTo>
                <a:cubicBezTo>
                  <a:pt x="82" y="128"/>
                  <a:pt x="118" y="69"/>
                  <a:pt x="128" y="55"/>
                </a:cubicBezTo>
                <a:cubicBezTo>
                  <a:pt x="128" y="55"/>
                  <a:pt x="147" y="38"/>
                  <a:pt x="128" y="0"/>
                </a:cubicBezTo>
                <a:cubicBezTo>
                  <a:pt x="128" y="0"/>
                  <a:pt x="172" y="30"/>
                  <a:pt x="207" y="84"/>
                </a:cubicBezTo>
                <a:cubicBezTo>
                  <a:pt x="207" y="84"/>
                  <a:pt x="241" y="120"/>
                  <a:pt x="213" y="149"/>
                </a:cubicBezTo>
                <a:cubicBezTo>
                  <a:pt x="213" y="149"/>
                  <a:pt x="169" y="212"/>
                  <a:pt x="157" y="242"/>
                </a:cubicBezTo>
                <a:cubicBezTo>
                  <a:pt x="157" y="242"/>
                  <a:pt x="105" y="335"/>
                  <a:pt x="101" y="482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23"/>
          <p:cNvSpPr/>
          <p:nvPr/>
        </p:nvSpPr>
        <p:spPr bwMode="auto">
          <a:xfrm>
            <a:off x="9390721" y="2166474"/>
            <a:ext cx="976313" cy="2593975"/>
          </a:xfrm>
          <a:custGeom>
            <a:avLst/>
            <a:gdLst>
              <a:gd name="T0" fmla="*/ 15 w 280"/>
              <a:gd name="T1" fmla="*/ 678 h 744"/>
              <a:gd name="T2" fmla="*/ 40 w 280"/>
              <a:gd name="T3" fmla="*/ 703 h 744"/>
              <a:gd name="T4" fmla="*/ 64 w 280"/>
              <a:gd name="T5" fmla="*/ 739 h 744"/>
              <a:gd name="T6" fmla="*/ 86 w 280"/>
              <a:gd name="T7" fmla="*/ 716 h 744"/>
              <a:gd name="T8" fmla="*/ 110 w 280"/>
              <a:gd name="T9" fmla="*/ 678 h 744"/>
              <a:gd name="T10" fmla="*/ 136 w 280"/>
              <a:gd name="T11" fmla="*/ 417 h 744"/>
              <a:gd name="T12" fmla="*/ 248 w 280"/>
              <a:gd name="T13" fmla="*/ 187 h 744"/>
              <a:gd name="T14" fmla="*/ 258 w 280"/>
              <a:gd name="T15" fmla="*/ 126 h 744"/>
              <a:gd name="T16" fmla="*/ 154 w 280"/>
              <a:gd name="T17" fmla="*/ 0 h 744"/>
              <a:gd name="T18" fmla="*/ 144 w 280"/>
              <a:gd name="T19" fmla="*/ 82 h 744"/>
              <a:gd name="T20" fmla="*/ 30 w 280"/>
              <a:gd name="T21" fmla="*/ 342 h 744"/>
              <a:gd name="T22" fmla="*/ 15 w 280"/>
              <a:gd name="T23" fmla="*/ 678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0" h="744">
                <a:moveTo>
                  <a:pt x="15" y="678"/>
                </a:moveTo>
                <a:cubicBezTo>
                  <a:pt x="15" y="678"/>
                  <a:pt x="33" y="676"/>
                  <a:pt x="40" y="703"/>
                </a:cubicBezTo>
                <a:cubicBezTo>
                  <a:pt x="40" y="703"/>
                  <a:pt x="46" y="744"/>
                  <a:pt x="64" y="739"/>
                </a:cubicBezTo>
                <a:cubicBezTo>
                  <a:pt x="64" y="739"/>
                  <a:pt x="76" y="744"/>
                  <a:pt x="86" y="716"/>
                </a:cubicBezTo>
                <a:cubicBezTo>
                  <a:pt x="86" y="716"/>
                  <a:pt x="92" y="682"/>
                  <a:pt x="110" y="678"/>
                </a:cubicBezTo>
                <a:cubicBezTo>
                  <a:pt x="110" y="678"/>
                  <a:pt x="106" y="484"/>
                  <a:pt x="136" y="417"/>
                </a:cubicBezTo>
                <a:cubicBezTo>
                  <a:pt x="136" y="417"/>
                  <a:pt x="186" y="268"/>
                  <a:pt x="248" y="187"/>
                </a:cubicBezTo>
                <a:cubicBezTo>
                  <a:pt x="248" y="187"/>
                  <a:pt x="280" y="157"/>
                  <a:pt x="258" y="126"/>
                </a:cubicBezTo>
                <a:cubicBezTo>
                  <a:pt x="258" y="126"/>
                  <a:pt x="182" y="11"/>
                  <a:pt x="154" y="0"/>
                </a:cubicBezTo>
                <a:cubicBezTo>
                  <a:pt x="154" y="0"/>
                  <a:pt x="175" y="42"/>
                  <a:pt x="144" y="82"/>
                </a:cubicBezTo>
                <a:cubicBezTo>
                  <a:pt x="114" y="121"/>
                  <a:pt x="57" y="240"/>
                  <a:pt x="30" y="342"/>
                </a:cubicBezTo>
                <a:cubicBezTo>
                  <a:pt x="30" y="342"/>
                  <a:pt x="0" y="440"/>
                  <a:pt x="15" y="678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24"/>
          <p:cNvSpPr/>
          <p:nvPr/>
        </p:nvSpPr>
        <p:spPr bwMode="auto">
          <a:xfrm>
            <a:off x="8857321" y="1336212"/>
            <a:ext cx="1209675" cy="3451225"/>
          </a:xfrm>
          <a:custGeom>
            <a:avLst/>
            <a:gdLst>
              <a:gd name="T0" fmla="*/ 168 w 347"/>
              <a:gd name="T1" fmla="*/ 916 h 990"/>
              <a:gd name="T2" fmla="*/ 149 w 347"/>
              <a:gd name="T3" fmla="*/ 948 h 990"/>
              <a:gd name="T4" fmla="*/ 117 w 347"/>
              <a:gd name="T5" fmla="*/ 981 h 990"/>
              <a:gd name="T6" fmla="*/ 67 w 347"/>
              <a:gd name="T7" fmla="*/ 894 h 990"/>
              <a:gd name="T8" fmla="*/ 67 w 347"/>
              <a:gd name="T9" fmla="*/ 402 h 990"/>
              <a:gd name="T10" fmla="*/ 195 w 347"/>
              <a:gd name="T11" fmla="*/ 78 h 990"/>
              <a:gd name="T12" fmla="*/ 182 w 347"/>
              <a:gd name="T13" fmla="*/ 0 h 990"/>
              <a:gd name="T14" fmla="*/ 303 w 347"/>
              <a:gd name="T15" fmla="*/ 137 h 990"/>
              <a:gd name="T16" fmla="*/ 314 w 347"/>
              <a:gd name="T17" fmla="*/ 225 h 990"/>
              <a:gd name="T18" fmla="*/ 206 w 347"/>
              <a:gd name="T19" fmla="*/ 438 h 990"/>
              <a:gd name="T20" fmla="*/ 157 w 347"/>
              <a:gd name="T21" fmla="*/ 660 h 990"/>
              <a:gd name="T22" fmla="*/ 168 w 347"/>
              <a:gd name="T23" fmla="*/ 91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7" h="990">
                <a:moveTo>
                  <a:pt x="168" y="916"/>
                </a:moveTo>
                <a:cubicBezTo>
                  <a:pt x="168" y="916"/>
                  <a:pt x="152" y="916"/>
                  <a:pt x="149" y="948"/>
                </a:cubicBezTo>
                <a:cubicBezTo>
                  <a:pt x="149" y="948"/>
                  <a:pt x="150" y="990"/>
                  <a:pt x="117" y="981"/>
                </a:cubicBezTo>
                <a:cubicBezTo>
                  <a:pt x="117" y="981"/>
                  <a:pt x="77" y="974"/>
                  <a:pt x="67" y="894"/>
                </a:cubicBezTo>
                <a:cubicBezTo>
                  <a:pt x="67" y="894"/>
                  <a:pt x="0" y="650"/>
                  <a:pt x="67" y="402"/>
                </a:cubicBezTo>
                <a:cubicBezTo>
                  <a:pt x="67" y="402"/>
                  <a:pt x="114" y="194"/>
                  <a:pt x="195" y="78"/>
                </a:cubicBezTo>
                <a:cubicBezTo>
                  <a:pt x="195" y="78"/>
                  <a:pt x="226" y="30"/>
                  <a:pt x="182" y="0"/>
                </a:cubicBezTo>
                <a:cubicBezTo>
                  <a:pt x="182" y="0"/>
                  <a:pt x="215" y="9"/>
                  <a:pt x="303" y="137"/>
                </a:cubicBezTo>
                <a:cubicBezTo>
                  <a:pt x="303" y="137"/>
                  <a:pt x="347" y="176"/>
                  <a:pt x="314" y="225"/>
                </a:cubicBezTo>
                <a:cubicBezTo>
                  <a:pt x="314" y="225"/>
                  <a:pt x="230" y="351"/>
                  <a:pt x="206" y="438"/>
                </a:cubicBezTo>
                <a:cubicBezTo>
                  <a:pt x="206" y="438"/>
                  <a:pt x="167" y="538"/>
                  <a:pt x="157" y="660"/>
                </a:cubicBezTo>
                <a:cubicBezTo>
                  <a:pt x="157" y="660"/>
                  <a:pt x="142" y="828"/>
                  <a:pt x="168" y="916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19"/>
          <p:cNvSpPr/>
          <p:nvPr/>
        </p:nvSpPr>
        <p:spPr bwMode="auto">
          <a:xfrm>
            <a:off x="9880132" y="4559800"/>
            <a:ext cx="534527" cy="1037262"/>
          </a:xfrm>
          <a:custGeom>
            <a:avLst/>
            <a:gdLst/>
            <a:ahLst/>
            <a:cxnLst/>
            <a:rect l="l" t="t" r="r" b="b"/>
            <a:pathLst>
              <a:path w="534527" h="1037262">
                <a:moveTo>
                  <a:pt x="262673" y="67"/>
                </a:moveTo>
                <a:cubicBezTo>
                  <a:pt x="313637" y="3008"/>
                  <a:pt x="356761" y="102978"/>
                  <a:pt x="356776" y="103013"/>
                </a:cubicBezTo>
                <a:cubicBezTo>
                  <a:pt x="377663" y="137832"/>
                  <a:pt x="391596" y="144829"/>
                  <a:pt x="391629" y="144845"/>
                </a:cubicBezTo>
                <a:cubicBezTo>
                  <a:pt x="436927" y="169242"/>
                  <a:pt x="534481" y="144857"/>
                  <a:pt x="534527" y="144845"/>
                </a:cubicBezTo>
                <a:cubicBezTo>
                  <a:pt x="534527" y="144845"/>
                  <a:pt x="534527" y="144845"/>
                  <a:pt x="144173" y="1037262"/>
                </a:cubicBezTo>
                <a:cubicBezTo>
                  <a:pt x="144173" y="1037262"/>
                  <a:pt x="144173" y="1037262"/>
                  <a:pt x="1928" y="1037262"/>
                </a:cubicBezTo>
                <a:lnTo>
                  <a:pt x="0" y="1034980"/>
                </a:lnTo>
                <a:lnTo>
                  <a:pt x="118388" y="200626"/>
                </a:lnTo>
                <a:cubicBezTo>
                  <a:pt x="200030" y="179569"/>
                  <a:pt x="210389" y="36846"/>
                  <a:pt x="210394" y="36779"/>
                </a:cubicBezTo>
                <a:cubicBezTo>
                  <a:pt x="227821" y="8891"/>
                  <a:pt x="245683" y="-913"/>
                  <a:pt x="262673" y="67"/>
                </a:cubicBezTo>
                <a:close/>
              </a:path>
            </a:pathLst>
          </a:custGeom>
          <a:gradFill flip="none" rotWithShape="1">
            <a:gsLst>
              <a:gs pos="84000">
                <a:srgbClr val="E5C9B1"/>
              </a:gs>
              <a:gs pos="23000">
                <a:srgbClr val="C4824C"/>
              </a:gs>
            </a:gsLst>
            <a:lin ang="18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922077" y="5201033"/>
            <a:ext cx="757131" cy="757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7033394" y="5329813"/>
            <a:ext cx="534495" cy="534498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47325" y="1847866"/>
            <a:ext cx="757131" cy="757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7058642" y="1959182"/>
            <a:ext cx="534495" cy="534498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6947325" y="2966453"/>
            <a:ext cx="757131" cy="757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6947325" y="4093918"/>
            <a:ext cx="757131" cy="7571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059065" y="3077769"/>
            <a:ext cx="534495" cy="534498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7055164" y="4205234"/>
            <a:ext cx="534495" cy="534498"/>
          </a:xfrm>
          <a:prstGeom prst="ellipse">
            <a:avLst/>
          </a:prstGeom>
          <a:solidFill>
            <a:srgbClr val="2E80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Freeform 110"/>
          <p:cNvSpPr>
            <a:spLocks noEditPoints="1"/>
          </p:cNvSpPr>
          <p:nvPr/>
        </p:nvSpPr>
        <p:spPr bwMode="auto">
          <a:xfrm>
            <a:off x="7126477" y="2027208"/>
            <a:ext cx="400526" cy="392596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119"/>
          <p:cNvSpPr>
            <a:spLocks noEditPoints="1"/>
          </p:cNvSpPr>
          <p:nvPr/>
        </p:nvSpPr>
        <p:spPr bwMode="auto">
          <a:xfrm>
            <a:off x="7137596" y="5472312"/>
            <a:ext cx="362674" cy="255350"/>
          </a:xfrm>
          <a:custGeom>
            <a:avLst/>
            <a:gdLst>
              <a:gd name="T0" fmla="*/ 65 w 91"/>
              <a:gd name="T1" fmla="*/ 9 h 64"/>
              <a:gd name="T2" fmla="*/ 34 w 91"/>
              <a:gd name="T3" fmla="*/ 9 h 64"/>
              <a:gd name="T4" fmla="*/ 27 w 91"/>
              <a:gd name="T5" fmla="*/ 0 h 64"/>
              <a:gd name="T6" fmla="*/ 5 w 91"/>
              <a:gd name="T7" fmla="*/ 0 h 64"/>
              <a:gd name="T8" fmla="*/ 0 w 91"/>
              <a:gd name="T9" fmla="*/ 4 h 64"/>
              <a:gd name="T10" fmla="*/ 0 w 91"/>
              <a:gd name="T11" fmla="*/ 50 h 64"/>
              <a:gd name="T12" fmla="*/ 4 w 91"/>
              <a:gd name="T13" fmla="*/ 54 h 64"/>
              <a:gd name="T14" fmla="*/ 14 w 91"/>
              <a:gd name="T15" fmla="*/ 25 h 64"/>
              <a:gd name="T16" fmla="*/ 20 w 91"/>
              <a:gd name="T17" fmla="*/ 18 h 64"/>
              <a:gd name="T18" fmla="*/ 29 w 91"/>
              <a:gd name="T19" fmla="*/ 14 h 64"/>
              <a:gd name="T20" fmla="*/ 60 w 91"/>
              <a:gd name="T21" fmla="*/ 14 h 64"/>
              <a:gd name="T22" fmla="*/ 65 w 91"/>
              <a:gd name="T23" fmla="*/ 9 h 64"/>
              <a:gd name="T24" fmla="*/ 72 w 91"/>
              <a:gd name="T25" fmla="*/ 15 h 64"/>
              <a:gd name="T26" fmla="*/ 66 w 91"/>
              <a:gd name="T27" fmla="*/ 15 h 64"/>
              <a:gd name="T28" fmla="*/ 79 w 91"/>
              <a:gd name="T29" fmla="*/ 1 h 64"/>
              <a:gd name="T30" fmla="*/ 90 w 91"/>
              <a:gd name="T31" fmla="*/ 15 h 64"/>
              <a:gd name="T32" fmla="*/ 85 w 91"/>
              <a:gd name="T33" fmla="*/ 15 h 64"/>
              <a:gd name="T34" fmla="*/ 59 w 91"/>
              <a:gd name="T35" fmla="*/ 36 h 64"/>
              <a:gd name="T36" fmla="*/ 59 w 91"/>
              <a:gd name="T37" fmla="*/ 33 h 64"/>
              <a:gd name="T38" fmla="*/ 72 w 91"/>
              <a:gd name="T39" fmla="*/ 15 h 64"/>
              <a:gd name="T40" fmla="*/ 79 w 91"/>
              <a:gd name="T41" fmla="*/ 64 h 64"/>
              <a:gd name="T42" fmla="*/ 11 w 91"/>
              <a:gd name="T43" fmla="*/ 64 h 64"/>
              <a:gd name="T44" fmla="*/ 22 w 91"/>
              <a:gd name="T45" fmla="*/ 31 h 64"/>
              <a:gd name="T46" fmla="*/ 26 w 91"/>
              <a:gd name="T47" fmla="*/ 26 h 64"/>
              <a:gd name="T48" fmla="*/ 33 w 91"/>
              <a:gd name="T49" fmla="*/ 23 h 64"/>
              <a:gd name="T50" fmla="*/ 63 w 91"/>
              <a:gd name="T51" fmla="*/ 23 h 64"/>
              <a:gd name="T52" fmla="*/ 57 w 91"/>
              <a:gd name="T53" fmla="*/ 28 h 64"/>
              <a:gd name="T54" fmla="*/ 54 w 91"/>
              <a:gd name="T55" fmla="*/ 30 h 64"/>
              <a:gd name="T56" fmla="*/ 54 w 91"/>
              <a:gd name="T57" fmla="*/ 41 h 64"/>
              <a:gd name="T58" fmla="*/ 59 w 91"/>
              <a:gd name="T59" fmla="*/ 41 h 64"/>
              <a:gd name="T60" fmla="*/ 87 w 91"/>
              <a:gd name="T61" fmla="*/ 23 h 64"/>
              <a:gd name="T62" fmla="*/ 89 w 91"/>
              <a:gd name="T63" fmla="*/ 24 h 64"/>
              <a:gd name="T64" fmla="*/ 91 w 91"/>
              <a:gd name="T65" fmla="*/ 25 h 64"/>
              <a:gd name="T66" fmla="*/ 91 w 91"/>
              <a:gd name="T67" fmla="*/ 28 h 64"/>
              <a:gd name="T68" fmla="*/ 91 w 91"/>
              <a:gd name="T69" fmla="*/ 30 h 64"/>
              <a:gd name="T70" fmla="*/ 79 w 91"/>
              <a:gd name="T7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1" h="64">
                <a:moveTo>
                  <a:pt x="65" y="9"/>
                </a:moveTo>
                <a:cubicBezTo>
                  <a:pt x="34" y="9"/>
                  <a:pt x="34" y="9"/>
                  <a:pt x="34" y="9"/>
                </a:cubicBezTo>
                <a:cubicBezTo>
                  <a:pt x="27" y="0"/>
                  <a:pt x="27" y="0"/>
                  <a:pt x="27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2"/>
                  <a:pt x="2" y="54"/>
                  <a:pt x="4" y="54"/>
                </a:cubicBezTo>
                <a:cubicBezTo>
                  <a:pt x="14" y="25"/>
                  <a:pt x="14" y="25"/>
                  <a:pt x="14" y="25"/>
                </a:cubicBezTo>
                <a:cubicBezTo>
                  <a:pt x="15" y="22"/>
                  <a:pt x="17" y="20"/>
                  <a:pt x="20" y="18"/>
                </a:cubicBezTo>
                <a:cubicBezTo>
                  <a:pt x="22" y="16"/>
                  <a:pt x="26" y="14"/>
                  <a:pt x="29" y="14"/>
                </a:cubicBezTo>
                <a:cubicBezTo>
                  <a:pt x="60" y="14"/>
                  <a:pt x="60" y="14"/>
                  <a:pt x="60" y="14"/>
                </a:cubicBezTo>
                <a:cubicBezTo>
                  <a:pt x="65" y="9"/>
                  <a:pt x="65" y="9"/>
                  <a:pt x="65" y="9"/>
                </a:cubicBezTo>
                <a:close/>
                <a:moveTo>
                  <a:pt x="72" y="15"/>
                </a:moveTo>
                <a:cubicBezTo>
                  <a:pt x="66" y="15"/>
                  <a:pt x="66" y="15"/>
                  <a:pt x="66" y="15"/>
                </a:cubicBezTo>
                <a:cubicBezTo>
                  <a:pt x="79" y="1"/>
                  <a:pt x="79" y="1"/>
                  <a:pt x="79" y="1"/>
                </a:cubicBezTo>
                <a:cubicBezTo>
                  <a:pt x="90" y="15"/>
                  <a:pt x="90" y="15"/>
                  <a:pt x="90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2" y="28"/>
                  <a:pt x="72" y="35"/>
                  <a:pt x="59" y="36"/>
                </a:cubicBezTo>
                <a:cubicBezTo>
                  <a:pt x="59" y="33"/>
                  <a:pt x="59" y="33"/>
                  <a:pt x="59" y="33"/>
                </a:cubicBezTo>
                <a:cubicBezTo>
                  <a:pt x="66" y="29"/>
                  <a:pt x="70" y="23"/>
                  <a:pt x="72" y="15"/>
                </a:cubicBezTo>
                <a:close/>
                <a:moveTo>
                  <a:pt x="79" y="64"/>
                </a:moveTo>
                <a:cubicBezTo>
                  <a:pt x="11" y="64"/>
                  <a:pt x="11" y="64"/>
                  <a:pt x="11" y="64"/>
                </a:cubicBezTo>
                <a:cubicBezTo>
                  <a:pt x="22" y="31"/>
                  <a:pt x="22" y="31"/>
                  <a:pt x="22" y="31"/>
                </a:cubicBezTo>
                <a:cubicBezTo>
                  <a:pt x="23" y="29"/>
                  <a:pt x="24" y="27"/>
                  <a:pt x="26" y="26"/>
                </a:cubicBezTo>
                <a:cubicBezTo>
                  <a:pt x="28" y="24"/>
                  <a:pt x="31" y="23"/>
                  <a:pt x="33" y="23"/>
                </a:cubicBezTo>
                <a:cubicBezTo>
                  <a:pt x="63" y="23"/>
                  <a:pt x="63" y="23"/>
                  <a:pt x="63" y="23"/>
                </a:cubicBezTo>
                <a:cubicBezTo>
                  <a:pt x="61" y="25"/>
                  <a:pt x="59" y="27"/>
                  <a:pt x="57" y="28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41"/>
                  <a:pt x="54" y="41"/>
                  <a:pt x="54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72" y="40"/>
                  <a:pt x="82" y="34"/>
                  <a:pt x="87" y="23"/>
                </a:cubicBezTo>
                <a:cubicBezTo>
                  <a:pt x="88" y="23"/>
                  <a:pt x="88" y="24"/>
                  <a:pt x="89" y="24"/>
                </a:cubicBezTo>
                <a:cubicBezTo>
                  <a:pt x="89" y="24"/>
                  <a:pt x="90" y="25"/>
                  <a:pt x="91" y="25"/>
                </a:cubicBezTo>
                <a:cubicBezTo>
                  <a:pt x="91" y="26"/>
                  <a:pt x="91" y="27"/>
                  <a:pt x="91" y="28"/>
                </a:cubicBezTo>
                <a:cubicBezTo>
                  <a:pt x="91" y="28"/>
                  <a:pt x="91" y="29"/>
                  <a:pt x="91" y="30"/>
                </a:cubicBezTo>
                <a:lnTo>
                  <a:pt x="79" y="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reeform 127"/>
          <p:cNvSpPr>
            <a:spLocks noEditPoints="1"/>
          </p:cNvSpPr>
          <p:nvPr/>
        </p:nvSpPr>
        <p:spPr bwMode="auto">
          <a:xfrm>
            <a:off x="7151997" y="4303746"/>
            <a:ext cx="330305" cy="343323"/>
          </a:xfrm>
          <a:custGeom>
            <a:avLst/>
            <a:gdLst>
              <a:gd name="T0" fmla="*/ 81 w 94"/>
              <a:gd name="T1" fmla="*/ 57 h 98"/>
              <a:gd name="T2" fmla="*/ 81 w 94"/>
              <a:gd name="T3" fmla="*/ 95 h 98"/>
              <a:gd name="T4" fmla="*/ 81 w 94"/>
              <a:gd name="T5" fmla="*/ 98 h 98"/>
              <a:gd name="T6" fmla="*/ 78 w 94"/>
              <a:gd name="T7" fmla="*/ 98 h 98"/>
              <a:gd name="T8" fmla="*/ 67 w 94"/>
              <a:gd name="T9" fmla="*/ 98 h 98"/>
              <a:gd name="T10" fmla="*/ 67 w 94"/>
              <a:gd name="T11" fmla="*/ 68 h 98"/>
              <a:gd name="T12" fmla="*/ 62 w 94"/>
              <a:gd name="T13" fmla="*/ 64 h 98"/>
              <a:gd name="T14" fmla="*/ 49 w 94"/>
              <a:gd name="T15" fmla="*/ 64 h 98"/>
              <a:gd name="T16" fmla="*/ 45 w 94"/>
              <a:gd name="T17" fmla="*/ 68 h 98"/>
              <a:gd name="T18" fmla="*/ 45 w 94"/>
              <a:gd name="T19" fmla="*/ 98 h 98"/>
              <a:gd name="T20" fmla="*/ 15 w 94"/>
              <a:gd name="T21" fmla="*/ 98 h 98"/>
              <a:gd name="T22" fmla="*/ 12 w 94"/>
              <a:gd name="T23" fmla="*/ 98 h 98"/>
              <a:gd name="T24" fmla="*/ 12 w 94"/>
              <a:gd name="T25" fmla="*/ 95 h 98"/>
              <a:gd name="T26" fmla="*/ 12 w 94"/>
              <a:gd name="T27" fmla="*/ 57 h 98"/>
              <a:gd name="T28" fmla="*/ 3 w 94"/>
              <a:gd name="T29" fmla="*/ 57 h 98"/>
              <a:gd name="T30" fmla="*/ 0 w 94"/>
              <a:gd name="T31" fmla="*/ 50 h 98"/>
              <a:gd name="T32" fmla="*/ 44 w 94"/>
              <a:gd name="T33" fmla="*/ 3 h 98"/>
              <a:gd name="T34" fmla="*/ 47 w 94"/>
              <a:gd name="T35" fmla="*/ 0 h 98"/>
              <a:gd name="T36" fmla="*/ 50 w 94"/>
              <a:gd name="T37" fmla="*/ 3 h 98"/>
              <a:gd name="T38" fmla="*/ 94 w 94"/>
              <a:gd name="T39" fmla="*/ 50 h 98"/>
              <a:gd name="T40" fmla="*/ 90 w 94"/>
              <a:gd name="T41" fmla="*/ 57 h 98"/>
              <a:gd name="T42" fmla="*/ 81 w 94"/>
              <a:gd name="T43" fmla="*/ 57 h 98"/>
              <a:gd name="T44" fmla="*/ 74 w 94"/>
              <a:gd name="T45" fmla="*/ 8 h 98"/>
              <a:gd name="T46" fmla="*/ 77 w 94"/>
              <a:gd name="T47" fmla="*/ 8 h 98"/>
              <a:gd name="T48" fmla="*/ 77 w 94"/>
              <a:gd name="T49" fmla="*/ 2 h 98"/>
              <a:gd name="T50" fmla="*/ 61 w 94"/>
              <a:gd name="T51" fmla="*/ 2 h 98"/>
              <a:gd name="T52" fmla="*/ 61 w 94"/>
              <a:gd name="T53" fmla="*/ 8 h 98"/>
              <a:gd name="T54" fmla="*/ 64 w 94"/>
              <a:gd name="T55" fmla="*/ 8 h 98"/>
              <a:gd name="T56" fmla="*/ 64 w 94"/>
              <a:gd name="T57" fmla="*/ 13 h 98"/>
              <a:gd name="T58" fmla="*/ 74 w 94"/>
              <a:gd name="T59" fmla="*/ 25 h 98"/>
              <a:gd name="T60" fmla="*/ 74 w 94"/>
              <a:gd name="T61" fmla="*/ 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4" h="98">
                <a:moveTo>
                  <a:pt x="81" y="57"/>
                </a:moveTo>
                <a:cubicBezTo>
                  <a:pt x="81" y="95"/>
                  <a:pt x="81" y="95"/>
                  <a:pt x="81" y="95"/>
                </a:cubicBezTo>
                <a:cubicBezTo>
                  <a:pt x="81" y="98"/>
                  <a:pt x="81" y="98"/>
                  <a:pt x="81" y="98"/>
                </a:cubicBezTo>
                <a:cubicBezTo>
                  <a:pt x="78" y="98"/>
                  <a:pt x="78" y="98"/>
                  <a:pt x="78" y="98"/>
                </a:cubicBezTo>
                <a:cubicBezTo>
                  <a:pt x="67" y="98"/>
                  <a:pt x="67" y="98"/>
                  <a:pt x="67" y="98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66"/>
                  <a:pt x="65" y="64"/>
                  <a:pt x="62" y="64"/>
                </a:cubicBezTo>
                <a:cubicBezTo>
                  <a:pt x="49" y="64"/>
                  <a:pt x="49" y="64"/>
                  <a:pt x="49" y="64"/>
                </a:cubicBezTo>
                <a:cubicBezTo>
                  <a:pt x="47" y="64"/>
                  <a:pt x="45" y="66"/>
                  <a:pt x="45" y="68"/>
                </a:cubicBezTo>
                <a:cubicBezTo>
                  <a:pt x="45" y="98"/>
                  <a:pt x="45" y="98"/>
                  <a:pt x="45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57"/>
                  <a:pt x="12" y="57"/>
                  <a:pt x="12" y="57"/>
                </a:cubicBezTo>
                <a:cubicBezTo>
                  <a:pt x="3" y="57"/>
                  <a:pt x="3" y="57"/>
                  <a:pt x="3" y="57"/>
                </a:cubicBezTo>
                <a:cubicBezTo>
                  <a:pt x="0" y="50"/>
                  <a:pt x="0" y="50"/>
                  <a:pt x="0" y="50"/>
                </a:cubicBezTo>
                <a:cubicBezTo>
                  <a:pt x="44" y="3"/>
                  <a:pt x="44" y="3"/>
                  <a:pt x="44" y="3"/>
                </a:cubicBezTo>
                <a:cubicBezTo>
                  <a:pt x="47" y="0"/>
                  <a:pt x="47" y="0"/>
                  <a:pt x="47" y="0"/>
                </a:cubicBezTo>
                <a:cubicBezTo>
                  <a:pt x="50" y="3"/>
                  <a:pt x="50" y="3"/>
                  <a:pt x="50" y="3"/>
                </a:cubicBezTo>
                <a:cubicBezTo>
                  <a:pt x="94" y="50"/>
                  <a:pt x="94" y="50"/>
                  <a:pt x="94" y="50"/>
                </a:cubicBezTo>
                <a:cubicBezTo>
                  <a:pt x="90" y="57"/>
                  <a:pt x="90" y="57"/>
                  <a:pt x="90" y="57"/>
                </a:cubicBezTo>
                <a:cubicBezTo>
                  <a:pt x="81" y="57"/>
                  <a:pt x="81" y="57"/>
                  <a:pt x="81" y="57"/>
                </a:cubicBezTo>
                <a:close/>
                <a:moveTo>
                  <a:pt x="74" y="8"/>
                </a:moveTo>
                <a:cubicBezTo>
                  <a:pt x="77" y="8"/>
                  <a:pt x="77" y="8"/>
                  <a:pt x="77" y="8"/>
                </a:cubicBezTo>
                <a:cubicBezTo>
                  <a:pt x="77" y="2"/>
                  <a:pt x="77" y="2"/>
                  <a:pt x="77" y="2"/>
                </a:cubicBezTo>
                <a:cubicBezTo>
                  <a:pt x="61" y="2"/>
                  <a:pt x="61" y="2"/>
                  <a:pt x="61" y="2"/>
                </a:cubicBezTo>
                <a:cubicBezTo>
                  <a:pt x="61" y="8"/>
                  <a:pt x="61" y="8"/>
                  <a:pt x="61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13"/>
                  <a:pt x="64" y="13"/>
                  <a:pt x="64" y="13"/>
                </a:cubicBezTo>
                <a:cubicBezTo>
                  <a:pt x="74" y="25"/>
                  <a:pt x="74" y="25"/>
                  <a:pt x="74" y="25"/>
                </a:cubicBezTo>
                <a:lnTo>
                  <a:pt x="74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174"/>
          <p:cNvSpPr>
            <a:spLocks noEditPoints="1"/>
          </p:cNvSpPr>
          <p:nvPr/>
        </p:nvSpPr>
        <p:spPr bwMode="auto">
          <a:xfrm>
            <a:off x="7172115" y="3196069"/>
            <a:ext cx="319736" cy="303748"/>
          </a:xfrm>
          <a:custGeom>
            <a:avLst/>
            <a:gdLst>
              <a:gd name="T0" fmla="*/ 89 w 93"/>
              <a:gd name="T1" fmla="*/ 0 h 88"/>
              <a:gd name="T2" fmla="*/ 93 w 93"/>
              <a:gd name="T3" fmla="*/ 5 h 88"/>
              <a:gd name="T4" fmla="*/ 93 w 93"/>
              <a:gd name="T5" fmla="*/ 74 h 88"/>
              <a:gd name="T6" fmla="*/ 81 w 93"/>
              <a:gd name="T7" fmla="*/ 74 h 88"/>
              <a:gd name="T8" fmla="*/ 82 w 93"/>
              <a:gd name="T9" fmla="*/ 65 h 88"/>
              <a:gd name="T10" fmla="*/ 84 w 93"/>
              <a:gd name="T11" fmla="*/ 10 h 88"/>
              <a:gd name="T12" fmla="*/ 10 w 93"/>
              <a:gd name="T13" fmla="*/ 65 h 88"/>
              <a:gd name="T14" fmla="*/ 48 w 93"/>
              <a:gd name="T15" fmla="*/ 72 h 88"/>
              <a:gd name="T16" fmla="*/ 5 w 93"/>
              <a:gd name="T17" fmla="*/ 74 h 88"/>
              <a:gd name="T18" fmla="*/ 0 w 93"/>
              <a:gd name="T19" fmla="*/ 69 h 88"/>
              <a:gd name="T20" fmla="*/ 0 w 93"/>
              <a:gd name="T21" fmla="*/ 0 h 88"/>
              <a:gd name="T22" fmla="*/ 64 w 93"/>
              <a:gd name="T23" fmla="*/ 51 h 88"/>
              <a:gd name="T24" fmla="*/ 55 w 93"/>
              <a:gd name="T25" fmla="*/ 71 h 88"/>
              <a:gd name="T26" fmla="*/ 57 w 93"/>
              <a:gd name="T27" fmla="*/ 82 h 88"/>
              <a:gd name="T28" fmla="*/ 64 w 93"/>
              <a:gd name="T29" fmla="*/ 78 h 88"/>
              <a:gd name="T30" fmla="*/ 72 w 93"/>
              <a:gd name="T31" fmla="*/ 84 h 88"/>
              <a:gd name="T32" fmla="*/ 74 w 93"/>
              <a:gd name="T33" fmla="*/ 71 h 88"/>
              <a:gd name="T34" fmla="*/ 64 w 93"/>
              <a:gd name="T35" fmla="*/ 51 h 88"/>
              <a:gd name="T36" fmla="*/ 64 w 93"/>
              <a:gd name="T37" fmla="*/ 69 h 88"/>
              <a:gd name="T38" fmla="*/ 64 w 93"/>
              <a:gd name="T39" fmla="*/ 72 h 88"/>
              <a:gd name="T40" fmla="*/ 62 w 93"/>
              <a:gd name="T41" fmla="*/ 55 h 88"/>
              <a:gd name="T42" fmla="*/ 71 w 93"/>
              <a:gd name="T43" fmla="*/ 64 h 88"/>
              <a:gd name="T44" fmla="*/ 62 w 93"/>
              <a:gd name="T45" fmla="*/ 55 h 88"/>
              <a:gd name="T46" fmla="*/ 18 w 93"/>
              <a:gd name="T47" fmla="*/ 46 h 88"/>
              <a:gd name="T48" fmla="*/ 77 w 93"/>
              <a:gd name="T49" fmla="*/ 41 h 88"/>
              <a:gd name="T50" fmla="*/ 47 w 93"/>
              <a:gd name="T51" fmla="*/ 29 h 88"/>
              <a:gd name="T52" fmla="*/ 77 w 93"/>
              <a:gd name="T53" fmla="*/ 34 h 88"/>
              <a:gd name="T54" fmla="*/ 47 w 93"/>
              <a:gd name="T55" fmla="*/ 29 h 88"/>
              <a:gd name="T56" fmla="*/ 47 w 93"/>
              <a:gd name="T57" fmla="*/ 22 h 88"/>
              <a:gd name="T58" fmla="*/ 77 w 93"/>
              <a:gd name="T59" fmla="*/ 17 h 88"/>
              <a:gd name="T60" fmla="*/ 18 w 93"/>
              <a:gd name="T61" fmla="*/ 17 h 88"/>
              <a:gd name="T62" fmla="*/ 40 w 93"/>
              <a:gd name="T63" fmla="*/ 35 h 88"/>
              <a:gd name="T64" fmla="*/ 18 w 93"/>
              <a:gd name="T65" fmla="*/ 1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" h="88">
                <a:moveTo>
                  <a:pt x="5" y="0"/>
                </a:moveTo>
                <a:cubicBezTo>
                  <a:pt x="89" y="0"/>
                  <a:pt x="89" y="0"/>
                  <a:pt x="89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5"/>
                  <a:pt x="93" y="5"/>
                  <a:pt x="93" y="5"/>
                </a:cubicBezTo>
                <a:cubicBezTo>
                  <a:pt x="93" y="69"/>
                  <a:pt x="93" y="69"/>
                  <a:pt x="93" y="69"/>
                </a:cubicBezTo>
                <a:cubicBezTo>
                  <a:pt x="93" y="74"/>
                  <a:pt x="93" y="74"/>
                  <a:pt x="93" y="74"/>
                </a:cubicBezTo>
                <a:cubicBezTo>
                  <a:pt x="89" y="74"/>
                  <a:pt x="89" y="74"/>
                  <a:pt x="89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2"/>
                  <a:pt x="80" y="72"/>
                  <a:pt x="80" y="72"/>
                </a:cubicBezTo>
                <a:cubicBezTo>
                  <a:pt x="81" y="69"/>
                  <a:pt x="82" y="67"/>
                  <a:pt x="82" y="65"/>
                </a:cubicBezTo>
                <a:cubicBezTo>
                  <a:pt x="84" y="65"/>
                  <a:pt x="84" y="65"/>
                  <a:pt x="84" y="65"/>
                </a:cubicBezTo>
                <a:cubicBezTo>
                  <a:pt x="84" y="10"/>
                  <a:pt x="84" y="10"/>
                  <a:pt x="84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65"/>
                  <a:pt x="10" y="65"/>
                  <a:pt x="10" y="65"/>
                </a:cubicBezTo>
                <a:cubicBezTo>
                  <a:pt x="46" y="65"/>
                  <a:pt x="46" y="65"/>
                  <a:pt x="46" y="65"/>
                </a:cubicBezTo>
                <a:cubicBezTo>
                  <a:pt x="46" y="67"/>
                  <a:pt x="47" y="69"/>
                  <a:pt x="48" y="72"/>
                </a:cubicBezTo>
                <a:cubicBezTo>
                  <a:pt x="47" y="74"/>
                  <a:pt x="47" y="74"/>
                  <a:pt x="47" y="74"/>
                </a:cubicBezTo>
                <a:cubicBezTo>
                  <a:pt x="5" y="74"/>
                  <a:pt x="5" y="74"/>
                  <a:pt x="5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5"/>
                  <a:pt x="0" y="5"/>
                  <a:pt x="0" y="5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lose/>
                <a:moveTo>
                  <a:pt x="64" y="51"/>
                </a:moveTo>
                <a:cubicBezTo>
                  <a:pt x="57" y="51"/>
                  <a:pt x="52" y="56"/>
                  <a:pt x="52" y="63"/>
                </a:cubicBezTo>
                <a:cubicBezTo>
                  <a:pt x="52" y="66"/>
                  <a:pt x="53" y="69"/>
                  <a:pt x="55" y="71"/>
                </a:cubicBezTo>
                <a:cubicBezTo>
                  <a:pt x="50" y="82"/>
                  <a:pt x="50" y="82"/>
                  <a:pt x="50" y="82"/>
                </a:cubicBezTo>
                <a:cubicBezTo>
                  <a:pt x="57" y="82"/>
                  <a:pt x="57" y="82"/>
                  <a:pt x="57" y="82"/>
                </a:cubicBezTo>
                <a:cubicBezTo>
                  <a:pt x="61" y="86"/>
                  <a:pt x="61" y="86"/>
                  <a:pt x="61" y="86"/>
                </a:cubicBezTo>
                <a:cubicBezTo>
                  <a:pt x="64" y="78"/>
                  <a:pt x="64" y="78"/>
                  <a:pt x="64" y="78"/>
                </a:cubicBezTo>
                <a:cubicBezTo>
                  <a:pt x="68" y="88"/>
                  <a:pt x="68" y="88"/>
                  <a:pt x="68" y="88"/>
                </a:cubicBezTo>
                <a:cubicBezTo>
                  <a:pt x="72" y="84"/>
                  <a:pt x="72" y="84"/>
                  <a:pt x="72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4" y="71"/>
                  <a:pt x="74" y="71"/>
                  <a:pt x="74" y="71"/>
                </a:cubicBezTo>
                <a:cubicBezTo>
                  <a:pt x="75" y="69"/>
                  <a:pt x="76" y="66"/>
                  <a:pt x="76" y="63"/>
                </a:cubicBezTo>
                <a:cubicBezTo>
                  <a:pt x="76" y="56"/>
                  <a:pt x="71" y="51"/>
                  <a:pt x="64" y="51"/>
                </a:cubicBezTo>
                <a:close/>
                <a:moveTo>
                  <a:pt x="71" y="67"/>
                </a:moveTo>
                <a:cubicBezTo>
                  <a:pt x="69" y="68"/>
                  <a:pt x="67" y="69"/>
                  <a:pt x="64" y="69"/>
                </a:cubicBezTo>
                <a:cubicBezTo>
                  <a:pt x="62" y="69"/>
                  <a:pt x="59" y="68"/>
                  <a:pt x="57" y="67"/>
                </a:cubicBezTo>
                <a:cubicBezTo>
                  <a:pt x="58" y="69"/>
                  <a:pt x="61" y="72"/>
                  <a:pt x="64" y="72"/>
                </a:cubicBezTo>
                <a:cubicBezTo>
                  <a:pt x="67" y="72"/>
                  <a:pt x="70" y="70"/>
                  <a:pt x="71" y="67"/>
                </a:cubicBezTo>
                <a:close/>
                <a:moveTo>
                  <a:pt x="62" y="55"/>
                </a:moveTo>
                <a:cubicBezTo>
                  <a:pt x="64" y="55"/>
                  <a:pt x="66" y="56"/>
                  <a:pt x="68" y="58"/>
                </a:cubicBezTo>
                <a:cubicBezTo>
                  <a:pt x="70" y="60"/>
                  <a:pt x="71" y="62"/>
                  <a:pt x="71" y="64"/>
                </a:cubicBezTo>
                <a:cubicBezTo>
                  <a:pt x="73" y="62"/>
                  <a:pt x="72" y="58"/>
                  <a:pt x="70" y="56"/>
                </a:cubicBezTo>
                <a:cubicBezTo>
                  <a:pt x="68" y="54"/>
                  <a:pt x="65" y="54"/>
                  <a:pt x="62" y="55"/>
                </a:cubicBezTo>
                <a:close/>
                <a:moveTo>
                  <a:pt x="18" y="41"/>
                </a:moveTo>
                <a:cubicBezTo>
                  <a:pt x="18" y="46"/>
                  <a:pt x="18" y="46"/>
                  <a:pt x="18" y="46"/>
                </a:cubicBezTo>
                <a:cubicBezTo>
                  <a:pt x="77" y="46"/>
                  <a:pt x="77" y="46"/>
                  <a:pt x="77" y="46"/>
                </a:cubicBezTo>
                <a:cubicBezTo>
                  <a:pt x="77" y="41"/>
                  <a:pt x="77" y="41"/>
                  <a:pt x="77" y="41"/>
                </a:cubicBezTo>
                <a:cubicBezTo>
                  <a:pt x="18" y="41"/>
                  <a:pt x="18" y="41"/>
                  <a:pt x="18" y="41"/>
                </a:cubicBezTo>
                <a:close/>
                <a:moveTo>
                  <a:pt x="47" y="29"/>
                </a:moveTo>
                <a:cubicBezTo>
                  <a:pt x="47" y="34"/>
                  <a:pt x="47" y="34"/>
                  <a:pt x="47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29"/>
                  <a:pt x="77" y="29"/>
                  <a:pt x="77" y="29"/>
                </a:cubicBezTo>
                <a:cubicBezTo>
                  <a:pt x="47" y="29"/>
                  <a:pt x="47" y="29"/>
                  <a:pt x="47" y="29"/>
                </a:cubicBezTo>
                <a:close/>
                <a:moveTo>
                  <a:pt x="47" y="17"/>
                </a:moveTo>
                <a:cubicBezTo>
                  <a:pt x="47" y="22"/>
                  <a:pt x="47" y="22"/>
                  <a:pt x="4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17"/>
                  <a:pt x="77" y="17"/>
                  <a:pt x="77" y="17"/>
                </a:cubicBezTo>
                <a:cubicBezTo>
                  <a:pt x="47" y="17"/>
                  <a:pt x="47" y="17"/>
                  <a:pt x="47" y="17"/>
                </a:cubicBezTo>
                <a:close/>
                <a:moveTo>
                  <a:pt x="18" y="17"/>
                </a:moveTo>
                <a:cubicBezTo>
                  <a:pt x="18" y="35"/>
                  <a:pt x="18" y="35"/>
                  <a:pt x="18" y="35"/>
                </a:cubicBezTo>
                <a:cubicBezTo>
                  <a:pt x="40" y="35"/>
                  <a:pt x="40" y="35"/>
                  <a:pt x="40" y="35"/>
                </a:cubicBezTo>
                <a:cubicBezTo>
                  <a:pt x="40" y="17"/>
                  <a:pt x="40" y="17"/>
                  <a:pt x="40" y="17"/>
                </a:cubicBezTo>
                <a:lnTo>
                  <a:pt x="18" y="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 rot="10800000">
            <a:off x="1346536" y="1447732"/>
            <a:ext cx="819060" cy="831308"/>
          </a:xfrm>
          <a:prstGeom prst="roundRect">
            <a:avLst>
              <a:gd name="adj" fmla="val 146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 rot="10800000">
            <a:off x="1454452" y="1557262"/>
            <a:ext cx="603227" cy="612248"/>
          </a:xfrm>
          <a:prstGeom prst="roundRect">
            <a:avLst>
              <a:gd name="adj" fmla="val 14622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TextBox 88"/>
          <p:cNvSpPr txBox="1"/>
          <p:nvPr/>
        </p:nvSpPr>
        <p:spPr>
          <a:xfrm>
            <a:off x="1424933" y="1581444"/>
            <a:ext cx="65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bg1"/>
                </a:solidFill>
              </a:rPr>
              <a:t>01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71" name="圆角矩形 70"/>
          <p:cNvSpPr/>
          <p:nvPr/>
        </p:nvSpPr>
        <p:spPr>
          <a:xfrm rot="10800000">
            <a:off x="1346536" y="2636543"/>
            <a:ext cx="819060" cy="831308"/>
          </a:xfrm>
          <a:prstGeom prst="roundRect">
            <a:avLst>
              <a:gd name="adj" fmla="val 146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圆角矩形 71"/>
          <p:cNvSpPr/>
          <p:nvPr/>
        </p:nvSpPr>
        <p:spPr>
          <a:xfrm rot="10800000">
            <a:off x="1454452" y="2746073"/>
            <a:ext cx="603227" cy="612248"/>
          </a:xfrm>
          <a:prstGeom prst="roundRect">
            <a:avLst>
              <a:gd name="adj" fmla="val 14622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TextBox 89"/>
          <p:cNvSpPr txBox="1"/>
          <p:nvPr/>
        </p:nvSpPr>
        <p:spPr>
          <a:xfrm>
            <a:off x="1424933" y="2761379"/>
            <a:ext cx="65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bg1"/>
                </a:solidFill>
              </a:rPr>
              <a:t>02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8902330" y="6119513"/>
            <a:ext cx="1794344" cy="25046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2305697" y="1485020"/>
            <a:ext cx="3613410" cy="543768"/>
            <a:chOff x="940683" y="3186317"/>
            <a:chExt cx="3613410" cy="543768"/>
          </a:xfrm>
        </p:grpSpPr>
        <p:sp>
          <p:nvSpPr>
            <p:cNvPr id="96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863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360803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zh-CN" sz="1200" dirty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单击此处编辑您要的内容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2305697" y="2695782"/>
            <a:ext cx="3613410" cy="543768"/>
            <a:chOff x="940683" y="3186317"/>
            <a:chExt cx="3613410" cy="543768"/>
          </a:xfrm>
        </p:grpSpPr>
        <p:sp>
          <p:nvSpPr>
            <p:cNvPr id="9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863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0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360803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</a:rPr>
                <a:t>单击此处编辑您要的内容</a:t>
              </a: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1" name="圆角矩形 100"/>
          <p:cNvSpPr/>
          <p:nvPr/>
        </p:nvSpPr>
        <p:spPr>
          <a:xfrm rot="10800000">
            <a:off x="1346536" y="3819732"/>
            <a:ext cx="819060" cy="831308"/>
          </a:xfrm>
          <a:prstGeom prst="roundRect">
            <a:avLst>
              <a:gd name="adj" fmla="val 146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" name="圆角矩形 101"/>
          <p:cNvSpPr/>
          <p:nvPr/>
        </p:nvSpPr>
        <p:spPr>
          <a:xfrm rot="10800000">
            <a:off x="1454452" y="3929262"/>
            <a:ext cx="603227" cy="612248"/>
          </a:xfrm>
          <a:prstGeom prst="roundRect">
            <a:avLst>
              <a:gd name="adj" fmla="val 14622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" name="TextBox 88"/>
          <p:cNvSpPr txBox="1"/>
          <p:nvPr/>
        </p:nvSpPr>
        <p:spPr>
          <a:xfrm>
            <a:off x="1424933" y="3953444"/>
            <a:ext cx="65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bg1"/>
                </a:solidFill>
              </a:rPr>
              <a:t>01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04" name="圆角矩形 103"/>
          <p:cNvSpPr/>
          <p:nvPr/>
        </p:nvSpPr>
        <p:spPr>
          <a:xfrm rot="10800000">
            <a:off x="1346536" y="5008543"/>
            <a:ext cx="819060" cy="831308"/>
          </a:xfrm>
          <a:prstGeom prst="roundRect">
            <a:avLst>
              <a:gd name="adj" fmla="val 1462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圆角矩形 104"/>
          <p:cNvSpPr/>
          <p:nvPr/>
        </p:nvSpPr>
        <p:spPr>
          <a:xfrm rot="10800000">
            <a:off x="1454452" y="5118073"/>
            <a:ext cx="603227" cy="612248"/>
          </a:xfrm>
          <a:prstGeom prst="roundRect">
            <a:avLst>
              <a:gd name="adj" fmla="val 14622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TextBox 89"/>
          <p:cNvSpPr txBox="1"/>
          <p:nvPr/>
        </p:nvSpPr>
        <p:spPr>
          <a:xfrm>
            <a:off x="1424933" y="5133379"/>
            <a:ext cx="65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>
                <a:solidFill>
                  <a:srgbClr val="DC334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sz="3200" dirty="0" smtClean="0">
                <a:solidFill>
                  <a:schemeClr val="bg1"/>
                </a:solidFill>
              </a:rPr>
              <a:t>02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2305697" y="3857020"/>
            <a:ext cx="3613410" cy="543768"/>
            <a:chOff x="940683" y="3186317"/>
            <a:chExt cx="3613410" cy="543768"/>
          </a:xfrm>
        </p:grpSpPr>
        <p:sp>
          <p:nvSpPr>
            <p:cNvPr id="108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863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9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360803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</a:rPr>
                <a:t>单击此处编辑您要的内容</a:t>
              </a: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2305697" y="5067782"/>
            <a:ext cx="3613410" cy="543768"/>
            <a:chOff x="940683" y="3186317"/>
            <a:chExt cx="3613410" cy="543768"/>
          </a:xfrm>
        </p:grpSpPr>
        <p:sp>
          <p:nvSpPr>
            <p:cNvPr id="11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0683" y="3186317"/>
              <a:ext cx="19526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单击添加标题</a:t>
              </a:r>
              <a:endParaRPr lang="en-US" altLang="zh-CN" b="1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946060" y="3545935"/>
              <a:ext cx="3608033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</a:rPr>
                <a:t>单击此处编辑您要的内容</a:t>
              </a:r>
              <a:r>
                <a:rPr lang="zh-CN" altLang="en-US" sz="1200" dirty="0" smtClean="0">
                  <a:solidFill>
                    <a:srgbClr val="262626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。</a:t>
              </a:r>
              <a:endParaRPr lang="en-US" altLang="zh-CN" sz="1200" dirty="0">
                <a:solidFill>
                  <a:srgbClr val="262626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63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"/>
            <a:ext cx="3352800" cy="1596572"/>
          </a:xfrm>
          <a:prstGeom prst="rect">
            <a:avLst/>
          </a:prstGeom>
          <a:blipFill dpi="0" rotWithShape="1">
            <a:blip r:embed="rId1"/>
            <a:srcRect/>
            <a:stretch>
              <a:fillRect t="-23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48743" y="0"/>
            <a:ext cx="1589314" cy="33382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741714"/>
            <a:ext cx="3352800" cy="3338286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548743" y="3501571"/>
            <a:ext cx="1589314" cy="1596572"/>
          </a:xfrm>
          <a:prstGeom prst="rect">
            <a:avLst/>
          </a:prstGeom>
          <a:blipFill dpi="0" rotWithShape="1">
            <a:blip r:embed="rId2"/>
            <a:srcRect/>
            <a:stretch>
              <a:fillRect l="-16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5261429"/>
            <a:ext cx="1589314" cy="1596572"/>
          </a:xfrm>
          <a:prstGeom prst="rect">
            <a:avLst/>
          </a:prstGeom>
          <a:blipFill dpi="0" rotWithShape="1">
            <a:blip r:embed="rId3"/>
            <a:srcRect/>
            <a:stretch>
              <a:fillRect l="-62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785257" y="5261429"/>
            <a:ext cx="3352800" cy="1596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0"/>
          <p:cNvSpPr txBox="1"/>
          <p:nvPr/>
        </p:nvSpPr>
        <p:spPr>
          <a:xfrm>
            <a:off x="3824514" y="798285"/>
            <a:ext cx="1037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8286" y="5779336"/>
            <a:ext cx="275399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本模版所有图形线条及其相应素材均可自由编辑、改色、替换。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226407" y="2491749"/>
            <a:ext cx="283610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1400" dirty="0">
                <a:solidFill>
                  <a:schemeClr val="bg1"/>
                </a:solidFill>
                <a:sym typeface="Arial" panose="020B0604020202020204" pitchFamily="34" charset="0"/>
              </a:rPr>
              <a:t>单击此处编辑您要的内容</a:t>
            </a:r>
            <a:endParaRPr lang="en-US" altLang="zh-CN" sz="1400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226407" y="2056834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14" name="稻壳儿小白白(http://dwz.cn/Wu2UP)"/>
          <p:cNvSpPr txBox="1">
            <a:spLocks noChangeArrowheads="1"/>
          </p:cNvSpPr>
          <p:nvPr/>
        </p:nvSpPr>
        <p:spPr bwMode="auto">
          <a:xfrm>
            <a:off x="6533295" y="2053498"/>
            <a:ext cx="51419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4800" b="1" dirty="0" smtClean="0">
                <a:solidFill>
                  <a:srgbClr val="2E80C3"/>
                </a:solidFill>
                <a:sym typeface="Arial" panose="020B0604020202020204" pitchFamily="34" charset="0"/>
              </a:rPr>
              <a:t>项目小结</a:t>
            </a:r>
            <a:endParaRPr lang="en-US" altLang="zh-CN" sz="4800" b="1" dirty="0">
              <a:solidFill>
                <a:srgbClr val="2E80C3"/>
              </a:solidFill>
              <a:sym typeface="Arial" panose="020B0604020202020204" pitchFamily="34" charset="0"/>
            </a:endParaRPr>
          </a:p>
        </p:txBody>
      </p:sp>
      <p:sp>
        <p:nvSpPr>
          <p:cNvPr id="15" name="稻壳儿小白白(http://dwz.cn/Wu2UP)"/>
          <p:cNvSpPr>
            <a:spLocks noChangeArrowheads="1"/>
          </p:cNvSpPr>
          <p:nvPr/>
        </p:nvSpPr>
        <p:spPr bwMode="auto">
          <a:xfrm>
            <a:off x="6533295" y="3010760"/>
            <a:ext cx="4503737" cy="29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单击此处编辑您要的内容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3608" y="-3243610"/>
            <a:ext cx="5704781" cy="1219200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03520" y="4869656"/>
            <a:ext cx="6739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14034" y="5547160"/>
            <a:ext cx="1392702" cy="415804"/>
          </a:xfrm>
          <a:prstGeom prst="rect">
            <a:avLst/>
          </a:prstGeom>
          <a:solidFill>
            <a:srgbClr val="2E80C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55303" y="5546714"/>
            <a:ext cx="126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00771" y="5547160"/>
            <a:ext cx="1392702" cy="4158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94996" y="5546714"/>
            <a:ext cx="1269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1717" y="2923117"/>
            <a:ext cx="51742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 smtClean="0">
                <a:latin typeface="Impact" panose="020B0806030902050204" pitchFamily="34" charset="0"/>
                <a:ea typeface="方正兰亭粗黑简体" panose="02000000000000000000" pitchFamily="2" charset="-122"/>
              </a:rPr>
              <a:t>THANKS</a:t>
            </a:r>
            <a:endParaRPr lang="zh-CN" altLang="en-US" sz="11500" b="1" dirty="0"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 flipV="1">
            <a:off x="1014419" y="4701769"/>
            <a:ext cx="1108372" cy="63075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/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/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/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/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/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/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57"/>
            <p:cNvSpPr/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7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8"/>
            <p:cNvSpPr/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56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57"/>
            <p:cNvSpPr/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68"/>
            <p:cNvSpPr/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69"/>
            <p:cNvSpPr/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70"/>
            <p:cNvSpPr/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71"/>
            <p:cNvSpPr/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/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07"/>
            <p:cNvSpPr/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08"/>
            <p:cNvSpPr/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09"/>
            <p:cNvSpPr/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10"/>
            <p:cNvSpPr/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11"/>
            <p:cNvSpPr/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/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6"/>
            <p:cNvSpPr/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7"/>
            <p:cNvSpPr/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8"/>
            <p:cNvSpPr/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9"/>
            <p:cNvSpPr/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20"/>
            <p:cNvSpPr/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5" name="Freeform 124"/>
          <p:cNvSpPr/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/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141"/>
            <p:cNvSpPr/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142"/>
            <p:cNvSpPr/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/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144"/>
            <p:cNvSpPr/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5"/>
            <p:cNvSpPr/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/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7"/>
            <p:cNvSpPr/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/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9"/>
            <p:cNvSpPr/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/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151"/>
            <p:cNvSpPr/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/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153"/>
            <p:cNvSpPr/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/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56"/>
            <p:cNvSpPr/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57"/>
            <p:cNvSpPr/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60"/>
            <p:cNvSpPr/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61"/>
            <p:cNvSpPr/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63"/>
            <p:cNvSpPr/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/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65"/>
            <p:cNvSpPr/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66"/>
            <p:cNvSpPr/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68"/>
            <p:cNvSpPr/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/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72"/>
            <p:cNvSpPr/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73"/>
            <p:cNvSpPr/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/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/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82"/>
            <p:cNvSpPr/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83"/>
            <p:cNvSpPr/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85"/>
            <p:cNvSpPr/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/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89"/>
            <p:cNvSpPr/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/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95"/>
            <p:cNvSpPr/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97"/>
            <p:cNvSpPr/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/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/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10"/>
            <p:cNvSpPr/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/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13"/>
            <p:cNvSpPr/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/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217"/>
            <p:cNvSpPr/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/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20"/>
            <p:cNvSpPr/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 err="1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Ios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线框风格类商务图标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9" r="25000" b="22441"/>
          <a:stretch>
            <a:fillRect/>
          </a:stretch>
        </p:blipFill>
        <p:spPr>
          <a:xfrm>
            <a:off x="6622243" y="0"/>
            <a:ext cx="5569757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64825" y="2509185"/>
            <a:ext cx="1839632" cy="1839630"/>
          </a:xfrm>
          <a:prstGeom prst="roundRect">
            <a:avLst>
              <a:gd name="adj" fmla="val 107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25662" y="2610569"/>
            <a:ext cx="5752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r>
              <a:rPr lang="zh-CN" altLang="en-US" sz="66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简介</a:t>
            </a:r>
            <a:endParaRPr lang="zh-CN" altLang="en-US" sz="66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7438" y="2511624"/>
            <a:ext cx="641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0254" y="3663973"/>
            <a:ext cx="56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常用扁平化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矢量图标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/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4"/>
            <p:cNvSpPr/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/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1" name="Freeform 36"/>
          <p:cNvSpPr/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/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" name="Freeform 48"/>
          <p:cNvSpPr/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"/>
            <p:cNvSpPr/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/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1"/>
            <p:cNvSpPr/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2"/>
            <p:cNvSpPr/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3"/>
            <p:cNvSpPr/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4"/>
            <p:cNvSpPr/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5"/>
            <p:cNvSpPr/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69"/>
            <p:cNvSpPr/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1"/>
            <p:cNvSpPr/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2"/>
            <p:cNvSpPr/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3"/>
            <p:cNvSpPr/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77"/>
            <p:cNvSpPr/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78"/>
            <p:cNvSpPr/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84"/>
          <p:cNvSpPr/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6"/>
            <p:cNvSpPr/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/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/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/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8" name="Freeform 472"/>
            <p:cNvSpPr/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9" name="Freeform 473"/>
            <p:cNvSpPr/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0" name="Freeform 474"/>
            <p:cNvSpPr/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1" name="Freeform 475"/>
            <p:cNvSpPr/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2" name="Freeform 476"/>
            <p:cNvSpPr/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3" name="Freeform 477"/>
            <p:cNvSpPr/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4" name="Freeform 478"/>
            <p:cNvSpPr/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5" name="Freeform 479"/>
            <p:cNvSpPr/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6" name="Freeform 480"/>
            <p:cNvSpPr/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7" name="Freeform 481"/>
            <p:cNvSpPr/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8" name="Freeform 482"/>
            <p:cNvSpPr/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9" name="Freeform 483"/>
            <p:cNvSpPr/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0" name="Freeform 484"/>
            <p:cNvSpPr/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1" name="Freeform 485"/>
            <p:cNvSpPr/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2" name="Freeform 486"/>
            <p:cNvSpPr/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3" name="Freeform 487"/>
            <p:cNvSpPr/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4" name="Freeform 488"/>
            <p:cNvSpPr/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5" name="Freeform 489"/>
            <p:cNvSpPr/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6" name="Freeform 490"/>
            <p:cNvSpPr/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7" name="Freeform 491"/>
            <p:cNvSpPr/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8" name="Freeform 492"/>
            <p:cNvSpPr/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9" name="Freeform 493"/>
            <p:cNvSpPr/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0" name="Freeform 494"/>
            <p:cNvSpPr/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1" name="Freeform 495"/>
            <p:cNvSpPr/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2" name="Freeform 496"/>
            <p:cNvSpPr/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3" name="Freeform 497"/>
            <p:cNvSpPr/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4" name="Freeform 498"/>
            <p:cNvSpPr/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5" name="Freeform 499"/>
            <p:cNvSpPr/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6" name="Freeform 500"/>
            <p:cNvSpPr/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7" name="Freeform 501"/>
            <p:cNvSpPr/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8" name="Freeform 502"/>
            <p:cNvSpPr/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9" name="Freeform 503"/>
            <p:cNvSpPr/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0" name="Freeform 504"/>
            <p:cNvSpPr/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1" name="Freeform 505"/>
            <p:cNvSpPr/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2" name="Freeform 506"/>
            <p:cNvSpPr/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3" name="Freeform 507"/>
            <p:cNvSpPr/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4" name="Freeform 508"/>
            <p:cNvSpPr/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5" name="Freeform 509"/>
            <p:cNvSpPr/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6" name="Freeform 510"/>
            <p:cNvSpPr/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7" name="Freeform 511"/>
            <p:cNvSpPr/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8" name="Freeform 512"/>
            <p:cNvSpPr/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9" name="Freeform 513"/>
            <p:cNvSpPr/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0" name="Freeform 514"/>
            <p:cNvSpPr/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1" name="Freeform 515"/>
            <p:cNvSpPr/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2" name="Freeform 516"/>
            <p:cNvSpPr/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3" name="Freeform 517"/>
            <p:cNvSpPr/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4" name="Freeform 518"/>
            <p:cNvSpPr/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5" name="Freeform 519"/>
            <p:cNvSpPr/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6" name="Freeform 520"/>
            <p:cNvSpPr/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7" name="Freeform 521"/>
            <p:cNvSpPr/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8" name="Freeform 522"/>
            <p:cNvSpPr/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9" name="Freeform 523"/>
            <p:cNvSpPr/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0" name="Freeform 524"/>
            <p:cNvSpPr/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1" name="Freeform 525"/>
            <p:cNvSpPr/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2" name="Freeform 526"/>
            <p:cNvSpPr/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3" name="Freeform 527"/>
            <p:cNvSpPr/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64" name="Freeform 528"/>
          <p:cNvSpPr/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/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6" name="Freeform 530"/>
            <p:cNvSpPr/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7" name="Freeform 531"/>
            <p:cNvSpPr/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8" name="Freeform 532"/>
            <p:cNvSpPr/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9" name="Freeform 533"/>
            <p:cNvSpPr/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0" name="Freeform 534"/>
            <p:cNvSpPr/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1" name="Freeform 535"/>
            <p:cNvSpPr/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2" name="Freeform 536"/>
            <p:cNvSpPr/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3" name="Freeform 537"/>
            <p:cNvSpPr/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4" name="Freeform 538"/>
            <p:cNvSpPr/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5" name="Freeform 539"/>
            <p:cNvSpPr/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6" name="Freeform 540"/>
            <p:cNvSpPr/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7" name="Freeform 541"/>
            <p:cNvSpPr/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/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6" name="Freeform 550"/>
            <p:cNvSpPr/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7" name="Freeform 551"/>
            <p:cNvSpPr/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8" name="Freeform 552"/>
            <p:cNvSpPr/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9" name="Freeform 553"/>
            <p:cNvSpPr/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/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5" name="Freeform 559"/>
            <p:cNvSpPr/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7" name="Freeform 561"/>
            <p:cNvSpPr/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2" name="Freeform 566"/>
          <p:cNvSpPr/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03" name="Freeform 567"/>
          <p:cNvSpPr/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/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5" name="Freeform 569"/>
            <p:cNvSpPr/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6" name="Freeform 570"/>
            <p:cNvSpPr/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7" name="Freeform 571"/>
            <p:cNvSpPr/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8" name="Freeform 572"/>
            <p:cNvSpPr/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/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3" name="Freeform 577"/>
            <p:cNvSpPr/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4" name="Freeform 578"/>
            <p:cNvSpPr/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5" name="Freeform 579"/>
            <p:cNvSpPr/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6" name="Freeform 580"/>
            <p:cNvSpPr/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8" name="Freeform 582"/>
            <p:cNvSpPr/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1" name="Freeform 585"/>
          <p:cNvSpPr/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/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3" name="Freeform 587"/>
            <p:cNvSpPr/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4" name="Freeform 588"/>
            <p:cNvSpPr/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5" name="Freeform 589"/>
            <p:cNvSpPr/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6" name="Freeform 590"/>
            <p:cNvSpPr/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7" name="Freeform 591"/>
            <p:cNvSpPr/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28" name="Freeform 592"/>
          <p:cNvSpPr/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/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2" name="Freeform 596"/>
            <p:cNvSpPr/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1" name="Freeform 605"/>
            <p:cNvSpPr/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2" name="Freeform 606"/>
            <p:cNvSpPr/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3" name="Freeform 607"/>
            <p:cNvSpPr/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44" name="Freeform 608"/>
          <p:cNvSpPr/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7" name="Freeform 611"/>
            <p:cNvSpPr/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8" name="Freeform 612"/>
            <p:cNvSpPr/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9" name="Freeform 613"/>
            <p:cNvSpPr/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/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2" name="Freeform 616"/>
            <p:cNvSpPr/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3" name="Freeform 617"/>
            <p:cNvSpPr/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4" name="Freeform 618"/>
            <p:cNvSpPr/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5" name="Freeform 619"/>
            <p:cNvSpPr/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6" name="Freeform 620"/>
          <p:cNvSpPr/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/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8" name="Freeform 622"/>
            <p:cNvSpPr/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0" name="Freeform 624"/>
            <p:cNvSpPr/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1" name="Freeform 625"/>
            <p:cNvSpPr/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/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5" name="Freeform 629"/>
            <p:cNvSpPr/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66" name="Freeform 630"/>
          <p:cNvSpPr/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767" name="Freeform 631"/>
          <p:cNvSpPr/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0" name="Freeform 634"/>
            <p:cNvSpPr/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1" name="Freeform 635"/>
            <p:cNvSpPr/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2" name="Freeform 636"/>
            <p:cNvSpPr/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73" name="Freeform 637"/>
          <p:cNvSpPr/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/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5" name="Freeform 639"/>
            <p:cNvSpPr/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6" name="Freeform 640"/>
            <p:cNvSpPr/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7" name="Freeform 641"/>
            <p:cNvSpPr/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8" name="Freeform 642"/>
            <p:cNvSpPr/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9" name="Freeform 643"/>
            <p:cNvSpPr/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0" name="Freeform 644"/>
            <p:cNvSpPr/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1" name="Freeform 645"/>
            <p:cNvSpPr/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2" name="Freeform 646"/>
            <p:cNvSpPr/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3" name="Freeform 647"/>
            <p:cNvSpPr/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4" name="Freeform 648"/>
            <p:cNvSpPr/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5" name="Freeform 649"/>
            <p:cNvSpPr/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6" name="Freeform 650"/>
            <p:cNvSpPr/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7" name="Freeform 651"/>
            <p:cNvSpPr/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8" name="Freeform 652"/>
            <p:cNvSpPr/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9" name="Freeform 653"/>
            <p:cNvSpPr/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0" name="Freeform 654"/>
            <p:cNvSpPr/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1" name="Freeform 655"/>
            <p:cNvSpPr/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2" name="Freeform 656"/>
            <p:cNvSpPr/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3" name="Freeform 657"/>
            <p:cNvSpPr/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4" name="Freeform 658"/>
            <p:cNvSpPr/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5" name="Freeform 659"/>
            <p:cNvSpPr/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6" name="Freeform 660"/>
            <p:cNvSpPr/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7" name="Freeform 661"/>
            <p:cNvSpPr/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8" name="Freeform 662"/>
            <p:cNvSpPr/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9" name="Freeform 663"/>
            <p:cNvSpPr/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0" name="Freeform 664"/>
            <p:cNvSpPr/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1" name="Freeform 665"/>
            <p:cNvSpPr/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/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6" name="Freeform 671"/>
            <p:cNvSpPr/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8" name="Freeform 673"/>
            <p:cNvSpPr/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9" name="Freeform 674"/>
            <p:cNvSpPr/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0" name="Freeform 675"/>
            <p:cNvSpPr/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1" name="Freeform 676"/>
            <p:cNvSpPr/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4" name="Freeform 679"/>
            <p:cNvSpPr/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5" name="Freeform 680"/>
            <p:cNvSpPr/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6" name="Freeform 681"/>
            <p:cNvSpPr/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7" name="Freeform 682"/>
            <p:cNvSpPr/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8" name="Freeform 683"/>
            <p:cNvSpPr/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9" name="Freeform 684"/>
            <p:cNvSpPr/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0" name="Freeform 685"/>
            <p:cNvSpPr/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31" name="Freeform 686"/>
          <p:cNvSpPr/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/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3" name="Freeform 688"/>
            <p:cNvSpPr/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4" name="Freeform 689"/>
            <p:cNvSpPr/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5" name="Freeform 690"/>
            <p:cNvSpPr/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6" name="Freeform 691"/>
            <p:cNvSpPr/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7" name="Freeform 692"/>
            <p:cNvSpPr/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8" name="Freeform 693"/>
            <p:cNvSpPr/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9" name="Freeform 694"/>
            <p:cNvSpPr/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0" name="Freeform 695"/>
            <p:cNvSpPr/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1" name="Freeform 696"/>
            <p:cNvSpPr/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2" name="Freeform 697"/>
            <p:cNvSpPr/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3" name="Freeform 698"/>
            <p:cNvSpPr/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4" name="Freeform 699"/>
            <p:cNvSpPr/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5" name="Freeform 700"/>
            <p:cNvSpPr/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46" name="Freeform 701"/>
          <p:cNvSpPr/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/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8" name="Freeform 703"/>
            <p:cNvSpPr/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9" name="Freeform 704"/>
            <p:cNvSpPr/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0" name="Freeform 705"/>
            <p:cNvSpPr/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1" name="Freeform 706"/>
            <p:cNvSpPr/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2" name="Freeform 707"/>
            <p:cNvSpPr/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3" name="Freeform 708"/>
            <p:cNvSpPr/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4" name="Freeform 709"/>
            <p:cNvSpPr/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5" name="Freeform 710"/>
            <p:cNvSpPr/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6" name="Freeform 711"/>
            <p:cNvSpPr/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7" name="Freeform 712"/>
            <p:cNvSpPr/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59" name="Freeform 714"/>
          <p:cNvSpPr/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/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1" name="Freeform 716"/>
            <p:cNvSpPr/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3" name="Freeform 718"/>
            <p:cNvSpPr/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4" name="Freeform 719"/>
            <p:cNvSpPr/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5" name="Freeform 720"/>
            <p:cNvSpPr/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6" name="Freeform 721"/>
            <p:cNvSpPr/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7" name="Freeform 722"/>
            <p:cNvSpPr/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68" name="Freeform 723"/>
          <p:cNvSpPr/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69" name="Freeform 724"/>
          <p:cNvSpPr/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/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1" name="Freeform 726"/>
            <p:cNvSpPr/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2" name="Freeform 727"/>
            <p:cNvSpPr/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3" name="Freeform 728"/>
            <p:cNvSpPr/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4" name="Freeform 729"/>
            <p:cNvSpPr/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5" name="Freeform 730"/>
            <p:cNvSpPr/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7" name="Freeform 732"/>
            <p:cNvSpPr/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8" name="Freeform 733"/>
            <p:cNvSpPr/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9" name="Freeform 734"/>
            <p:cNvSpPr/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/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2" name="Freeform 737"/>
            <p:cNvSpPr/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3" name="Freeform 738"/>
            <p:cNvSpPr/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4" name="Freeform 739"/>
            <p:cNvSpPr/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/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7" name="Freeform 742"/>
            <p:cNvSpPr/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8" name="Freeform 743"/>
            <p:cNvSpPr/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9" name="Freeform 744"/>
            <p:cNvSpPr/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0" name="Freeform 745"/>
            <p:cNvSpPr/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1" name="Freeform 746"/>
            <p:cNvSpPr/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2" name="Freeform 747"/>
            <p:cNvSpPr/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/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6" name="Freeform 751"/>
            <p:cNvSpPr/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7" name="Freeform 752"/>
            <p:cNvSpPr/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0" name="Freeform 755"/>
            <p:cNvSpPr/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/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3" name="Freeform 758"/>
            <p:cNvSpPr/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5" name="Freeform 760"/>
            <p:cNvSpPr/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66"/>
            <p:cNvSpPr/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67"/>
            <p:cNvSpPr/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68"/>
            <p:cNvSpPr/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69"/>
            <p:cNvSpPr/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70"/>
            <p:cNvSpPr/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71"/>
            <p:cNvSpPr/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72"/>
            <p:cNvSpPr/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/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76"/>
            <p:cNvSpPr/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77"/>
            <p:cNvSpPr/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1" name="Freeform 79"/>
            <p:cNvSpPr/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2" name="Freeform 80"/>
            <p:cNvSpPr/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3" name="Freeform 81"/>
            <p:cNvSpPr/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/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84"/>
            <p:cNvSpPr/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/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90"/>
            <p:cNvSpPr/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91"/>
            <p:cNvSpPr/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92"/>
            <p:cNvSpPr/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93"/>
            <p:cNvSpPr/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26" name="Freeform 94"/>
          <p:cNvSpPr/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27" name="Freeform 95"/>
          <p:cNvSpPr/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/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Freeform 97"/>
            <p:cNvSpPr/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0" name="Freeform 98"/>
            <p:cNvSpPr/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1" name="Freeform 99"/>
            <p:cNvSpPr/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2" name="Freeform 100"/>
            <p:cNvSpPr/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101"/>
            <p:cNvSpPr/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102"/>
            <p:cNvSpPr/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103"/>
            <p:cNvSpPr/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104"/>
            <p:cNvSpPr/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Freeform 105"/>
          <p:cNvSpPr/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/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107"/>
            <p:cNvSpPr/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108"/>
            <p:cNvSpPr/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109"/>
            <p:cNvSpPr/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110"/>
            <p:cNvSpPr/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111"/>
            <p:cNvSpPr/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/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114"/>
            <p:cNvSpPr/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115"/>
            <p:cNvSpPr/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116"/>
            <p:cNvSpPr/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117"/>
            <p:cNvSpPr/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118"/>
            <p:cNvSpPr/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119"/>
            <p:cNvSpPr/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120"/>
            <p:cNvSpPr/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122"/>
            <p:cNvSpPr/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123"/>
            <p:cNvSpPr/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124"/>
            <p:cNvSpPr/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125"/>
            <p:cNvSpPr/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126"/>
            <p:cNvSpPr/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127"/>
            <p:cNvSpPr/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128"/>
            <p:cNvSpPr/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129"/>
            <p:cNvSpPr/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2" name="Freeform 130"/>
            <p:cNvSpPr/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3" name="Freeform 131"/>
            <p:cNvSpPr/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4" name="Freeform 132"/>
            <p:cNvSpPr/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133"/>
            <p:cNvSpPr/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134"/>
            <p:cNvSpPr/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7" name="Freeform 135"/>
          <p:cNvSpPr/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/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137"/>
            <p:cNvSpPr/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/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140"/>
            <p:cNvSpPr/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142"/>
            <p:cNvSpPr/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5" name="Freeform 143"/>
          <p:cNvSpPr/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145"/>
            <p:cNvSpPr/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146"/>
            <p:cNvSpPr/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147"/>
            <p:cNvSpPr/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148"/>
            <p:cNvSpPr/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150"/>
            <p:cNvSpPr/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151"/>
            <p:cNvSpPr/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5" name="Freeform 153"/>
            <p:cNvSpPr/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6" name="Freeform 154"/>
          <p:cNvSpPr/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87" name="Freeform 155"/>
          <p:cNvSpPr/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/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157"/>
            <p:cNvSpPr/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158"/>
            <p:cNvSpPr/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/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163"/>
            <p:cNvSpPr/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164"/>
            <p:cNvSpPr/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165"/>
            <p:cNvSpPr/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166"/>
            <p:cNvSpPr/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/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179"/>
            <p:cNvSpPr/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180"/>
            <p:cNvSpPr/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181"/>
            <p:cNvSpPr/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182"/>
          <p:cNvSpPr/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185"/>
            <p:cNvSpPr/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186"/>
            <p:cNvSpPr/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187"/>
            <p:cNvSpPr/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Freeform 188"/>
            <p:cNvSpPr/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Freeform 190"/>
            <p:cNvSpPr/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Freeform 191"/>
            <p:cNvSpPr/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194"/>
            <p:cNvSpPr/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195"/>
            <p:cNvSpPr/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196"/>
            <p:cNvSpPr/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197"/>
            <p:cNvSpPr/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198"/>
            <p:cNvSpPr/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199"/>
            <p:cNvSpPr/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200"/>
            <p:cNvSpPr/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201"/>
            <p:cNvSpPr/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202"/>
            <p:cNvSpPr/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203"/>
            <p:cNvSpPr/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204"/>
            <p:cNvSpPr/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206"/>
            <p:cNvSpPr/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7"/>
            <p:cNvSpPr/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08"/>
            <p:cNvSpPr/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09"/>
            <p:cNvSpPr/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210"/>
            <p:cNvSpPr/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211"/>
            <p:cNvSpPr/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212"/>
            <p:cNvSpPr/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213"/>
            <p:cNvSpPr/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214"/>
            <p:cNvSpPr/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/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252"/>
            <p:cNvSpPr/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254"/>
            <p:cNvSpPr/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256"/>
            <p:cNvSpPr/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Freeform 257"/>
          <p:cNvSpPr/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9" name="Freeform 258"/>
          <p:cNvSpPr/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/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260"/>
            <p:cNvSpPr/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261"/>
            <p:cNvSpPr/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262"/>
            <p:cNvSpPr/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263"/>
            <p:cNvSpPr/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264"/>
            <p:cNvSpPr/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265"/>
            <p:cNvSpPr/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266"/>
            <p:cNvSpPr/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267"/>
            <p:cNvSpPr/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268"/>
            <p:cNvSpPr/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269"/>
            <p:cNvSpPr/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270"/>
            <p:cNvSpPr/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/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273"/>
            <p:cNvSpPr/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274"/>
            <p:cNvSpPr/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275"/>
            <p:cNvSpPr/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276"/>
            <p:cNvSpPr/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277"/>
            <p:cNvSpPr/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279"/>
            <p:cNvSpPr/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80"/>
            <p:cNvSpPr/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81"/>
            <p:cNvSpPr/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82"/>
            <p:cNvSpPr/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83"/>
            <p:cNvSpPr/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84"/>
            <p:cNvSpPr/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85"/>
            <p:cNvSpPr/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6"/>
            <p:cNvSpPr/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87"/>
            <p:cNvSpPr/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88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89"/>
            <p:cNvSpPr/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90"/>
            <p:cNvSpPr/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1"/>
            <p:cNvSpPr/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292"/>
            <p:cNvSpPr/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293"/>
            <p:cNvSpPr/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294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295"/>
            <p:cNvSpPr/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6"/>
            <p:cNvSpPr/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7"/>
            <p:cNvSpPr/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8"/>
            <p:cNvSpPr/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297"/>
            <p:cNvSpPr/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298"/>
            <p:cNvSpPr/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99"/>
            <p:cNvSpPr/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00"/>
            <p:cNvSpPr/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01"/>
            <p:cNvSpPr/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2"/>
            <p:cNvSpPr/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03"/>
            <p:cNvSpPr/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04"/>
            <p:cNvSpPr/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05"/>
            <p:cNvSpPr/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06"/>
            <p:cNvSpPr/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08"/>
            <p:cNvSpPr/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09"/>
            <p:cNvSpPr/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310"/>
            <p:cNvSpPr/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312"/>
            <p:cNvSpPr/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313"/>
            <p:cNvSpPr/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314"/>
            <p:cNvSpPr/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315"/>
            <p:cNvSpPr/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316"/>
            <p:cNvSpPr/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8" name="Freeform 317"/>
          <p:cNvSpPr/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318"/>
          <p:cNvSpPr/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/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320"/>
            <p:cNvSpPr/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321"/>
            <p:cNvSpPr/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322"/>
            <p:cNvSpPr/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323"/>
            <p:cNvSpPr/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324"/>
            <p:cNvSpPr/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325"/>
            <p:cNvSpPr/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326"/>
            <p:cNvSpPr/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327"/>
            <p:cNvSpPr/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328"/>
            <p:cNvSpPr/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329"/>
            <p:cNvSpPr/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330"/>
            <p:cNvSpPr/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331"/>
            <p:cNvSpPr/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332"/>
            <p:cNvSpPr/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333"/>
            <p:cNvSpPr/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334"/>
            <p:cNvSpPr/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35"/>
            <p:cNvSpPr/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336"/>
            <p:cNvSpPr/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337"/>
            <p:cNvSpPr/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339"/>
            <p:cNvSpPr/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341"/>
            <p:cNvSpPr/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/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345"/>
            <p:cNvSpPr/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346"/>
            <p:cNvSpPr/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347"/>
            <p:cNvSpPr/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348"/>
            <p:cNvSpPr/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350"/>
            <p:cNvSpPr/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351"/>
            <p:cNvSpPr/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352"/>
            <p:cNvSpPr/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/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354"/>
            <p:cNvSpPr/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355"/>
            <p:cNvSpPr/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356"/>
            <p:cNvSpPr/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357"/>
            <p:cNvSpPr/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358"/>
          <p:cNvSpPr/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/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361"/>
            <p:cNvSpPr/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362"/>
            <p:cNvSpPr/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363"/>
            <p:cNvSpPr/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364"/>
            <p:cNvSpPr/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365"/>
            <p:cNvSpPr/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366"/>
            <p:cNvSpPr/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367"/>
            <p:cNvSpPr/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368"/>
            <p:cNvSpPr/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369"/>
            <p:cNvSpPr/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/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372"/>
            <p:cNvSpPr/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373"/>
            <p:cNvSpPr/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374"/>
            <p:cNvSpPr/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375"/>
            <p:cNvSpPr/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376"/>
            <p:cNvSpPr/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377"/>
            <p:cNvSpPr/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378"/>
            <p:cNvSpPr/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379"/>
            <p:cNvSpPr/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380"/>
            <p:cNvSpPr/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381"/>
            <p:cNvSpPr/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382"/>
            <p:cNvSpPr/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383"/>
            <p:cNvSpPr/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384"/>
            <p:cNvSpPr/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385"/>
            <p:cNvSpPr/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386"/>
            <p:cNvSpPr/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387"/>
            <p:cNvSpPr/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388"/>
            <p:cNvSpPr/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389"/>
            <p:cNvSpPr/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390"/>
            <p:cNvSpPr/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391"/>
            <p:cNvSpPr/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392"/>
            <p:cNvSpPr/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393"/>
            <p:cNvSpPr/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394"/>
            <p:cNvSpPr/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395"/>
            <p:cNvSpPr/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396"/>
            <p:cNvSpPr/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397"/>
            <p:cNvSpPr/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398"/>
            <p:cNvSpPr/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399"/>
            <p:cNvSpPr/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400"/>
            <p:cNvSpPr/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401"/>
            <p:cNvSpPr/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402"/>
            <p:cNvSpPr/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403"/>
            <p:cNvSpPr/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404"/>
            <p:cNvSpPr/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405"/>
            <p:cNvSpPr/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407"/>
            <p:cNvSpPr/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408"/>
            <p:cNvSpPr/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409"/>
            <p:cNvSpPr/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410"/>
            <p:cNvSpPr/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11"/>
            <p:cNvSpPr/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12"/>
            <p:cNvSpPr/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3"/>
            <p:cNvSpPr/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4"/>
            <p:cNvSpPr/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5"/>
            <p:cNvSpPr/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6"/>
            <p:cNvSpPr/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7"/>
            <p:cNvSpPr/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8"/>
            <p:cNvSpPr/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9"/>
            <p:cNvSpPr/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20"/>
            <p:cNvSpPr/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21"/>
            <p:cNvSpPr/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22"/>
            <p:cNvSpPr/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3"/>
            <p:cNvSpPr/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4"/>
            <p:cNvSpPr/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5"/>
            <p:cNvSpPr/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6"/>
            <p:cNvSpPr/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7"/>
            <p:cNvSpPr/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8"/>
            <p:cNvSpPr/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9"/>
            <p:cNvSpPr/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30"/>
            <p:cNvSpPr/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31"/>
            <p:cNvSpPr/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32"/>
            <p:cNvSpPr/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3"/>
            <p:cNvSpPr/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5"/>
            <p:cNvSpPr/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6"/>
            <p:cNvSpPr/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6" name="Freeform 106"/>
          <p:cNvSpPr/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7" name="Freeform 107"/>
          <p:cNvSpPr/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/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/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/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/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0" name="Freeform 120"/>
          <p:cNvSpPr/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/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6" name="Freeform 126"/>
          <p:cNvSpPr/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/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/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/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/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/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6" name="Freeform 136"/>
          <p:cNvSpPr/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7" name="Freeform 137"/>
          <p:cNvSpPr/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8" name="Freeform 138"/>
          <p:cNvSpPr/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9" name="Freeform 139"/>
          <p:cNvSpPr/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0" name="Freeform 140"/>
          <p:cNvSpPr/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1" name="Freeform 141"/>
          <p:cNvSpPr/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2" name="Freeform 142"/>
          <p:cNvSpPr/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/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5" name="Freeform 145"/>
          <p:cNvSpPr/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/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" name="Freeform 148"/>
          <p:cNvSpPr/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0" name="Freeform 150"/>
          <p:cNvSpPr/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/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/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3" name="Freeform 153"/>
          <p:cNvSpPr/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6" name="Freeform 156"/>
          <p:cNvSpPr/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2" name="Freeform 162"/>
          <p:cNvSpPr/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4" name="Freeform 164"/>
          <p:cNvSpPr/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6" name="Freeform 166"/>
          <p:cNvSpPr/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8" name="Freeform 168"/>
          <p:cNvSpPr/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0" name="Freeform 170"/>
          <p:cNvSpPr/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/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0" name="Freeform 180"/>
          <p:cNvSpPr/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/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3" name="Freeform 183"/>
          <p:cNvSpPr/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4" name="Freeform 184"/>
          <p:cNvSpPr/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/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8" name="Freeform 188"/>
          <p:cNvSpPr/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/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/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5" name="Freeform 195"/>
          <p:cNvSpPr/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6" name="Freeform 196"/>
          <p:cNvSpPr/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0" name="Freeform 200"/>
          <p:cNvSpPr/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1" name="Freeform 201"/>
          <p:cNvSpPr/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/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205"/>
            <p:cNvSpPr/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207"/>
            <p:cNvSpPr/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/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款国内常见</a:t>
              </a:r>
              <a:r>
                <a:rPr lang="zh-CN" altLang="en-US" b="1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社交网站</a:t>
              </a:r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图标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/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金融类超实用图标</a:t>
              </a:r>
              <a:r>
                <a:rPr lang="en-US" altLang="zh-CN" dirty="0">
                  <a:solidFill>
                    <a:srgbClr val="8888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学前教育</a:t>
            </a:r>
            <a:r>
              <a:rPr lang="zh-CN" altLang="en-US" dirty="0">
                <a:solidFill>
                  <a:srgbClr val="8888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常用简笔线形图标</a:t>
            </a:r>
            <a:endParaRPr lang="zh-CN" altLang="en-US" dirty="0">
              <a:solidFill>
                <a:srgbClr val="88888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/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27"/>
            <p:cNvSpPr/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28"/>
            <p:cNvSpPr/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29"/>
            <p:cNvSpPr/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30"/>
            <p:cNvSpPr/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34"/>
            <p:cNvSpPr/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35"/>
            <p:cNvSpPr/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36"/>
            <p:cNvSpPr/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37"/>
            <p:cNvSpPr/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40"/>
            <p:cNvSpPr/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41"/>
            <p:cNvSpPr/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42"/>
            <p:cNvSpPr/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43"/>
            <p:cNvSpPr/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44"/>
            <p:cNvSpPr/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45"/>
            <p:cNvSpPr/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46"/>
            <p:cNvSpPr/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48"/>
            <p:cNvSpPr/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50"/>
            <p:cNvSpPr/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51"/>
            <p:cNvSpPr/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52"/>
            <p:cNvSpPr/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53"/>
            <p:cNvSpPr/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54"/>
            <p:cNvSpPr/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57"/>
            <p:cNvSpPr/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58"/>
            <p:cNvSpPr/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67"/>
            <p:cNvSpPr/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68"/>
            <p:cNvSpPr/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69"/>
            <p:cNvSpPr/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70"/>
            <p:cNvSpPr/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71"/>
            <p:cNvSpPr/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75"/>
            <p:cNvSpPr/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76"/>
            <p:cNvSpPr/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77"/>
            <p:cNvSpPr/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78"/>
            <p:cNvSpPr/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92"/>
            <p:cNvSpPr/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00"/>
            <p:cNvSpPr/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03"/>
            <p:cNvSpPr/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04"/>
            <p:cNvSpPr/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/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08"/>
            <p:cNvSpPr/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11"/>
            <p:cNvSpPr/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13"/>
            <p:cNvSpPr/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14"/>
            <p:cNvSpPr/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15"/>
            <p:cNvSpPr/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16"/>
            <p:cNvSpPr/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20"/>
            <p:cNvSpPr/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3"/>
            <p:cNvSpPr/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124"/>
            <p:cNvSpPr/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125"/>
            <p:cNvSpPr/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6"/>
            <p:cNvSpPr/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27"/>
            <p:cNvSpPr/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28"/>
            <p:cNvSpPr/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31"/>
            <p:cNvSpPr/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32"/>
            <p:cNvSpPr/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136"/>
            <p:cNvSpPr/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141"/>
            <p:cNvSpPr/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142"/>
            <p:cNvSpPr/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143"/>
            <p:cNvSpPr/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144"/>
            <p:cNvSpPr/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49"/>
            <p:cNvSpPr/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150"/>
            <p:cNvSpPr/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154"/>
            <p:cNvSpPr/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9" name="Freeform 156"/>
            <p:cNvSpPr/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0" name="Freeform 157"/>
            <p:cNvSpPr/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158"/>
            <p:cNvSpPr/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166"/>
            <p:cNvSpPr/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167"/>
            <p:cNvSpPr/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174"/>
            <p:cNvSpPr/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175"/>
            <p:cNvSpPr/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1" name="Freeform 176"/>
            <p:cNvSpPr/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2" name="Freeform 177"/>
            <p:cNvSpPr/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178"/>
            <p:cNvSpPr/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179"/>
            <p:cNvSpPr/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180"/>
            <p:cNvSpPr/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183"/>
            <p:cNvSpPr/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84"/>
            <p:cNvSpPr/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85"/>
            <p:cNvSpPr/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6"/>
            <p:cNvSpPr/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87"/>
            <p:cNvSpPr/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8" name="Freeform 192"/>
            <p:cNvSpPr/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5" name="Freeform 198"/>
            <p:cNvSpPr/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6" name="Freeform 199"/>
            <p:cNvSpPr/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9" name="Freeform 202"/>
            <p:cNvSpPr/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1" name="Freeform 204"/>
            <p:cNvSpPr/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3" name="Freeform 206"/>
            <p:cNvSpPr/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4" name="Freeform 207"/>
            <p:cNvSpPr/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3" name="Freeform 215"/>
            <p:cNvSpPr/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4" name="Freeform 216"/>
            <p:cNvSpPr/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5" name="Freeform 217"/>
            <p:cNvSpPr/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4" name="Freeform 227"/>
            <p:cNvSpPr/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8"/>
            <p:cNvSpPr/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235"/>
            <p:cNvSpPr/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236"/>
            <p:cNvSpPr/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237"/>
            <p:cNvSpPr/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238"/>
            <p:cNvSpPr/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7" name="Freeform 239"/>
            <p:cNvSpPr/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8" name="Freeform 240"/>
            <p:cNvSpPr/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9" name="Freeform 241"/>
            <p:cNvSpPr/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5" name="Freeform 246"/>
            <p:cNvSpPr/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7" name="Freeform 248"/>
            <p:cNvSpPr/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8" name="Freeform 249"/>
            <p:cNvSpPr/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8" name="Freeform 259"/>
            <p:cNvSpPr/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1" name="Freeform 271"/>
            <p:cNvSpPr/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2" name="Freeform 272"/>
            <p:cNvSpPr/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3" name="Freeform 273"/>
            <p:cNvSpPr/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5" name="Freeform 284"/>
            <p:cNvSpPr/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6" name="Freeform 285"/>
            <p:cNvSpPr/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7" name="Freeform 286"/>
            <p:cNvSpPr/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2" name="Freeform 291"/>
            <p:cNvSpPr/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7" name="Freeform 295"/>
            <p:cNvSpPr/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8" name="Freeform 296"/>
            <p:cNvSpPr/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5" name="Freeform 303"/>
            <p:cNvSpPr/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6" name="Freeform 304"/>
            <p:cNvSpPr/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7" name="Freeform 305"/>
            <p:cNvSpPr/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8" name="Freeform 306"/>
            <p:cNvSpPr/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9" name="Freeform 307"/>
            <p:cNvSpPr/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0" name="Freeform 308"/>
            <p:cNvSpPr/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1" name="Freeform 309"/>
            <p:cNvSpPr/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2" name="Freeform 310"/>
            <p:cNvSpPr/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3" name="Freeform 311"/>
            <p:cNvSpPr/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4" name="Freeform 312"/>
            <p:cNvSpPr/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5" name="Freeform 313"/>
            <p:cNvSpPr/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6" name="Freeform 314"/>
            <p:cNvSpPr/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7" name="Freeform 315"/>
            <p:cNvSpPr/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8" name="Freeform 316"/>
            <p:cNvSpPr/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9" name="Freeform 317"/>
            <p:cNvSpPr/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0" name="Freeform 318"/>
            <p:cNvSpPr/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1" name="Freeform 319"/>
            <p:cNvSpPr/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2" name="Freeform 320"/>
            <p:cNvSpPr/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3" name="Freeform 321"/>
            <p:cNvSpPr/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4" name="Freeform 322"/>
            <p:cNvSpPr/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5" name="Freeform 323"/>
            <p:cNvSpPr/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6" name="Freeform 324"/>
            <p:cNvSpPr/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7" name="Freeform 325"/>
            <p:cNvSpPr/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8" name="Freeform 326"/>
            <p:cNvSpPr/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3" name="Freeform 331"/>
            <p:cNvSpPr/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4" name="Freeform 332"/>
            <p:cNvSpPr/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5" name="Freeform 333"/>
            <p:cNvSpPr/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6" name="Freeform 334"/>
            <p:cNvSpPr/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7" name="Freeform 335"/>
            <p:cNvSpPr/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8" name="Freeform 336"/>
            <p:cNvSpPr/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9" name="Freeform 337"/>
            <p:cNvSpPr/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0" name="Freeform 338"/>
            <p:cNvSpPr/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1" name="Freeform 339"/>
            <p:cNvSpPr/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2" name="Freeform 340"/>
            <p:cNvSpPr/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3" name="Freeform 341"/>
            <p:cNvSpPr/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4" name="Freeform 342"/>
            <p:cNvSpPr/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5" name="Freeform 343"/>
            <p:cNvSpPr/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6" name="Freeform 344"/>
            <p:cNvSpPr/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7" name="Freeform 345"/>
            <p:cNvSpPr/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3" name="Freeform 350"/>
            <p:cNvSpPr/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8" name="Freeform 355"/>
            <p:cNvSpPr/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9" name="Freeform 356"/>
            <p:cNvSpPr/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3" name="Freeform 360"/>
            <p:cNvSpPr/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4" name="Freeform 361"/>
            <p:cNvSpPr/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6" name="Freeform 372"/>
            <p:cNvSpPr/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1" name="Freeform 376"/>
            <p:cNvSpPr/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2" name="Freeform 377"/>
            <p:cNvSpPr/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8" name="Freeform 383"/>
            <p:cNvSpPr/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9" name="Freeform 384"/>
            <p:cNvSpPr/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0" name="Freeform 385"/>
            <p:cNvSpPr/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1" name="Freeform 386"/>
            <p:cNvSpPr/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2" name="Freeform 387"/>
            <p:cNvSpPr/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3" name="Freeform 388"/>
            <p:cNvSpPr/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/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7" name="Freeform 391"/>
            <p:cNvSpPr/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9" name="Freeform 393"/>
            <p:cNvSpPr/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0" name="Freeform 394"/>
            <p:cNvSpPr/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1" name="Freeform 395"/>
            <p:cNvSpPr/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2" name="Freeform 396"/>
            <p:cNvSpPr/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3" name="Freeform 397"/>
            <p:cNvSpPr/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4" name="Freeform 398"/>
            <p:cNvSpPr/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5" name="Freeform 399"/>
            <p:cNvSpPr/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6" name="Freeform 400"/>
            <p:cNvSpPr/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8" name="Freeform 402"/>
            <p:cNvSpPr/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9" name="Freeform 403"/>
            <p:cNvSpPr/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0" name="Freeform 404"/>
            <p:cNvSpPr/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1" name="Freeform 405"/>
            <p:cNvSpPr/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2" name="Freeform 406"/>
            <p:cNvSpPr/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9" name="Freeform 412"/>
            <p:cNvSpPr/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0" name="Freeform 413"/>
            <p:cNvSpPr/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1" name="Freeform 414"/>
            <p:cNvSpPr/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2" name="Freeform 415"/>
            <p:cNvSpPr/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3" name="Freeform 416"/>
            <p:cNvSpPr/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4" name="Freeform 417"/>
            <p:cNvSpPr/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0" name="Freeform 422"/>
            <p:cNvSpPr/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1" name="Freeform 423"/>
            <p:cNvSpPr/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2" name="Freeform 424"/>
            <p:cNvSpPr/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3" name="Freeform 425"/>
            <p:cNvSpPr/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5" name="Freeform 428"/>
            <p:cNvSpPr/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8" name="Freeform 431"/>
            <p:cNvSpPr/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2" name="Freeform 434"/>
            <p:cNvSpPr/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3" name="Freeform 435"/>
            <p:cNvSpPr/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5" name="Freeform 437"/>
            <p:cNvSpPr/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6" name="Freeform 438"/>
            <p:cNvSpPr/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7" name="Freeform 439"/>
            <p:cNvSpPr/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8" name="Freeform 440"/>
            <p:cNvSpPr/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5" name="Freeform 446"/>
            <p:cNvSpPr/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6" name="Freeform 447"/>
            <p:cNvSpPr/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7" name="Freeform 448"/>
            <p:cNvSpPr/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8" name="Freeform 449"/>
            <p:cNvSpPr/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0" name="Freeform 451"/>
            <p:cNvSpPr/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1" name="Freeform 452"/>
            <p:cNvSpPr/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3" name="Freeform 454"/>
            <p:cNvSpPr/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/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7" name="Freeform 457"/>
            <p:cNvSpPr/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9" name="Freeform 459"/>
            <p:cNvSpPr/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0" name="Freeform 460"/>
            <p:cNvSpPr/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1" name="Freeform 461"/>
            <p:cNvSpPr/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2" name="Freeform 462"/>
            <p:cNvSpPr/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5" name="Freeform 465"/>
            <p:cNvSpPr/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07563" y="2256584"/>
            <a:ext cx="1344000" cy="1344000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3" name="椭圆 122"/>
          <p:cNvSpPr/>
          <p:nvPr/>
        </p:nvSpPr>
        <p:spPr>
          <a:xfrm>
            <a:off x="9168192" y="3345647"/>
            <a:ext cx="1344000" cy="1344000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4" name="椭圆 123"/>
          <p:cNvSpPr/>
          <p:nvPr/>
        </p:nvSpPr>
        <p:spPr>
          <a:xfrm>
            <a:off x="5996128" y="3717917"/>
            <a:ext cx="1344000" cy="1344000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5" name="椭圆 124"/>
          <p:cNvSpPr/>
          <p:nvPr/>
        </p:nvSpPr>
        <p:spPr>
          <a:xfrm>
            <a:off x="2447859" y="3525896"/>
            <a:ext cx="1344000" cy="1344000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7" name="椭圆 126"/>
          <p:cNvSpPr/>
          <p:nvPr/>
        </p:nvSpPr>
        <p:spPr>
          <a:xfrm>
            <a:off x="7824192" y="1508787"/>
            <a:ext cx="1344000" cy="1344000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椭圆 127"/>
          <p:cNvSpPr/>
          <p:nvPr/>
        </p:nvSpPr>
        <p:spPr>
          <a:xfrm>
            <a:off x="4172107" y="3237716"/>
            <a:ext cx="1632000" cy="1632001"/>
          </a:xfrm>
          <a:prstGeom prst="ellipse">
            <a:avLst/>
          </a:prstGeom>
          <a:solidFill>
            <a:srgbClr val="2F2F2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5" name="椭圆 114"/>
          <p:cNvSpPr/>
          <p:nvPr/>
        </p:nvSpPr>
        <p:spPr>
          <a:xfrm>
            <a:off x="1090616" y="2443305"/>
            <a:ext cx="977900" cy="977900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16" name="组合 115"/>
          <p:cNvGrpSpPr/>
          <p:nvPr/>
        </p:nvGrpSpPr>
        <p:grpSpPr>
          <a:xfrm>
            <a:off x="1411425" y="2673655"/>
            <a:ext cx="336278" cy="636630"/>
            <a:chOff x="5130721" y="-266700"/>
            <a:chExt cx="990600" cy="1875362"/>
          </a:xfrm>
        </p:grpSpPr>
        <p:sp>
          <p:nvSpPr>
            <p:cNvPr id="117" name="椭圆 111"/>
            <p:cNvSpPr/>
            <p:nvPr/>
          </p:nvSpPr>
          <p:spPr>
            <a:xfrm>
              <a:off x="5130721" y="-266700"/>
              <a:ext cx="990600" cy="1501925"/>
            </a:xfrm>
            <a:custGeom>
              <a:avLst/>
              <a:gdLst/>
              <a:ahLst/>
              <a:cxnLst/>
              <a:rect l="l" t="t" r="r" b="b"/>
              <a:pathLst>
                <a:path w="990600" h="1501925">
                  <a:moveTo>
                    <a:pt x="495300" y="0"/>
                  </a:moveTo>
                  <a:cubicBezTo>
                    <a:pt x="768847" y="0"/>
                    <a:pt x="990600" y="221753"/>
                    <a:pt x="990600" y="495300"/>
                  </a:cubicBezTo>
                  <a:cubicBezTo>
                    <a:pt x="990600" y="624140"/>
                    <a:pt x="941407" y="741489"/>
                    <a:pt x="859584" y="828497"/>
                  </a:cubicBezTo>
                  <a:lnTo>
                    <a:pt x="610953" y="1438275"/>
                  </a:lnTo>
                  <a:lnTo>
                    <a:pt x="602238" y="1438275"/>
                  </a:lnTo>
                  <a:cubicBezTo>
                    <a:pt x="581653" y="1476862"/>
                    <a:pt x="540649" y="1501925"/>
                    <a:pt x="493791" y="1501925"/>
                  </a:cubicBezTo>
                  <a:cubicBezTo>
                    <a:pt x="432195" y="1501925"/>
                    <a:pt x="380714" y="1458615"/>
                    <a:pt x="370636" y="1400244"/>
                  </a:cubicBezTo>
                  <a:lnTo>
                    <a:pt x="143857" y="844060"/>
                  </a:lnTo>
                  <a:cubicBezTo>
                    <a:pt x="54886" y="754662"/>
                    <a:pt x="0" y="631391"/>
                    <a:pt x="0" y="495300"/>
                  </a:cubicBezTo>
                  <a:cubicBezTo>
                    <a:pt x="0" y="221753"/>
                    <a:pt x="221753" y="0"/>
                    <a:pt x="495300" y="0"/>
                  </a:cubicBezTo>
                  <a:close/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8" name="弧形 117"/>
            <p:cNvSpPr/>
            <p:nvPr/>
          </p:nvSpPr>
          <p:spPr>
            <a:xfrm rot="16200000">
              <a:off x="5353051" y="-23585"/>
              <a:ext cx="569126" cy="569126"/>
            </a:xfrm>
            <a:prstGeom prst="arc">
              <a:avLst>
                <a:gd name="adj1" fmla="val 16200000"/>
                <a:gd name="adj2" fmla="val 21549875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cxnSp>
          <p:nvCxnSpPr>
            <p:cNvPr id="119" name="直接连接符 118"/>
            <p:cNvCxnSpPr/>
            <p:nvPr/>
          </p:nvCxnSpPr>
          <p:spPr>
            <a:xfrm>
              <a:off x="5345033" y="739816"/>
              <a:ext cx="561975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0" name="弧形 119"/>
            <p:cNvSpPr/>
            <p:nvPr/>
          </p:nvSpPr>
          <p:spPr>
            <a:xfrm rot="18538541">
              <a:off x="5325301" y="899887"/>
              <a:ext cx="654615" cy="654614"/>
            </a:xfrm>
            <a:prstGeom prst="arc">
              <a:avLst>
                <a:gd name="adj1" fmla="val 16825339"/>
                <a:gd name="adj2" fmla="val 21059724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1" name="弧形 120"/>
            <p:cNvSpPr/>
            <p:nvPr/>
          </p:nvSpPr>
          <p:spPr>
            <a:xfrm rot="18000000">
              <a:off x="5378228" y="1039535"/>
              <a:ext cx="569127" cy="569127"/>
            </a:xfrm>
            <a:prstGeom prst="arc">
              <a:avLst>
                <a:gd name="adj1" fmla="val 17524474"/>
                <a:gd name="adj2" fmla="val 21013263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88" name="椭圆 87"/>
          <p:cNvSpPr/>
          <p:nvPr/>
        </p:nvSpPr>
        <p:spPr>
          <a:xfrm>
            <a:off x="9366996" y="3533807"/>
            <a:ext cx="967680" cy="967680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/>
          </a:p>
        </p:txBody>
      </p:sp>
      <p:grpSp>
        <p:nvGrpSpPr>
          <p:cNvPr id="89" name="组合 88"/>
          <p:cNvGrpSpPr/>
          <p:nvPr/>
        </p:nvGrpSpPr>
        <p:grpSpPr>
          <a:xfrm>
            <a:off x="9596635" y="3813175"/>
            <a:ext cx="487118" cy="481026"/>
            <a:chOff x="9071432" y="2401956"/>
            <a:chExt cx="1073666" cy="1060237"/>
          </a:xfrm>
        </p:grpSpPr>
        <p:sp>
          <p:nvSpPr>
            <p:cNvPr id="90" name="任意多边形 89"/>
            <p:cNvSpPr/>
            <p:nvPr/>
          </p:nvSpPr>
          <p:spPr>
            <a:xfrm>
              <a:off x="9071432" y="2401956"/>
              <a:ext cx="1073666" cy="955209"/>
            </a:xfrm>
            <a:custGeom>
              <a:avLst/>
              <a:gdLst/>
              <a:ahLst/>
              <a:cxnLst/>
              <a:rect l="l" t="t" r="r" b="b"/>
              <a:pathLst>
                <a:path w="1073666" h="955209">
                  <a:moveTo>
                    <a:pt x="536833" y="0"/>
                  </a:moveTo>
                  <a:cubicBezTo>
                    <a:pt x="833318" y="0"/>
                    <a:pt x="1073666" y="178783"/>
                    <a:pt x="1073666" y="399322"/>
                  </a:cubicBezTo>
                  <a:cubicBezTo>
                    <a:pt x="1073666" y="619861"/>
                    <a:pt x="833318" y="798644"/>
                    <a:pt x="536833" y="798644"/>
                  </a:cubicBezTo>
                  <a:lnTo>
                    <a:pt x="451632" y="792255"/>
                  </a:lnTo>
                  <a:cubicBezTo>
                    <a:pt x="374779" y="857533"/>
                    <a:pt x="285584" y="927104"/>
                    <a:pt x="149741" y="955209"/>
                  </a:cubicBezTo>
                  <a:cubicBezTo>
                    <a:pt x="178308" y="906865"/>
                    <a:pt x="243377" y="835707"/>
                    <a:pt x="248758" y="735321"/>
                  </a:cubicBezTo>
                  <a:cubicBezTo>
                    <a:pt x="99027" y="665239"/>
                    <a:pt x="0" y="540882"/>
                    <a:pt x="0" y="399322"/>
                  </a:cubicBezTo>
                  <a:cubicBezTo>
                    <a:pt x="0" y="178783"/>
                    <a:pt x="240348" y="0"/>
                    <a:pt x="536833" y="0"/>
                  </a:cubicBezTo>
                  <a:close/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1" name="弧形 90"/>
            <p:cNvSpPr/>
            <p:nvPr/>
          </p:nvSpPr>
          <p:spPr>
            <a:xfrm rot="18074005">
              <a:off x="9166664" y="2559941"/>
              <a:ext cx="902252" cy="902252"/>
            </a:xfrm>
            <a:prstGeom prst="arc">
              <a:avLst>
                <a:gd name="adj1" fmla="val 16200000"/>
                <a:gd name="adj2" fmla="val 19357459"/>
              </a:avLst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93" name="椭圆 92"/>
          <p:cNvSpPr/>
          <p:nvPr/>
        </p:nvSpPr>
        <p:spPr>
          <a:xfrm>
            <a:off x="6184288" y="3897383"/>
            <a:ext cx="967680" cy="967680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/>
          </a:p>
        </p:txBody>
      </p:sp>
      <p:grpSp>
        <p:nvGrpSpPr>
          <p:cNvPr id="94" name="组合 93"/>
          <p:cNvGrpSpPr/>
          <p:nvPr/>
        </p:nvGrpSpPr>
        <p:grpSpPr>
          <a:xfrm>
            <a:off x="6424071" y="4170616"/>
            <a:ext cx="437594" cy="434398"/>
            <a:chOff x="3914408" y="1848112"/>
            <a:chExt cx="805721" cy="799838"/>
          </a:xfrm>
        </p:grpSpPr>
        <p:cxnSp>
          <p:nvCxnSpPr>
            <p:cNvPr id="95" name="直接连接符 94"/>
            <p:cNvCxnSpPr/>
            <p:nvPr/>
          </p:nvCxnSpPr>
          <p:spPr>
            <a:xfrm flipH="1">
              <a:off x="3914409" y="1848112"/>
              <a:ext cx="805720" cy="507614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3914408" y="2355726"/>
              <a:ext cx="228967" cy="92199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4143375" y="2447925"/>
              <a:ext cx="104775" cy="171450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V="1">
              <a:off x="4248150" y="2533650"/>
              <a:ext cx="69118" cy="9523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4317268" y="2533650"/>
              <a:ext cx="254732" cy="95235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4600575" y="1848112"/>
              <a:ext cx="119554" cy="799838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4143377" y="1892551"/>
              <a:ext cx="548820" cy="55537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H="1">
              <a:off x="4301145" y="1912866"/>
              <a:ext cx="396133" cy="62466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椭圆 109"/>
          <p:cNvSpPr/>
          <p:nvPr/>
        </p:nvSpPr>
        <p:spPr>
          <a:xfrm>
            <a:off x="2631884" y="3714056"/>
            <a:ext cx="967680" cy="967680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/>
          </a:p>
        </p:txBody>
      </p:sp>
      <p:grpSp>
        <p:nvGrpSpPr>
          <p:cNvPr id="111" name="组合 110"/>
          <p:cNvGrpSpPr/>
          <p:nvPr/>
        </p:nvGrpSpPr>
        <p:grpSpPr>
          <a:xfrm>
            <a:off x="2888077" y="3945012"/>
            <a:ext cx="477906" cy="482372"/>
            <a:chOff x="-445562" y="2906128"/>
            <a:chExt cx="355785" cy="359110"/>
          </a:xfrm>
        </p:grpSpPr>
        <p:sp>
          <p:nvSpPr>
            <p:cNvPr id="112" name="椭圆 104"/>
            <p:cNvSpPr/>
            <p:nvPr/>
          </p:nvSpPr>
          <p:spPr>
            <a:xfrm>
              <a:off x="-445562" y="2906128"/>
              <a:ext cx="355785" cy="359110"/>
            </a:xfrm>
            <a:custGeom>
              <a:avLst/>
              <a:gdLst/>
              <a:ahLst/>
              <a:cxnLst/>
              <a:rect l="l" t="t" r="r" b="b"/>
              <a:pathLst>
                <a:path w="355785" h="359110">
                  <a:moveTo>
                    <a:pt x="252707" y="0"/>
                  </a:moveTo>
                  <a:cubicBezTo>
                    <a:pt x="309635" y="0"/>
                    <a:pt x="355785" y="46150"/>
                    <a:pt x="355785" y="103078"/>
                  </a:cubicBezTo>
                  <a:cubicBezTo>
                    <a:pt x="355785" y="160006"/>
                    <a:pt x="309635" y="206156"/>
                    <a:pt x="252707" y="206156"/>
                  </a:cubicBezTo>
                  <a:lnTo>
                    <a:pt x="213975" y="198336"/>
                  </a:lnTo>
                  <a:lnTo>
                    <a:pt x="179555" y="232757"/>
                  </a:lnTo>
                  <a:lnTo>
                    <a:pt x="172905" y="282633"/>
                  </a:lnTo>
                  <a:lnTo>
                    <a:pt x="129678" y="279308"/>
                  </a:lnTo>
                  <a:lnTo>
                    <a:pt x="119703" y="329184"/>
                  </a:lnTo>
                  <a:lnTo>
                    <a:pt x="83127" y="329184"/>
                  </a:lnTo>
                  <a:lnTo>
                    <a:pt x="46551" y="359110"/>
                  </a:lnTo>
                  <a:lnTo>
                    <a:pt x="0" y="349135"/>
                  </a:lnTo>
                  <a:lnTo>
                    <a:pt x="0" y="299259"/>
                  </a:lnTo>
                  <a:lnTo>
                    <a:pt x="156279" y="142979"/>
                  </a:lnTo>
                  <a:lnTo>
                    <a:pt x="158337" y="144102"/>
                  </a:lnTo>
                  <a:cubicBezTo>
                    <a:pt x="152669" y="131590"/>
                    <a:pt x="149629" y="117689"/>
                    <a:pt x="149629" y="103078"/>
                  </a:cubicBezTo>
                  <a:cubicBezTo>
                    <a:pt x="149629" y="46150"/>
                    <a:pt x="195779" y="0"/>
                    <a:pt x="252707" y="0"/>
                  </a:cubicBezTo>
                  <a:close/>
                </a:path>
              </a:pathLst>
            </a:cu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3" name="圆角矩形 112"/>
            <p:cNvSpPr/>
            <p:nvPr/>
          </p:nvSpPr>
          <p:spPr>
            <a:xfrm rot="3230190">
              <a:off x="-203817" y="2964703"/>
              <a:ext cx="67501" cy="45719"/>
            </a:xfrm>
            <a:prstGeom prst="roundRect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04" name="椭圆 103"/>
          <p:cNvSpPr/>
          <p:nvPr/>
        </p:nvSpPr>
        <p:spPr>
          <a:xfrm>
            <a:off x="8012352" y="1696947"/>
            <a:ext cx="967680" cy="967680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/>
          </a:p>
        </p:txBody>
      </p:sp>
      <p:grpSp>
        <p:nvGrpSpPr>
          <p:cNvPr id="105" name="组合 104"/>
          <p:cNvGrpSpPr/>
          <p:nvPr/>
        </p:nvGrpSpPr>
        <p:grpSpPr>
          <a:xfrm>
            <a:off x="8379604" y="1901418"/>
            <a:ext cx="276885" cy="540179"/>
            <a:chOff x="-367646" y="2940431"/>
            <a:chExt cx="217031" cy="423407"/>
          </a:xfrm>
        </p:grpSpPr>
        <p:sp>
          <p:nvSpPr>
            <p:cNvPr id="106" name="圆角矩形 105"/>
            <p:cNvSpPr/>
            <p:nvPr/>
          </p:nvSpPr>
          <p:spPr>
            <a:xfrm>
              <a:off x="-367646" y="3003286"/>
              <a:ext cx="217031" cy="36055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-294117" y="3069102"/>
              <a:ext cx="57751" cy="97061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8" name="弧形 107"/>
            <p:cNvSpPr/>
            <p:nvPr/>
          </p:nvSpPr>
          <p:spPr>
            <a:xfrm>
              <a:off x="-358219" y="2940431"/>
              <a:ext cx="103698" cy="103698"/>
            </a:xfrm>
            <a:prstGeom prst="arc">
              <a:avLst>
                <a:gd name="adj1" fmla="val 16200000"/>
                <a:gd name="adj2" fmla="val 21210112"/>
              </a:avLst>
            </a:prstGeom>
            <a:noFill/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69" name="椭圆 68"/>
          <p:cNvSpPr/>
          <p:nvPr/>
        </p:nvSpPr>
        <p:spPr>
          <a:xfrm>
            <a:off x="4400587" y="3465309"/>
            <a:ext cx="1175040" cy="1175041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4510218" y="3621023"/>
            <a:ext cx="1105730" cy="74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on</a:t>
            </a:r>
            <a:endParaRPr lang="zh-CN" altLang="en-US" sz="4265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cxnSp>
        <p:nvCxnSpPr>
          <p:cNvPr id="12" name="直接箭头连接符 11"/>
          <p:cNvCxnSpPr>
            <a:stCxn id="2" idx="5"/>
            <a:endCxn id="125" idx="1"/>
          </p:cNvCxnSpPr>
          <p:nvPr/>
        </p:nvCxnSpPr>
        <p:spPr>
          <a:xfrm>
            <a:off x="2054739" y="3403760"/>
            <a:ext cx="589944" cy="3189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25" idx="6"/>
            <a:endCxn id="128" idx="2"/>
          </p:cNvCxnSpPr>
          <p:nvPr/>
        </p:nvCxnSpPr>
        <p:spPr>
          <a:xfrm flipV="1">
            <a:off x="3791859" y="4053715"/>
            <a:ext cx="380248" cy="14418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28" idx="6"/>
            <a:endCxn id="124" idx="2"/>
          </p:cNvCxnSpPr>
          <p:nvPr/>
        </p:nvCxnSpPr>
        <p:spPr>
          <a:xfrm>
            <a:off x="5804107" y="4053715"/>
            <a:ext cx="192021" cy="33620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24" idx="7"/>
            <a:endCxn id="127" idx="3"/>
          </p:cNvCxnSpPr>
          <p:nvPr/>
        </p:nvCxnSpPr>
        <p:spPr>
          <a:xfrm flipV="1">
            <a:off x="7143304" y="2655963"/>
            <a:ext cx="877712" cy="125877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127" idx="5"/>
            <a:endCxn id="123" idx="1"/>
          </p:cNvCxnSpPr>
          <p:nvPr/>
        </p:nvCxnSpPr>
        <p:spPr>
          <a:xfrm>
            <a:off x="8971368" y="2655963"/>
            <a:ext cx="393648" cy="88650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821413" y="4101075"/>
            <a:ext cx="2321892" cy="3856053"/>
            <a:chOff x="2438" y="-77"/>
            <a:chExt cx="1101" cy="2049"/>
          </a:xfrm>
        </p:grpSpPr>
        <p:sp>
          <p:nvSpPr>
            <p:cNvPr id="37" name="Freeform 5"/>
            <p:cNvSpPr/>
            <p:nvPr/>
          </p:nvSpPr>
          <p:spPr bwMode="auto">
            <a:xfrm>
              <a:off x="2444" y="-59"/>
              <a:ext cx="1095" cy="2030"/>
            </a:xfrm>
            <a:custGeom>
              <a:avLst/>
              <a:gdLst>
                <a:gd name="T0" fmla="*/ 925 w 1589"/>
                <a:gd name="T1" fmla="*/ 2675 h 2946"/>
                <a:gd name="T2" fmla="*/ 623 w 1589"/>
                <a:gd name="T3" fmla="*/ 1942 h 2946"/>
                <a:gd name="T4" fmla="*/ 483 w 1589"/>
                <a:gd name="T5" fmla="*/ 1695 h 2946"/>
                <a:gd name="T6" fmla="*/ 380 w 1589"/>
                <a:gd name="T7" fmla="*/ 1603 h 2946"/>
                <a:gd name="T8" fmla="*/ 233 w 1589"/>
                <a:gd name="T9" fmla="*/ 1401 h 2946"/>
                <a:gd name="T10" fmla="*/ 162 w 1589"/>
                <a:gd name="T11" fmla="*/ 1316 h 2946"/>
                <a:gd name="T12" fmla="*/ 122 w 1589"/>
                <a:gd name="T13" fmla="*/ 1178 h 2946"/>
                <a:gd name="T14" fmla="*/ 27 w 1589"/>
                <a:gd name="T15" fmla="*/ 967 h 2946"/>
                <a:gd name="T16" fmla="*/ 65 w 1589"/>
                <a:gd name="T17" fmla="*/ 833 h 2946"/>
                <a:gd name="T18" fmla="*/ 52 w 1589"/>
                <a:gd name="T19" fmla="*/ 697 h 2946"/>
                <a:gd name="T20" fmla="*/ 149 w 1589"/>
                <a:gd name="T21" fmla="*/ 667 h 2946"/>
                <a:gd name="T22" fmla="*/ 206 w 1589"/>
                <a:gd name="T23" fmla="*/ 767 h 2946"/>
                <a:gd name="T24" fmla="*/ 153 w 1589"/>
                <a:gd name="T25" fmla="*/ 610 h 2946"/>
                <a:gd name="T26" fmla="*/ 74 w 1589"/>
                <a:gd name="T27" fmla="*/ 397 h 2946"/>
                <a:gd name="T28" fmla="*/ 32 w 1589"/>
                <a:gd name="T29" fmla="*/ 234 h 2946"/>
                <a:gd name="T30" fmla="*/ 73 w 1589"/>
                <a:gd name="T31" fmla="*/ 24 h 2946"/>
                <a:gd name="T32" fmla="*/ 199 w 1589"/>
                <a:gd name="T33" fmla="*/ 132 h 2946"/>
                <a:gd name="T34" fmla="*/ 266 w 1589"/>
                <a:gd name="T35" fmla="*/ 345 h 2946"/>
                <a:gd name="T36" fmla="*/ 355 w 1589"/>
                <a:gd name="T37" fmla="*/ 575 h 2946"/>
                <a:gd name="T38" fmla="*/ 475 w 1589"/>
                <a:gd name="T39" fmla="*/ 711 h 2946"/>
                <a:gd name="T40" fmla="*/ 586 w 1589"/>
                <a:gd name="T41" fmla="*/ 661 h 2946"/>
                <a:gd name="T42" fmla="*/ 721 w 1589"/>
                <a:gd name="T43" fmla="*/ 729 h 2946"/>
                <a:gd name="T44" fmla="*/ 813 w 1589"/>
                <a:gd name="T45" fmla="*/ 710 h 2946"/>
                <a:gd name="T46" fmla="*/ 924 w 1589"/>
                <a:gd name="T47" fmla="*/ 769 h 2946"/>
                <a:gd name="T48" fmla="*/ 1042 w 1589"/>
                <a:gd name="T49" fmla="*/ 779 h 2946"/>
                <a:gd name="T50" fmla="*/ 1149 w 1589"/>
                <a:gd name="T51" fmla="*/ 1017 h 2946"/>
                <a:gd name="T52" fmla="*/ 1164 w 1589"/>
                <a:gd name="T53" fmla="*/ 1379 h 2946"/>
                <a:gd name="T54" fmla="*/ 1208 w 1589"/>
                <a:gd name="T55" fmla="*/ 1604 h 2946"/>
                <a:gd name="T56" fmla="*/ 1463 w 1589"/>
                <a:gd name="T57" fmla="*/ 2142 h 2946"/>
                <a:gd name="T58" fmla="*/ 1589 w 1589"/>
                <a:gd name="T59" fmla="*/ 2356 h 2946"/>
                <a:gd name="T60" fmla="*/ 1020 w 1589"/>
                <a:gd name="T61" fmla="*/ 2946 h 2946"/>
                <a:gd name="T62" fmla="*/ 925 w 1589"/>
                <a:gd name="T63" fmla="*/ 2675 h 2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9" h="2946">
                  <a:moveTo>
                    <a:pt x="925" y="2675"/>
                  </a:moveTo>
                  <a:cubicBezTo>
                    <a:pt x="925" y="2675"/>
                    <a:pt x="672" y="2066"/>
                    <a:pt x="623" y="1942"/>
                  </a:cubicBezTo>
                  <a:cubicBezTo>
                    <a:pt x="573" y="1818"/>
                    <a:pt x="513" y="1720"/>
                    <a:pt x="483" y="1695"/>
                  </a:cubicBezTo>
                  <a:cubicBezTo>
                    <a:pt x="452" y="1670"/>
                    <a:pt x="404" y="1647"/>
                    <a:pt x="380" y="1603"/>
                  </a:cubicBezTo>
                  <a:cubicBezTo>
                    <a:pt x="355" y="1558"/>
                    <a:pt x="253" y="1433"/>
                    <a:pt x="233" y="1401"/>
                  </a:cubicBezTo>
                  <a:cubicBezTo>
                    <a:pt x="213" y="1369"/>
                    <a:pt x="184" y="1337"/>
                    <a:pt x="162" y="1316"/>
                  </a:cubicBezTo>
                  <a:cubicBezTo>
                    <a:pt x="140" y="1295"/>
                    <a:pt x="127" y="1200"/>
                    <a:pt x="122" y="1178"/>
                  </a:cubicBezTo>
                  <a:cubicBezTo>
                    <a:pt x="118" y="1157"/>
                    <a:pt x="31" y="1025"/>
                    <a:pt x="27" y="967"/>
                  </a:cubicBezTo>
                  <a:cubicBezTo>
                    <a:pt x="24" y="927"/>
                    <a:pt x="63" y="865"/>
                    <a:pt x="65" y="833"/>
                  </a:cubicBezTo>
                  <a:cubicBezTo>
                    <a:pt x="66" y="800"/>
                    <a:pt x="38" y="733"/>
                    <a:pt x="52" y="697"/>
                  </a:cubicBezTo>
                  <a:cubicBezTo>
                    <a:pt x="72" y="645"/>
                    <a:pt x="119" y="642"/>
                    <a:pt x="149" y="667"/>
                  </a:cubicBezTo>
                  <a:cubicBezTo>
                    <a:pt x="180" y="692"/>
                    <a:pt x="197" y="744"/>
                    <a:pt x="206" y="767"/>
                  </a:cubicBezTo>
                  <a:cubicBezTo>
                    <a:pt x="195" y="717"/>
                    <a:pt x="168" y="646"/>
                    <a:pt x="153" y="610"/>
                  </a:cubicBezTo>
                  <a:cubicBezTo>
                    <a:pt x="126" y="543"/>
                    <a:pt x="93" y="474"/>
                    <a:pt x="74" y="397"/>
                  </a:cubicBezTo>
                  <a:cubicBezTo>
                    <a:pt x="55" y="319"/>
                    <a:pt x="41" y="286"/>
                    <a:pt x="32" y="234"/>
                  </a:cubicBezTo>
                  <a:cubicBezTo>
                    <a:pt x="11" y="113"/>
                    <a:pt x="0" y="60"/>
                    <a:pt x="73" y="24"/>
                  </a:cubicBezTo>
                  <a:cubicBezTo>
                    <a:pt x="121" y="0"/>
                    <a:pt x="168" y="40"/>
                    <a:pt x="199" y="132"/>
                  </a:cubicBezTo>
                  <a:cubicBezTo>
                    <a:pt x="223" y="206"/>
                    <a:pt x="231" y="253"/>
                    <a:pt x="266" y="345"/>
                  </a:cubicBezTo>
                  <a:cubicBezTo>
                    <a:pt x="301" y="436"/>
                    <a:pt x="331" y="493"/>
                    <a:pt x="355" y="575"/>
                  </a:cubicBezTo>
                  <a:cubicBezTo>
                    <a:pt x="371" y="630"/>
                    <a:pt x="425" y="697"/>
                    <a:pt x="475" y="711"/>
                  </a:cubicBezTo>
                  <a:cubicBezTo>
                    <a:pt x="525" y="725"/>
                    <a:pt x="552" y="660"/>
                    <a:pt x="586" y="661"/>
                  </a:cubicBezTo>
                  <a:cubicBezTo>
                    <a:pt x="668" y="663"/>
                    <a:pt x="669" y="717"/>
                    <a:pt x="721" y="729"/>
                  </a:cubicBezTo>
                  <a:cubicBezTo>
                    <a:pt x="773" y="741"/>
                    <a:pt x="764" y="700"/>
                    <a:pt x="813" y="710"/>
                  </a:cubicBezTo>
                  <a:cubicBezTo>
                    <a:pt x="861" y="720"/>
                    <a:pt x="869" y="746"/>
                    <a:pt x="924" y="769"/>
                  </a:cubicBezTo>
                  <a:cubicBezTo>
                    <a:pt x="961" y="784"/>
                    <a:pt x="970" y="735"/>
                    <a:pt x="1042" y="779"/>
                  </a:cubicBezTo>
                  <a:cubicBezTo>
                    <a:pt x="1114" y="823"/>
                    <a:pt x="1151" y="918"/>
                    <a:pt x="1149" y="1017"/>
                  </a:cubicBezTo>
                  <a:cubicBezTo>
                    <a:pt x="1146" y="1116"/>
                    <a:pt x="1205" y="1252"/>
                    <a:pt x="1164" y="1379"/>
                  </a:cubicBezTo>
                  <a:cubicBezTo>
                    <a:pt x="1141" y="1452"/>
                    <a:pt x="1182" y="1503"/>
                    <a:pt x="1208" y="1604"/>
                  </a:cubicBezTo>
                  <a:cubicBezTo>
                    <a:pt x="1249" y="1768"/>
                    <a:pt x="1413" y="2066"/>
                    <a:pt x="1463" y="2142"/>
                  </a:cubicBezTo>
                  <a:cubicBezTo>
                    <a:pt x="1512" y="2218"/>
                    <a:pt x="1546" y="2280"/>
                    <a:pt x="1589" y="2356"/>
                  </a:cubicBezTo>
                  <a:cubicBezTo>
                    <a:pt x="1536" y="2409"/>
                    <a:pt x="1087" y="2892"/>
                    <a:pt x="1020" y="2946"/>
                  </a:cubicBezTo>
                  <a:cubicBezTo>
                    <a:pt x="997" y="2884"/>
                    <a:pt x="963" y="2766"/>
                    <a:pt x="925" y="2675"/>
                  </a:cubicBezTo>
                  <a:close/>
                </a:path>
              </a:pathLst>
            </a:custGeom>
            <a:solidFill>
              <a:srgbClr val="FFD3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6"/>
            <p:cNvSpPr/>
            <p:nvPr/>
          </p:nvSpPr>
          <p:spPr bwMode="auto">
            <a:xfrm>
              <a:off x="2438" y="-59"/>
              <a:ext cx="850" cy="2030"/>
            </a:xfrm>
            <a:custGeom>
              <a:avLst/>
              <a:gdLst>
                <a:gd name="T0" fmla="*/ 384 w 1233"/>
                <a:gd name="T1" fmla="*/ 1416 h 2946"/>
                <a:gd name="T2" fmla="*/ 132 w 1233"/>
                <a:gd name="T3" fmla="*/ 1097 h 2946"/>
                <a:gd name="T4" fmla="*/ 85 w 1233"/>
                <a:gd name="T5" fmla="*/ 868 h 2946"/>
                <a:gd name="T6" fmla="*/ 125 w 1233"/>
                <a:gd name="T7" fmla="*/ 686 h 2946"/>
                <a:gd name="T8" fmla="*/ 186 w 1233"/>
                <a:gd name="T9" fmla="*/ 786 h 2946"/>
                <a:gd name="T10" fmla="*/ 201 w 1233"/>
                <a:gd name="T11" fmla="*/ 869 h 2946"/>
                <a:gd name="T12" fmla="*/ 174 w 1233"/>
                <a:gd name="T13" fmla="*/ 899 h 2946"/>
                <a:gd name="T14" fmla="*/ 225 w 1233"/>
                <a:gd name="T15" fmla="*/ 950 h 2946"/>
                <a:gd name="T16" fmla="*/ 210 w 1233"/>
                <a:gd name="T17" fmla="*/ 1037 h 2946"/>
                <a:gd name="T18" fmla="*/ 240 w 1233"/>
                <a:gd name="T19" fmla="*/ 1188 h 2946"/>
                <a:gd name="T20" fmla="*/ 251 w 1233"/>
                <a:gd name="T21" fmla="*/ 1229 h 2946"/>
                <a:gd name="T22" fmla="*/ 295 w 1233"/>
                <a:gd name="T23" fmla="*/ 1010 h 2946"/>
                <a:gd name="T24" fmla="*/ 254 w 1233"/>
                <a:gd name="T25" fmla="*/ 788 h 2946"/>
                <a:gd name="T26" fmla="*/ 169 w 1233"/>
                <a:gd name="T27" fmla="*/ 550 h 2946"/>
                <a:gd name="T28" fmla="*/ 72 w 1233"/>
                <a:gd name="T29" fmla="*/ 302 h 2946"/>
                <a:gd name="T30" fmla="*/ 83 w 1233"/>
                <a:gd name="T31" fmla="*/ 46 h 2946"/>
                <a:gd name="T32" fmla="*/ 231 w 1233"/>
                <a:gd name="T33" fmla="*/ 246 h 2946"/>
                <a:gd name="T34" fmla="*/ 321 w 1233"/>
                <a:gd name="T35" fmla="*/ 458 h 2946"/>
                <a:gd name="T36" fmla="*/ 207 w 1233"/>
                <a:gd name="T37" fmla="*/ 132 h 2946"/>
                <a:gd name="T38" fmla="*/ 81 w 1233"/>
                <a:gd name="T39" fmla="*/ 24 h 2946"/>
                <a:gd name="T40" fmla="*/ 40 w 1233"/>
                <a:gd name="T41" fmla="*/ 234 h 2946"/>
                <a:gd name="T42" fmla="*/ 82 w 1233"/>
                <a:gd name="T43" fmla="*/ 397 h 2946"/>
                <a:gd name="T44" fmla="*/ 161 w 1233"/>
                <a:gd name="T45" fmla="*/ 610 h 2946"/>
                <a:gd name="T46" fmla="*/ 216 w 1233"/>
                <a:gd name="T47" fmla="*/ 784 h 2946"/>
                <a:gd name="T48" fmla="*/ 157 w 1233"/>
                <a:gd name="T49" fmla="*/ 667 h 2946"/>
                <a:gd name="T50" fmla="*/ 60 w 1233"/>
                <a:gd name="T51" fmla="*/ 697 h 2946"/>
                <a:gd name="T52" fmla="*/ 73 w 1233"/>
                <a:gd name="T53" fmla="*/ 833 h 2946"/>
                <a:gd name="T54" fmla="*/ 35 w 1233"/>
                <a:gd name="T55" fmla="*/ 967 h 2946"/>
                <a:gd name="T56" fmla="*/ 130 w 1233"/>
                <a:gd name="T57" fmla="*/ 1178 h 2946"/>
                <a:gd name="T58" fmla="*/ 170 w 1233"/>
                <a:gd name="T59" fmla="*/ 1316 h 2946"/>
                <a:gd name="T60" fmla="*/ 241 w 1233"/>
                <a:gd name="T61" fmla="*/ 1401 h 2946"/>
                <a:gd name="T62" fmla="*/ 388 w 1233"/>
                <a:gd name="T63" fmla="*/ 1603 h 2946"/>
                <a:gd name="T64" fmla="*/ 491 w 1233"/>
                <a:gd name="T65" fmla="*/ 1695 h 2946"/>
                <a:gd name="T66" fmla="*/ 631 w 1233"/>
                <a:gd name="T67" fmla="*/ 1942 h 2946"/>
                <a:gd name="T68" fmla="*/ 933 w 1233"/>
                <a:gd name="T69" fmla="*/ 2675 h 2946"/>
                <a:gd name="T70" fmla="*/ 1028 w 1233"/>
                <a:gd name="T71" fmla="*/ 2946 h 2946"/>
                <a:gd name="T72" fmla="*/ 1233 w 1233"/>
                <a:gd name="T73" fmla="*/ 2741 h 2946"/>
                <a:gd name="T74" fmla="*/ 734 w 1233"/>
                <a:gd name="T75" fmla="*/ 1984 h 2946"/>
                <a:gd name="T76" fmla="*/ 384 w 1233"/>
                <a:gd name="T77" fmla="*/ 1416 h 2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3" h="2946">
                  <a:moveTo>
                    <a:pt x="384" y="1416"/>
                  </a:moveTo>
                  <a:cubicBezTo>
                    <a:pt x="262" y="1320"/>
                    <a:pt x="183" y="1253"/>
                    <a:pt x="132" y="1097"/>
                  </a:cubicBezTo>
                  <a:cubicBezTo>
                    <a:pt x="107" y="1022"/>
                    <a:pt x="76" y="946"/>
                    <a:pt x="85" y="868"/>
                  </a:cubicBezTo>
                  <a:cubicBezTo>
                    <a:pt x="87" y="849"/>
                    <a:pt x="156" y="763"/>
                    <a:pt x="125" y="686"/>
                  </a:cubicBezTo>
                  <a:cubicBezTo>
                    <a:pt x="144" y="696"/>
                    <a:pt x="180" y="767"/>
                    <a:pt x="186" y="786"/>
                  </a:cubicBezTo>
                  <a:cubicBezTo>
                    <a:pt x="189" y="799"/>
                    <a:pt x="207" y="846"/>
                    <a:pt x="201" y="869"/>
                  </a:cubicBezTo>
                  <a:cubicBezTo>
                    <a:pt x="196" y="887"/>
                    <a:pt x="173" y="887"/>
                    <a:pt x="174" y="899"/>
                  </a:cubicBezTo>
                  <a:cubicBezTo>
                    <a:pt x="175" y="921"/>
                    <a:pt x="222" y="931"/>
                    <a:pt x="225" y="950"/>
                  </a:cubicBezTo>
                  <a:cubicBezTo>
                    <a:pt x="230" y="979"/>
                    <a:pt x="200" y="1008"/>
                    <a:pt x="210" y="1037"/>
                  </a:cubicBezTo>
                  <a:cubicBezTo>
                    <a:pt x="228" y="1086"/>
                    <a:pt x="229" y="1140"/>
                    <a:pt x="240" y="1188"/>
                  </a:cubicBezTo>
                  <a:cubicBezTo>
                    <a:pt x="244" y="1202"/>
                    <a:pt x="247" y="1215"/>
                    <a:pt x="251" y="1229"/>
                  </a:cubicBezTo>
                  <a:cubicBezTo>
                    <a:pt x="272" y="1158"/>
                    <a:pt x="291" y="1085"/>
                    <a:pt x="295" y="1010"/>
                  </a:cubicBezTo>
                  <a:cubicBezTo>
                    <a:pt x="299" y="932"/>
                    <a:pt x="279" y="862"/>
                    <a:pt x="254" y="788"/>
                  </a:cubicBezTo>
                  <a:cubicBezTo>
                    <a:pt x="228" y="711"/>
                    <a:pt x="205" y="623"/>
                    <a:pt x="169" y="550"/>
                  </a:cubicBezTo>
                  <a:cubicBezTo>
                    <a:pt x="133" y="475"/>
                    <a:pt x="107" y="388"/>
                    <a:pt x="72" y="302"/>
                  </a:cubicBezTo>
                  <a:cubicBezTo>
                    <a:pt x="50" y="250"/>
                    <a:pt x="0" y="75"/>
                    <a:pt x="83" y="46"/>
                  </a:cubicBezTo>
                  <a:cubicBezTo>
                    <a:pt x="179" y="12"/>
                    <a:pt x="215" y="200"/>
                    <a:pt x="231" y="246"/>
                  </a:cubicBezTo>
                  <a:cubicBezTo>
                    <a:pt x="241" y="276"/>
                    <a:pt x="294" y="410"/>
                    <a:pt x="321" y="458"/>
                  </a:cubicBezTo>
                  <a:cubicBezTo>
                    <a:pt x="294" y="389"/>
                    <a:pt x="228" y="196"/>
                    <a:pt x="207" y="132"/>
                  </a:cubicBezTo>
                  <a:cubicBezTo>
                    <a:pt x="176" y="40"/>
                    <a:pt x="129" y="0"/>
                    <a:pt x="81" y="24"/>
                  </a:cubicBezTo>
                  <a:cubicBezTo>
                    <a:pt x="8" y="60"/>
                    <a:pt x="19" y="113"/>
                    <a:pt x="40" y="234"/>
                  </a:cubicBezTo>
                  <a:cubicBezTo>
                    <a:pt x="49" y="286"/>
                    <a:pt x="63" y="319"/>
                    <a:pt x="82" y="397"/>
                  </a:cubicBezTo>
                  <a:cubicBezTo>
                    <a:pt x="101" y="474"/>
                    <a:pt x="134" y="543"/>
                    <a:pt x="161" y="610"/>
                  </a:cubicBezTo>
                  <a:cubicBezTo>
                    <a:pt x="176" y="646"/>
                    <a:pt x="216" y="735"/>
                    <a:pt x="216" y="784"/>
                  </a:cubicBezTo>
                  <a:cubicBezTo>
                    <a:pt x="204" y="762"/>
                    <a:pt x="188" y="692"/>
                    <a:pt x="157" y="667"/>
                  </a:cubicBezTo>
                  <a:cubicBezTo>
                    <a:pt x="127" y="642"/>
                    <a:pt x="80" y="645"/>
                    <a:pt x="60" y="697"/>
                  </a:cubicBezTo>
                  <a:cubicBezTo>
                    <a:pt x="46" y="733"/>
                    <a:pt x="74" y="800"/>
                    <a:pt x="73" y="833"/>
                  </a:cubicBezTo>
                  <a:cubicBezTo>
                    <a:pt x="71" y="865"/>
                    <a:pt x="32" y="927"/>
                    <a:pt x="35" y="967"/>
                  </a:cubicBezTo>
                  <a:cubicBezTo>
                    <a:pt x="39" y="1025"/>
                    <a:pt x="126" y="1157"/>
                    <a:pt x="130" y="1178"/>
                  </a:cubicBezTo>
                  <a:cubicBezTo>
                    <a:pt x="135" y="1200"/>
                    <a:pt x="148" y="1295"/>
                    <a:pt x="170" y="1316"/>
                  </a:cubicBezTo>
                  <a:cubicBezTo>
                    <a:pt x="192" y="1337"/>
                    <a:pt x="221" y="1369"/>
                    <a:pt x="241" y="1401"/>
                  </a:cubicBezTo>
                  <a:cubicBezTo>
                    <a:pt x="261" y="1433"/>
                    <a:pt x="363" y="1558"/>
                    <a:pt x="388" y="1603"/>
                  </a:cubicBezTo>
                  <a:cubicBezTo>
                    <a:pt x="412" y="1647"/>
                    <a:pt x="460" y="1670"/>
                    <a:pt x="491" y="1695"/>
                  </a:cubicBezTo>
                  <a:cubicBezTo>
                    <a:pt x="521" y="1720"/>
                    <a:pt x="581" y="1818"/>
                    <a:pt x="631" y="1942"/>
                  </a:cubicBezTo>
                  <a:cubicBezTo>
                    <a:pt x="680" y="2066"/>
                    <a:pt x="933" y="2675"/>
                    <a:pt x="933" y="2675"/>
                  </a:cubicBezTo>
                  <a:cubicBezTo>
                    <a:pt x="971" y="2766"/>
                    <a:pt x="1005" y="2884"/>
                    <a:pt x="1028" y="2946"/>
                  </a:cubicBezTo>
                  <a:cubicBezTo>
                    <a:pt x="1054" y="2926"/>
                    <a:pt x="1137" y="2840"/>
                    <a:pt x="1233" y="2741"/>
                  </a:cubicBezTo>
                  <a:cubicBezTo>
                    <a:pt x="1052" y="2498"/>
                    <a:pt x="869" y="2256"/>
                    <a:pt x="734" y="1984"/>
                  </a:cubicBezTo>
                  <a:cubicBezTo>
                    <a:pt x="640" y="1797"/>
                    <a:pt x="590" y="1577"/>
                    <a:pt x="384" y="1416"/>
                  </a:cubicBezTo>
                  <a:close/>
                </a:path>
              </a:pathLst>
            </a:custGeom>
            <a:solidFill>
              <a:srgbClr val="FBC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7"/>
            <p:cNvSpPr/>
            <p:nvPr/>
          </p:nvSpPr>
          <p:spPr bwMode="auto">
            <a:xfrm>
              <a:off x="2645" y="227"/>
              <a:ext cx="894" cy="1407"/>
            </a:xfrm>
            <a:custGeom>
              <a:avLst/>
              <a:gdLst>
                <a:gd name="T0" fmla="*/ 632 w 1297"/>
                <a:gd name="T1" fmla="*/ 355 h 2043"/>
                <a:gd name="T2" fmla="*/ 521 w 1297"/>
                <a:gd name="T3" fmla="*/ 296 h 2043"/>
                <a:gd name="T4" fmla="*/ 429 w 1297"/>
                <a:gd name="T5" fmla="*/ 315 h 2043"/>
                <a:gd name="T6" fmla="*/ 294 w 1297"/>
                <a:gd name="T7" fmla="*/ 247 h 2043"/>
                <a:gd name="T8" fmla="*/ 183 w 1297"/>
                <a:gd name="T9" fmla="*/ 297 h 2043"/>
                <a:gd name="T10" fmla="*/ 63 w 1297"/>
                <a:gd name="T11" fmla="*/ 161 h 2043"/>
                <a:gd name="T12" fmla="*/ 0 w 1297"/>
                <a:gd name="T13" fmla="*/ 0 h 2043"/>
                <a:gd name="T14" fmla="*/ 117 w 1297"/>
                <a:gd name="T15" fmla="*/ 300 h 2043"/>
                <a:gd name="T16" fmla="*/ 209 w 1297"/>
                <a:gd name="T17" fmla="*/ 335 h 2043"/>
                <a:gd name="T18" fmla="*/ 420 w 1297"/>
                <a:gd name="T19" fmla="*/ 364 h 2043"/>
                <a:gd name="T20" fmla="*/ 461 w 1297"/>
                <a:gd name="T21" fmla="*/ 405 h 2043"/>
                <a:gd name="T22" fmla="*/ 514 w 1297"/>
                <a:gd name="T23" fmla="*/ 356 h 2043"/>
                <a:gd name="T24" fmla="*/ 592 w 1297"/>
                <a:gd name="T25" fmla="*/ 394 h 2043"/>
                <a:gd name="T26" fmla="*/ 776 w 1297"/>
                <a:gd name="T27" fmla="*/ 464 h 2043"/>
                <a:gd name="T28" fmla="*/ 829 w 1297"/>
                <a:gd name="T29" fmla="*/ 685 h 2043"/>
                <a:gd name="T30" fmla="*/ 861 w 1297"/>
                <a:gd name="T31" fmla="*/ 907 h 2043"/>
                <a:gd name="T32" fmla="*/ 810 w 1297"/>
                <a:gd name="T33" fmla="*/ 1106 h 2043"/>
                <a:gd name="T34" fmla="*/ 860 w 1297"/>
                <a:gd name="T35" fmla="*/ 1297 h 2043"/>
                <a:gd name="T36" fmla="*/ 889 w 1297"/>
                <a:gd name="T37" fmla="*/ 1536 h 2043"/>
                <a:gd name="T38" fmla="*/ 973 w 1297"/>
                <a:gd name="T39" fmla="*/ 1651 h 2043"/>
                <a:gd name="T40" fmla="*/ 1113 w 1297"/>
                <a:gd name="T41" fmla="*/ 1854 h 2043"/>
                <a:gd name="T42" fmla="*/ 1201 w 1297"/>
                <a:gd name="T43" fmla="*/ 2043 h 2043"/>
                <a:gd name="T44" fmla="*/ 1297 w 1297"/>
                <a:gd name="T45" fmla="*/ 1942 h 2043"/>
                <a:gd name="T46" fmla="*/ 1171 w 1297"/>
                <a:gd name="T47" fmla="*/ 1728 h 2043"/>
                <a:gd name="T48" fmla="*/ 916 w 1297"/>
                <a:gd name="T49" fmla="*/ 1190 h 2043"/>
                <a:gd name="T50" fmla="*/ 872 w 1297"/>
                <a:gd name="T51" fmla="*/ 965 h 2043"/>
                <a:gd name="T52" fmla="*/ 857 w 1297"/>
                <a:gd name="T53" fmla="*/ 603 h 2043"/>
                <a:gd name="T54" fmla="*/ 750 w 1297"/>
                <a:gd name="T55" fmla="*/ 365 h 2043"/>
                <a:gd name="T56" fmla="*/ 632 w 1297"/>
                <a:gd name="T57" fmla="*/ 355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7" h="2043">
                  <a:moveTo>
                    <a:pt x="632" y="355"/>
                  </a:moveTo>
                  <a:cubicBezTo>
                    <a:pt x="577" y="332"/>
                    <a:pt x="569" y="306"/>
                    <a:pt x="521" y="296"/>
                  </a:cubicBezTo>
                  <a:cubicBezTo>
                    <a:pt x="472" y="286"/>
                    <a:pt x="481" y="327"/>
                    <a:pt x="429" y="315"/>
                  </a:cubicBezTo>
                  <a:cubicBezTo>
                    <a:pt x="377" y="303"/>
                    <a:pt x="376" y="249"/>
                    <a:pt x="294" y="247"/>
                  </a:cubicBezTo>
                  <a:cubicBezTo>
                    <a:pt x="260" y="246"/>
                    <a:pt x="233" y="311"/>
                    <a:pt x="183" y="297"/>
                  </a:cubicBezTo>
                  <a:cubicBezTo>
                    <a:pt x="133" y="283"/>
                    <a:pt x="79" y="216"/>
                    <a:pt x="63" y="161"/>
                  </a:cubicBezTo>
                  <a:cubicBezTo>
                    <a:pt x="45" y="99"/>
                    <a:pt x="27" y="55"/>
                    <a:pt x="0" y="0"/>
                  </a:cubicBezTo>
                  <a:cubicBezTo>
                    <a:pt x="43" y="110"/>
                    <a:pt x="52" y="212"/>
                    <a:pt x="117" y="300"/>
                  </a:cubicBezTo>
                  <a:cubicBezTo>
                    <a:pt x="147" y="342"/>
                    <a:pt x="187" y="349"/>
                    <a:pt x="209" y="335"/>
                  </a:cubicBezTo>
                  <a:cubicBezTo>
                    <a:pt x="286" y="286"/>
                    <a:pt x="324" y="229"/>
                    <a:pt x="420" y="364"/>
                  </a:cubicBezTo>
                  <a:cubicBezTo>
                    <a:pt x="431" y="380"/>
                    <a:pt x="448" y="391"/>
                    <a:pt x="461" y="405"/>
                  </a:cubicBezTo>
                  <a:cubicBezTo>
                    <a:pt x="473" y="383"/>
                    <a:pt x="487" y="359"/>
                    <a:pt x="514" y="356"/>
                  </a:cubicBezTo>
                  <a:cubicBezTo>
                    <a:pt x="543" y="351"/>
                    <a:pt x="574" y="372"/>
                    <a:pt x="592" y="394"/>
                  </a:cubicBezTo>
                  <a:cubicBezTo>
                    <a:pt x="637" y="451"/>
                    <a:pt x="720" y="351"/>
                    <a:pt x="776" y="464"/>
                  </a:cubicBezTo>
                  <a:cubicBezTo>
                    <a:pt x="809" y="533"/>
                    <a:pt x="819" y="614"/>
                    <a:pt x="829" y="685"/>
                  </a:cubicBezTo>
                  <a:cubicBezTo>
                    <a:pt x="839" y="759"/>
                    <a:pt x="863" y="832"/>
                    <a:pt x="861" y="907"/>
                  </a:cubicBezTo>
                  <a:cubicBezTo>
                    <a:pt x="858" y="978"/>
                    <a:pt x="819" y="1037"/>
                    <a:pt x="810" y="1106"/>
                  </a:cubicBezTo>
                  <a:cubicBezTo>
                    <a:pt x="801" y="1178"/>
                    <a:pt x="838" y="1232"/>
                    <a:pt x="860" y="1297"/>
                  </a:cubicBezTo>
                  <a:cubicBezTo>
                    <a:pt x="886" y="1375"/>
                    <a:pt x="862" y="1460"/>
                    <a:pt x="889" y="1536"/>
                  </a:cubicBezTo>
                  <a:cubicBezTo>
                    <a:pt x="905" y="1581"/>
                    <a:pt x="942" y="1615"/>
                    <a:pt x="973" y="1651"/>
                  </a:cubicBezTo>
                  <a:cubicBezTo>
                    <a:pt x="1028" y="1713"/>
                    <a:pt x="1074" y="1781"/>
                    <a:pt x="1113" y="1854"/>
                  </a:cubicBezTo>
                  <a:cubicBezTo>
                    <a:pt x="1145" y="1915"/>
                    <a:pt x="1170" y="1981"/>
                    <a:pt x="1201" y="2043"/>
                  </a:cubicBezTo>
                  <a:cubicBezTo>
                    <a:pt x="1249" y="1992"/>
                    <a:pt x="1285" y="1955"/>
                    <a:pt x="1297" y="1942"/>
                  </a:cubicBezTo>
                  <a:cubicBezTo>
                    <a:pt x="1254" y="1866"/>
                    <a:pt x="1220" y="1804"/>
                    <a:pt x="1171" y="1728"/>
                  </a:cubicBezTo>
                  <a:cubicBezTo>
                    <a:pt x="1121" y="1652"/>
                    <a:pt x="957" y="1354"/>
                    <a:pt x="916" y="1190"/>
                  </a:cubicBezTo>
                  <a:cubicBezTo>
                    <a:pt x="890" y="1089"/>
                    <a:pt x="849" y="1038"/>
                    <a:pt x="872" y="965"/>
                  </a:cubicBezTo>
                  <a:cubicBezTo>
                    <a:pt x="913" y="838"/>
                    <a:pt x="854" y="702"/>
                    <a:pt x="857" y="603"/>
                  </a:cubicBezTo>
                  <a:cubicBezTo>
                    <a:pt x="859" y="504"/>
                    <a:pt x="822" y="409"/>
                    <a:pt x="750" y="365"/>
                  </a:cubicBezTo>
                  <a:cubicBezTo>
                    <a:pt x="678" y="321"/>
                    <a:pt x="669" y="370"/>
                    <a:pt x="632" y="355"/>
                  </a:cubicBez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8"/>
            <p:cNvSpPr/>
            <p:nvPr/>
          </p:nvSpPr>
          <p:spPr bwMode="auto">
            <a:xfrm>
              <a:off x="2444" y="-46"/>
              <a:ext cx="758" cy="2017"/>
            </a:xfrm>
            <a:custGeom>
              <a:avLst/>
              <a:gdLst>
                <a:gd name="T0" fmla="*/ 65 w 1100"/>
                <a:gd name="T1" fmla="*/ 253 h 2928"/>
                <a:gd name="T2" fmla="*/ 34 w 1100"/>
                <a:gd name="T3" fmla="*/ 123 h 2928"/>
                <a:gd name="T4" fmla="*/ 90 w 1100"/>
                <a:gd name="T5" fmla="*/ 0 h 2928"/>
                <a:gd name="T6" fmla="*/ 73 w 1100"/>
                <a:gd name="T7" fmla="*/ 6 h 2928"/>
                <a:gd name="T8" fmla="*/ 32 w 1100"/>
                <a:gd name="T9" fmla="*/ 216 h 2928"/>
                <a:gd name="T10" fmla="*/ 74 w 1100"/>
                <a:gd name="T11" fmla="*/ 379 h 2928"/>
                <a:gd name="T12" fmla="*/ 153 w 1100"/>
                <a:gd name="T13" fmla="*/ 592 h 2928"/>
                <a:gd name="T14" fmla="*/ 210 w 1100"/>
                <a:gd name="T15" fmla="*/ 773 h 2928"/>
                <a:gd name="T16" fmla="*/ 149 w 1100"/>
                <a:gd name="T17" fmla="*/ 649 h 2928"/>
                <a:gd name="T18" fmla="*/ 52 w 1100"/>
                <a:gd name="T19" fmla="*/ 679 h 2928"/>
                <a:gd name="T20" fmla="*/ 65 w 1100"/>
                <a:gd name="T21" fmla="*/ 815 h 2928"/>
                <a:gd name="T22" fmla="*/ 27 w 1100"/>
                <a:gd name="T23" fmla="*/ 949 h 2928"/>
                <a:gd name="T24" fmla="*/ 122 w 1100"/>
                <a:gd name="T25" fmla="*/ 1160 h 2928"/>
                <a:gd name="T26" fmla="*/ 162 w 1100"/>
                <a:gd name="T27" fmla="*/ 1298 h 2928"/>
                <a:gd name="T28" fmla="*/ 227 w 1100"/>
                <a:gd name="T29" fmla="*/ 1387 h 2928"/>
                <a:gd name="T30" fmla="*/ 372 w 1100"/>
                <a:gd name="T31" fmla="*/ 1579 h 2928"/>
                <a:gd name="T32" fmla="*/ 483 w 1100"/>
                <a:gd name="T33" fmla="*/ 1677 h 2928"/>
                <a:gd name="T34" fmla="*/ 623 w 1100"/>
                <a:gd name="T35" fmla="*/ 1924 h 2928"/>
                <a:gd name="T36" fmla="*/ 925 w 1100"/>
                <a:gd name="T37" fmla="*/ 2657 h 2928"/>
                <a:gd name="T38" fmla="*/ 1020 w 1100"/>
                <a:gd name="T39" fmla="*/ 2928 h 2928"/>
                <a:gd name="T40" fmla="*/ 1100 w 1100"/>
                <a:gd name="T41" fmla="*/ 2852 h 2928"/>
                <a:gd name="T42" fmla="*/ 1076 w 1100"/>
                <a:gd name="T43" fmla="*/ 2777 h 2928"/>
                <a:gd name="T44" fmla="*/ 974 w 1100"/>
                <a:gd name="T45" fmla="*/ 2577 h 2928"/>
                <a:gd name="T46" fmla="*/ 818 w 1100"/>
                <a:gd name="T47" fmla="*/ 2217 h 2928"/>
                <a:gd name="T48" fmla="*/ 666 w 1100"/>
                <a:gd name="T49" fmla="*/ 1931 h 2928"/>
                <a:gd name="T50" fmla="*/ 525 w 1100"/>
                <a:gd name="T51" fmla="*/ 1664 h 2928"/>
                <a:gd name="T52" fmla="*/ 237 w 1100"/>
                <a:gd name="T53" fmla="*/ 1353 h 2928"/>
                <a:gd name="T54" fmla="*/ 111 w 1100"/>
                <a:gd name="T55" fmla="*/ 1096 h 2928"/>
                <a:gd name="T56" fmla="*/ 64 w 1100"/>
                <a:gd name="T57" fmla="*/ 880 h 2928"/>
                <a:gd name="T58" fmla="*/ 103 w 1100"/>
                <a:gd name="T59" fmla="*/ 648 h 2928"/>
                <a:gd name="T60" fmla="*/ 220 w 1100"/>
                <a:gd name="T61" fmla="*/ 896 h 2928"/>
                <a:gd name="T62" fmla="*/ 170 w 1100"/>
                <a:gd name="T63" fmla="*/ 882 h 2928"/>
                <a:gd name="T64" fmla="*/ 223 w 1100"/>
                <a:gd name="T65" fmla="*/ 930 h 2928"/>
                <a:gd name="T66" fmla="*/ 231 w 1100"/>
                <a:gd name="T67" fmla="*/ 1025 h 2928"/>
                <a:gd name="T68" fmla="*/ 231 w 1100"/>
                <a:gd name="T69" fmla="*/ 1080 h 2928"/>
                <a:gd name="T70" fmla="*/ 231 w 1100"/>
                <a:gd name="T71" fmla="*/ 1144 h 2928"/>
                <a:gd name="T72" fmla="*/ 243 w 1100"/>
                <a:gd name="T73" fmla="*/ 1211 h 2928"/>
                <a:gd name="T74" fmla="*/ 249 w 1100"/>
                <a:gd name="T75" fmla="*/ 1089 h 2928"/>
                <a:gd name="T76" fmla="*/ 257 w 1100"/>
                <a:gd name="T77" fmla="*/ 962 h 2928"/>
                <a:gd name="T78" fmla="*/ 234 w 1100"/>
                <a:gd name="T79" fmla="*/ 861 h 2928"/>
                <a:gd name="T80" fmla="*/ 192 w 1100"/>
                <a:gd name="T81" fmla="*/ 670 h 2928"/>
                <a:gd name="T82" fmla="*/ 92 w 1100"/>
                <a:gd name="T83" fmla="*/ 391 h 2928"/>
                <a:gd name="T84" fmla="*/ 65 w 1100"/>
                <a:gd name="T85" fmla="*/ 253 h 2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0" h="2928">
                  <a:moveTo>
                    <a:pt x="65" y="253"/>
                  </a:moveTo>
                  <a:cubicBezTo>
                    <a:pt x="55" y="210"/>
                    <a:pt x="38" y="167"/>
                    <a:pt x="34" y="123"/>
                  </a:cubicBezTo>
                  <a:cubicBezTo>
                    <a:pt x="29" y="70"/>
                    <a:pt x="53" y="26"/>
                    <a:pt x="90" y="0"/>
                  </a:cubicBezTo>
                  <a:cubicBezTo>
                    <a:pt x="85" y="1"/>
                    <a:pt x="79" y="3"/>
                    <a:pt x="73" y="6"/>
                  </a:cubicBezTo>
                  <a:cubicBezTo>
                    <a:pt x="0" y="42"/>
                    <a:pt x="11" y="95"/>
                    <a:pt x="32" y="216"/>
                  </a:cubicBezTo>
                  <a:cubicBezTo>
                    <a:pt x="41" y="268"/>
                    <a:pt x="55" y="301"/>
                    <a:pt x="74" y="379"/>
                  </a:cubicBezTo>
                  <a:cubicBezTo>
                    <a:pt x="93" y="456"/>
                    <a:pt x="126" y="525"/>
                    <a:pt x="153" y="592"/>
                  </a:cubicBezTo>
                  <a:cubicBezTo>
                    <a:pt x="168" y="628"/>
                    <a:pt x="210" y="722"/>
                    <a:pt x="210" y="773"/>
                  </a:cubicBezTo>
                  <a:cubicBezTo>
                    <a:pt x="207" y="743"/>
                    <a:pt x="180" y="674"/>
                    <a:pt x="149" y="649"/>
                  </a:cubicBezTo>
                  <a:cubicBezTo>
                    <a:pt x="119" y="624"/>
                    <a:pt x="72" y="627"/>
                    <a:pt x="52" y="679"/>
                  </a:cubicBezTo>
                  <a:cubicBezTo>
                    <a:pt x="38" y="715"/>
                    <a:pt x="66" y="782"/>
                    <a:pt x="65" y="815"/>
                  </a:cubicBezTo>
                  <a:cubicBezTo>
                    <a:pt x="63" y="847"/>
                    <a:pt x="24" y="909"/>
                    <a:pt x="27" y="949"/>
                  </a:cubicBezTo>
                  <a:cubicBezTo>
                    <a:pt x="31" y="1007"/>
                    <a:pt x="118" y="1139"/>
                    <a:pt x="122" y="1160"/>
                  </a:cubicBezTo>
                  <a:cubicBezTo>
                    <a:pt x="127" y="1182"/>
                    <a:pt x="142" y="1275"/>
                    <a:pt x="162" y="1298"/>
                  </a:cubicBezTo>
                  <a:cubicBezTo>
                    <a:pt x="186" y="1325"/>
                    <a:pt x="207" y="1355"/>
                    <a:pt x="227" y="1387"/>
                  </a:cubicBezTo>
                  <a:cubicBezTo>
                    <a:pt x="247" y="1419"/>
                    <a:pt x="332" y="1534"/>
                    <a:pt x="372" y="1579"/>
                  </a:cubicBezTo>
                  <a:cubicBezTo>
                    <a:pt x="406" y="1616"/>
                    <a:pt x="452" y="1652"/>
                    <a:pt x="483" y="1677"/>
                  </a:cubicBezTo>
                  <a:cubicBezTo>
                    <a:pt x="513" y="1702"/>
                    <a:pt x="573" y="1800"/>
                    <a:pt x="623" y="1924"/>
                  </a:cubicBezTo>
                  <a:cubicBezTo>
                    <a:pt x="672" y="2048"/>
                    <a:pt x="925" y="2657"/>
                    <a:pt x="925" y="2657"/>
                  </a:cubicBezTo>
                  <a:cubicBezTo>
                    <a:pt x="963" y="2748"/>
                    <a:pt x="997" y="2866"/>
                    <a:pt x="1020" y="2928"/>
                  </a:cubicBezTo>
                  <a:cubicBezTo>
                    <a:pt x="1034" y="2918"/>
                    <a:pt x="1062" y="2890"/>
                    <a:pt x="1100" y="2852"/>
                  </a:cubicBezTo>
                  <a:cubicBezTo>
                    <a:pt x="1093" y="2841"/>
                    <a:pt x="1083" y="2788"/>
                    <a:pt x="1076" y="2777"/>
                  </a:cubicBezTo>
                  <a:cubicBezTo>
                    <a:pt x="1030" y="2699"/>
                    <a:pt x="1019" y="2656"/>
                    <a:pt x="974" y="2577"/>
                  </a:cubicBezTo>
                  <a:cubicBezTo>
                    <a:pt x="907" y="2461"/>
                    <a:pt x="882" y="2388"/>
                    <a:pt x="818" y="2217"/>
                  </a:cubicBezTo>
                  <a:cubicBezTo>
                    <a:pt x="781" y="2117"/>
                    <a:pt x="714" y="2029"/>
                    <a:pt x="666" y="1931"/>
                  </a:cubicBezTo>
                  <a:cubicBezTo>
                    <a:pt x="617" y="1831"/>
                    <a:pt x="596" y="1717"/>
                    <a:pt x="525" y="1664"/>
                  </a:cubicBezTo>
                  <a:cubicBezTo>
                    <a:pt x="392" y="1565"/>
                    <a:pt x="353" y="1465"/>
                    <a:pt x="237" y="1353"/>
                  </a:cubicBezTo>
                  <a:cubicBezTo>
                    <a:pt x="177" y="1295"/>
                    <a:pt x="138" y="1174"/>
                    <a:pt x="111" y="1096"/>
                  </a:cubicBezTo>
                  <a:cubicBezTo>
                    <a:pt x="87" y="1024"/>
                    <a:pt x="34" y="981"/>
                    <a:pt x="64" y="880"/>
                  </a:cubicBezTo>
                  <a:cubicBezTo>
                    <a:pt x="99" y="762"/>
                    <a:pt x="9" y="667"/>
                    <a:pt x="103" y="648"/>
                  </a:cubicBezTo>
                  <a:cubicBezTo>
                    <a:pt x="171" y="634"/>
                    <a:pt x="203" y="852"/>
                    <a:pt x="220" y="896"/>
                  </a:cubicBezTo>
                  <a:cubicBezTo>
                    <a:pt x="200" y="874"/>
                    <a:pt x="166" y="870"/>
                    <a:pt x="170" y="882"/>
                  </a:cubicBezTo>
                  <a:cubicBezTo>
                    <a:pt x="177" y="898"/>
                    <a:pt x="219" y="910"/>
                    <a:pt x="223" y="930"/>
                  </a:cubicBezTo>
                  <a:cubicBezTo>
                    <a:pt x="229" y="963"/>
                    <a:pt x="238" y="993"/>
                    <a:pt x="231" y="1025"/>
                  </a:cubicBezTo>
                  <a:cubicBezTo>
                    <a:pt x="227" y="1043"/>
                    <a:pt x="235" y="1053"/>
                    <a:pt x="231" y="1080"/>
                  </a:cubicBezTo>
                  <a:cubicBezTo>
                    <a:pt x="227" y="1098"/>
                    <a:pt x="229" y="1126"/>
                    <a:pt x="231" y="1144"/>
                  </a:cubicBezTo>
                  <a:cubicBezTo>
                    <a:pt x="232" y="1158"/>
                    <a:pt x="243" y="1195"/>
                    <a:pt x="243" y="1211"/>
                  </a:cubicBezTo>
                  <a:cubicBezTo>
                    <a:pt x="243" y="1202"/>
                    <a:pt x="244" y="1131"/>
                    <a:pt x="249" y="1089"/>
                  </a:cubicBezTo>
                  <a:cubicBezTo>
                    <a:pt x="255" y="1038"/>
                    <a:pt x="253" y="1000"/>
                    <a:pt x="257" y="962"/>
                  </a:cubicBezTo>
                  <a:cubicBezTo>
                    <a:pt x="261" y="927"/>
                    <a:pt x="239" y="891"/>
                    <a:pt x="234" y="861"/>
                  </a:cubicBezTo>
                  <a:cubicBezTo>
                    <a:pt x="222" y="790"/>
                    <a:pt x="213" y="732"/>
                    <a:pt x="192" y="670"/>
                  </a:cubicBezTo>
                  <a:cubicBezTo>
                    <a:pt x="160" y="576"/>
                    <a:pt x="116" y="488"/>
                    <a:pt x="92" y="391"/>
                  </a:cubicBezTo>
                  <a:cubicBezTo>
                    <a:pt x="81" y="346"/>
                    <a:pt x="76" y="299"/>
                    <a:pt x="65" y="253"/>
                  </a:cubicBezTo>
                  <a:close/>
                </a:path>
              </a:pathLst>
            </a:custGeom>
            <a:solidFill>
              <a:srgbClr val="F0B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"/>
            <p:cNvSpPr/>
            <p:nvPr/>
          </p:nvSpPr>
          <p:spPr bwMode="auto">
            <a:xfrm>
              <a:off x="2611" y="788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AB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10"/>
            <p:cNvSpPr/>
            <p:nvPr/>
          </p:nvSpPr>
          <p:spPr bwMode="auto">
            <a:xfrm>
              <a:off x="2498" y="116"/>
              <a:ext cx="54" cy="27"/>
            </a:xfrm>
            <a:custGeom>
              <a:avLst/>
              <a:gdLst>
                <a:gd name="T0" fmla="*/ 77 w 78"/>
                <a:gd name="T1" fmla="*/ 1 h 38"/>
                <a:gd name="T2" fmla="*/ 37 w 78"/>
                <a:gd name="T3" fmla="*/ 15 h 38"/>
                <a:gd name="T4" fmla="*/ 11 w 78"/>
                <a:gd name="T5" fmla="*/ 30 h 38"/>
                <a:gd name="T6" fmla="*/ 1 w 78"/>
                <a:gd name="T7" fmla="*/ 38 h 38"/>
                <a:gd name="T8" fmla="*/ 9 w 78"/>
                <a:gd name="T9" fmla="*/ 29 h 38"/>
                <a:gd name="T10" fmla="*/ 35 w 78"/>
                <a:gd name="T11" fmla="*/ 12 h 38"/>
                <a:gd name="T12" fmla="*/ 77 w 78"/>
                <a:gd name="T1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38">
                  <a:moveTo>
                    <a:pt x="77" y="1"/>
                  </a:moveTo>
                  <a:cubicBezTo>
                    <a:pt x="78" y="2"/>
                    <a:pt x="58" y="5"/>
                    <a:pt x="37" y="15"/>
                  </a:cubicBezTo>
                  <a:cubicBezTo>
                    <a:pt x="26" y="20"/>
                    <a:pt x="17" y="26"/>
                    <a:pt x="11" y="30"/>
                  </a:cubicBezTo>
                  <a:cubicBezTo>
                    <a:pt x="4" y="35"/>
                    <a:pt x="1" y="38"/>
                    <a:pt x="1" y="38"/>
                  </a:cubicBezTo>
                  <a:cubicBezTo>
                    <a:pt x="0" y="38"/>
                    <a:pt x="3" y="34"/>
                    <a:pt x="9" y="29"/>
                  </a:cubicBezTo>
                  <a:cubicBezTo>
                    <a:pt x="15" y="23"/>
                    <a:pt x="24" y="17"/>
                    <a:pt x="35" y="12"/>
                  </a:cubicBezTo>
                  <a:cubicBezTo>
                    <a:pt x="58" y="2"/>
                    <a:pt x="77" y="0"/>
                    <a:pt x="77" y="1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11"/>
            <p:cNvSpPr/>
            <p:nvPr/>
          </p:nvSpPr>
          <p:spPr bwMode="auto">
            <a:xfrm>
              <a:off x="2528" y="114"/>
              <a:ext cx="45" cy="16"/>
            </a:xfrm>
            <a:custGeom>
              <a:avLst/>
              <a:gdLst>
                <a:gd name="T0" fmla="*/ 65 w 65"/>
                <a:gd name="T1" fmla="*/ 1 h 22"/>
                <a:gd name="T2" fmla="*/ 34 w 65"/>
                <a:gd name="T3" fmla="*/ 15 h 22"/>
                <a:gd name="T4" fmla="*/ 10 w 65"/>
                <a:gd name="T5" fmla="*/ 20 h 22"/>
                <a:gd name="T6" fmla="*/ 0 w 65"/>
                <a:gd name="T7" fmla="*/ 21 h 22"/>
                <a:gd name="T8" fmla="*/ 10 w 65"/>
                <a:gd name="T9" fmla="*/ 19 h 22"/>
                <a:gd name="T10" fmla="*/ 33 w 65"/>
                <a:gd name="T11" fmla="*/ 13 h 22"/>
                <a:gd name="T12" fmla="*/ 65 w 65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2">
                  <a:moveTo>
                    <a:pt x="65" y="1"/>
                  </a:moveTo>
                  <a:cubicBezTo>
                    <a:pt x="65" y="1"/>
                    <a:pt x="52" y="10"/>
                    <a:pt x="34" y="15"/>
                  </a:cubicBezTo>
                  <a:cubicBezTo>
                    <a:pt x="25" y="18"/>
                    <a:pt x="16" y="20"/>
                    <a:pt x="10" y="20"/>
                  </a:cubicBezTo>
                  <a:cubicBezTo>
                    <a:pt x="4" y="21"/>
                    <a:pt x="0" y="22"/>
                    <a:pt x="0" y="21"/>
                  </a:cubicBezTo>
                  <a:cubicBezTo>
                    <a:pt x="0" y="21"/>
                    <a:pt x="4" y="20"/>
                    <a:pt x="10" y="19"/>
                  </a:cubicBezTo>
                  <a:cubicBezTo>
                    <a:pt x="16" y="18"/>
                    <a:pt x="24" y="16"/>
                    <a:pt x="33" y="13"/>
                  </a:cubicBezTo>
                  <a:cubicBezTo>
                    <a:pt x="51" y="8"/>
                    <a:pt x="65" y="0"/>
                    <a:pt x="65" y="1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2"/>
            <p:cNvSpPr/>
            <p:nvPr/>
          </p:nvSpPr>
          <p:spPr bwMode="auto">
            <a:xfrm>
              <a:off x="2524" y="202"/>
              <a:ext cx="123" cy="42"/>
            </a:xfrm>
            <a:custGeom>
              <a:avLst/>
              <a:gdLst>
                <a:gd name="T0" fmla="*/ 178 w 178"/>
                <a:gd name="T1" fmla="*/ 60 h 61"/>
                <a:gd name="T2" fmla="*/ 160 w 178"/>
                <a:gd name="T3" fmla="*/ 36 h 61"/>
                <a:gd name="T4" fmla="*/ 134 w 178"/>
                <a:gd name="T5" fmla="*/ 16 h 61"/>
                <a:gd name="T6" fmla="*/ 96 w 178"/>
                <a:gd name="T7" fmla="*/ 5 h 61"/>
                <a:gd name="T8" fmla="*/ 56 w 178"/>
                <a:gd name="T9" fmla="*/ 10 h 61"/>
                <a:gd name="T10" fmla="*/ 26 w 178"/>
                <a:gd name="T11" fmla="*/ 23 h 61"/>
                <a:gd name="T12" fmla="*/ 0 w 178"/>
                <a:gd name="T13" fmla="*/ 40 h 61"/>
                <a:gd name="T14" fmla="*/ 25 w 178"/>
                <a:gd name="T15" fmla="*/ 21 h 61"/>
                <a:gd name="T16" fmla="*/ 55 w 178"/>
                <a:gd name="T17" fmla="*/ 7 h 61"/>
                <a:gd name="T18" fmla="*/ 96 w 178"/>
                <a:gd name="T19" fmla="*/ 2 h 61"/>
                <a:gd name="T20" fmla="*/ 135 w 178"/>
                <a:gd name="T21" fmla="*/ 14 h 61"/>
                <a:gd name="T22" fmla="*/ 162 w 178"/>
                <a:gd name="T23" fmla="*/ 34 h 61"/>
                <a:gd name="T24" fmla="*/ 178 w 178"/>
                <a:gd name="T2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61">
                  <a:moveTo>
                    <a:pt x="178" y="60"/>
                  </a:moveTo>
                  <a:cubicBezTo>
                    <a:pt x="178" y="61"/>
                    <a:pt x="173" y="49"/>
                    <a:pt x="160" y="36"/>
                  </a:cubicBezTo>
                  <a:cubicBezTo>
                    <a:pt x="154" y="29"/>
                    <a:pt x="145" y="22"/>
                    <a:pt x="134" y="16"/>
                  </a:cubicBezTo>
                  <a:cubicBezTo>
                    <a:pt x="123" y="10"/>
                    <a:pt x="110" y="6"/>
                    <a:pt x="96" y="5"/>
                  </a:cubicBezTo>
                  <a:cubicBezTo>
                    <a:pt x="81" y="3"/>
                    <a:pt x="68" y="6"/>
                    <a:pt x="56" y="10"/>
                  </a:cubicBezTo>
                  <a:cubicBezTo>
                    <a:pt x="44" y="14"/>
                    <a:pt x="34" y="18"/>
                    <a:pt x="26" y="23"/>
                  </a:cubicBezTo>
                  <a:cubicBezTo>
                    <a:pt x="9" y="31"/>
                    <a:pt x="1" y="40"/>
                    <a:pt x="0" y="40"/>
                  </a:cubicBezTo>
                  <a:cubicBezTo>
                    <a:pt x="0" y="39"/>
                    <a:pt x="8" y="30"/>
                    <a:pt x="25" y="21"/>
                  </a:cubicBezTo>
                  <a:cubicBezTo>
                    <a:pt x="33" y="16"/>
                    <a:pt x="43" y="11"/>
                    <a:pt x="55" y="7"/>
                  </a:cubicBezTo>
                  <a:cubicBezTo>
                    <a:pt x="67" y="3"/>
                    <a:pt x="81" y="0"/>
                    <a:pt x="96" y="2"/>
                  </a:cubicBezTo>
                  <a:cubicBezTo>
                    <a:pt x="111" y="3"/>
                    <a:pt x="124" y="8"/>
                    <a:pt x="135" y="14"/>
                  </a:cubicBezTo>
                  <a:cubicBezTo>
                    <a:pt x="146" y="20"/>
                    <a:pt x="155" y="27"/>
                    <a:pt x="162" y="34"/>
                  </a:cubicBezTo>
                  <a:cubicBezTo>
                    <a:pt x="175" y="49"/>
                    <a:pt x="178" y="60"/>
                    <a:pt x="178" y="60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2563" y="245"/>
              <a:ext cx="47" cy="13"/>
            </a:xfrm>
            <a:custGeom>
              <a:avLst/>
              <a:gdLst>
                <a:gd name="T0" fmla="*/ 68 w 68"/>
                <a:gd name="T1" fmla="*/ 0 h 19"/>
                <a:gd name="T2" fmla="*/ 34 w 68"/>
                <a:gd name="T3" fmla="*/ 7 h 19"/>
                <a:gd name="T4" fmla="*/ 0 w 68"/>
                <a:gd name="T5" fmla="*/ 19 h 19"/>
                <a:gd name="T6" fmla="*/ 33 w 68"/>
                <a:gd name="T7" fmla="*/ 6 h 19"/>
                <a:gd name="T8" fmla="*/ 68 w 6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9">
                  <a:moveTo>
                    <a:pt x="68" y="0"/>
                  </a:moveTo>
                  <a:cubicBezTo>
                    <a:pt x="68" y="1"/>
                    <a:pt x="53" y="3"/>
                    <a:pt x="34" y="7"/>
                  </a:cubicBezTo>
                  <a:cubicBezTo>
                    <a:pt x="14" y="12"/>
                    <a:pt x="0" y="19"/>
                    <a:pt x="0" y="19"/>
                  </a:cubicBezTo>
                  <a:cubicBezTo>
                    <a:pt x="0" y="18"/>
                    <a:pt x="14" y="10"/>
                    <a:pt x="33" y="6"/>
                  </a:cubicBezTo>
                  <a:cubicBezTo>
                    <a:pt x="52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14"/>
            <p:cNvSpPr/>
            <p:nvPr/>
          </p:nvSpPr>
          <p:spPr bwMode="auto">
            <a:xfrm>
              <a:off x="2588" y="269"/>
              <a:ext cx="44" cy="13"/>
            </a:xfrm>
            <a:custGeom>
              <a:avLst/>
              <a:gdLst>
                <a:gd name="T0" fmla="*/ 64 w 64"/>
                <a:gd name="T1" fmla="*/ 1 h 18"/>
                <a:gd name="T2" fmla="*/ 31 w 64"/>
                <a:gd name="T3" fmla="*/ 6 h 18"/>
                <a:gd name="T4" fmla="*/ 9 w 64"/>
                <a:gd name="T5" fmla="*/ 13 h 18"/>
                <a:gd name="T6" fmla="*/ 0 w 64"/>
                <a:gd name="T7" fmla="*/ 18 h 18"/>
                <a:gd name="T8" fmla="*/ 8 w 64"/>
                <a:gd name="T9" fmla="*/ 12 h 18"/>
                <a:gd name="T10" fmla="*/ 31 w 64"/>
                <a:gd name="T11" fmla="*/ 5 h 18"/>
                <a:gd name="T12" fmla="*/ 64 w 64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8">
                  <a:moveTo>
                    <a:pt x="64" y="1"/>
                  </a:moveTo>
                  <a:cubicBezTo>
                    <a:pt x="64" y="1"/>
                    <a:pt x="49" y="3"/>
                    <a:pt x="31" y="6"/>
                  </a:cubicBezTo>
                  <a:cubicBezTo>
                    <a:pt x="22" y="8"/>
                    <a:pt x="14" y="10"/>
                    <a:pt x="9" y="13"/>
                  </a:cubicBezTo>
                  <a:cubicBezTo>
                    <a:pt x="3" y="15"/>
                    <a:pt x="0" y="18"/>
                    <a:pt x="0" y="18"/>
                  </a:cubicBezTo>
                  <a:cubicBezTo>
                    <a:pt x="0" y="17"/>
                    <a:pt x="3" y="14"/>
                    <a:pt x="8" y="12"/>
                  </a:cubicBezTo>
                  <a:cubicBezTo>
                    <a:pt x="14" y="9"/>
                    <a:pt x="22" y="7"/>
                    <a:pt x="31" y="5"/>
                  </a:cubicBezTo>
                  <a:cubicBezTo>
                    <a:pt x="49" y="1"/>
                    <a:pt x="64" y="0"/>
                    <a:pt x="64" y="1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15"/>
            <p:cNvSpPr/>
            <p:nvPr/>
          </p:nvSpPr>
          <p:spPr bwMode="auto">
            <a:xfrm>
              <a:off x="2528" y="237"/>
              <a:ext cx="43" cy="21"/>
            </a:xfrm>
            <a:custGeom>
              <a:avLst/>
              <a:gdLst>
                <a:gd name="T0" fmla="*/ 62 w 62"/>
                <a:gd name="T1" fmla="*/ 0 h 31"/>
                <a:gd name="T2" fmla="*/ 52 w 62"/>
                <a:gd name="T3" fmla="*/ 2 h 31"/>
                <a:gd name="T4" fmla="*/ 28 w 62"/>
                <a:gd name="T5" fmla="*/ 9 h 31"/>
                <a:gd name="T6" fmla="*/ 8 w 62"/>
                <a:gd name="T7" fmla="*/ 24 h 31"/>
                <a:gd name="T8" fmla="*/ 0 w 62"/>
                <a:gd name="T9" fmla="*/ 31 h 31"/>
                <a:gd name="T10" fmla="*/ 7 w 62"/>
                <a:gd name="T11" fmla="*/ 23 h 31"/>
                <a:gd name="T12" fmla="*/ 27 w 62"/>
                <a:gd name="T13" fmla="*/ 7 h 31"/>
                <a:gd name="T14" fmla="*/ 52 w 62"/>
                <a:gd name="T15" fmla="*/ 0 h 31"/>
                <a:gd name="T16" fmla="*/ 62 w 62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1">
                  <a:moveTo>
                    <a:pt x="62" y="0"/>
                  </a:moveTo>
                  <a:cubicBezTo>
                    <a:pt x="62" y="0"/>
                    <a:pt x="59" y="1"/>
                    <a:pt x="52" y="2"/>
                  </a:cubicBezTo>
                  <a:cubicBezTo>
                    <a:pt x="46" y="3"/>
                    <a:pt x="37" y="5"/>
                    <a:pt x="28" y="9"/>
                  </a:cubicBezTo>
                  <a:cubicBezTo>
                    <a:pt x="20" y="14"/>
                    <a:pt x="13" y="20"/>
                    <a:pt x="8" y="24"/>
                  </a:cubicBezTo>
                  <a:cubicBezTo>
                    <a:pt x="3" y="28"/>
                    <a:pt x="0" y="31"/>
                    <a:pt x="0" y="31"/>
                  </a:cubicBezTo>
                  <a:cubicBezTo>
                    <a:pt x="0" y="30"/>
                    <a:pt x="2" y="27"/>
                    <a:pt x="7" y="23"/>
                  </a:cubicBezTo>
                  <a:cubicBezTo>
                    <a:pt x="12" y="18"/>
                    <a:pt x="18" y="12"/>
                    <a:pt x="27" y="7"/>
                  </a:cubicBezTo>
                  <a:cubicBezTo>
                    <a:pt x="36" y="3"/>
                    <a:pt x="45" y="1"/>
                    <a:pt x="52" y="0"/>
                  </a:cubicBezTo>
                  <a:cubicBezTo>
                    <a:pt x="58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F3BB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16"/>
            <p:cNvSpPr/>
            <p:nvPr/>
          </p:nvSpPr>
          <p:spPr bwMode="auto">
            <a:xfrm>
              <a:off x="2464" y="597"/>
              <a:ext cx="7" cy="17"/>
            </a:xfrm>
            <a:custGeom>
              <a:avLst/>
              <a:gdLst>
                <a:gd name="T0" fmla="*/ 10 w 11"/>
                <a:gd name="T1" fmla="*/ 0 h 25"/>
                <a:gd name="T2" fmla="*/ 6 w 11"/>
                <a:gd name="T3" fmla="*/ 13 h 25"/>
                <a:gd name="T4" fmla="*/ 1 w 11"/>
                <a:gd name="T5" fmla="*/ 25 h 25"/>
                <a:gd name="T6" fmla="*/ 3 w 11"/>
                <a:gd name="T7" fmla="*/ 12 h 25"/>
                <a:gd name="T8" fmla="*/ 10 w 11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5">
                  <a:moveTo>
                    <a:pt x="10" y="0"/>
                  </a:moveTo>
                  <a:cubicBezTo>
                    <a:pt x="11" y="1"/>
                    <a:pt x="8" y="6"/>
                    <a:pt x="6" y="13"/>
                  </a:cubicBezTo>
                  <a:cubicBezTo>
                    <a:pt x="3" y="19"/>
                    <a:pt x="1" y="25"/>
                    <a:pt x="1" y="25"/>
                  </a:cubicBezTo>
                  <a:cubicBezTo>
                    <a:pt x="0" y="25"/>
                    <a:pt x="0" y="19"/>
                    <a:pt x="3" y="12"/>
                  </a:cubicBezTo>
                  <a:cubicBezTo>
                    <a:pt x="6" y="4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17"/>
            <p:cNvSpPr/>
            <p:nvPr/>
          </p:nvSpPr>
          <p:spPr bwMode="auto">
            <a:xfrm>
              <a:off x="2637" y="894"/>
              <a:ext cx="189" cy="193"/>
            </a:xfrm>
            <a:custGeom>
              <a:avLst/>
              <a:gdLst>
                <a:gd name="T0" fmla="*/ 0 w 273"/>
                <a:gd name="T1" fmla="*/ 0 h 281"/>
                <a:gd name="T2" fmla="*/ 250 w 273"/>
                <a:gd name="T3" fmla="*/ 281 h 281"/>
                <a:gd name="T4" fmla="*/ 213 w 273"/>
                <a:gd name="T5" fmla="*/ 174 h 281"/>
                <a:gd name="T6" fmla="*/ 0 w 273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3" h="281">
                  <a:moveTo>
                    <a:pt x="0" y="0"/>
                  </a:moveTo>
                  <a:cubicBezTo>
                    <a:pt x="49" y="48"/>
                    <a:pt x="229" y="265"/>
                    <a:pt x="250" y="281"/>
                  </a:cubicBezTo>
                  <a:cubicBezTo>
                    <a:pt x="273" y="265"/>
                    <a:pt x="228" y="189"/>
                    <a:pt x="213" y="174"/>
                  </a:cubicBezTo>
                  <a:cubicBezTo>
                    <a:pt x="116" y="7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B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18"/>
            <p:cNvSpPr/>
            <p:nvPr/>
          </p:nvSpPr>
          <p:spPr bwMode="auto">
            <a:xfrm>
              <a:off x="2637" y="894"/>
              <a:ext cx="189" cy="193"/>
            </a:xfrm>
            <a:custGeom>
              <a:avLst/>
              <a:gdLst>
                <a:gd name="T0" fmla="*/ 0 w 273"/>
                <a:gd name="T1" fmla="*/ 0 h 281"/>
                <a:gd name="T2" fmla="*/ 250 w 273"/>
                <a:gd name="T3" fmla="*/ 281 h 281"/>
                <a:gd name="T4" fmla="*/ 213 w 273"/>
                <a:gd name="T5" fmla="*/ 174 h 281"/>
                <a:gd name="T6" fmla="*/ 0 w 273"/>
                <a:gd name="T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3" h="281">
                  <a:moveTo>
                    <a:pt x="0" y="0"/>
                  </a:moveTo>
                  <a:cubicBezTo>
                    <a:pt x="49" y="48"/>
                    <a:pt x="221" y="188"/>
                    <a:pt x="250" y="281"/>
                  </a:cubicBezTo>
                  <a:cubicBezTo>
                    <a:pt x="273" y="265"/>
                    <a:pt x="228" y="189"/>
                    <a:pt x="213" y="174"/>
                  </a:cubicBezTo>
                  <a:cubicBezTo>
                    <a:pt x="116" y="7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B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19"/>
            <p:cNvSpPr/>
            <p:nvPr/>
          </p:nvSpPr>
          <p:spPr bwMode="auto">
            <a:xfrm>
              <a:off x="2712" y="383"/>
              <a:ext cx="827" cy="1206"/>
            </a:xfrm>
            <a:custGeom>
              <a:avLst/>
              <a:gdLst>
                <a:gd name="T0" fmla="*/ 760 w 1200"/>
                <a:gd name="T1" fmla="*/ 376 h 1751"/>
                <a:gd name="T2" fmla="*/ 653 w 1200"/>
                <a:gd name="T3" fmla="*/ 138 h 1751"/>
                <a:gd name="T4" fmla="*/ 535 w 1200"/>
                <a:gd name="T5" fmla="*/ 128 h 1751"/>
                <a:gd name="T6" fmla="*/ 424 w 1200"/>
                <a:gd name="T7" fmla="*/ 69 h 1751"/>
                <a:gd name="T8" fmla="*/ 332 w 1200"/>
                <a:gd name="T9" fmla="*/ 88 h 1751"/>
                <a:gd name="T10" fmla="*/ 197 w 1200"/>
                <a:gd name="T11" fmla="*/ 20 h 1751"/>
                <a:gd name="T12" fmla="*/ 86 w 1200"/>
                <a:gd name="T13" fmla="*/ 70 h 1751"/>
                <a:gd name="T14" fmla="*/ 0 w 1200"/>
                <a:gd name="T15" fmla="*/ 0 h 1751"/>
                <a:gd name="T16" fmla="*/ 2 w 1200"/>
                <a:gd name="T17" fmla="*/ 4 h 1751"/>
                <a:gd name="T18" fmla="*/ 61 w 1200"/>
                <a:gd name="T19" fmla="*/ 84 h 1751"/>
                <a:gd name="T20" fmla="*/ 159 w 1200"/>
                <a:gd name="T21" fmla="*/ 50 h 1751"/>
                <a:gd name="T22" fmla="*/ 251 w 1200"/>
                <a:gd name="T23" fmla="*/ 56 h 1751"/>
                <a:gd name="T24" fmla="*/ 353 w 1200"/>
                <a:gd name="T25" fmla="*/ 142 h 1751"/>
                <a:gd name="T26" fmla="*/ 481 w 1200"/>
                <a:gd name="T27" fmla="*/ 113 h 1751"/>
                <a:gd name="T28" fmla="*/ 543 w 1200"/>
                <a:gd name="T29" fmla="*/ 164 h 1751"/>
                <a:gd name="T30" fmla="*/ 596 w 1200"/>
                <a:gd name="T31" fmla="*/ 142 h 1751"/>
                <a:gd name="T32" fmla="*/ 728 w 1200"/>
                <a:gd name="T33" fmla="*/ 269 h 1751"/>
                <a:gd name="T34" fmla="*/ 747 w 1200"/>
                <a:gd name="T35" fmla="*/ 413 h 1751"/>
                <a:gd name="T36" fmla="*/ 773 w 1200"/>
                <a:gd name="T37" fmla="*/ 684 h 1751"/>
                <a:gd name="T38" fmla="*/ 746 w 1200"/>
                <a:gd name="T39" fmla="*/ 846 h 1751"/>
                <a:gd name="T40" fmla="*/ 785 w 1200"/>
                <a:gd name="T41" fmla="*/ 921 h 1751"/>
                <a:gd name="T42" fmla="*/ 830 w 1200"/>
                <a:gd name="T43" fmla="*/ 1089 h 1751"/>
                <a:gd name="T44" fmla="*/ 856 w 1200"/>
                <a:gd name="T45" fmla="*/ 1174 h 1751"/>
                <a:gd name="T46" fmla="*/ 894 w 1200"/>
                <a:gd name="T47" fmla="*/ 1262 h 1751"/>
                <a:gd name="T48" fmla="*/ 954 w 1200"/>
                <a:gd name="T49" fmla="*/ 1351 h 1751"/>
                <a:gd name="T50" fmla="*/ 951 w 1200"/>
                <a:gd name="T51" fmla="*/ 1403 h 1751"/>
                <a:gd name="T52" fmla="*/ 1019 w 1200"/>
                <a:gd name="T53" fmla="*/ 1503 h 1751"/>
                <a:gd name="T54" fmla="*/ 1025 w 1200"/>
                <a:gd name="T55" fmla="*/ 1554 h 1751"/>
                <a:gd name="T56" fmla="*/ 1070 w 1200"/>
                <a:gd name="T57" fmla="*/ 1608 h 1751"/>
                <a:gd name="T58" fmla="*/ 1141 w 1200"/>
                <a:gd name="T59" fmla="*/ 1697 h 1751"/>
                <a:gd name="T60" fmla="*/ 1165 w 1200"/>
                <a:gd name="T61" fmla="*/ 1751 h 1751"/>
                <a:gd name="T62" fmla="*/ 1200 w 1200"/>
                <a:gd name="T63" fmla="*/ 1715 h 1751"/>
                <a:gd name="T64" fmla="*/ 1074 w 1200"/>
                <a:gd name="T65" fmla="*/ 1501 h 1751"/>
                <a:gd name="T66" fmla="*/ 819 w 1200"/>
                <a:gd name="T67" fmla="*/ 963 h 1751"/>
                <a:gd name="T68" fmla="*/ 775 w 1200"/>
                <a:gd name="T69" fmla="*/ 738 h 1751"/>
                <a:gd name="T70" fmla="*/ 760 w 1200"/>
                <a:gd name="T71" fmla="*/ 376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0" h="1751">
                  <a:moveTo>
                    <a:pt x="760" y="376"/>
                  </a:moveTo>
                  <a:cubicBezTo>
                    <a:pt x="762" y="277"/>
                    <a:pt x="725" y="182"/>
                    <a:pt x="653" y="138"/>
                  </a:cubicBezTo>
                  <a:cubicBezTo>
                    <a:pt x="581" y="94"/>
                    <a:pt x="572" y="143"/>
                    <a:pt x="535" y="128"/>
                  </a:cubicBezTo>
                  <a:cubicBezTo>
                    <a:pt x="480" y="105"/>
                    <a:pt x="472" y="79"/>
                    <a:pt x="424" y="69"/>
                  </a:cubicBezTo>
                  <a:cubicBezTo>
                    <a:pt x="375" y="59"/>
                    <a:pt x="384" y="100"/>
                    <a:pt x="332" y="88"/>
                  </a:cubicBezTo>
                  <a:cubicBezTo>
                    <a:pt x="280" y="76"/>
                    <a:pt x="279" y="22"/>
                    <a:pt x="197" y="20"/>
                  </a:cubicBezTo>
                  <a:cubicBezTo>
                    <a:pt x="163" y="19"/>
                    <a:pt x="136" y="84"/>
                    <a:pt x="86" y="70"/>
                  </a:cubicBezTo>
                  <a:cubicBezTo>
                    <a:pt x="55" y="61"/>
                    <a:pt x="24" y="33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ubicBezTo>
                    <a:pt x="15" y="32"/>
                    <a:pt x="28" y="76"/>
                    <a:pt x="61" y="84"/>
                  </a:cubicBezTo>
                  <a:cubicBezTo>
                    <a:pt x="93" y="92"/>
                    <a:pt x="132" y="64"/>
                    <a:pt x="159" y="50"/>
                  </a:cubicBezTo>
                  <a:cubicBezTo>
                    <a:pt x="199" y="31"/>
                    <a:pt x="215" y="35"/>
                    <a:pt x="251" y="56"/>
                  </a:cubicBezTo>
                  <a:cubicBezTo>
                    <a:pt x="288" y="76"/>
                    <a:pt x="325" y="103"/>
                    <a:pt x="353" y="142"/>
                  </a:cubicBezTo>
                  <a:cubicBezTo>
                    <a:pt x="386" y="81"/>
                    <a:pt x="433" y="65"/>
                    <a:pt x="481" y="113"/>
                  </a:cubicBezTo>
                  <a:cubicBezTo>
                    <a:pt x="495" y="128"/>
                    <a:pt x="520" y="160"/>
                    <a:pt x="543" y="164"/>
                  </a:cubicBezTo>
                  <a:cubicBezTo>
                    <a:pt x="565" y="168"/>
                    <a:pt x="576" y="146"/>
                    <a:pt x="596" y="142"/>
                  </a:cubicBezTo>
                  <a:cubicBezTo>
                    <a:pt x="649" y="129"/>
                    <a:pt x="706" y="230"/>
                    <a:pt x="728" y="269"/>
                  </a:cubicBezTo>
                  <a:cubicBezTo>
                    <a:pt x="755" y="318"/>
                    <a:pt x="747" y="360"/>
                    <a:pt x="747" y="413"/>
                  </a:cubicBezTo>
                  <a:cubicBezTo>
                    <a:pt x="745" y="527"/>
                    <a:pt x="777" y="537"/>
                    <a:pt x="773" y="684"/>
                  </a:cubicBezTo>
                  <a:cubicBezTo>
                    <a:pt x="772" y="712"/>
                    <a:pt x="745" y="817"/>
                    <a:pt x="746" y="846"/>
                  </a:cubicBezTo>
                  <a:cubicBezTo>
                    <a:pt x="747" y="877"/>
                    <a:pt x="776" y="892"/>
                    <a:pt x="785" y="921"/>
                  </a:cubicBezTo>
                  <a:cubicBezTo>
                    <a:pt x="803" y="977"/>
                    <a:pt x="815" y="1032"/>
                    <a:pt x="830" y="1089"/>
                  </a:cubicBezTo>
                  <a:cubicBezTo>
                    <a:pt x="838" y="1118"/>
                    <a:pt x="843" y="1146"/>
                    <a:pt x="856" y="1174"/>
                  </a:cubicBezTo>
                  <a:cubicBezTo>
                    <a:pt x="871" y="1203"/>
                    <a:pt x="883" y="1231"/>
                    <a:pt x="894" y="1262"/>
                  </a:cubicBezTo>
                  <a:cubicBezTo>
                    <a:pt x="906" y="1299"/>
                    <a:pt x="929" y="1323"/>
                    <a:pt x="954" y="1351"/>
                  </a:cubicBezTo>
                  <a:cubicBezTo>
                    <a:pt x="971" y="1372"/>
                    <a:pt x="988" y="1396"/>
                    <a:pt x="951" y="1403"/>
                  </a:cubicBezTo>
                  <a:cubicBezTo>
                    <a:pt x="955" y="1455"/>
                    <a:pt x="995" y="1463"/>
                    <a:pt x="1019" y="1503"/>
                  </a:cubicBezTo>
                  <a:cubicBezTo>
                    <a:pt x="1029" y="1520"/>
                    <a:pt x="1018" y="1537"/>
                    <a:pt x="1025" y="1554"/>
                  </a:cubicBezTo>
                  <a:cubicBezTo>
                    <a:pt x="1034" y="1575"/>
                    <a:pt x="1053" y="1592"/>
                    <a:pt x="1070" y="1608"/>
                  </a:cubicBezTo>
                  <a:cubicBezTo>
                    <a:pt x="1094" y="1631"/>
                    <a:pt x="1130" y="1665"/>
                    <a:pt x="1141" y="1697"/>
                  </a:cubicBezTo>
                  <a:cubicBezTo>
                    <a:pt x="1149" y="1719"/>
                    <a:pt x="1152" y="1733"/>
                    <a:pt x="1165" y="1751"/>
                  </a:cubicBezTo>
                  <a:cubicBezTo>
                    <a:pt x="1182" y="1734"/>
                    <a:pt x="1194" y="1721"/>
                    <a:pt x="1200" y="1715"/>
                  </a:cubicBezTo>
                  <a:cubicBezTo>
                    <a:pt x="1157" y="1639"/>
                    <a:pt x="1123" y="1577"/>
                    <a:pt x="1074" y="1501"/>
                  </a:cubicBezTo>
                  <a:cubicBezTo>
                    <a:pt x="1024" y="1425"/>
                    <a:pt x="860" y="1127"/>
                    <a:pt x="819" y="963"/>
                  </a:cubicBezTo>
                  <a:cubicBezTo>
                    <a:pt x="793" y="862"/>
                    <a:pt x="752" y="811"/>
                    <a:pt x="775" y="738"/>
                  </a:cubicBezTo>
                  <a:cubicBezTo>
                    <a:pt x="816" y="611"/>
                    <a:pt x="757" y="475"/>
                    <a:pt x="760" y="376"/>
                  </a:cubicBezTo>
                  <a:close/>
                </a:path>
              </a:pathLst>
            </a:custGeom>
            <a:solidFill>
              <a:srgbClr val="F0B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20"/>
            <p:cNvSpPr/>
            <p:nvPr/>
          </p:nvSpPr>
          <p:spPr bwMode="auto">
            <a:xfrm>
              <a:off x="3230" y="860"/>
              <a:ext cx="309" cy="718"/>
            </a:xfrm>
            <a:custGeom>
              <a:avLst/>
              <a:gdLst>
                <a:gd name="T0" fmla="*/ 31 w 448"/>
                <a:gd name="T1" fmla="*/ 9 h 1042"/>
                <a:gd name="T2" fmla="*/ 7 w 448"/>
                <a:gd name="T3" fmla="*/ 84 h 1042"/>
                <a:gd name="T4" fmla="*/ 60 w 448"/>
                <a:gd name="T5" fmla="*/ 257 h 1042"/>
                <a:gd name="T6" fmla="*/ 78 w 448"/>
                <a:gd name="T7" fmla="*/ 326 h 1042"/>
                <a:gd name="T8" fmla="*/ 109 w 448"/>
                <a:gd name="T9" fmla="*/ 424 h 1042"/>
                <a:gd name="T10" fmla="*/ 203 w 448"/>
                <a:gd name="T11" fmla="*/ 611 h 1042"/>
                <a:gd name="T12" fmla="*/ 315 w 448"/>
                <a:gd name="T13" fmla="*/ 810 h 1042"/>
                <a:gd name="T14" fmla="*/ 354 w 448"/>
                <a:gd name="T15" fmla="*/ 896 h 1042"/>
                <a:gd name="T16" fmla="*/ 387 w 448"/>
                <a:gd name="T17" fmla="*/ 982 h 1042"/>
                <a:gd name="T18" fmla="*/ 428 w 448"/>
                <a:gd name="T19" fmla="*/ 1042 h 1042"/>
                <a:gd name="T20" fmla="*/ 448 w 448"/>
                <a:gd name="T21" fmla="*/ 1022 h 1042"/>
                <a:gd name="T22" fmla="*/ 322 w 448"/>
                <a:gd name="T23" fmla="*/ 808 h 1042"/>
                <a:gd name="T24" fmla="*/ 67 w 448"/>
                <a:gd name="T25" fmla="*/ 270 h 1042"/>
                <a:gd name="T26" fmla="*/ 23 w 448"/>
                <a:gd name="T27" fmla="*/ 45 h 1042"/>
                <a:gd name="T28" fmla="*/ 34 w 448"/>
                <a:gd name="T29" fmla="*/ 0 h 1042"/>
                <a:gd name="T30" fmla="*/ 31 w 448"/>
                <a:gd name="T31" fmla="*/ 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8" h="1042">
                  <a:moveTo>
                    <a:pt x="31" y="9"/>
                  </a:moveTo>
                  <a:cubicBezTo>
                    <a:pt x="23" y="34"/>
                    <a:pt x="11" y="58"/>
                    <a:pt x="7" y="84"/>
                  </a:cubicBezTo>
                  <a:cubicBezTo>
                    <a:pt x="0" y="148"/>
                    <a:pt x="38" y="200"/>
                    <a:pt x="60" y="257"/>
                  </a:cubicBezTo>
                  <a:cubicBezTo>
                    <a:pt x="69" y="279"/>
                    <a:pt x="73" y="303"/>
                    <a:pt x="78" y="326"/>
                  </a:cubicBezTo>
                  <a:cubicBezTo>
                    <a:pt x="85" y="360"/>
                    <a:pt x="95" y="392"/>
                    <a:pt x="109" y="424"/>
                  </a:cubicBezTo>
                  <a:cubicBezTo>
                    <a:pt x="137" y="487"/>
                    <a:pt x="175" y="546"/>
                    <a:pt x="203" y="611"/>
                  </a:cubicBezTo>
                  <a:cubicBezTo>
                    <a:pt x="233" y="682"/>
                    <a:pt x="275" y="744"/>
                    <a:pt x="315" y="810"/>
                  </a:cubicBezTo>
                  <a:cubicBezTo>
                    <a:pt x="331" y="837"/>
                    <a:pt x="345" y="865"/>
                    <a:pt x="354" y="896"/>
                  </a:cubicBezTo>
                  <a:cubicBezTo>
                    <a:pt x="362" y="926"/>
                    <a:pt x="371" y="955"/>
                    <a:pt x="387" y="982"/>
                  </a:cubicBezTo>
                  <a:cubicBezTo>
                    <a:pt x="398" y="1003"/>
                    <a:pt x="412" y="1024"/>
                    <a:pt x="428" y="1042"/>
                  </a:cubicBezTo>
                  <a:cubicBezTo>
                    <a:pt x="437" y="1033"/>
                    <a:pt x="444" y="1026"/>
                    <a:pt x="448" y="1022"/>
                  </a:cubicBezTo>
                  <a:cubicBezTo>
                    <a:pt x="405" y="946"/>
                    <a:pt x="371" y="884"/>
                    <a:pt x="322" y="808"/>
                  </a:cubicBezTo>
                  <a:cubicBezTo>
                    <a:pt x="272" y="732"/>
                    <a:pt x="108" y="434"/>
                    <a:pt x="67" y="270"/>
                  </a:cubicBezTo>
                  <a:cubicBezTo>
                    <a:pt x="41" y="169"/>
                    <a:pt x="0" y="118"/>
                    <a:pt x="23" y="45"/>
                  </a:cubicBezTo>
                  <a:cubicBezTo>
                    <a:pt x="28" y="30"/>
                    <a:pt x="31" y="15"/>
                    <a:pt x="34" y="0"/>
                  </a:cubicBezTo>
                  <a:cubicBezTo>
                    <a:pt x="33" y="3"/>
                    <a:pt x="32" y="6"/>
                    <a:pt x="31" y="9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21"/>
            <p:cNvSpPr/>
            <p:nvPr/>
          </p:nvSpPr>
          <p:spPr bwMode="auto">
            <a:xfrm>
              <a:off x="2656" y="554"/>
              <a:ext cx="132" cy="213"/>
            </a:xfrm>
            <a:custGeom>
              <a:avLst/>
              <a:gdLst>
                <a:gd name="T0" fmla="*/ 65 w 191"/>
                <a:gd name="T1" fmla="*/ 105 h 310"/>
                <a:gd name="T2" fmla="*/ 27 w 191"/>
                <a:gd name="T3" fmla="*/ 17 h 310"/>
                <a:gd name="T4" fmla="*/ 105 w 191"/>
                <a:gd name="T5" fmla="*/ 59 h 310"/>
                <a:gd name="T6" fmla="*/ 180 w 191"/>
                <a:gd name="T7" fmla="*/ 227 h 310"/>
                <a:gd name="T8" fmla="*/ 191 w 191"/>
                <a:gd name="T9" fmla="*/ 268 h 310"/>
                <a:gd name="T10" fmla="*/ 155 w 191"/>
                <a:gd name="T11" fmla="*/ 241 h 310"/>
                <a:gd name="T12" fmla="*/ 65 w 191"/>
                <a:gd name="T13" fmla="*/ 10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310">
                  <a:moveTo>
                    <a:pt x="65" y="105"/>
                  </a:moveTo>
                  <a:cubicBezTo>
                    <a:pt x="52" y="89"/>
                    <a:pt x="0" y="40"/>
                    <a:pt x="27" y="17"/>
                  </a:cubicBezTo>
                  <a:cubicBezTo>
                    <a:pt x="48" y="0"/>
                    <a:pt x="91" y="45"/>
                    <a:pt x="105" y="59"/>
                  </a:cubicBezTo>
                  <a:cubicBezTo>
                    <a:pt x="128" y="81"/>
                    <a:pt x="178" y="209"/>
                    <a:pt x="180" y="227"/>
                  </a:cubicBezTo>
                  <a:cubicBezTo>
                    <a:pt x="182" y="240"/>
                    <a:pt x="191" y="255"/>
                    <a:pt x="191" y="268"/>
                  </a:cubicBezTo>
                  <a:cubicBezTo>
                    <a:pt x="189" y="310"/>
                    <a:pt x="184" y="295"/>
                    <a:pt x="155" y="241"/>
                  </a:cubicBezTo>
                  <a:cubicBezTo>
                    <a:pt x="145" y="222"/>
                    <a:pt x="86" y="129"/>
                    <a:pt x="65" y="105"/>
                  </a:cubicBezTo>
                  <a:close/>
                </a:path>
              </a:pathLst>
            </a:custGeom>
            <a:solidFill>
              <a:srgbClr val="FFD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22"/>
            <p:cNvSpPr/>
            <p:nvPr/>
          </p:nvSpPr>
          <p:spPr bwMode="auto">
            <a:xfrm>
              <a:off x="2920" y="558"/>
              <a:ext cx="88" cy="168"/>
            </a:xfrm>
            <a:custGeom>
              <a:avLst/>
              <a:gdLst>
                <a:gd name="T0" fmla="*/ 109 w 128"/>
                <a:gd name="T1" fmla="*/ 218 h 244"/>
                <a:gd name="T2" fmla="*/ 82 w 128"/>
                <a:gd name="T3" fmla="*/ 168 h 244"/>
                <a:gd name="T4" fmla="*/ 50 w 128"/>
                <a:gd name="T5" fmla="*/ 104 h 244"/>
                <a:gd name="T6" fmla="*/ 34 w 128"/>
                <a:gd name="T7" fmla="*/ 0 h 244"/>
                <a:gd name="T8" fmla="*/ 58 w 128"/>
                <a:gd name="T9" fmla="*/ 21 h 244"/>
                <a:gd name="T10" fmla="*/ 75 w 128"/>
                <a:gd name="T11" fmla="*/ 50 h 244"/>
                <a:gd name="T12" fmla="*/ 97 w 128"/>
                <a:gd name="T13" fmla="*/ 125 h 244"/>
                <a:gd name="T14" fmla="*/ 111 w 128"/>
                <a:gd name="T15" fmla="*/ 183 h 244"/>
                <a:gd name="T16" fmla="*/ 123 w 128"/>
                <a:gd name="T17" fmla="*/ 244 h 244"/>
                <a:gd name="T18" fmla="*/ 109 w 128"/>
                <a:gd name="T19" fmla="*/ 21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44">
                  <a:moveTo>
                    <a:pt x="109" y="218"/>
                  </a:moveTo>
                  <a:cubicBezTo>
                    <a:pt x="98" y="208"/>
                    <a:pt x="89" y="181"/>
                    <a:pt x="82" y="168"/>
                  </a:cubicBezTo>
                  <a:cubicBezTo>
                    <a:pt x="70" y="147"/>
                    <a:pt x="60" y="126"/>
                    <a:pt x="50" y="104"/>
                  </a:cubicBezTo>
                  <a:cubicBezTo>
                    <a:pt x="40" y="81"/>
                    <a:pt x="0" y="21"/>
                    <a:pt x="34" y="0"/>
                  </a:cubicBezTo>
                  <a:cubicBezTo>
                    <a:pt x="43" y="9"/>
                    <a:pt x="50" y="12"/>
                    <a:pt x="58" y="21"/>
                  </a:cubicBezTo>
                  <a:cubicBezTo>
                    <a:pt x="66" y="31"/>
                    <a:pt x="70" y="37"/>
                    <a:pt x="75" y="50"/>
                  </a:cubicBezTo>
                  <a:cubicBezTo>
                    <a:pt x="84" y="74"/>
                    <a:pt x="88" y="100"/>
                    <a:pt x="97" y="125"/>
                  </a:cubicBezTo>
                  <a:cubicBezTo>
                    <a:pt x="104" y="145"/>
                    <a:pt x="109" y="162"/>
                    <a:pt x="111" y="183"/>
                  </a:cubicBezTo>
                  <a:cubicBezTo>
                    <a:pt x="112" y="198"/>
                    <a:pt x="128" y="233"/>
                    <a:pt x="123" y="244"/>
                  </a:cubicBezTo>
                  <a:lnTo>
                    <a:pt x="109" y="218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23"/>
            <p:cNvSpPr/>
            <p:nvPr/>
          </p:nvSpPr>
          <p:spPr bwMode="auto">
            <a:xfrm>
              <a:off x="3057" y="515"/>
              <a:ext cx="41" cy="251"/>
            </a:xfrm>
            <a:custGeom>
              <a:avLst/>
              <a:gdLst>
                <a:gd name="T0" fmla="*/ 48 w 60"/>
                <a:gd name="T1" fmla="*/ 324 h 365"/>
                <a:gd name="T2" fmla="*/ 49 w 60"/>
                <a:gd name="T3" fmla="*/ 324 h 365"/>
                <a:gd name="T4" fmla="*/ 2 w 60"/>
                <a:gd name="T5" fmla="*/ 72 h 365"/>
                <a:gd name="T6" fmla="*/ 48 w 60"/>
                <a:gd name="T7" fmla="*/ 104 h 365"/>
                <a:gd name="T8" fmla="*/ 58 w 60"/>
                <a:gd name="T9" fmla="*/ 265 h 365"/>
                <a:gd name="T10" fmla="*/ 59 w 60"/>
                <a:gd name="T11" fmla="*/ 365 h 365"/>
                <a:gd name="T12" fmla="*/ 55 w 60"/>
                <a:gd name="T13" fmla="*/ 349 h 365"/>
                <a:gd name="T14" fmla="*/ 48 w 60"/>
                <a:gd name="T15" fmla="*/ 32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365">
                  <a:moveTo>
                    <a:pt x="48" y="324"/>
                  </a:moveTo>
                  <a:cubicBezTo>
                    <a:pt x="50" y="327"/>
                    <a:pt x="51" y="327"/>
                    <a:pt x="49" y="324"/>
                  </a:cubicBezTo>
                  <a:cubicBezTo>
                    <a:pt x="23" y="245"/>
                    <a:pt x="0" y="156"/>
                    <a:pt x="2" y="72"/>
                  </a:cubicBezTo>
                  <a:cubicBezTo>
                    <a:pt x="3" y="0"/>
                    <a:pt x="42" y="77"/>
                    <a:pt x="48" y="104"/>
                  </a:cubicBezTo>
                  <a:cubicBezTo>
                    <a:pt x="60" y="157"/>
                    <a:pt x="55" y="212"/>
                    <a:pt x="58" y="265"/>
                  </a:cubicBezTo>
                  <a:cubicBezTo>
                    <a:pt x="59" y="298"/>
                    <a:pt x="60" y="331"/>
                    <a:pt x="59" y="365"/>
                  </a:cubicBezTo>
                  <a:cubicBezTo>
                    <a:pt x="53" y="360"/>
                    <a:pt x="54" y="355"/>
                    <a:pt x="55" y="349"/>
                  </a:cubicBezTo>
                  <a:lnTo>
                    <a:pt x="48" y="324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24"/>
            <p:cNvSpPr/>
            <p:nvPr/>
          </p:nvSpPr>
          <p:spPr bwMode="auto">
            <a:xfrm>
              <a:off x="2477" y="445"/>
              <a:ext cx="129" cy="346"/>
            </a:xfrm>
            <a:custGeom>
              <a:avLst/>
              <a:gdLst>
                <a:gd name="T0" fmla="*/ 88 w 188"/>
                <a:gd name="T1" fmla="*/ 404 h 502"/>
                <a:gd name="T2" fmla="*/ 35 w 188"/>
                <a:gd name="T3" fmla="*/ 287 h 502"/>
                <a:gd name="T4" fmla="*/ 40 w 188"/>
                <a:gd name="T5" fmla="*/ 121 h 502"/>
                <a:gd name="T6" fmla="*/ 84 w 188"/>
                <a:gd name="T7" fmla="*/ 1 h 502"/>
                <a:gd name="T8" fmla="*/ 137 w 188"/>
                <a:gd name="T9" fmla="*/ 131 h 502"/>
                <a:gd name="T10" fmla="*/ 107 w 188"/>
                <a:gd name="T11" fmla="*/ 180 h 502"/>
                <a:gd name="T12" fmla="*/ 163 w 188"/>
                <a:gd name="T13" fmla="*/ 225 h 502"/>
                <a:gd name="T14" fmla="*/ 102 w 188"/>
                <a:gd name="T15" fmla="*/ 245 h 502"/>
                <a:gd name="T16" fmla="*/ 129 w 188"/>
                <a:gd name="T17" fmla="*/ 271 h 502"/>
                <a:gd name="T18" fmla="*/ 129 w 188"/>
                <a:gd name="T19" fmla="*/ 303 h 502"/>
                <a:gd name="T20" fmla="*/ 155 w 188"/>
                <a:gd name="T21" fmla="*/ 346 h 502"/>
                <a:gd name="T22" fmla="*/ 150 w 188"/>
                <a:gd name="T23" fmla="*/ 397 h 502"/>
                <a:gd name="T24" fmla="*/ 175 w 188"/>
                <a:gd name="T25" fmla="*/ 414 h 502"/>
                <a:gd name="T26" fmla="*/ 188 w 188"/>
                <a:gd name="T27" fmla="*/ 472 h 502"/>
                <a:gd name="T28" fmla="*/ 88 w 188"/>
                <a:gd name="T29" fmla="*/ 40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502">
                  <a:moveTo>
                    <a:pt x="88" y="404"/>
                  </a:moveTo>
                  <a:cubicBezTo>
                    <a:pt x="71" y="364"/>
                    <a:pt x="64" y="320"/>
                    <a:pt x="35" y="287"/>
                  </a:cubicBezTo>
                  <a:cubicBezTo>
                    <a:pt x="0" y="246"/>
                    <a:pt x="25" y="159"/>
                    <a:pt x="40" y="121"/>
                  </a:cubicBezTo>
                  <a:cubicBezTo>
                    <a:pt x="72" y="103"/>
                    <a:pt x="85" y="53"/>
                    <a:pt x="84" y="1"/>
                  </a:cubicBezTo>
                  <a:cubicBezTo>
                    <a:pt x="102" y="0"/>
                    <a:pt x="138" y="69"/>
                    <a:pt x="137" y="131"/>
                  </a:cubicBezTo>
                  <a:cubicBezTo>
                    <a:pt x="137" y="148"/>
                    <a:pt x="98" y="166"/>
                    <a:pt x="107" y="180"/>
                  </a:cubicBezTo>
                  <a:cubicBezTo>
                    <a:pt x="129" y="184"/>
                    <a:pt x="162" y="208"/>
                    <a:pt x="163" y="225"/>
                  </a:cubicBezTo>
                  <a:cubicBezTo>
                    <a:pt x="164" y="236"/>
                    <a:pt x="92" y="230"/>
                    <a:pt x="102" y="245"/>
                  </a:cubicBezTo>
                  <a:cubicBezTo>
                    <a:pt x="109" y="255"/>
                    <a:pt x="124" y="261"/>
                    <a:pt x="129" y="271"/>
                  </a:cubicBezTo>
                  <a:cubicBezTo>
                    <a:pt x="134" y="280"/>
                    <a:pt x="130" y="293"/>
                    <a:pt x="129" y="303"/>
                  </a:cubicBezTo>
                  <a:cubicBezTo>
                    <a:pt x="128" y="326"/>
                    <a:pt x="146" y="325"/>
                    <a:pt x="155" y="346"/>
                  </a:cubicBezTo>
                  <a:cubicBezTo>
                    <a:pt x="159" y="357"/>
                    <a:pt x="143" y="374"/>
                    <a:pt x="150" y="397"/>
                  </a:cubicBezTo>
                  <a:cubicBezTo>
                    <a:pt x="152" y="405"/>
                    <a:pt x="178" y="405"/>
                    <a:pt x="175" y="414"/>
                  </a:cubicBezTo>
                  <a:cubicBezTo>
                    <a:pt x="167" y="439"/>
                    <a:pt x="184" y="457"/>
                    <a:pt x="188" y="472"/>
                  </a:cubicBezTo>
                  <a:cubicBezTo>
                    <a:pt x="174" y="502"/>
                    <a:pt x="104" y="442"/>
                    <a:pt x="88" y="404"/>
                  </a:cubicBezTo>
                  <a:close/>
                </a:path>
              </a:pathLst>
            </a:custGeom>
            <a:solidFill>
              <a:srgbClr val="FF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25"/>
            <p:cNvSpPr/>
            <p:nvPr/>
          </p:nvSpPr>
          <p:spPr bwMode="auto">
            <a:xfrm>
              <a:off x="2648" y="596"/>
              <a:ext cx="83" cy="199"/>
            </a:xfrm>
            <a:custGeom>
              <a:avLst/>
              <a:gdLst>
                <a:gd name="T0" fmla="*/ 23 w 120"/>
                <a:gd name="T1" fmla="*/ 127 h 289"/>
                <a:gd name="T2" fmla="*/ 32 w 120"/>
                <a:gd name="T3" fmla="*/ 165 h 289"/>
                <a:gd name="T4" fmla="*/ 69 w 120"/>
                <a:gd name="T5" fmla="*/ 164 h 289"/>
                <a:gd name="T6" fmla="*/ 62 w 120"/>
                <a:gd name="T7" fmla="*/ 228 h 289"/>
                <a:gd name="T8" fmla="*/ 83 w 120"/>
                <a:gd name="T9" fmla="*/ 260 h 289"/>
                <a:gd name="T10" fmla="*/ 108 w 120"/>
                <a:gd name="T11" fmla="*/ 289 h 289"/>
                <a:gd name="T12" fmla="*/ 106 w 120"/>
                <a:gd name="T13" fmla="*/ 206 h 289"/>
                <a:gd name="T14" fmla="*/ 105 w 120"/>
                <a:gd name="T15" fmla="*/ 136 h 289"/>
                <a:gd name="T16" fmla="*/ 52 w 120"/>
                <a:gd name="T17" fmla="*/ 36 h 289"/>
                <a:gd name="T18" fmla="*/ 23 w 120"/>
                <a:gd name="T19" fmla="*/ 12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289">
                  <a:moveTo>
                    <a:pt x="23" y="127"/>
                  </a:moveTo>
                  <a:cubicBezTo>
                    <a:pt x="24" y="135"/>
                    <a:pt x="26" y="160"/>
                    <a:pt x="32" y="165"/>
                  </a:cubicBezTo>
                  <a:cubicBezTo>
                    <a:pt x="45" y="178"/>
                    <a:pt x="54" y="156"/>
                    <a:pt x="69" y="164"/>
                  </a:cubicBezTo>
                  <a:cubicBezTo>
                    <a:pt x="49" y="185"/>
                    <a:pt x="49" y="204"/>
                    <a:pt x="62" y="228"/>
                  </a:cubicBezTo>
                  <a:cubicBezTo>
                    <a:pt x="68" y="240"/>
                    <a:pt x="74" y="250"/>
                    <a:pt x="83" y="260"/>
                  </a:cubicBezTo>
                  <a:cubicBezTo>
                    <a:pt x="90" y="268"/>
                    <a:pt x="99" y="285"/>
                    <a:pt x="108" y="289"/>
                  </a:cubicBezTo>
                  <a:cubicBezTo>
                    <a:pt x="120" y="267"/>
                    <a:pt x="106" y="231"/>
                    <a:pt x="106" y="206"/>
                  </a:cubicBezTo>
                  <a:cubicBezTo>
                    <a:pt x="107" y="181"/>
                    <a:pt x="111" y="160"/>
                    <a:pt x="105" y="136"/>
                  </a:cubicBezTo>
                  <a:cubicBezTo>
                    <a:pt x="98" y="102"/>
                    <a:pt x="81" y="56"/>
                    <a:pt x="52" y="36"/>
                  </a:cubicBezTo>
                  <a:cubicBezTo>
                    <a:pt x="0" y="0"/>
                    <a:pt x="20" y="104"/>
                    <a:pt x="23" y="127"/>
                  </a:cubicBez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26"/>
            <p:cNvSpPr/>
            <p:nvPr/>
          </p:nvSpPr>
          <p:spPr bwMode="auto">
            <a:xfrm>
              <a:off x="2637" y="460"/>
              <a:ext cx="136" cy="177"/>
            </a:xfrm>
            <a:custGeom>
              <a:avLst/>
              <a:gdLst>
                <a:gd name="T0" fmla="*/ 77 w 198"/>
                <a:gd name="T1" fmla="*/ 122 h 257"/>
                <a:gd name="T2" fmla="*/ 75 w 198"/>
                <a:gd name="T3" fmla="*/ 231 h 257"/>
                <a:gd name="T4" fmla="*/ 10 w 198"/>
                <a:gd name="T5" fmla="*/ 157 h 257"/>
                <a:gd name="T6" fmla="*/ 20 w 198"/>
                <a:gd name="T7" fmla="*/ 48 h 257"/>
                <a:gd name="T8" fmla="*/ 100 w 198"/>
                <a:gd name="T9" fmla="*/ 3 h 257"/>
                <a:gd name="T10" fmla="*/ 184 w 198"/>
                <a:gd name="T11" fmla="*/ 97 h 257"/>
                <a:gd name="T12" fmla="*/ 182 w 198"/>
                <a:gd name="T13" fmla="*/ 257 h 257"/>
                <a:gd name="T14" fmla="*/ 77 w 198"/>
                <a:gd name="T15" fmla="*/ 122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257">
                  <a:moveTo>
                    <a:pt x="77" y="122"/>
                  </a:moveTo>
                  <a:cubicBezTo>
                    <a:pt x="8" y="130"/>
                    <a:pt x="37" y="199"/>
                    <a:pt x="75" y="231"/>
                  </a:cubicBezTo>
                  <a:cubicBezTo>
                    <a:pt x="39" y="211"/>
                    <a:pt x="17" y="200"/>
                    <a:pt x="10" y="157"/>
                  </a:cubicBezTo>
                  <a:cubicBezTo>
                    <a:pt x="0" y="94"/>
                    <a:pt x="0" y="83"/>
                    <a:pt x="20" y="48"/>
                  </a:cubicBezTo>
                  <a:cubicBezTo>
                    <a:pt x="37" y="16"/>
                    <a:pt x="66" y="0"/>
                    <a:pt x="100" y="3"/>
                  </a:cubicBezTo>
                  <a:cubicBezTo>
                    <a:pt x="144" y="7"/>
                    <a:pt x="173" y="55"/>
                    <a:pt x="184" y="97"/>
                  </a:cubicBezTo>
                  <a:cubicBezTo>
                    <a:pt x="198" y="148"/>
                    <a:pt x="185" y="205"/>
                    <a:pt x="182" y="257"/>
                  </a:cubicBezTo>
                  <a:cubicBezTo>
                    <a:pt x="182" y="257"/>
                    <a:pt x="150" y="114"/>
                    <a:pt x="77" y="122"/>
                  </a:cubicBezTo>
                  <a:close/>
                </a:path>
              </a:pathLst>
            </a:custGeom>
            <a:solidFill>
              <a:srgbClr val="FF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27"/>
            <p:cNvSpPr/>
            <p:nvPr/>
          </p:nvSpPr>
          <p:spPr bwMode="auto">
            <a:xfrm>
              <a:off x="2628" y="461"/>
              <a:ext cx="122" cy="134"/>
            </a:xfrm>
            <a:custGeom>
              <a:avLst/>
              <a:gdLst>
                <a:gd name="T0" fmla="*/ 91 w 177"/>
                <a:gd name="T1" fmla="*/ 99 h 194"/>
                <a:gd name="T2" fmla="*/ 23 w 177"/>
                <a:gd name="T3" fmla="*/ 155 h 194"/>
                <a:gd name="T4" fmla="*/ 164 w 177"/>
                <a:gd name="T5" fmla="*/ 96 h 194"/>
                <a:gd name="T6" fmla="*/ 91 w 177"/>
                <a:gd name="T7" fmla="*/ 9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194">
                  <a:moveTo>
                    <a:pt x="91" y="99"/>
                  </a:moveTo>
                  <a:cubicBezTo>
                    <a:pt x="22" y="107"/>
                    <a:pt x="44" y="194"/>
                    <a:pt x="23" y="155"/>
                  </a:cubicBezTo>
                  <a:cubicBezTo>
                    <a:pt x="0" y="112"/>
                    <a:pt x="134" y="0"/>
                    <a:pt x="164" y="96"/>
                  </a:cubicBezTo>
                  <a:cubicBezTo>
                    <a:pt x="177" y="137"/>
                    <a:pt x="164" y="91"/>
                    <a:pt x="91" y="99"/>
                  </a:cubicBezTo>
                  <a:close/>
                </a:path>
              </a:pathLst>
            </a:custGeom>
            <a:solidFill>
              <a:srgbClr val="FFE0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28"/>
            <p:cNvSpPr/>
            <p:nvPr/>
          </p:nvSpPr>
          <p:spPr bwMode="auto">
            <a:xfrm>
              <a:off x="2803" y="426"/>
              <a:ext cx="172" cy="168"/>
            </a:xfrm>
            <a:custGeom>
              <a:avLst/>
              <a:gdLst>
                <a:gd name="T0" fmla="*/ 91 w 249"/>
                <a:gd name="T1" fmla="*/ 3 h 243"/>
                <a:gd name="T2" fmla="*/ 154 w 249"/>
                <a:gd name="T3" fmla="*/ 47 h 243"/>
                <a:gd name="T4" fmla="*/ 213 w 249"/>
                <a:gd name="T5" fmla="*/ 173 h 243"/>
                <a:gd name="T6" fmla="*/ 172 w 249"/>
                <a:gd name="T7" fmla="*/ 134 h 243"/>
                <a:gd name="T8" fmla="*/ 152 w 249"/>
                <a:gd name="T9" fmla="*/ 237 h 243"/>
                <a:gd name="T10" fmla="*/ 61 w 249"/>
                <a:gd name="T11" fmla="*/ 141 h 243"/>
                <a:gd name="T12" fmla="*/ 91 w 249"/>
                <a:gd name="T13" fmla="*/ 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243">
                  <a:moveTo>
                    <a:pt x="91" y="3"/>
                  </a:moveTo>
                  <a:cubicBezTo>
                    <a:pt x="110" y="0"/>
                    <a:pt x="140" y="35"/>
                    <a:pt x="154" y="47"/>
                  </a:cubicBezTo>
                  <a:cubicBezTo>
                    <a:pt x="181" y="70"/>
                    <a:pt x="249" y="139"/>
                    <a:pt x="213" y="173"/>
                  </a:cubicBezTo>
                  <a:cubicBezTo>
                    <a:pt x="198" y="162"/>
                    <a:pt x="187" y="146"/>
                    <a:pt x="172" y="134"/>
                  </a:cubicBezTo>
                  <a:cubicBezTo>
                    <a:pt x="159" y="124"/>
                    <a:pt x="168" y="234"/>
                    <a:pt x="152" y="237"/>
                  </a:cubicBezTo>
                  <a:cubicBezTo>
                    <a:pt x="118" y="243"/>
                    <a:pt x="96" y="189"/>
                    <a:pt x="61" y="141"/>
                  </a:cubicBezTo>
                  <a:cubicBezTo>
                    <a:pt x="0" y="55"/>
                    <a:pt x="34" y="11"/>
                    <a:pt x="91" y="3"/>
                  </a:cubicBezTo>
                  <a:close/>
                </a:path>
              </a:pathLst>
            </a:custGeom>
            <a:solidFill>
              <a:srgbClr val="FFD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29"/>
            <p:cNvSpPr/>
            <p:nvPr/>
          </p:nvSpPr>
          <p:spPr bwMode="auto">
            <a:xfrm>
              <a:off x="2852" y="433"/>
              <a:ext cx="88" cy="78"/>
            </a:xfrm>
            <a:custGeom>
              <a:avLst/>
              <a:gdLst>
                <a:gd name="T0" fmla="*/ 29 w 128"/>
                <a:gd name="T1" fmla="*/ 2 h 113"/>
                <a:gd name="T2" fmla="*/ 68 w 128"/>
                <a:gd name="T3" fmla="*/ 30 h 113"/>
                <a:gd name="T4" fmla="*/ 128 w 128"/>
                <a:gd name="T5" fmla="*/ 113 h 113"/>
                <a:gd name="T6" fmla="*/ 52 w 128"/>
                <a:gd name="T7" fmla="*/ 75 h 113"/>
                <a:gd name="T8" fmla="*/ 23 w 128"/>
                <a:gd name="T9" fmla="*/ 58 h 113"/>
                <a:gd name="T10" fmla="*/ 29 w 128"/>
                <a:gd name="T11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13">
                  <a:moveTo>
                    <a:pt x="29" y="2"/>
                  </a:moveTo>
                  <a:cubicBezTo>
                    <a:pt x="41" y="3"/>
                    <a:pt x="59" y="22"/>
                    <a:pt x="68" y="30"/>
                  </a:cubicBezTo>
                  <a:cubicBezTo>
                    <a:pt x="85" y="44"/>
                    <a:pt x="119" y="76"/>
                    <a:pt x="128" y="113"/>
                  </a:cubicBezTo>
                  <a:cubicBezTo>
                    <a:pt x="118" y="106"/>
                    <a:pt x="80" y="77"/>
                    <a:pt x="52" y="75"/>
                  </a:cubicBezTo>
                  <a:cubicBezTo>
                    <a:pt x="40" y="74"/>
                    <a:pt x="31" y="68"/>
                    <a:pt x="23" y="58"/>
                  </a:cubicBezTo>
                  <a:cubicBezTo>
                    <a:pt x="15" y="49"/>
                    <a:pt x="0" y="0"/>
                    <a:pt x="29" y="2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30"/>
            <p:cNvSpPr/>
            <p:nvPr/>
          </p:nvSpPr>
          <p:spPr bwMode="auto">
            <a:xfrm>
              <a:off x="2972" y="437"/>
              <a:ext cx="87" cy="82"/>
            </a:xfrm>
            <a:custGeom>
              <a:avLst/>
              <a:gdLst>
                <a:gd name="T0" fmla="*/ 14 w 127"/>
                <a:gd name="T1" fmla="*/ 24 h 120"/>
                <a:gd name="T2" fmla="*/ 88 w 127"/>
                <a:gd name="T3" fmla="*/ 34 h 120"/>
                <a:gd name="T4" fmla="*/ 119 w 127"/>
                <a:gd name="T5" fmla="*/ 81 h 120"/>
                <a:gd name="T6" fmla="*/ 98 w 127"/>
                <a:gd name="T7" fmla="*/ 109 h 120"/>
                <a:gd name="T8" fmla="*/ 65 w 127"/>
                <a:gd name="T9" fmla="*/ 90 h 120"/>
                <a:gd name="T10" fmla="*/ 12 w 127"/>
                <a:gd name="T11" fmla="*/ 87 h 120"/>
                <a:gd name="T12" fmla="*/ 14 w 127"/>
                <a:gd name="T13" fmla="*/ 2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20">
                  <a:moveTo>
                    <a:pt x="14" y="24"/>
                  </a:moveTo>
                  <a:cubicBezTo>
                    <a:pt x="36" y="0"/>
                    <a:pt x="75" y="23"/>
                    <a:pt x="88" y="34"/>
                  </a:cubicBezTo>
                  <a:cubicBezTo>
                    <a:pt x="97" y="42"/>
                    <a:pt x="114" y="71"/>
                    <a:pt x="119" y="81"/>
                  </a:cubicBezTo>
                  <a:cubicBezTo>
                    <a:pt x="127" y="98"/>
                    <a:pt x="116" y="112"/>
                    <a:pt x="98" y="109"/>
                  </a:cubicBezTo>
                  <a:cubicBezTo>
                    <a:pt x="84" y="108"/>
                    <a:pt x="77" y="91"/>
                    <a:pt x="65" y="90"/>
                  </a:cubicBezTo>
                  <a:cubicBezTo>
                    <a:pt x="40" y="87"/>
                    <a:pt x="29" y="120"/>
                    <a:pt x="12" y="87"/>
                  </a:cubicBezTo>
                  <a:cubicBezTo>
                    <a:pt x="4" y="72"/>
                    <a:pt x="0" y="39"/>
                    <a:pt x="14" y="24"/>
                  </a:cubicBezTo>
                  <a:close/>
                </a:path>
              </a:pathLst>
            </a:custGeom>
            <a:solidFill>
              <a:srgbClr val="FFD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31"/>
            <p:cNvSpPr/>
            <p:nvPr/>
          </p:nvSpPr>
          <p:spPr bwMode="auto">
            <a:xfrm>
              <a:off x="2990" y="452"/>
              <a:ext cx="62" cy="49"/>
            </a:xfrm>
            <a:custGeom>
              <a:avLst/>
              <a:gdLst>
                <a:gd name="T0" fmla="*/ 20 w 90"/>
                <a:gd name="T1" fmla="*/ 1 h 71"/>
                <a:gd name="T2" fmla="*/ 47 w 90"/>
                <a:gd name="T3" fmla="*/ 10 h 71"/>
                <a:gd name="T4" fmla="*/ 90 w 90"/>
                <a:gd name="T5" fmla="*/ 71 h 71"/>
                <a:gd name="T6" fmla="*/ 35 w 90"/>
                <a:gd name="T7" fmla="*/ 43 h 71"/>
                <a:gd name="T8" fmla="*/ 14 w 90"/>
                <a:gd name="T9" fmla="*/ 31 h 71"/>
                <a:gd name="T10" fmla="*/ 20 w 90"/>
                <a:gd name="T11" fmla="*/ 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71">
                  <a:moveTo>
                    <a:pt x="20" y="1"/>
                  </a:moveTo>
                  <a:cubicBezTo>
                    <a:pt x="29" y="2"/>
                    <a:pt x="40" y="4"/>
                    <a:pt x="47" y="10"/>
                  </a:cubicBezTo>
                  <a:cubicBezTo>
                    <a:pt x="59" y="20"/>
                    <a:pt x="84" y="44"/>
                    <a:pt x="90" y="71"/>
                  </a:cubicBezTo>
                  <a:cubicBezTo>
                    <a:pt x="83" y="66"/>
                    <a:pt x="55" y="44"/>
                    <a:pt x="35" y="43"/>
                  </a:cubicBezTo>
                  <a:cubicBezTo>
                    <a:pt x="26" y="42"/>
                    <a:pt x="20" y="37"/>
                    <a:pt x="14" y="31"/>
                  </a:cubicBezTo>
                  <a:cubicBezTo>
                    <a:pt x="8" y="24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6" name="Freeform 32"/>
            <p:cNvSpPr/>
            <p:nvPr/>
          </p:nvSpPr>
          <p:spPr bwMode="auto">
            <a:xfrm>
              <a:off x="3095" y="491"/>
              <a:ext cx="164" cy="461"/>
            </a:xfrm>
            <a:custGeom>
              <a:avLst/>
              <a:gdLst>
                <a:gd name="T0" fmla="*/ 59 w 239"/>
                <a:gd name="T1" fmla="*/ 1 h 669"/>
                <a:gd name="T2" fmla="*/ 149 w 239"/>
                <a:gd name="T3" fmla="*/ 107 h 669"/>
                <a:gd name="T4" fmla="*/ 162 w 239"/>
                <a:gd name="T5" fmla="*/ 263 h 669"/>
                <a:gd name="T6" fmla="*/ 144 w 239"/>
                <a:gd name="T7" fmla="*/ 669 h 669"/>
                <a:gd name="T8" fmla="*/ 88 w 239"/>
                <a:gd name="T9" fmla="*/ 278 h 669"/>
                <a:gd name="T10" fmla="*/ 17 w 239"/>
                <a:gd name="T11" fmla="*/ 108 h 669"/>
                <a:gd name="T12" fmla="*/ 59 w 239"/>
                <a:gd name="T13" fmla="*/ 1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669">
                  <a:moveTo>
                    <a:pt x="59" y="1"/>
                  </a:moveTo>
                  <a:cubicBezTo>
                    <a:pt x="107" y="3"/>
                    <a:pt x="138" y="68"/>
                    <a:pt x="149" y="107"/>
                  </a:cubicBezTo>
                  <a:cubicBezTo>
                    <a:pt x="162" y="155"/>
                    <a:pt x="160" y="214"/>
                    <a:pt x="162" y="263"/>
                  </a:cubicBezTo>
                  <a:cubicBezTo>
                    <a:pt x="166" y="333"/>
                    <a:pt x="239" y="499"/>
                    <a:pt x="144" y="669"/>
                  </a:cubicBezTo>
                  <a:cubicBezTo>
                    <a:pt x="173" y="484"/>
                    <a:pt x="96" y="354"/>
                    <a:pt x="88" y="278"/>
                  </a:cubicBezTo>
                  <a:cubicBezTo>
                    <a:pt x="86" y="251"/>
                    <a:pt x="65" y="70"/>
                    <a:pt x="17" y="108"/>
                  </a:cubicBezTo>
                  <a:cubicBezTo>
                    <a:pt x="17" y="108"/>
                    <a:pt x="0" y="0"/>
                    <a:pt x="59" y="1"/>
                  </a:cubicBezTo>
                  <a:close/>
                </a:path>
              </a:pathLst>
            </a:custGeom>
            <a:solidFill>
              <a:srgbClr val="FFD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7" name="Freeform 33"/>
            <p:cNvSpPr/>
            <p:nvPr/>
          </p:nvSpPr>
          <p:spPr bwMode="auto">
            <a:xfrm>
              <a:off x="3117" y="493"/>
              <a:ext cx="80" cy="108"/>
            </a:xfrm>
            <a:custGeom>
              <a:avLst/>
              <a:gdLst>
                <a:gd name="T0" fmla="*/ 18 w 116"/>
                <a:gd name="T1" fmla="*/ 11 h 157"/>
                <a:gd name="T2" fmla="*/ 69 w 116"/>
                <a:gd name="T3" fmla="*/ 30 h 157"/>
                <a:gd name="T4" fmla="*/ 113 w 116"/>
                <a:gd name="T5" fmla="*/ 157 h 157"/>
                <a:gd name="T6" fmla="*/ 64 w 116"/>
                <a:gd name="T7" fmla="*/ 58 h 157"/>
                <a:gd name="T8" fmla="*/ 18 w 116"/>
                <a:gd name="T9" fmla="*/ 1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57">
                  <a:moveTo>
                    <a:pt x="18" y="11"/>
                  </a:moveTo>
                  <a:cubicBezTo>
                    <a:pt x="38" y="0"/>
                    <a:pt x="63" y="25"/>
                    <a:pt x="69" y="30"/>
                  </a:cubicBezTo>
                  <a:cubicBezTo>
                    <a:pt x="82" y="41"/>
                    <a:pt x="116" y="104"/>
                    <a:pt x="113" y="157"/>
                  </a:cubicBezTo>
                  <a:cubicBezTo>
                    <a:pt x="107" y="152"/>
                    <a:pt x="81" y="69"/>
                    <a:pt x="64" y="58"/>
                  </a:cubicBezTo>
                  <a:cubicBezTo>
                    <a:pt x="29" y="36"/>
                    <a:pt x="0" y="20"/>
                    <a:pt x="18" y="11"/>
                  </a:cubicBezTo>
                  <a:close/>
                </a:path>
              </a:pathLst>
            </a:custGeom>
            <a:solidFill>
              <a:srgbClr val="FFE5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8" name="Freeform 34"/>
            <p:cNvSpPr/>
            <p:nvPr/>
          </p:nvSpPr>
          <p:spPr bwMode="auto">
            <a:xfrm>
              <a:off x="2769" y="622"/>
              <a:ext cx="109" cy="215"/>
            </a:xfrm>
            <a:custGeom>
              <a:avLst/>
              <a:gdLst>
                <a:gd name="T0" fmla="*/ 35 w 158"/>
                <a:gd name="T1" fmla="*/ 2 h 312"/>
                <a:gd name="T2" fmla="*/ 105 w 158"/>
                <a:gd name="T3" fmla="*/ 142 h 312"/>
                <a:gd name="T4" fmla="*/ 132 w 158"/>
                <a:gd name="T5" fmla="*/ 235 h 312"/>
                <a:gd name="T6" fmla="*/ 141 w 158"/>
                <a:gd name="T7" fmla="*/ 312 h 312"/>
                <a:gd name="T8" fmla="*/ 100 w 158"/>
                <a:gd name="T9" fmla="*/ 250 h 312"/>
                <a:gd name="T10" fmla="*/ 64 w 158"/>
                <a:gd name="T11" fmla="*/ 171 h 312"/>
                <a:gd name="T12" fmla="*/ 43 w 158"/>
                <a:gd name="T13" fmla="*/ 117 h 312"/>
                <a:gd name="T14" fmla="*/ 14 w 158"/>
                <a:gd name="T15" fmla="*/ 65 h 312"/>
                <a:gd name="T16" fmla="*/ 35 w 158"/>
                <a:gd name="T17" fmla="*/ 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312">
                  <a:moveTo>
                    <a:pt x="35" y="2"/>
                  </a:moveTo>
                  <a:cubicBezTo>
                    <a:pt x="88" y="8"/>
                    <a:pt x="91" y="95"/>
                    <a:pt x="105" y="142"/>
                  </a:cubicBezTo>
                  <a:cubicBezTo>
                    <a:pt x="115" y="173"/>
                    <a:pt x="125" y="203"/>
                    <a:pt x="132" y="235"/>
                  </a:cubicBezTo>
                  <a:cubicBezTo>
                    <a:pt x="135" y="248"/>
                    <a:pt x="158" y="302"/>
                    <a:pt x="141" y="312"/>
                  </a:cubicBezTo>
                  <a:cubicBezTo>
                    <a:pt x="123" y="302"/>
                    <a:pt x="110" y="267"/>
                    <a:pt x="100" y="250"/>
                  </a:cubicBezTo>
                  <a:cubicBezTo>
                    <a:pt x="86" y="225"/>
                    <a:pt x="75" y="197"/>
                    <a:pt x="64" y="171"/>
                  </a:cubicBezTo>
                  <a:cubicBezTo>
                    <a:pt x="57" y="153"/>
                    <a:pt x="52" y="134"/>
                    <a:pt x="43" y="117"/>
                  </a:cubicBezTo>
                  <a:cubicBezTo>
                    <a:pt x="34" y="99"/>
                    <a:pt x="21" y="82"/>
                    <a:pt x="14" y="65"/>
                  </a:cubicBezTo>
                  <a:cubicBezTo>
                    <a:pt x="0" y="34"/>
                    <a:pt x="18" y="0"/>
                    <a:pt x="35" y="2"/>
                  </a:cubicBezTo>
                  <a:close/>
                </a:path>
              </a:pathLst>
            </a:custGeom>
            <a:solidFill>
              <a:srgbClr val="FF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9" name="Freeform 35"/>
            <p:cNvSpPr/>
            <p:nvPr/>
          </p:nvSpPr>
          <p:spPr bwMode="auto">
            <a:xfrm>
              <a:off x="2838" y="834"/>
              <a:ext cx="235" cy="255"/>
            </a:xfrm>
            <a:custGeom>
              <a:avLst/>
              <a:gdLst>
                <a:gd name="T0" fmla="*/ 70 w 341"/>
                <a:gd name="T1" fmla="*/ 357 h 370"/>
                <a:gd name="T2" fmla="*/ 54 w 341"/>
                <a:gd name="T3" fmla="*/ 328 h 370"/>
                <a:gd name="T4" fmla="*/ 21 w 341"/>
                <a:gd name="T5" fmla="*/ 264 h 370"/>
                <a:gd name="T6" fmla="*/ 0 w 341"/>
                <a:gd name="T7" fmla="*/ 174 h 370"/>
                <a:gd name="T8" fmla="*/ 63 w 341"/>
                <a:gd name="T9" fmla="*/ 180 h 370"/>
                <a:gd name="T10" fmla="*/ 86 w 341"/>
                <a:gd name="T11" fmla="*/ 106 h 370"/>
                <a:gd name="T12" fmla="*/ 121 w 341"/>
                <a:gd name="T13" fmla="*/ 109 h 370"/>
                <a:gd name="T14" fmla="*/ 166 w 341"/>
                <a:gd name="T15" fmla="*/ 69 h 370"/>
                <a:gd name="T16" fmla="*/ 278 w 341"/>
                <a:gd name="T17" fmla="*/ 1 h 370"/>
                <a:gd name="T18" fmla="*/ 334 w 341"/>
                <a:gd name="T19" fmla="*/ 36 h 370"/>
                <a:gd name="T20" fmla="*/ 323 w 341"/>
                <a:gd name="T21" fmla="*/ 144 h 370"/>
                <a:gd name="T22" fmla="*/ 283 w 341"/>
                <a:gd name="T23" fmla="*/ 230 h 370"/>
                <a:gd name="T24" fmla="*/ 206 w 341"/>
                <a:gd name="T25" fmla="*/ 276 h 370"/>
                <a:gd name="T26" fmla="*/ 131 w 341"/>
                <a:gd name="T27" fmla="*/ 314 h 370"/>
                <a:gd name="T28" fmla="*/ 64 w 341"/>
                <a:gd name="T29" fmla="*/ 370 h 370"/>
                <a:gd name="T30" fmla="*/ 70 w 341"/>
                <a:gd name="T31" fmla="*/ 35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1" h="370">
                  <a:moveTo>
                    <a:pt x="70" y="357"/>
                  </a:moveTo>
                  <a:cubicBezTo>
                    <a:pt x="59" y="348"/>
                    <a:pt x="59" y="341"/>
                    <a:pt x="54" y="328"/>
                  </a:cubicBezTo>
                  <a:cubicBezTo>
                    <a:pt x="45" y="306"/>
                    <a:pt x="31" y="286"/>
                    <a:pt x="21" y="264"/>
                  </a:cubicBezTo>
                  <a:cubicBezTo>
                    <a:pt x="8" y="235"/>
                    <a:pt x="4" y="204"/>
                    <a:pt x="0" y="174"/>
                  </a:cubicBezTo>
                  <a:cubicBezTo>
                    <a:pt x="19" y="183"/>
                    <a:pt x="49" y="205"/>
                    <a:pt x="63" y="180"/>
                  </a:cubicBezTo>
                  <a:cubicBezTo>
                    <a:pt x="74" y="160"/>
                    <a:pt x="58" y="112"/>
                    <a:pt x="86" y="106"/>
                  </a:cubicBezTo>
                  <a:cubicBezTo>
                    <a:pt x="97" y="103"/>
                    <a:pt x="109" y="112"/>
                    <a:pt x="121" y="109"/>
                  </a:cubicBezTo>
                  <a:cubicBezTo>
                    <a:pt x="141" y="105"/>
                    <a:pt x="154" y="84"/>
                    <a:pt x="166" y="69"/>
                  </a:cubicBezTo>
                  <a:cubicBezTo>
                    <a:pt x="196" y="30"/>
                    <a:pt x="226" y="1"/>
                    <a:pt x="278" y="1"/>
                  </a:cubicBezTo>
                  <a:cubicBezTo>
                    <a:pt x="307" y="0"/>
                    <a:pt x="328" y="4"/>
                    <a:pt x="334" y="36"/>
                  </a:cubicBezTo>
                  <a:cubicBezTo>
                    <a:pt x="341" y="72"/>
                    <a:pt x="334" y="110"/>
                    <a:pt x="323" y="144"/>
                  </a:cubicBezTo>
                  <a:cubicBezTo>
                    <a:pt x="314" y="172"/>
                    <a:pt x="304" y="208"/>
                    <a:pt x="283" y="230"/>
                  </a:cubicBezTo>
                  <a:cubicBezTo>
                    <a:pt x="263" y="251"/>
                    <a:pt x="230" y="260"/>
                    <a:pt x="206" y="276"/>
                  </a:cubicBezTo>
                  <a:cubicBezTo>
                    <a:pt x="182" y="291"/>
                    <a:pt x="154" y="299"/>
                    <a:pt x="131" y="314"/>
                  </a:cubicBezTo>
                  <a:cubicBezTo>
                    <a:pt x="106" y="330"/>
                    <a:pt x="89" y="355"/>
                    <a:pt x="64" y="370"/>
                  </a:cubicBezTo>
                  <a:lnTo>
                    <a:pt x="70" y="357"/>
                  </a:lnTo>
                  <a:close/>
                </a:path>
              </a:pathLst>
            </a:custGeom>
            <a:solidFill>
              <a:srgbClr val="FF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0" name="Freeform 36"/>
            <p:cNvSpPr/>
            <p:nvPr/>
          </p:nvSpPr>
          <p:spPr bwMode="auto">
            <a:xfrm>
              <a:off x="3093" y="993"/>
              <a:ext cx="135" cy="275"/>
            </a:xfrm>
            <a:custGeom>
              <a:avLst/>
              <a:gdLst>
                <a:gd name="T0" fmla="*/ 146 w 196"/>
                <a:gd name="T1" fmla="*/ 284 h 400"/>
                <a:gd name="T2" fmla="*/ 14 w 196"/>
                <a:gd name="T3" fmla="*/ 78 h 400"/>
                <a:gd name="T4" fmla="*/ 131 w 196"/>
                <a:gd name="T5" fmla="*/ 79 h 400"/>
                <a:gd name="T6" fmla="*/ 190 w 196"/>
                <a:gd name="T7" fmla="*/ 201 h 400"/>
                <a:gd name="T8" fmla="*/ 174 w 196"/>
                <a:gd name="T9" fmla="*/ 400 h 400"/>
                <a:gd name="T10" fmla="*/ 146 w 196"/>
                <a:gd name="T11" fmla="*/ 28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400">
                  <a:moveTo>
                    <a:pt x="146" y="284"/>
                  </a:moveTo>
                  <a:cubicBezTo>
                    <a:pt x="135" y="222"/>
                    <a:pt x="30" y="138"/>
                    <a:pt x="14" y="78"/>
                  </a:cubicBezTo>
                  <a:cubicBezTo>
                    <a:pt x="0" y="26"/>
                    <a:pt x="71" y="0"/>
                    <a:pt x="131" y="79"/>
                  </a:cubicBezTo>
                  <a:cubicBezTo>
                    <a:pt x="157" y="113"/>
                    <a:pt x="182" y="159"/>
                    <a:pt x="190" y="201"/>
                  </a:cubicBezTo>
                  <a:cubicBezTo>
                    <a:pt x="196" y="227"/>
                    <a:pt x="189" y="375"/>
                    <a:pt x="174" y="400"/>
                  </a:cubicBezTo>
                  <a:lnTo>
                    <a:pt x="146" y="284"/>
                  </a:ln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1" name="Freeform 37"/>
            <p:cNvSpPr/>
            <p:nvPr/>
          </p:nvSpPr>
          <p:spPr bwMode="auto">
            <a:xfrm>
              <a:off x="2879" y="1035"/>
              <a:ext cx="489" cy="696"/>
            </a:xfrm>
            <a:custGeom>
              <a:avLst/>
              <a:gdLst>
                <a:gd name="T0" fmla="*/ 432 w 710"/>
                <a:gd name="T1" fmla="*/ 749 h 1009"/>
                <a:gd name="T2" fmla="*/ 610 w 710"/>
                <a:gd name="T3" fmla="*/ 989 h 1009"/>
                <a:gd name="T4" fmla="*/ 675 w 710"/>
                <a:gd name="T5" fmla="*/ 968 h 1009"/>
                <a:gd name="T6" fmla="*/ 675 w 710"/>
                <a:gd name="T7" fmla="*/ 835 h 1009"/>
                <a:gd name="T8" fmla="*/ 522 w 710"/>
                <a:gd name="T9" fmla="*/ 524 h 1009"/>
                <a:gd name="T10" fmla="*/ 337 w 710"/>
                <a:gd name="T11" fmla="*/ 274 h 1009"/>
                <a:gd name="T12" fmla="*/ 155 w 710"/>
                <a:gd name="T13" fmla="*/ 10 h 1009"/>
                <a:gd name="T14" fmla="*/ 7 w 710"/>
                <a:gd name="T15" fmla="*/ 100 h 1009"/>
                <a:gd name="T16" fmla="*/ 46 w 710"/>
                <a:gd name="T17" fmla="*/ 180 h 1009"/>
                <a:gd name="T18" fmla="*/ 432 w 710"/>
                <a:gd name="T19" fmla="*/ 749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0" h="1009">
                  <a:moveTo>
                    <a:pt x="432" y="749"/>
                  </a:moveTo>
                  <a:cubicBezTo>
                    <a:pt x="478" y="818"/>
                    <a:pt x="536" y="947"/>
                    <a:pt x="610" y="989"/>
                  </a:cubicBezTo>
                  <a:cubicBezTo>
                    <a:pt x="644" y="1009"/>
                    <a:pt x="645" y="998"/>
                    <a:pt x="675" y="968"/>
                  </a:cubicBezTo>
                  <a:cubicBezTo>
                    <a:pt x="710" y="933"/>
                    <a:pt x="687" y="875"/>
                    <a:pt x="675" y="835"/>
                  </a:cubicBezTo>
                  <a:cubicBezTo>
                    <a:pt x="659" y="778"/>
                    <a:pt x="566" y="570"/>
                    <a:pt x="522" y="524"/>
                  </a:cubicBezTo>
                  <a:cubicBezTo>
                    <a:pt x="441" y="439"/>
                    <a:pt x="432" y="342"/>
                    <a:pt x="337" y="274"/>
                  </a:cubicBezTo>
                  <a:cubicBezTo>
                    <a:pt x="243" y="207"/>
                    <a:pt x="194" y="152"/>
                    <a:pt x="155" y="10"/>
                  </a:cubicBezTo>
                  <a:cubicBezTo>
                    <a:pt x="114" y="0"/>
                    <a:pt x="13" y="83"/>
                    <a:pt x="7" y="100"/>
                  </a:cubicBezTo>
                  <a:cubicBezTo>
                    <a:pt x="0" y="121"/>
                    <a:pt x="31" y="166"/>
                    <a:pt x="46" y="180"/>
                  </a:cubicBezTo>
                  <a:cubicBezTo>
                    <a:pt x="219" y="347"/>
                    <a:pt x="365" y="651"/>
                    <a:pt x="432" y="749"/>
                  </a:cubicBezTo>
                  <a:close/>
                </a:path>
              </a:pathLst>
            </a:custGeom>
            <a:solidFill>
              <a:srgbClr val="FFD8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2" name="Freeform 38"/>
            <p:cNvSpPr/>
            <p:nvPr/>
          </p:nvSpPr>
          <p:spPr bwMode="auto">
            <a:xfrm>
              <a:off x="2473" y="92"/>
              <a:ext cx="96" cy="35"/>
            </a:xfrm>
            <a:custGeom>
              <a:avLst/>
              <a:gdLst>
                <a:gd name="T0" fmla="*/ 56 w 139"/>
                <a:gd name="T1" fmla="*/ 40 h 52"/>
                <a:gd name="T2" fmla="*/ 29 w 139"/>
                <a:gd name="T3" fmla="*/ 28 h 52"/>
                <a:gd name="T4" fmla="*/ 81 w 139"/>
                <a:gd name="T5" fmla="*/ 20 h 52"/>
                <a:gd name="T6" fmla="*/ 135 w 139"/>
                <a:gd name="T7" fmla="*/ 10 h 52"/>
                <a:gd name="T8" fmla="*/ 126 w 139"/>
                <a:gd name="T9" fmla="*/ 28 h 52"/>
                <a:gd name="T10" fmla="*/ 109 w 139"/>
                <a:gd name="T11" fmla="*/ 30 h 52"/>
                <a:gd name="T12" fmla="*/ 56 w 139"/>
                <a:gd name="T13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52">
                  <a:moveTo>
                    <a:pt x="56" y="40"/>
                  </a:moveTo>
                  <a:cubicBezTo>
                    <a:pt x="44" y="44"/>
                    <a:pt x="0" y="52"/>
                    <a:pt x="29" y="28"/>
                  </a:cubicBezTo>
                  <a:cubicBezTo>
                    <a:pt x="41" y="19"/>
                    <a:pt x="65" y="25"/>
                    <a:pt x="81" y="20"/>
                  </a:cubicBezTo>
                  <a:cubicBezTo>
                    <a:pt x="100" y="14"/>
                    <a:pt x="114" y="0"/>
                    <a:pt x="135" y="10"/>
                  </a:cubicBezTo>
                  <a:cubicBezTo>
                    <a:pt x="139" y="13"/>
                    <a:pt x="128" y="27"/>
                    <a:pt x="126" y="28"/>
                  </a:cubicBezTo>
                  <a:cubicBezTo>
                    <a:pt x="118" y="33"/>
                    <a:pt x="116" y="29"/>
                    <a:pt x="109" y="30"/>
                  </a:cubicBezTo>
                  <a:cubicBezTo>
                    <a:pt x="91" y="32"/>
                    <a:pt x="74" y="34"/>
                    <a:pt x="56" y="40"/>
                  </a:cubicBezTo>
                  <a:close/>
                </a:path>
              </a:pathLst>
            </a:custGeom>
            <a:solidFill>
              <a:srgbClr val="FFD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3" name="Freeform 39"/>
            <p:cNvSpPr/>
            <p:nvPr/>
          </p:nvSpPr>
          <p:spPr bwMode="auto">
            <a:xfrm>
              <a:off x="2504" y="119"/>
              <a:ext cx="104" cy="84"/>
            </a:xfrm>
            <a:custGeom>
              <a:avLst/>
              <a:gdLst>
                <a:gd name="T0" fmla="*/ 138 w 152"/>
                <a:gd name="T1" fmla="*/ 87 h 121"/>
                <a:gd name="T2" fmla="*/ 86 w 152"/>
                <a:gd name="T3" fmla="*/ 93 h 121"/>
                <a:gd name="T4" fmla="*/ 42 w 152"/>
                <a:gd name="T5" fmla="*/ 117 h 121"/>
                <a:gd name="T6" fmla="*/ 13 w 152"/>
                <a:gd name="T7" fmla="*/ 100 h 121"/>
                <a:gd name="T8" fmla="*/ 49 w 152"/>
                <a:gd name="T9" fmla="*/ 72 h 121"/>
                <a:gd name="T10" fmla="*/ 0 w 152"/>
                <a:gd name="T11" fmla="*/ 60 h 121"/>
                <a:gd name="T12" fmla="*/ 72 w 152"/>
                <a:gd name="T13" fmla="*/ 51 h 121"/>
                <a:gd name="T14" fmla="*/ 116 w 152"/>
                <a:gd name="T15" fmla="*/ 0 h 121"/>
                <a:gd name="T16" fmla="*/ 138 w 152"/>
                <a:gd name="T17" fmla="*/ 8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21">
                  <a:moveTo>
                    <a:pt x="138" y="87"/>
                  </a:moveTo>
                  <a:cubicBezTo>
                    <a:pt x="123" y="103"/>
                    <a:pt x="105" y="91"/>
                    <a:pt x="86" y="93"/>
                  </a:cubicBezTo>
                  <a:cubicBezTo>
                    <a:pt x="62" y="96"/>
                    <a:pt x="59" y="112"/>
                    <a:pt x="42" y="117"/>
                  </a:cubicBezTo>
                  <a:cubicBezTo>
                    <a:pt x="31" y="121"/>
                    <a:pt x="7" y="114"/>
                    <a:pt x="13" y="100"/>
                  </a:cubicBezTo>
                  <a:cubicBezTo>
                    <a:pt x="18" y="89"/>
                    <a:pt x="46" y="93"/>
                    <a:pt x="49" y="72"/>
                  </a:cubicBezTo>
                  <a:cubicBezTo>
                    <a:pt x="34" y="64"/>
                    <a:pt x="11" y="74"/>
                    <a:pt x="0" y="60"/>
                  </a:cubicBezTo>
                  <a:cubicBezTo>
                    <a:pt x="12" y="42"/>
                    <a:pt x="54" y="58"/>
                    <a:pt x="72" y="51"/>
                  </a:cubicBezTo>
                  <a:cubicBezTo>
                    <a:pt x="88" y="45"/>
                    <a:pt x="118" y="23"/>
                    <a:pt x="116" y="0"/>
                  </a:cubicBezTo>
                  <a:cubicBezTo>
                    <a:pt x="116" y="0"/>
                    <a:pt x="152" y="72"/>
                    <a:pt x="138" y="87"/>
                  </a:cubicBezTo>
                  <a:close/>
                </a:path>
              </a:pathLst>
            </a:custGeom>
            <a:solidFill>
              <a:srgbClr val="FFD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4" name="Freeform 40"/>
            <p:cNvSpPr/>
            <p:nvPr/>
          </p:nvSpPr>
          <p:spPr bwMode="auto">
            <a:xfrm>
              <a:off x="2554" y="249"/>
              <a:ext cx="153" cy="179"/>
            </a:xfrm>
            <a:custGeom>
              <a:avLst/>
              <a:gdLst>
                <a:gd name="T0" fmla="*/ 49 w 222"/>
                <a:gd name="T1" fmla="*/ 10 h 260"/>
                <a:gd name="T2" fmla="*/ 11 w 222"/>
                <a:gd name="T3" fmla="*/ 54 h 260"/>
                <a:gd name="T4" fmla="*/ 48 w 222"/>
                <a:gd name="T5" fmla="*/ 25 h 260"/>
                <a:gd name="T6" fmla="*/ 129 w 222"/>
                <a:gd name="T7" fmla="*/ 29 h 260"/>
                <a:gd name="T8" fmla="*/ 51 w 222"/>
                <a:gd name="T9" fmla="*/ 60 h 260"/>
                <a:gd name="T10" fmla="*/ 122 w 222"/>
                <a:gd name="T11" fmla="*/ 67 h 260"/>
                <a:gd name="T12" fmla="*/ 85 w 222"/>
                <a:gd name="T13" fmla="*/ 130 h 260"/>
                <a:gd name="T14" fmla="*/ 118 w 222"/>
                <a:gd name="T15" fmla="*/ 126 h 260"/>
                <a:gd name="T16" fmla="*/ 106 w 222"/>
                <a:gd name="T17" fmla="*/ 172 h 260"/>
                <a:gd name="T18" fmla="*/ 148 w 222"/>
                <a:gd name="T19" fmla="*/ 193 h 260"/>
                <a:gd name="T20" fmla="*/ 219 w 222"/>
                <a:gd name="T21" fmla="*/ 260 h 260"/>
                <a:gd name="T22" fmla="*/ 162 w 222"/>
                <a:gd name="T23" fmla="*/ 121 h 260"/>
                <a:gd name="T24" fmla="*/ 134 w 222"/>
                <a:gd name="T25" fmla="*/ 24 h 260"/>
                <a:gd name="T26" fmla="*/ 49 w 222"/>
                <a:gd name="T27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260">
                  <a:moveTo>
                    <a:pt x="49" y="10"/>
                  </a:moveTo>
                  <a:cubicBezTo>
                    <a:pt x="27" y="18"/>
                    <a:pt x="0" y="62"/>
                    <a:pt x="11" y="54"/>
                  </a:cubicBezTo>
                  <a:cubicBezTo>
                    <a:pt x="27" y="43"/>
                    <a:pt x="33" y="31"/>
                    <a:pt x="48" y="25"/>
                  </a:cubicBezTo>
                  <a:cubicBezTo>
                    <a:pt x="76" y="13"/>
                    <a:pt x="101" y="22"/>
                    <a:pt x="129" y="29"/>
                  </a:cubicBezTo>
                  <a:cubicBezTo>
                    <a:pt x="119" y="53"/>
                    <a:pt x="70" y="48"/>
                    <a:pt x="51" y="60"/>
                  </a:cubicBezTo>
                  <a:cubicBezTo>
                    <a:pt x="62" y="85"/>
                    <a:pt x="105" y="44"/>
                    <a:pt x="122" y="67"/>
                  </a:cubicBezTo>
                  <a:cubicBezTo>
                    <a:pt x="138" y="90"/>
                    <a:pt x="82" y="109"/>
                    <a:pt x="85" y="130"/>
                  </a:cubicBezTo>
                  <a:cubicBezTo>
                    <a:pt x="95" y="129"/>
                    <a:pt x="111" y="123"/>
                    <a:pt x="118" y="126"/>
                  </a:cubicBezTo>
                  <a:cubicBezTo>
                    <a:pt x="116" y="142"/>
                    <a:pt x="94" y="157"/>
                    <a:pt x="106" y="172"/>
                  </a:cubicBezTo>
                  <a:cubicBezTo>
                    <a:pt x="115" y="182"/>
                    <a:pt x="136" y="183"/>
                    <a:pt x="148" y="193"/>
                  </a:cubicBezTo>
                  <a:cubicBezTo>
                    <a:pt x="172" y="214"/>
                    <a:pt x="193" y="242"/>
                    <a:pt x="219" y="260"/>
                  </a:cubicBezTo>
                  <a:cubicBezTo>
                    <a:pt x="222" y="213"/>
                    <a:pt x="176" y="166"/>
                    <a:pt x="162" y="121"/>
                  </a:cubicBezTo>
                  <a:cubicBezTo>
                    <a:pt x="153" y="90"/>
                    <a:pt x="153" y="52"/>
                    <a:pt x="134" y="24"/>
                  </a:cubicBezTo>
                  <a:cubicBezTo>
                    <a:pt x="118" y="0"/>
                    <a:pt x="74" y="1"/>
                    <a:pt x="49" y="10"/>
                  </a:cubicBezTo>
                  <a:close/>
                </a:path>
              </a:pathLst>
            </a:custGeom>
            <a:solidFill>
              <a:srgbClr val="FFD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5" name="Freeform 41"/>
            <p:cNvSpPr/>
            <p:nvPr/>
          </p:nvSpPr>
          <p:spPr bwMode="auto">
            <a:xfrm>
              <a:off x="2533" y="212"/>
              <a:ext cx="95" cy="28"/>
            </a:xfrm>
            <a:custGeom>
              <a:avLst/>
              <a:gdLst>
                <a:gd name="T0" fmla="*/ 136 w 137"/>
                <a:gd name="T1" fmla="*/ 35 h 41"/>
                <a:gd name="T2" fmla="*/ 59 w 137"/>
                <a:gd name="T3" fmla="*/ 14 h 41"/>
                <a:gd name="T4" fmla="*/ 27 w 137"/>
                <a:gd name="T5" fmla="*/ 36 h 41"/>
                <a:gd name="T6" fmla="*/ 11 w 137"/>
                <a:gd name="T7" fmla="*/ 22 h 41"/>
                <a:gd name="T8" fmla="*/ 44 w 137"/>
                <a:gd name="T9" fmla="*/ 11 h 41"/>
                <a:gd name="T10" fmla="*/ 80 w 137"/>
                <a:gd name="T11" fmla="*/ 1 h 41"/>
                <a:gd name="T12" fmla="*/ 137 w 137"/>
                <a:gd name="T13" fmla="*/ 41 h 41"/>
                <a:gd name="T14" fmla="*/ 136 w 137"/>
                <a:gd name="T15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41">
                  <a:moveTo>
                    <a:pt x="136" y="35"/>
                  </a:moveTo>
                  <a:cubicBezTo>
                    <a:pt x="114" y="15"/>
                    <a:pt x="87" y="3"/>
                    <a:pt x="59" y="14"/>
                  </a:cubicBezTo>
                  <a:cubicBezTo>
                    <a:pt x="47" y="19"/>
                    <a:pt x="38" y="32"/>
                    <a:pt x="27" y="36"/>
                  </a:cubicBezTo>
                  <a:cubicBezTo>
                    <a:pt x="15" y="40"/>
                    <a:pt x="0" y="35"/>
                    <a:pt x="11" y="22"/>
                  </a:cubicBezTo>
                  <a:cubicBezTo>
                    <a:pt x="16" y="16"/>
                    <a:pt x="36" y="14"/>
                    <a:pt x="44" y="11"/>
                  </a:cubicBezTo>
                  <a:cubicBezTo>
                    <a:pt x="57" y="5"/>
                    <a:pt x="65" y="0"/>
                    <a:pt x="80" y="1"/>
                  </a:cubicBezTo>
                  <a:cubicBezTo>
                    <a:pt x="102" y="2"/>
                    <a:pt x="136" y="14"/>
                    <a:pt x="137" y="41"/>
                  </a:cubicBezTo>
                  <a:lnTo>
                    <a:pt x="136" y="35"/>
                  </a:lnTo>
                  <a:close/>
                </a:path>
              </a:pathLst>
            </a:custGeom>
            <a:solidFill>
              <a:srgbClr val="FFD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6" name="Freeform 42"/>
            <p:cNvSpPr/>
            <p:nvPr/>
          </p:nvSpPr>
          <p:spPr bwMode="auto">
            <a:xfrm>
              <a:off x="2460" y="483"/>
              <a:ext cx="57" cy="128"/>
            </a:xfrm>
            <a:custGeom>
              <a:avLst/>
              <a:gdLst>
                <a:gd name="T0" fmla="*/ 68 w 82"/>
                <a:gd name="T1" fmla="*/ 21 h 186"/>
                <a:gd name="T2" fmla="*/ 41 w 82"/>
                <a:gd name="T3" fmla="*/ 46 h 186"/>
                <a:gd name="T4" fmla="*/ 41 w 82"/>
                <a:gd name="T5" fmla="*/ 47 h 186"/>
                <a:gd name="T6" fmla="*/ 3 w 82"/>
                <a:gd name="T7" fmla="*/ 181 h 186"/>
                <a:gd name="T8" fmla="*/ 3 w 82"/>
                <a:gd name="T9" fmla="*/ 186 h 186"/>
                <a:gd name="T10" fmla="*/ 4 w 82"/>
                <a:gd name="T11" fmla="*/ 174 h 186"/>
                <a:gd name="T12" fmla="*/ 22 w 82"/>
                <a:gd name="T13" fmla="*/ 113 h 186"/>
                <a:gd name="T14" fmla="*/ 82 w 82"/>
                <a:gd name="T15" fmla="*/ 0 h 186"/>
                <a:gd name="T16" fmla="*/ 68 w 82"/>
                <a:gd name="T17" fmla="*/ 2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86">
                  <a:moveTo>
                    <a:pt x="68" y="21"/>
                  </a:moveTo>
                  <a:cubicBezTo>
                    <a:pt x="60" y="31"/>
                    <a:pt x="51" y="39"/>
                    <a:pt x="41" y="46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39" y="79"/>
                    <a:pt x="0" y="141"/>
                    <a:pt x="3" y="181"/>
                  </a:cubicBezTo>
                  <a:cubicBezTo>
                    <a:pt x="3" y="182"/>
                    <a:pt x="3" y="184"/>
                    <a:pt x="3" y="186"/>
                  </a:cubicBezTo>
                  <a:cubicBezTo>
                    <a:pt x="3" y="181"/>
                    <a:pt x="4" y="176"/>
                    <a:pt x="4" y="174"/>
                  </a:cubicBezTo>
                  <a:cubicBezTo>
                    <a:pt x="7" y="153"/>
                    <a:pt x="14" y="132"/>
                    <a:pt x="22" y="113"/>
                  </a:cubicBezTo>
                  <a:cubicBezTo>
                    <a:pt x="38" y="73"/>
                    <a:pt x="62" y="38"/>
                    <a:pt x="82" y="0"/>
                  </a:cubicBezTo>
                  <a:cubicBezTo>
                    <a:pt x="78" y="6"/>
                    <a:pt x="73" y="14"/>
                    <a:pt x="68" y="21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7" name="Freeform 43"/>
            <p:cNvSpPr/>
            <p:nvPr/>
          </p:nvSpPr>
          <p:spPr bwMode="auto">
            <a:xfrm>
              <a:off x="2492" y="378"/>
              <a:ext cx="124" cy="416"/>
            </a:xfrm>
            <a:custGeom>
              <a:avLst/>
              <a:gdLst>
                <a:gd name="T0" fmla="*/ 157 w 180"/>
                <a:gd name="T1" fmla="*/ 240 h 604"/>
                <a:gd name="T2" fmla="*/ 117 w 180"/>
                <a:gd name="T3" fmla="*/ 84 h 604"/>
                <a:gd name="T4" fmla="*/ 6 w 180"/>
                <a:gd name="T5" fmla="*/ 28 h 604"/>
                <a:gd name="T6" fmla="*/ 6 w 180"/>
                <a:gd name="T7" fmla="*/ 28 h 604"/>
                <a:gd name="T8" fmla="*/ 0 w 180"/>
                <a:gd name="T9" fmla="*/ 34 h 604"/>
                <a:gd name="T10" fmla="*/ 57 w 180"/>
                <a:gd name="T11" fmla="*/ 27 h 604"/>
                <a:gd name="T12" fmla="*/ 100 w 180"/>
                <a:gd name="T13" fmla="*/ 73 h 604"/>
                <a:gd name="T14" fmla="*/ 118 w 180"/>
                <a:gd name="T15" fmla="*/ 111 h 604"/>
                <a:gd name="T16" fmla="*/ 124 w 180"/>
                <a:gd name="T17" fmla="*/ 143 h 604"/>
                <a:gd name="T18" fmla="*/ 138 w 180"/>
                <a:gd name="T19" fmla="*/ 179 h 604"/>
                <a:gd name="T20" fmla="*/ 140 w 180"/>
                <a:gd name="T21" fmla="*/ 218 h 604"/>
                <a:gd name="T22" fmla="*/ 164 w 180"/>
                <a:gd name="T23" fmla="*/ 302 h 604"/>
                <a:gd name="T24" fmla="*/ 137 w 180"/>
                <a:gd name="T25" fmla="*/ 278 h 604"/>
                <a:gd name="T26" fmla="*/ 111 w 180"/>
                <a:gd name="T27" fmla="*/ 272 h 604"/>
                <a:gd name="T28" fmla="*/ 137 w 180"/>
                <a:gd name="T29" fmla="*/ 285 h 604"/>
                <a:gd name="T30" fmla="*/ 168 w 180"/>
                <a:gd name="T31" fmla="*/ 315 h 604"/>
                <a:gd name="T32" fmla="*/ 172 w 180"/>
                <a:gd name="T33" fmla="*/ 338 h 604"/>
                <a:gd name="T34" fmla="*/ 173 w 180"/>
                <a:gd name="T35" fmla="*/ 437 h 604"/>
                <a:gd name="T36" fmla="*/ 172 w 180"/>
                <a:gd name="T37" fmla="*/ 465 h 604"/>
                <a:gd name="T38" fmla="*/ 170 w 180"/>
                <a:gd name="T39" fmla="*/ 484 h 604"/>
                <a:gd name="T40" fmla="*/ 166 w 180"/>
                <a:gd name="T41" fmla="*/ 502 h 604"/>
                <a:gd name="T42" fmla="*/ 165 w 180"/>
                <a:gd name="T43" fmla="*/ 515 h 604"/>
                <a:gd name="T44" fmla="*/ 159 w 180"/>
                <a:gd name="T45" fmla="*/ 538 h 604"/>
                <a:gd name="T46" fmla="*/ 164 w 180"/>
                <a:gd name="T47" fmla="*/ 543 h 604"/>
                <a:gd name="T48" fmla="*/ 174 w 180"/>
                <a:gd name="T49" fmla="*/ 603 h 604"/>
                <a:gd name="T50" fmla="*/ 178 w 180"/>
                <a:gd name="T51" fmla="*/ 573 h 604"/>
                <a:gd name="T52" fmla="*/ 173 w 180"/>
                <a:gd name="T53" fmla="*/ 534 h 604"/>
                <a:gd name="T54" fmla="*/ 176 w 180"/>
                <a:gd name="T55" fmla="*/ 455 h 604"/>
                <a:gd name="T56" fmla="*/ 174 w 180"/>
                <a:gd name="T57" fmla="*/ 373 h 604"/>
                <a:gd name="T58" fmla="*/ 170 w 180"/>
                <a:gd name="T59" fmla="*/ 309 h 604"/>
                <a:gd name="T60" fmla="*/ 157 w 180"/>
                <a:gd name="T61" fmla="*/ 24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604">
                  <a:moveTo>
                    <a:pt x="157" y="240"/>
                  </a:moveTo>
                  <a:cubicBezTo>
                    <a:pt x="147" y="189"/>
                    <a:pt x="138" y="132"/>
                    <a:pt x="117" y="84"/>
                  </a:cubicBezTo>
                  <a:cubicBezTo>
                    <a:pt x="96" y="36"/>
                    <a:pt x="52" y="0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4" y="30"/>
                    <a:pt x="2" y="32"/>
                    <a:pt x="0" y="34"/>
                  </a:cubicBezTo>
                  <a:cubicBezTo>
                    <a:pt x="26" y="18"/>
                    <a:pt x="41" y="20"/>
                    <a:pt x="57" y="27"/>
                  </a:cubicBezTo>
                  <a:cubicBezTo>
                    <a:pt x="80" y="36"/>
                    <a:pt x="89" y="52"/>
                    <a:pt x="100" y="73"/>
                  </a:cubicBezTo>
                  <a:cubicBezTo>
                    <a:pt x="106" y="83"/>
                    <a:pt x="113" y="99"/>
                    <a:pt x="118" y="111"/>
                  </a:cubicBezTo>
                  <a:cubicBezTo>
                    <a:pt x="122" y="121"/>
                    <a:pt x="120" y="132"/>
                    <a:pt x="124" y="143"/>
                  </a:cubicBezTo>
                  <a:cubicBezTo>
                    <a:pt x="129" y="155"/>
                    <a:pt x="136" y="165"/>
                    <a:pt x="138" y="179"/>
                  </a:cubicBezTo>
                  <a:cubicBezTo>
                    <a:pt x="139" y="192"/>
                    <a:pt x="138" y="205"/>
                    <a:pt x="140" y="218"/>
                  </a:cubicBezTo>
                  <a:cubicBezTo>
                    <a:pt x="146" y="242"/>
                    <a:pt x="166" y="280"/>
                    <a:pt x="164" y="302"/>
                  </a:cubicBezTo>
                  <a:cubicBezTo>
                    <a:pt x="159" y="294"/>
                    <a:pt x="148" y="282"/>
                    <a:pt x="137" y="278"/>
                  </a:cubicBezTo>
                  <a:cubicBezTo>
                    <a:pt x="126" y="274"/>
                    <a:pt x="112" y="266"/>
                    <a:pt x="111" y="272"/>
                  </a:cubicBezTo>
                  <a:cubicBezTo>
                    <a:pt x="112" y="276"/>
                    <a:pt x="131" y="281"/>
                    <a:pt x="137" y="285"/>
                  </a:cubicBezTo>
                  <a:cubicBezTo>
                    <a:pt x="148" y="291"/>
                    <a:pt x="170" y="301"/>
                    <a:pt x="168" y="315"/>
                  </a:cubicBezTo>
                  <a:cubicBezTo>
                    <a:pt x="167" y="321"/>
                    <a:pt x="173" y="331"/>
                    <a:pt x="172" y="338"/>
                  </a:cubicBezTo>
                  <a:cubicBezTo>
                    <a:pt x="171" y="386"/>
                    <a:pt x="173" y="432"/>
                    <a:pt x="173" y="437"/>
                  </a:cubicBezTo>
                  <a:cubicBezTo>
                    <a:pt x="173" y="443"/>
                    <a:pt x="172" y="458"/>
                    <a:pt x="172" y="465"/>
                  </a:cubicBezTo>
                  <a:cubicBezTo>
                    <a:pt x="172" y="472"/>
                    <a:pt x="173" y="478"/>
                    <a:pt x="170" y="484"/>
                  </a:cubicBezTo>
                  <a:cubicBezTo>
                    <a:pt x="167" y="491"/>
                    <a:pt x="166" y="494"/>
                    <a:pt x="166" y="502"/>
                  </a:cubicBezTo>
                  <a:cubicBezTo>
                    <a:pt x="166" y="509"/>
                    <a:pt x="167" y="508"/>
                    <a:pt x="165" y="515"/>
                  </a:cubicBezTo>
                  <a:cubicBezTo>
                    <a:pt x="163" y="523"/>
                    <a:pt x="163" y="532"/>
                    <a:pt x="159" y="538"/>
                  </a:cubicBezTo>
                  <a:cubicBezTo>
                    <a:pt x="154" y="544"/>
                    <a:pt x="159" y="553"/>
                    <a:pt x="164" y="543"/>
                  </a:cubicBezTo>
                  <a:cubicBezTo>
                    <a:pt x="175" y="529"/>
                    <a:pt x="165" y="600"/>
                    <a:pt x="174" y="603"/>
                  </a:cubicBezTo>
                  <a:cubicBezTo>
                    <a:pt x="178" y="604"/>
                    <a:pt x="178" y="576"/>
                    <a:pt x="178" y="573"/>
                  </a:cubicBezTo>
                  <a:cubicBezTo>
                    <a:pt x="178" y="559"/>
                    <a:pt x="175" y="547"/>
                    <a:pt x="173" y="534"/>
                  </a:cubicBezTo>
                  <a:cubicBezTo>
                    <a:pt x="169" y="508"/>
                    <a:pt x="174" y="481"/>
                    <a:pt x="176" y="455"/>
                  </a:cubicBezTo>
                  <a:cubicBezTo>
                    <a:pt x="177" y="431"/>
                    <a:pt x="173" y="398"/>
                    <a:pt x="174" y="373"/>
                  </a:cubicBezTo>
                  <a:cubicBezTo>
                    <a:pt x="174" y="350"/>
                    <a:pt x="180" y="340"/>
                    <a:pt x="170" y="309"/>
                  </a:cubicBezTo>
                  <a:cubicBezTo>
                    <a:pt x="163" y="285"/>
                    <a:pt x="162" y="264"/>
                    <a:pt x="157" y="240"/>
                  </a:cubicBezTo>
                  <a:close/>
                </a:path>
              </a:pathLst>
            </a:custGeom>
            <a:solidFill>
              <a:srgbClr val="9657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8" name="Freeform 44"/>
            <p:cNvSpPr/>
            <p:nvPr/>
          </p:nvSpPr>
          <p:spPr bwMode="auto">
            <a:xfrm>
              <a:off x="2447" y="-25"/>
              <a:ext cx="121" cy="435"/>
            </a:xfrm>
            <a:custGeom>
              <a:avLst/>
              <a:gdLst>
                <a:gd name="T0" fmla="*/ 74 w 175"/>
                <a:gd name="T1" fmla="*/ 335 h 632"/>
                <a:gd name="T2" fmla="*/ 37 w 175"/>
                <a:gd name="T3" fmla="*/ 206 h 632"/>
                <a:gd name="T4" fmla="*/ 15 w 175"/>
                <a:gd name="T5" fmla="*/ 73 h 632"/>
                <a:gd name="T6" fmla="*/ 34 w 175"/>
                <a:gd name="T7" fmla="*/ 0 h 632"/>
                <a:gd name="T8" fmla="*/ 27 w 175"/>
                <a:gd name="T9" fmla="*/ 186 h 632"/>
                <a:gd name="T10" fmla="*/ 69 w 175"/>
                <a:gd name="T11" fmla="*/ 349 h 632"/>
                <a:gd name="T12" fmla="*/ 148 w 175"/>
                <a:gd name="T13" fmla="*/ 562 h 632"/>
                <a:gd name="T14" fmla="*/ 175 w 175"/>
                <a:gd name="T15" fmla="*/ 632 h 632"/>
                <a:gd name="T16" fmla="*/ 175 w 175"/>
                <a:gd name="T17" fmla="*/ 632 h 632"/>
                <a:gd name="T18" fmla="*/ 109 w 175"/>
                <a:gd name="T19" fmla="*/ 456 h 632"/>
                <a:gd name="T20" fmla="*/ 74 w 175"/>
                <a:gd name="T21" fmla="*/ 335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632">
                  <a:moveTo>
                    <a:pt x="74" y="335"/>
                  </a:moveTo>
                  <a:cubicBezTo>
                    <a:pt x="66" y="291"/>
                    <a:pt x="46" y="250"/>
                    <a:pt x="37" y="206"/>
                  </a:cubicBezTo>
                  <a:cubicBezTo>
                    <a:pt x="28" y="162"/>
                    <a:pt x="15" y="118"/>
                    <a:pt x="15" y="73"/>
                  </a:cubicBezTo>
                  <a:cubicBezTo>
                    <a:pt x="15" y="46"/>
                    <a:pt x="22" y="21"/>
                    <a:pt x="34" y="0"/>
                  </a:cubicBezTo>
                  <a:cubicBezTo>
                    <a:pt x="0" y="36"/>
                    <a:pt x="10" y="89"/>
                    <a:pt x="27" y="186"/>
                  </a:cubicBezTo>
                  <a:cubicBezTo>
                    <a:pt x="36" y="238"/>
                    <a:pt x="50" y="271"/>
                    <a:pt x="69" y="349"/>
                  </a:cubicBezTo>
                  <a:cubicBezTo>
                    <a:pt x="88" y="426"/>
                    <a:pt x="121" y="495"/>
                    <a:pt x="148" y="562"/>
                  </a:cubicBezTo>
                  <a:cubicBezTo>
                    <a:pt x="156" y="579"/>
                    <a:pt x="165" y="605"/>
                    <a:pt x="175" y="632"/>
                  </a:cubicBezTo>
                  <a:cubicBezTo>
                    <a:pt x="175" y="632"/>
                    <a:pt x="175" y="632"/>
                    <a:pt x="175" y="632"/>
                  </a:cubicBezTo>
                  <a:cubicBezTo>
                    <a:pt x="169" y="606"/>
                    <a:pt x="122" y="487"/>
                    <a:pt x="109" y="456"/>
                  </a:cubicBezTo>
                  <a:cubicBezTo>
                    <a:pt x="91" y="416"/>
                    <a:pt x="82" y="378"/>
                    <a:pt x="74" y="335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9" name="Freeform 45"/>
            <p:cNvSpPr/>
            <p:nvPr/>
          </p:nvSpPr>
          <p:spPr bwMode="auto">
            <a:xfrm>
              <a:off x="2683" y="319"/>
              <a:ext cx="150" cy="120"/>
            </a:xfrm>
            <a:custGeom>
              <a:avLst/>
              <a:gdLst>
                <a:gd name="T0" fmla="*/ 218 w 218"/>
                <a:gd name="T1" fmla="*/ 120 h 174"/>
                <a:gd name="T2" fmla="*/ 128 w 218"/>
                <a:gd name="T3" fmla="*/ 163 h 174"/>
                <a:gd name="T4" fmla="*/ 0 w 218"/>
                <a:gd name="T5" fmla="*/ 0 h 174"/>
                <a:gd name="T6" fmla="*/ 135 w 218"/>
                <a:gd name="T7" fmla="*/ 170 h 174"/>
                <a:gd name="T8" fmla="*/ 199 w 218"/>
                <a:gd name="T9" fmla="*/ 138 h 174"/>
                <a:gd name="T10" fmla="*/ 218 w 218"/>
                <a:gd name="T11" fmla="*/ 12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174">
                  <a:moveTo>
                    <a:pt x="218" y="120"/>
                  </a:moveTo>
                  <a:cubicBezTo>
                    <a:pt x="192" y="136"/>
                    <a:pt x="167" y="174"/>
                    <a:pt x="128" y="163"/>
                  </a:cubicBezTo>
                  <a:cubicBezTo>
                    <a:pt x="87" y="151"/>
                    <a:pt x="27" y="98"/>
                    <a:pt x="0" y="0"/>
                  </a:cubicBezTo>
                  <a:cubicBezTo>
                    <a:pt x="14" y="76"/>
                    <a:pt x="86" y="172"/>
                    <a:pt x="135" y="170"/>
                  </a:cubicBezTo>
                  <a:cubicBezTo>
                    <a:pt x="160" y="169"/>
                    <a:pt x="181" y="154"/>
                    <a:pt x="199" y="138"/>
                  </a:cubicBezTo>
                  <a:cubicBezTo>
                    <a:pt x="201" y="136"/>
                    <a:pt x="210" y="128"/>
                    <a:pt x="218" y="120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0" name="Freeform 46"/>
            <p:cNvSpPr/>
            <p:nvPr/>
          </p:nvSpPr>
          <p:spPr bwMode="auto">
            <a:xfrm>
              <a:off x="3031" y="442"/>
              <a:ext cx="85" cy="38"/>
            </a:xfrm>
            <a:custGeom>
              <a:avLst/>
              <a:gdLst>
                <a:gd name="T0" fmla="*/ 89 w 123"/>
                <a:gd name="T1" fmla="*/ 54 h 56"/>
                <a:gd name="T2" fmla="*/ 123 w 123"/>
                <a:gd name="T3" fmla="*/ 36 h 56"/>
                <a:gd name="T4" fmla="*/ 72 w 123"/>
                <a:gd name="T5" fmla="*/ 43 h 56"/>
                <a:gd name="T6" fmla="*/ 0 w 123"/>
                <a:gd name="T7" fmla="*/ 0 h 56"/>
                <a:gd name="T8" fmla="*/ 43 w 123"/>
                <a:gd name="T9" fmla="*/ 40 h 56"/>
                <a:gd name="T10" fmla="*/ 89 w 123"/>
                <a:gd name="T11" fmla="*/ 5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56">
                  <a:moveTo>
                    <a:pt x="89" y="54"/>
                  </a:moveTo>
                  <a:cubicBezTo>
                    <a:pt x="100" y="52"/>
                    <a:pt x="113" y="44"/>
                    <a:pt x="123" y="36"/>
                  </a:cubicBezTo>
                  <a:cubicBezTo>
                    <a:pt x="104" y="40"/>
                    <a:pt x="93" y="51"/>
                    <a:pt x="72" y="43"/>
                  </a:cubicBezTo>
                  <a:cubicBezTo>
                    <a:pt x="36" y="28"/>
                    <a:pt x="20" y="12"/>
                    <a:pt x="0" y="0"/>
                  </a:cubicBezTo>
                  <a:cubicBezTo>
                    <a:pt x="13" y="13"/>
                    <a:pt x="23" y="25"/>
                    <a:pt x="43" y="40"/>
                  </a:cubicBezTo>
                  <a:cubicBezTo>
                    <a:pt x="56" y="50"/>
                    <a:pt x="71" y="56"/>
                    <a:pt x="89" y="54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1" name="Freeform 47"/>
            <p:cNvSpPr/>
            <p:nvPr/>
          </p:nvSpPr>
          <p:spPr bwMode="auto">
            <a:xfrm>
              <a:off x="2920" y="433"/>
              <a:ext cx="52" cy="25"/>
            </a:xfrm>
            <a:custGeom>
              <a:avLst/>
              <a:gdLst>
                <a:gd name="T0" fmla="*/ 75 w 75"/>
                <a:gd name="T1" fmla="*/ 8 h 36"/>
                <a:gd name="T2" fmla="*/ 30 w 75"/>
                <a:gd name="T3" fmla="*/ 15 h 36"/>
                <a:gd name="T4" fmla="*/ 0 w 75"/>
                <a:gd name="T5" fmla="*/ 0 h 36"/>
                <a:gd name="T6" fmla="*/ 75 w 75"/>
                <a:gd name="T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6">
                  <a:moveTo>
                    <a:pt x="75" y="8"/>
                  </a:moveTo>
                  <a:cubicBezTo>
                    <a:pt x="65" y="14"/>
                    <a:pt x="54" y="20"/>
                    <a:pt x="30" y="15"/>
                  </a:cubicBezTo>
                  <a:cubicBezTo>
                    <a:pt x="18" y="12"/>
                    <a:pt x="8" y="7"/>
                    <a:pt x="0" y="0"/>
                  </a:cubicBezTo>
                  <a:cubicBezTo>
                    <a:pt x="30" y="27"/>
                    <a:pt x="57" y="36"/>
                    <a:pt x="75" y="8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2" name="Freeform 48"/>
            <p:cNvSpPr>
              <a:spLocks noEditPoints="1"/>
            </p:cNvSpPr>
            <p:nvPr/>
          </p:nvSpPr>
          <p:spPr bwMode="auto">
            <a:xfrm>
              <a:off x="2463" y="563"/>
              <a:ext cx="703" cy="1409"/>
            </a:xfrm>
            <a:custGeom>
              <a:avLst/>
              <a:gdLst>
                <a:gd name="T0" fmla="*/ 40 w 1020"/>
                <a:gd name="T1" fmla="*/ 28 h 2046"/>
                <a:gd name="T2" fmla="*/ 22 w 1020"/>
                <a:gd name="T3" fmla="*/ 60 h 2046"/>
                <a:gd name="T4" fmla="*/ 4 w 1020"/>
                <a:gd name="T5" fmla="*/ 79 h 2046"/>
                <a:gd name="T6" fmla="*/ 0 w 1020"/>
                <a:gd name="T7" fmla="*/ 76 h 2046"/>
                <a:gd name="T8" fmla="*/ 94 w 1020"/>
                <a:gd name="T9" fmla="*/ 276 h 2046"/>
                <a:gd name="T10" fmla="*/ 132 w 1020"/>
                <a:gd name="T11" fmla="*/ 413 h 2046"/>
                <a:gd name="T12" fmla="*/ 359 w 1020"/>
                <a:gd name="T13" fmla="*/ 716 h 2046"/>
                <a:gd name="T14" fmla="*/ 456 w 1020"/>
                <a:gd name="T15" fmla="*/ 795 h 2046"/>
                <a:gd name="T16" fmla="*/ 596 w 1020"/>
                <a:gd name="T17" fmla="*/ 1042 h 2046"/>
                <a:gd name="T18" fmla="*/ 899 w 1020"/>
                <a:gd name="T19" fmla="*/ 1774 h 2046"/>
                <a:gd name="T20" fmla="*/ 994 w 1020"/>
                <a:gd name="T21" fmla="*/ 2046 h 2046"/>
                <a:gd name="T22" fmla="*/ 1020 w 1020"/>
                <a:gd name="T23" fmla="*/ 2022 h 2046"/>
                <a:gd name="T24" fmla="*/ 1004 w 1020"/>
                <a:gd name="T25" fmla="*/ 1971 h 2046"/>
                <a:gd name="T26" fmla="*/ 944 w 1020"/>
                <a:gd name="T27" fmla="*/ 1830 h 2046"/>
                <a:gd name="T28" fmla="*/ 840 w 1020"/>
                <a:gd name="T29" fmla="*/ 1606 h 2046"/>
                <a:gd name="T30" fmla="*/ 763 w 1020"/>
                <a:gd name="T31" fmla="*/ 1392 h 2046"/>
                <a:gd name="T32" fmla="*/ 666 w 1020"/>
                <a:gd name="T33" fmla="*/ 1180 h 2046"/>
                <a:gd name="T34" fmla="*/ 588 w 1020"/>
                <a:gd name="T35" fmla="*/ 975 h 2046"/>
                <a:gd name="T36" fmla="*/ 405 w 1020"/>
                <a:gd name="T37" fmla="*/ 742 h 2046"/>
                <a:gd name="T38" fmla="*/ 326 w 1020"/>
                <a:gd name="T39" fmla="*/ 671 h 2046"/>
                <a:gd name="T40" fmla="*/ 126 w 1020"/>
                <a:gd name="T41" fmla="*/ 380 h 2046"/>
                <a:gd name="T42" fmla="*/ 103 w 1020"/>
                <a:gd name="T43" fmla="*/ 281 h 2046"/>
                <a:gd name="T44" fmla="*/ 62 w 1020"/>
                <a:gd name="T45" fmla="*/ 200 h 2046"/>
                <a:gd name="T46" fmla="*/ 44 w 1020"/>
                <a:gd name="T47" fmla="*/ 159 h 2046"/>
                <a:gd name="T48" fmla="*/ 32 w 1020"/>
                <a:gd name="T49" fmla="*/ 123 h 2046"/>
                <a:gd name="T50" fmla="*/ 43 w 1020"/>
                <a:gd name="T51" fmla="*/ 87 h 2046"/>
                <a:gd name="T52" fmla="*/ 21 w 1020"/>
                <a:gd name="T53" fmla="*/ 118 h 2046"/>
                <a:gd name="T54" fmla="*/ 15 w 1020"/>
                <a:gd name="T55" fmla="*/ 104 h 2046"/>
                <a:gd name="T56" fmla="*/ 16 w 1020"/>
                <a:gd name="T57" fmla="*/ 89 h 2046"/>
                <a:gd name="T58" fmla="*/ 32 w 1020"/>
                <a:gd name="T59" fmla="*/ 59 h 2046"/>
                <a:gd name="T60" fmla="*/ 47 w 1020"/>
                <a:gd name="T61" fmla="*/ 30 h 2046"/>
                <a:gd name="T62" fmla="*/ 65 w 1020"/>
                <a:gd name="T63" fmla="*/ 0 h 2046"/>
                <a:gd name="T64" fmla="*/ 40 w 1020"/>
                <a:gd name="T65" fmla="*/ 28 h 2046"/>
                <a:gd name="T66" fmla="*/ 344 w 1020"/>
                <a:gd name="T67" fmla="*/ 695 h 2046"/>
                <a:gd name="T68" fmla="*/ 346 w 1020"/>
                <a:gd name="T69" fmla="*/ 697 h 2046"/>
                <a:gd name="T70" fmla="*/ 342 w 1020"/>
                <a:gd name="T71" fmla="*/ 692 h 2046"/>
                <a:gd name="T72" fmla="*/ 344 w 1020"/>
                <a:gd name="T73" fmla="*/ 695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0" h="2046">
                  <a:moveTo>
                    <a:pt x="40" y="28"/>
                  </a:moveTo>
                  <a:cubicBezTo>
                    <a:pt x="33" y="38"/>
                    <a:pt x="28" y="49"/>
                    <a:pt x="22" y="60"/>
                  </a:cubicBezTo>
                  <a:cubicBezTo>
                    <a:pt x="20" y="64"/>
                    <a:pt x="11" y="80"/>
                    <a:pt x="4" y="79"/>
                  </a:cubicBezTo>
                  <a:cubicBezTo>
                    <a:pt x="2" y="79"/>
                    <a:pt x="1" y="78"/>
                    <a:pt x="0" y="76"/>
                  </a:cubicBezTo>
                  <a:cubicBezTo>
                    <a:pt x="13" y="138"/>
                    <a:pt x="90" y="256"/>
                    <a:pt x="94" y="276"/>
                  </a:cubicBezTo>
                  <a:cubicBezTo>
                    <a:pt x="99" y="298"/>
                    <a:pt x="112" y="385"/>
                    <a:pt x="132" y="413"/>
                  </a:cubicBezTo>
                  <a:cubicBezTo>
                    <a:pt x="158" y="452"/>
                    <a:pt x="303" y="666"/>
                    <a:pt x="359" y="716"/>
                  </a:cubicBezTo>
                  <a:cubicBezTo>
                    <a:pt x="390" y="753"/>
                    <a:pt x="430" y="773"/>
                    <a:pt x="456" y="795"/>
                  </a:cubicBezTo>
                  <a:cubicBezTo>
                    <a:pt x="487" y="820"/>
                    <a:pt x="546" y="917"/>
                    <a:pt x="596" y="1042"/>
                  </a:cubicBezTo>
                  <a:cubicBezTo>
                    <a:pt x="646" y="1166"/>
                    <a:pt x="899" y="1774"/>
                    <a:pt x="899" y="1774"/>
                  </a:cubicBezTo>
                  <a:cubicBezTo>
                    <a:pt x="936" y="1865"/>
                    <a:pt x="971" y="1983"/>
                    <a:pt x="994" y="2046"/>
                  </a:cubicBezTo>
                  <a:cubicBezTo>
                    <a:pt x="1000" y="2041"/>
                    <a:pt x="1009" y="2033"/>
                    <a:pt x="1020" y="2022"/>
                  </a:cubicBezTo>
                  <a:cubicBezTo>
                    <a:pt x="1016" y="2002"/>
                    <a:pt x="1007" y="1980"/>
                    <a:pt x="1004" y="1971"/>
                  </a:cubicBezTo>
                  <a:cubicBezTo>
                    <a:pt x="988" y="1923"/>
                    <a:pt x="966" y="1876"/>
                    <a:pt x="944" y="1830"/>
                  </a:cubicBezTo>
                  <a:cubicBezTo>
                    <a:pt x="908" y="1756"/>
                    <a:pt x="868" y="1684"/>
                    <a:pt x="840" y="1606"/>
                  </a:cubicBezTo>
                  <a:cubicBezTo>
                    <a:pt x="814" y="1534"/>
                    <a:pt x="793" y="1462"/>
                    <a:pt x="763" y="1392"/>
                  </a:cubicBezTo>
                  <a:cubicBezTo>
                    <a:pt x="733" y="1320"/>
                    <a:pt x="696" y="1252"/>
                    <a:pt x="666" y="1180"/>
                  </a:cubicBezTo>
                  <a:cubicBezTo>
                    <a:pt x="638" y="1113"/>
                    <a:pt x="619" y="1042"/>
                    <a:pt x="588" y="975"/>
                  </a:cubicBezTo>
                  <a:cubicBezTo>
                    <a:pt x="520" y="827"/>
                    <a:pt x="489" y="792"/>
                    <a:pt x="405" y="742"/>
                  </a:cubicBezTo>
                  <a:cubicBezTo>
                    <a:pt x="375" y="724"/>
                    <a:pt x="352" y="703"/>
                    <a:pt x="326" y="671"/>
                  </a:cubicBezTo>
                  <a:cubicBezTo>
                    <a:pt x="227" y="545"/>
                    <a:pt x="129" y="394"/>
                    <a:pt x="126" y="380"/>
                  </a:cubicBezTo>
                  <a:cubicBezTo>
                    <a:pt x="119" y="347"/>
                    <a:pt x="115" y="313"/>
                    <a:pt x="103" y="281"/>
                  </a:cubicBezTo>
                  <a:cubicBezTo>
                    <a:pt x="93" y="252"/>
                    <a:pt x="74" y="228"/>
                    <a:pt x="62" y="200"/>
                  </a:cubicBezTo>
                  <a:cubicBezTo>
                    <a:pt x="55" y="187"/>
                    <a:pt x="51" y="172"/>
                    <a:pt x="44" y="159"/>
                  </a:cubicBezTo>
                  <a:cubicBezTo>
                    <a:pt x="37" y="147"/>
                    <a:pt x="28" y="137"/>
                    <a:pt x="32" y="123"/>
                  </a:cubicBezTo>
                  <a:cubicBezTo>
                    <a:pt x="33" y="116"/>
                    <a:pt x="49" y="93"/>
                    <a:pt x="43" y="87"/>
                  </a:cubicBezTo>
                  <a:cubicBezTo>
                    <a:pt x="34" y="78"/>
                    <a:pt x="22" y="114"/>
                    <a:pt x="21" y="118"/>
                  </a:cubicBezTo>
                  <a:cubicBezTo>
                    <a:pt x="18" y="116"/>
                    <a:pt x="16" y="107"/>
                    <a:pt x="15" y="104"/>
                  </a:cubicBezTo>
                  <a:cubicBezTo>
                    <a:pt x="13" y="98"/>
                    <a:pt x="14" y="94"/>
                    <a:pt x="16" y="89"/>
                  </a:cubicBezTo>
                  <a:cubicBezTo>
                    <a:pt x="20" y="78"/>
                    <a:pt x="26" y="68"/>
                    <a:pt x="32" y="59"/>
                  </a:cubicBezTo>
                  <a:cubicBezTo>
                    <a:pt x="37" y="50"/>
                    <a:pt x="40" y="39"/>
                    <a:pt x="47" y="30"/>
                  </a:cubicBezTo>
                  <a:cubicBezTo>
                    <a:pt x="52" y="24"/>
                    <a:pt x="71" y="9"/>
                    <a:pt x="65" y="0"/>
                  </a:cubicBezTo>
                  <a:cubicBezTo>
                    <a:pt x="56" y="9"/>
                    <a:pt x="47" y="18"/>
                    <a:pt x="40" y="28"/>
                  </a:cubicBezTo>
                  <a:close/>
                  <a:moveTo>
                    <a:pt x="344" y="695"/>
                  </a:moveTo>
                  <a:cubicBezTo>
                    <a:pt x="345" y="695"/>
                    <a:pt x="345" y="696"/>
                    <a:pt x="346" y="697"/>
                  </a:cubicBezTo>
                  <a:cubicBezTo>
                    <a:pt x="344" y="695"/>
                    <a:pt x="343" y="694"/>
                    <a:pt x="342" y="692"/>
                  </a:cubicBezTo>
                  <a:cubicBezTo>
                    <a:pt x="343" y="693"/>
                    <a:pt x="343" y="694"/>
                    <a:pt x="344" y="695"/>
                  </a:cubicBezTo>
                  <a:close/>
                </a:path>
              </a:pathLst>
            </a:custGeom>
            <a:solidFill>
              <a:srgbClr val="BA7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3" name="Freeform 49"/>
            <p:cNvSpPr/>
            <p:nvPr/>
          </p:nvSpPr>
          <p:spPr bwMode="auto">
            <a:xfrm>
              <a:off x="2479" y="30"/>
              <a:ext cx="92" cy="68"/>
            </a:xfrm>
            <a:custGeom>
              <a:avLst/>
              <a:gdLst>
                <a:gd name="T0" fmla="*/ 1 w 134"/>
                <a:gd name="T1" fmla="*/ 42 h 98"/>
                <a:gd name="T2" fmla="*/ 65 w 134"/>
                <a:gd name="T3" fmla="*/ 49 h 98"/>
                <a:gd name="T4" fmla="*/ 115 w 134"/>
                <a:gd name="T5" fmla="*/ 0 h 98"/>
                <a:gd name="T6" fmla="*/ 127 w 134"/>
                <a:gd name="T7" fmla="*/ 36 h 98"/>
                <a:gd name="T8" fmla="*/ 134 w 134"/>
                <a:gd name="T9" fmla="*/ 59 h 98"/>
                <a:gd name="T10" fmla="*/ 78 w 134"/>
                <a:gd name="T11" fmla="*/ 58 h 98"/>
                <a:gd name="T12" fmla="*/ 25 w 134"/>
                <a:gd name="T13" fmla="*/ 98 h 98"/>
                <a:gd name="T14" fmla="*/ 8 w 134"/>
                <a:gd name="T15" fmla="*/ 76 h 98"/>
                <a:gd name="T16" fmla="*/ 1 w 134"/>
                <a:gd name="T17" fmla="*/ 4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98">
                  <a:moveTo>
                    <a:pt x="1" y="42"/>
                  </a:moveTo>
                  <a:cubicBezTo>
                    <a:pt x="5" y="48"/>
                    <a:pt x="44" y="58"/>
                    <a:pt x="65" y="49"/>
                  </a:cubicBezTo>
                  <a:cubicBezTo>
                    <a:pt x="76" y="44"/>
                    <a:pt x="122" y="29"/>
                    <a:pt x="115" y="0"/>
                  </a:cubicBezTo>
                  <a:cubicBezTo>
                    <a:pt x="115" y="5"/>
                    <a:pt x="124" y="26"/>
                    <a:pt x="127" y="36"/>
                  </a:cubicBezTo>
                  <a:cubicBezTo>
                    <a:pt x="129" y="44"/>
                    <a:pt x="131" y="51"/>
                    <a:pt x="134" y="59"/>
                  </a:cubicBezTo>
                  <a:cubicBezTo>
                    <a:pt x="127" y="48"/>
                    <a:pt x="87" y="54"/>
                    <a:pt x="78" y="58"/>
                  </a:cubicBezTo>
                  <a:cubicBezTo>
                    <a:pt x="63" y="64"/>
                    <a:pt x="23" y="88"/>
                    <a:pt x="25" y="98"/>
                  </a:cubicBezTo>
                  <a:cubicBezTo>
                    <a:pt x="26" y="89"/>
                    <a:pt x="13" y="82"/>
                    <a:pt x="8" y="76"/>
                  </a:cubicBezTo>
                  <a:cubicBezTo>
                    <a:pt x="3" y="68"/>
                    <a:pt x="0" y="55"/>
                    <a:pt x="1" y="42"/>
                  </a:cubicBez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4" name="Freeform 50"/>
            <p:cNvSpPr/>
            <p:nvPr/>
          </p:nvSpPr>
          <p:spPr bwMode="auto">
            <a:xfrm>
              <a:off x="2488" y="110"/>
              <a:ext cx="87" cy="35"/>
            </a:xfrm>
            <a:custGeom>
              <a:avLst/>
              <a:gdLst>
                <a:gd name="T0" fmla="*/ 125 w 125"/>
                <a:gd name="T1" fmla="*/ 1 h 50"/>
                <a:gd name="T2" fmla="*/ 33 w 125"/>
                <a:gd name="T3" fmla="*/ 20 h 50"/>
                <a:gd name="T4" fmla="*/ 29 w 125"/>
                <a:gd name="T5" fmla="*/ 50 h 50"/>
                <a:gd name="T6" fmla="*/ 87 w 125"/>
                <a:gd name="T7" fmla="*/ 38 h 50"/>
                <a:gd name="T8" fmla="*/ 124 w 125"/>
                <a:gd name="T9" fmla="*/ 0 h 50"/>
                <a:gd name="T10" fmla="*/ 125 w 125"/>
                <a:gd name="T11" fmla="*/ 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50">
                  <a:moveTo>
                    <a:pt x="125" y="1"/>
                  </a:moveTo>
                  <a:cubicBezTo>
                    <a:pt x="94" y="9"/>
                    <a:pt x="62" y="5"/>
                    <a:pt x="33" y="20"/>
                  </a:cubicBezTo>
                  <a:cubicBezTo>
                    <a:pt x="17" y="29"/>
                    <a:pt x="0" y="49"/>
                    <a:pt x="29" y="50"/>
                  </a:cubicBezTo>
                  <a:cubicBezTo>
                    <a:pt x="48" y="50"/>
                    <a:pt x="69" y="45"/>
                    <a:pt x="87" y="38"/>
                  </a:cubicBezTo>
                  <a:cubicBezTo>
                    <a:pt x="106" y="32"/>
                    <a:pt x="124" y="22"/>
                    <a:pt x="124" y="0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5" name="Freeform 51"/>
            <p:cNvSpPr/>
            <p:nvPr/>
          </p:nvSpPr>
          <p:spPr bwMode="auto">
            <a:xfrm>
              <a:off x="2521" y="196"/>
              <a:ext cx="118" cy="40"/>
            </a:xfrm>
            <a:custGeom>
              <a:avLst/>
              <a:gdLst>
                <a:gd name="T0" fmla="*/ 164 w 171"/>
                <a:gd name="T1" fmla="*/ 51 h 58"/>
                <a:gd name="T2" fmla="*/ 86 w 171"/>
                <a:gd name="T3" fmla="*/ 17 h 58"/>
                <a:gd name="T4" fmla="*/ 54 w 171"/>
                <a:gd name="T5" fmla="*/ 28 h 58"/>
                <a:gd name="T6" fmla="*/ 18 w 171"/>
                <a:gd name="T7" fmla="*/ 47 h 58"/>
                <a:gd name="T8" fmla="*/ 2 w 171"/>
                <a:gd name="T9" fmla="*/ 45 h 58"/>
                <a:gd name="T10" fmla="*/ 32 w 171"/>
                <a:gd name="T11" fmla="*/ 14 h 58"/>
                <a:gd name="T12" fmla="*/ 72 w 171"/>
                <a:gd name="T13" fmla="*/ 6 h 58"/>
                <a:gd name="T14" fmla="*/ 107 w 171"/>
                <a:gd name="T15" fmla="*/ 1 h 58"/>
                <a:gd name="T16" fmla="*/ 171 w 171"/>
                <a:gd name="T17" fmla="*/ 54 h 58"/>
                <a:gd name="T18" fmla="*/ 164 w 171"/>
                <a:gd name="T19" fmla="*/ 5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58">
                  <a:moveTo>
                    <a:pt x="164" y="51"/>
                  </a:moveTo>
                  <a:cubicBezTo>
                    <a:pt x="136" y="23"/>
                    <a:pt x="115" y="13"/>
                    <a:pt x="86" y="17"/>
                  </a:cubicBezTo>
                  <a:cubicBezTo>
                    <a:pt x="75" y="18"/>
                    <a:pt x="64" y="25"/>
                    <a:pt x="54" y="28"/>
                  </a:cubicBezTo>
                  <a:cubicBezTo>
                    <a:pt x="40" y="31"/>
                    <a:pt x="30" y="40"/>
                    <a:pt x="18" y="47"/>
                  </a:cubicBezTo>
                  <a:cubicBezTo>
                    <a:pt x="10" y="52"/>
                    <a:pt x="0" y="58"/>
                    <a:pt x="2" y="45"/>
                  </a:cubicBezTo>
                  <a:cubicBezTo>
                    <a:pt x="3" y="31"/>
                    <a:pt x="21" y="19"/>
                    <a:pt x="32" y="14"/>
                  </a:cubicBezTo>
                  <a:cubicBezTo>
                    <a:pt x="44" y="8"/>
                    <a:pt x="58" y="9"/>
                    <a:pt x="72" y="6"/>
                  </a:cubicBezTo>
                  <a:cubicBezTo>
                    <a:pt x="83" y="4"/>
                    <a:pt x="95" y="0"/>
                    <a:pt x="107" y="1"/>
                  </a:cubicBezTo>
                  <a:cubicBezTo>
                    <a:pt x="134" y="3"/>
                    <a:pt x="158" y="31"/>
                    <a:pt x="171" y="54"/>
                  </a:cubicBezTo>
                  <a:lnTo>
                    <a:pt x="164" y="51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6" name="Freeform 52"/>
            <p:cNvSpPr/>
            <p:nvPr/>
          </p:nvSpPr>
          <p:spPr bwMode="auto">
            <a:xfrm>
              <a:off x="2582" y="266"/>
              <a:ext cx="63" cy="25"/>
            </a:xfrm>
            <a:custGeom>
              <a:avLst/>
              <a:gdLst>
                <a:gd name="T0" fmla="*/ 52 w 92"/>
                <a:gd name="T1" fmla="*/ 3 h 37"/>
                <a:gd name="T2" fmla="*/ 0 w 92"/>
                <a:gd name="T3" fmla="*/ 19 h 37"/>
                <a:gd name="T4" fmla="*/ 58 w 92"/>
                <a:gd name="T5" fmla="*/ 9 h 37"/>
                <a:gd name="T6" fmla="*/ 83 w 92"/>
                <a:gd name="T7" fmla="*/ 4 h 37"/>
                <a:gd name="T8" fmla="*/ 52 w 92"/>
                <a:gd name="T9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7">
                  <a:moveTo>
                    <a:pt x="52" y="3"/>
                  </a:moveTo>
                  <a:cubicBezTo>
                    <a:pt x="37" y="6"/>
                    <a:pt x="9" y="5"/>
                    <a:pt x="0" y="19"/>
                  </a:cubicBezTo>
                  <a:cubicBezTo>
                    <a:pt x="8" y="37"/>
                    <a:pt x="47" y="12"/>
                    <a:pt x="58" y="9"/>
                  </a:cubicBezTo>
                  <a:cubicBezTo>
                    <a:pt x="67" y="7"/>
                    <a:pt x="74" y="5"/>
                    <a:pt x="83" y="4"/>
                  </a:cubicBezTo>
                  <a:cubicBezTo>
                    <a:pt x="92" y="3"/>
                    <a:pt x="68" y="0"/>
                    <a:pt x="52" y="3"/>
                  </a:cubicBez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7" name="Freeform 53"/>
            <p:cNvSpPr/>
            <p:nvPr/>
          </p:nvSpPr>
          <p:spPr bwMode="auto">
            <a:xfrm>
              <a:off x="2555" y="243"/>
              <a:ext cx="62" cy="24"/>
            </a:xfrm>
            <a:custGeom>
              <a:avLst/>
              <a:gdLst>
                <a:gd name="T0" fmla="*/ 88 w 90"/>
                <a:gd name="T1" fmla="*/ 0 h 35"/>
                <a:gd name="T2" fmla="*/ 42 w 90"/>
                <a:gd name="T3" fmla="*/ 13 h 35"/>
                <a:gd name="T4" fmla="*/ 0 w 90"/>
                <a:gd name="T5" fmla="*/ 22 h 35"/>
                <a:gd name="T6" fmla="*/ 47 w 90"/>
                <a:gd name="T7" fmla="*/ 7 h 35"/>
                <a:gd name="T8" fmla="*/ 90 w 90"/>
                <a:gd name="T9" fmla="*/ 1 h 35"/>
                <a:gd name="T10" fmla="*/ 88 w 9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35">
                  <a:moveTo>
                    <a:pt x="88" y="0"/>
                  </a:moveTo>
                  <a:cubicBezTo>
                    <a:pt x="73" y="5"/>
                    <a:pt x="58" y="9"/>
                    <a:pt x="42" y="13"/>
                  </a:cubicBezTo>
                  <a:cubicBezTo>
                    <a:pt x="34" y="16"/>
                    <a:pt x="7" y="35"/>
                    <a:pt x="0" y="22"/>
                  </a:cubicBezTo>
                  <a:cubicBezTo>
                    <a:pt x="8" y="10"/>
                    <a:pt x="34" y="9"/>
                    <a:pt x="47" y="7"/>
                  </a:cubicBezTo>
                  <a:cubicBezTo>
                    <a:pt x="61" y="5"/>
                    <a:pt x="76" y="3"/>
                    <a:pt x="90" y="1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8" name="Freeform 54"/>
            <p:cNvSpPr/>
            <p:nvPr/>
          </p:nvSpPr>
          <p:spPr bwMode="auto">
            <a:xfrm>
              <a:off x="2561" y="223"/>
              <a:ext cx="43" cy="18"/>
            </a:xfrm>
            <a:custGeom>
              <a:avLst/>
              <a:gdLst>
                <a:gd name="T0" fmla="*/ 61 w 63"/>
                <a:gd name="T1" fmla="*/ 20 h 27"/>
                <a:gd name="T2" fmla="*/ 22 w 63"/>
                <a:gd name="T3" fmla="*/ 21 h 27"/>
                <a:gd name="T4" fmla="*/ 0 w 63"/>
                <a:gd name="T5" fmla="*/ 21 h 27"/>
                <a:gd name="T6" fmla="*/ 63 w 63"/>
                <a:gd name="T7" fmla="*/ 22 h 27"/>
                <a:gd name="T8" fmla="*/ 61 w 63"/>
                <a:gd name="T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7">
                  <a:moveTo>
                    <a:pt x="61" y="20"/>
                  </a:moveTo>
                  <a:cubicBezTo>
                    <a:pt x="55" y="26"/>
                    <a:pt x="32" y="20"/>
                    <a:pt x="22" y="21"/>
                  </a:cubicBezTo>
                  <a:cubicBezTo>
                    <a:pt x="16" y="22"/>
                    <a:pt x="5" y="27"/>
                    <a:pt x="0" y="21"/>
                  </a:cubicBezTo>
                  <a:cubicBezTo>
                    <a:pt x="14" y="0"/>
                    <a:pt x="45" y="16"/>
                    <a:pt x="63" y="22"/>
                  </a:cubicBezTo>
                  <a:lnTo>
                    <a:pt x="61" y="20"/>
                  </a:lnTo>
                  <a:close/>
                </a:path>
              </a:pathLst>
            </a:custGeom>
            <a:solidFill>
              <a:srgbClr val="FBCB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9" name="Freeform 55"/>
            <p:cNvSpPr/>
            <p:nvPr/>
          </p:nvSpPr>
          <p:spPr bwMode="auto">
            <a:xfrm>
              <a:off x="2453" y="-77"/>
              <a:ext cx="104" cy="144"/>
            </a:xfrm>
            <a:custGeom>
              <a:avLst/>
              <a:gdLst>
                <a:gd name="T0" fmla="*/ 135 w 151"/>
                <a:gd name="T1" fmla="*/ 112 h 209"/>
                <a:gd name="T2" fmla="*/ 130 w 151"/>
                <a:gd name="T3" fmla="*/ 184 h 209"/>
                <a:gd name="T4" fmla="*/ 37 w 151"/>
                <a:gd name="T5" fmla="*/ 186 h 209"/>
                <a:gd name="T6" fmla="*/ 2 w 151"/>
                <a:gd name="T7" fmla="*/ 75 h 209"/>
                <a:gd name="T8" fmla="*/ 57 w 151"/>
                <a:gd name="T9" fmla="*/ 7 h 209"/>
                <a:gd name="T10" fmla="*/ 135 w 151"/>
                <a:gd name="T11" fmla="*/ 11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09">
                  <a:moveTo>
                    <a:pt x="135" y="112"/>
                  </a:moveTo>
                  <a:cubicBezTo>
                    <a:pt x="142" y="139"/>
                    <a:pt x="151" y="166"/>
                    <a:pt x="130" y="184"/>
                  </a:cubicBezTo>
                  <a:cubicBezTo>
                    <a:pt x="108" y="201"/>
                    <a:pt x="58" y="209"/>
                    <a:pt x="37" y="186"/>
                  </a:cubicBezTo>
                  <a:cubicBezTo>
                    <a:pt x="18" y="167"/>
                    <a:pt x="4" y="105"/>
                    <a:pt x="2" y="75"/>
                  </a:cubicBezTo>
                  <a:cubicBezTo>
                    <a:pt x="0" y="43"/>
                    <a:pt x="17" y="12"/>
                    <a:pt x="57" y="7"/>
                  </a:cubicBezTo>
                  <a:cubicBezTo>
                    <a:pt x="109" y="0"/>
                    <a:pt x="128" y="86"/>
                    <a:pt x="135" y="112"/>
                  </a:cubicBezTo>
                  <a:close/>
                </a:path>
              </a:pathLst>
            </a:custGeom>
            <a:solidFill>
              <a:srgbClr val="FFD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0" name="Freeform 56"/>
            <p:cNvSpPr/>
            <p:nvPr/>
          </p:nvSpPr>
          <p:spPr bwMode="auto">
            <a:xfrm>
              <a:off x="2460" y="-29"/>
              <a:ext cx="95" cy="96"/>
            </a:xfrm>
            <a:custGeom>
              <a:avLst/>
              <a:gdLst>
                <a:gd name="T0" fmla="*/ 128 w 138"/>
                <a:gd name="T1" fmla="*/ 84 h 139"/>
                <a:gd name="T2" fmla="*/ 83 w 138"/>
                <a:gd name="T3" fmla="*/ 119 h 139"/>
                <a:gd name="T4" fmla="*/ 30 w 138"/>
                <a:gd name="T5" fmla="*/ 104 h 139"/>
                <a:gd name="T6" fmla="*/ 2 w 138"/>
                <a:gd name="T7" fmla="*/ 0 h 139"/>
                <a:gd name="T8" fmla="*/ 3 w 138"/>
                <a:gd name="T9" fmla="*/ 24 h 139"/>
                <a:gd name="T10" fmla="*/ 31 w 138"/>
                <a:gd name="T11" fmla="*/ 116 h 139"/>
                <a:gd name="T12" fmla="*/ 121 w 138"/>
                <a:gd name="T13" fmla="*/ 114 h 139"/>
                <a:gd name="T14" fmla="*/ 129 w 138"/>
                <a:gd name="T15" fmla="*/ 59 h 139"/>
                <a:gd name="T16" fmla="*/ 128 w 138"/>
                <a:gd name="T17" fmla="*/ 8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39">
                  <a:moveTo>
                    <a:pt x="128" y="84"/>
                  </a:moveTo>
                  <a:cubicBezTo>
                    <a:pt x="123" y="107"/>
                    <a:pt x="105" y="117"/>
                    <a:pt x="83" y="119"/>
                  </a:cubicBezTo>
                  <a:cubicBezTo>
                    <a:pt x="64" y="120"/>
                    <a:pt x="39" y="125"/>
                    <a:pt x="30" y="104"/>
                  </a:cubicBezTo>
                  <a:cubicBezTo>
                    <a:pt x="19" y="80"/>
                    <a:pt x="0" y="25"/>
                    <a:pt x="2" y="0"/>
                  </a:cubicBezTo>
                  <a:cubicBezTo>
                    <a:pt x="2" y="3"/>
                    <a:pt x="2" y="21"/>
                    <a:pt x="3" y="24"/>
                  </a:cubicBezTo>
                  <a:cubicBezTo>
                    <a:pt x="7" y="47"/>
                    <a:pt x="13" y="97"/>
                    <a:pt x="31" y="116"/>
                  </a:cubicBezTo>
                  <a:cubicBezTo>
                    <a:pt x="53" y="139"/>
                    <a:pt x="99" y="131"/>
                    <a:pt x="121" y="114"/>
                  </a:cubicBezTo>
                  <a:cubicBezTo>
                    <a:pt x="138" y="99"/>
                    <a:pt x="135" y="80"/>
                    <a:pt x="129" y="59"/>
                  </a:cubicBezTo>
                  <a:cubicBezTo>
                    <a:pt x="130" y="67"/>
                    <a:pt x="129" y="76"/>
                    <a:pt x="128" y="84"/>
                  </a:cubicBezTo>
                  <a:close/>
                </a:path>
              </a:pathLst>
            </a:custGeom>
            <a:solidFill>
              <a:srgbClr val="FD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1" name="Freeform 57"/>
            <p:cNvSpPr/>
            <p:nvPr/>
          </p:nvSpPr>
          <p:spPr bwMode="auto">
            <a:xfrm>
              <a:off x="2469" y="-24"/>
              <a:ext cx="1" cy="1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D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2" name="Freeform 58"/>
            <p:cNvSpPr/>
            <p:nvPr/>
          </p:nvSpPr>
          <p:spPr bwMode="auto">
            <a:xfrm>
              <a:off x="2454" y="-76"/>
              <a:ext cx="78" cy="125"/>
            </a:xfrm>
            <a:custGeom>
              <a:avLst/>
              <a:gdLst>
                <a:gd name="T0" fmla="*/ 56 w 113"/>
                <a:gd name="T1" fmla="*/ 27 h 182"/>
                <a:gd name="T2" fmla="*/ 8 w 113"/>
                <a:gd name="T3" fmla="*/ 77 h 182"/>
                <a:gd name="T4" fmla="*/ 33 w 113"/>
                <a:gd name="T5" fmla="*/ 182 h 182"/>
                <a:gd name="T6" fmla="*/ 3 w 113"/>
                <a:gd name="T7" fmla="*/ 76 h 182"/>
                <a:gd name="T8" fmla="*/ 52 w 113"/>
                <a:gd name="T9" fmla="*/ 8 h 182"/>
                <a:gd name="T10" fmla="*/ 113 w 113"/>
                <a:gd name="T11" fmla="*/ 51 h 182"/>
                <a:gd name="T12" fmla="*/ 56 w 113"/>
                <a:gd name="T13" fmla="*/ 2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82">
                  <a:moveTo>
                    <a:pt x="56" y="27"/>
                  </a:moveTo>
                  <a:cubicBezTo>
                    <a:pt x="30" y="35"/>
                    <a:pt x="7" y="44"/>
                    <a:pt x="8" y="77"/>
                  </a:cubicBezTo>
                  <a:cubicBezTo>
                    <a:pt x="8" y="100"/>
                    <a:pt x="20" y="160"/>
                    <a:pt x="33" y="182"/>
                  </a:cubicBezTo>
                  <a:cubicBezTo>
                    <a:pt x="17" y="161"/>
                    <a:pt x="7" y="107"/>
                    <a:pt x="3" y="76"/>
                  </a:cubicBezTo>
                  <a:cubicBezTo>
                    <a:pt x="0" y="49"/>
                    <a:pt x="7" y="19"/>
                    <a:pt x="52" y="8"/>
                  </a:cubicBezTo>
                  <a:cubicBezTo>
                    <a:pt x="85" y="0"/>
                    <a:pt x="107" y="37"/>
                    <a:pt x="113" y="51"/>
                  </a:cubicBezTo>
                  <a:cubicBezTo>
                    <a:pt x="104" y="40"/>
                    <a:pt x="83" y="20"/>
                    <a:pt x="56" y="27"/>
                  </a:cubicBezTo>
                  <a:close/>
                </a:path>
              </a:pathLst>
            </a:custGeom>
            <a:solidFill>
              <a:srgbClr val="FF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3" name="Freeform 59"/>
            <p:cNvSpPr/>
            <p:nvPr/>
          </p:nvSpPr>
          <p:spPr bwMode="auto">
            <a:xfrm>
              <a:off x="2454" y="-76"/>
              <a:ext cx="78" cy="73"/>
            </a:xfrm>
            <a:custGeom>
              <a:avLst/>
              <a:gdLst>
                <a:gd name="T0" fmla="*/ 51 w 113"/>
                <a:gd name="T1" fmla="*/ 17 h 107"/>
                <a:gd name="T2" fmla="*/ 5 w 113"/>
                <a:gd name="T3" fmla="*/ 74 h 107"/>
                <a:gd name="T4" fmla="*/ 3 w 113"/>
                <a:gd name="T5" fmla="*/ 76 h 107"/>
                <a:gd name="T6" fmla="*/ 52 w 113"/>
                <a:gd name="T7" fmla="*/ 8 h 107"/>
                <a:gd name="T8" fmla="*/ 113 w 113"/>
                <a:gd name="T9" fmla="*/ 51 h 107"/>
                <a:gd name="T10" fmla="*/ 51 w 113"/>
                <a:gd name="T11" fmla="*/ 1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07">
                  <a:moveTo>
                    <a:pt x="51" y="17"/>
                  </a:moveTo>
                  <a:cubicBezTo>
                    <a:pt x="25" y="25"/>
                    <a:pt x="4" y="41"/>
                    <a:pt x="5" y="74"/>
                  </a:cubicBezTo>
                  <a:cubicBezTo>
                    <a:pt x="6" y="97"/>
                    <a:pt x="7" y="107"/>
                    <a:pt x="3" y="76"/>
                  </a:cubicBezTo>
                  <a:cubicBezTo>
                    <a:pt x="0" y="49"/>
                    <a:pt x="7" y="19"/>
                    <a:pt x="52" y="8"/>
                  </a:cubicBezTo>
                  <a:cubicBezTo>
                    <a:pt x="85" y="0"/>
                    <a:pt x="107" y="37"/>
                    <a:pt x="113" y="51"/>
                  </a:cubicBezTo>
                  <a:cubicBezTo>
                    <a:pt x="104" y="40"/>
                    <a:pt x="78" y="10"/>
                    <a:pt x="51" y="17"/>
                  </a:cubicBezTo>
                  <a:close/>
                </a:path>
              </a:pathLst>
            </a:custGeom>
            <a:solidFill>
              <a:srgbClr val="FF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4" name="Freeform 60"/>
            <p:cNvSpPr/>
            <p:nvPr/>
          </p:nvSpPr>
          <p:spPr bwMode="auto">
            <a:xfrm>
              <a:off x="2477" y="-41"/>
              <a:ext cx="83" cy="111"/>
            </a:xfrm>
            <a:custGeom>
              <a:avLst/>
              <a:gdLst>
                <a:gd name="T0" fmla="*/ 3 w 120"/>
                <a:gd name="T1" fmla="*/ 134 h 161"/>
                <a:gd name="T2" fmla="*/ 96 w 120"/>
                <a:gd name="T3" fmla="*/ 132 h 161"/>
                <a:gd name="T4" fmla="*/ 100 w 120"/>
                <a:gd name="T5" fmla="*/ 63 h 161"/>
                <a:gd name="T6" fmla="*/ 80 w 120"/>
                <a:gd name="T7" fmla="*/ 0 h 161"/>
                <a:gd name="T8" fmla="*/ 103 w 120"/>
                <a:gd name="T9" fmla="*/ 68 h 161"/>
                <a:gd name="T10" fmla="*/ 99 w 120"/>
                <a:gd name="T11" fmla="*/ 136 h 161"/>
                <a:gd name="T12" fmla="*/ 6 w 120"/>
                <a:gd name="T13" fmla="*/ 139 h 161"/>
                <a:gd name="T14" fmla="*/ 0 w 120"/>
                <a:gd name="T15" fmla="*/ 131 h 161"/>
                <a:gd name="T16" fmla="*/ 3 w 120"/>
                <a:gd name="T17" fmla="*/ 13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61">
                  <a:moveTo>
                    <a:pt x="3" y="134"/>
                  </a:moveTo>
                  <a:cubicBezTo>
                    <a:pt x="24" y="157"/>
                    <a:pt x="74" y="149"/>
                    <a:pt x="96" y="132"/>
                  </a:cubicBezTo>
                  <a:cubicBezTo>
                    <a:pt x="117" y="114"/>
                    <a:pt x="107" y="90"/>
                    <a:pt x="100" y="63"/>
                  </a:cubicBezTo>
                  <a:cubicBezTo>
                    <a:pt x="96" y="49"/>
                    <a:pt x="89" y="20"/>
                    <a:pt x="80" y="0"/>
                  </a:cubicBezTo>
                  <a:cubicBezTo>
                    <a:pt x="91" y="21"/>
                    <a:pt x="99" y="52"/>
                    <a:pt x="103" y="68"/>
                  </a:cubicBezTo>
                  <a:cubicBezTo>
                    <a:pt x="110" y="95"/>
                    <a:pt x="120" y="118"/>
                    <a:pt x="99" y="136"/>
                  </a:cubicBezTo>
                  <a:cubicBezTo>
                    <a:pt x="77" y="153"/>
                    <a:pt x="27" y="161"/>
                    <a:pt x="6" y="139"/>
                  </a:cubicBezTo>
                  <a:cubicBezTo>
                    <a:pt x="4" y="137"/>
                    <a:pt x="2" y="134"/>
                    <a:pt x="0" y="131"/>
                  </a:cubicBezTo>
                  <a:cubicBezTo>
                    <a:pt x="1" y="132"/>
                    <a:pt x="2" y="133"/>
                    <a:pt x="3" y="134"/>
                  </a:cubicBezTo>
                  <a:close/>
                </a:path>
              </a:pathLst>
            </a:custGeom>
            <a:solidFill>
              <a:srgbClr val="FFE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5" name="Freeform 61"/>
            <p:cNvSpPr/>
            <p:nvPr/>
          </p:nvSpPr>
          <p:spPr bwMode="auto">
            <a:xfrm>
              <a:off x="2507" y="-45"/>
              <a:ext cx="41" cy="87"/>
            </a:xfrm>
            <a:custGeom>
              <a:avLst/>
              <a:gdLst>
                <a:gd name="T0" fmla="*/ 40 w 59"/>
                <a:gd name="T1" fmla="*/ 122 h 127"/>
                <a:gd name="T2" fmla="*/ 9 w 59"/>
                <a:gd name="T3" fmla="*/ 76 h 127"/>
                <a:gd name="T4" fmla="*/ 4 w 59"/>
                <a:gd name="T5" fmla="*/ 0 h 127"/>
                <a:gd name="T6" fmla="*/ 47 w 59"/>
                <a:gd name="T7" fmla="*/ 80 h 127"/>
                <a:gd name="T8" fmla="*/ 40 w 59"/>
                <a:gd name="T9" fmla="*/ 12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27">
                  <a:moveTo>
                    <a:pt x="40" y="122"/>
                  </a:moveTo>
                  <a:cubicBezTo>
                    <a:pt x="22" y="118"/>
                    <a:pt x="12" y="92"/>
                    <a:pt x="9" y="76"/>
                  </a:cubicBezTo>
                  <a:cubicBezTo>
                    <a:pt x="6" y="58"/>
                    <a:pt x="0" y="17"/>
                    <a:pt x="4" y="0"/>
                  </a:cubicBezTo>
                  <a:cubicBezTo>
                    <a:pt x="24" y="2"/>
                    <a:pt x="44" y="62"/>
                    <a:pt x="47" y="80"/>
                  </a:cubicBezTo>
                  <a:cubicBezTo>
                    <a:pt x="50" y="92"/>
                    <a:pt x="59" y="127"/>
                    <a:pt x="40" y="122"/>
                  </a:cubicBez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6" name="Freeform 62"/>
            <p:cNvSpPr/>
            <p:nvPr/>
          </p:nvSpPr>
          <p:spPr bwMode="auto">
            <a:xfrm>
              <a:off x="2510" y="-45"/>
              <a:ext cx="32" cy="82"/>
            </a:xfrm>
            <a:custGeom>
              <a:avLst/>
              <a:gdLst>
                <a:gd name="T0" fmla="*/ 32 w 46"/>
                <a:gd name="T1" fmla="*/ 101 h 120"/>
                <a:gd name="T2" fmla="*/ 0 w 46"/>
                <a:gd name="T3" fmla="*/ 0 h 120"/>
                <a:gd name="T4" fmla="*/ 43 w 46"/>
                <a:gd name="T5" fmla="*/ 80 h 120"/>
                <a:gd name="T6" fmla="*/ 32 w 46"/>
                <a:gd name="T7" fmla="*/ 10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20">
                  <a:moveTo>
                    <a:pt x="32" y="101"/>
                  </a:moveTo>
                  <a:cubicBezTo>
                    <a:pt x="21" y="72"/>
                    <a:pt x="20" y="26"/>
                    <a:pt x="0" y="0"/>
                  </a:cubicBezTo>
                  <a:cubicBezTo>
                    <a:pt x="20" y="2"/>
                    <a:pt x="40" y="62"/>
                    <a:pt x="43" y="80"/>
                  </a:cubicBezTo>
                  <a:cubicBezTo>
                    <a:pt x="46" y="92"/>
                    <a:pt x="39" y="120"/>
                    <a:pt x="32" y="101"/>
                  </a:cubicBezTo>
                  <a:close/>
                </a:path>
              </a:pathLst>
            </a:custGeom>
            <a:solidFill>
              <a:srgbClr val="FFEE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7" name="Freeform 63"/>
            <p:cNvSpPr/>
            <p:nvPr/>
          </p:nvSpPr>
          <p:spPr bwMode="auto">
            <a:xfrm>
              <a:off x="2472" y="391"/>
              <a:ext cx="52" cy="123"/>
            </a:xfrm>
            <a:custGeom>
              <a:avLst/>
              <a:gdLst>
                <a:gd name="T0" fmla="*/ 73 w 75"/>
                <a:gd name="T1" fmla="*/ 105 h 179"/>
                <a:gd name="T2" fmla="*/ 24 w 75"/>
                <a:gd name="T3" fmla="*/ 179 h 179"/>
                <a:gd name="T4" fmla="*/ 5 w 75"/>
                <a:gd name="T5" fmla="*/ 85 h 179"/>
                <a:gd name="T6" fmla="*/ 25 w 75"/>
                <a:gd name="T7" fmla="*/ 15 h 179"/>
                <a:gd name="T8" fmla="*/ 64 w 75"/>
                <a:gd name="T9" fmla="*/ 8 h 179"/>
                <a:gd name="T10" fmla="*/ 73 w 75"/>
                <a:gd name="T11" fmla="*/ 10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79">
                  <a:moveTo>
                    <a:pt x="73" y="105"/>
                  </a:moveTo>
                  <a:cubicBezTo>
                    <a:pt x="70" y="131"/>
                    <a:pt x="26" y="155"/>
                    <a:pt x="24" y="179"/>
                  </a:cubicBezTo>
                  <a:cubicBezTo>
                    <a:pt x="18" y="168"/>
                    <a:pt x="8" y="102"/>
                    <a:pt x="5" y="85"/>
                  </a:cubicBezTo>
                  <a:cubicBezTo>
                    <a:pt x="0" y="58"/>
                    <a:pt x="6" y="28"/>
                    <a:pt x="25" y="15"/>
                  </a:cubicBezTo>
                  <a:cubicBezTo>
                    <a:pt x="31" y="11"/>
                    <a:pt x="54" y="0"/>
                    <a:pt x="64" y="8"/>
                  </a:cubicBezTo>
                  <a:cubicBezTo>
                    <a:pt x="72" y="14"/>
                    <a:pt x="75" y="85"/>
                    <a:pt x="73" y="105"/>
                  </a:cubicBezTo>
                  <a:close/>
                </a:path>
              </a:pathLst>
            </a:custGeom>
            <a:solidFill>
              <a:srgbClr val="FFD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8" name="Freeform 64"/>
            <p:cNvSpPr/>
            <p:nvPr/>
          </p:nvSpPr>
          <p:spPr bwMode="auto">
            <a:xfrm>
              <a:off x="2474" y="394"/>
              <a:ext cx="49" cy="120"/>
            </a:xfrm>
            <a:custGeom>
              <a:avLst/>
              <a:gdLst>
                <a:gd name="T0" fmla="*/ 51 w 71"/>
                <a:gd name="T1" fmla="*/ 0 h 174"/>
                <a:gd name="T2" fmla="*/ 22 w 71"/>
                <a:gd name="T3" fmla="*/ 10 h 174"/>
                <a:gd name="T4" fmla="*/ 6 w 71"/>
                <a:gd name="T5" fmla="*/ 33 h 174"/>
                <a:gd name="T6" fmla="*/ 6 w 71"/>
                <a:gd name="T7" fmla="*/ 33 h 174"/>
                <a:gd name="T8" fmla="*/ 1 w 71"/>
                <a:gd name="T9" fmla="*/ 50 h 174"/>
                <a:gd name="T10" fmla="*/ 2 w 71"/>
                <a:gd name="T11" fmla="*/ 80 h 174"/>
                <a:gd name="T12" fmla="*/ 21 w 71"/>
                <a:gd name="T13" fmla="*/ 174 h 174"/>
                <a:gd name="T14" fmla="*/ 27 w 71"/>
                <a:gd name="T15" fmla="*/ 159 h 174"/>
                <a:gd name="T16" fmla="*/ 6 w 71"/>
                <a:gd name="T17" fmla="*/ 77 h 174"/>
                <a:gd name="T18" fmla="*/ 5 w 71"/>
                <a:gd name="T19" fmla="*/ 50 h 174"/>
                <a:gd name="T20" fmla="*/ 13 w 71"/>
                <a:gd name="T21" fmla="*/ 26 h 174"/>
                <a:gd name="T22" fmla="*/ 37 w 71"/>
                <a:gd name="T23" fmla="*/ 10 h 174"/>
                <a:gd name="T24" fmla="*/ 54 w 71"/>
                <a:gd name="T25" fmla="*/ 30 h 174"/>
                <a:gd name="T26" fmla="*/ 59 w 71"/>
                <a:gd name="T27" fmla="*/ 47 h 174"/>
                <a:gd name="T28" fmla="*/ 61 w 71"/>
                <a:gd name="T29" fmla="*/ 70 h 174"/>
                <a:gd name="T30" fmla="*/ 57 w 71"/>
                <a:gd name="T31" fmla="*/ 87 h 174"/>
                <a:gd name="T32" fmla="*/ 45 w 71"/>
                <a:gd name="T33" fmla="*/ 100 h 174"/>
                <a:gd name="T34" fmla="*/ 43 w 71"/>
                <a:gd name="T35" fmla="*/ 116 h 174"/>
                <a:gd name="T36" fmla="*/ 49 w 71"/>
                <a:gd name="T37" fmla="*/ 132 h 174"/>
                <a:gd name="T38" fmla="*/ 49 w 71"/>
                <a:gd name="T39" fmla="*/ 134 h 174"/>
                <a:gd name="T40" fmla="*/ 70 w 71"/>
                <a:gd name="T41" fmla="*/ 100 h 174"/>
                <a:gd name="T42" fmla="*/ 65 w 71"/>
                <a:gd name="T43" fmla="*/ 12 h 174"/>
                <a:gd name="T44" fmla="*/ 51 w 71"/>
                <a:gd name="T4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174">
                  <a:moveTo>
                    <a:pt x="51" y="0"/>
                  </a:moveTo>
                  <a:cubicBezTo>
                    <a:pt x="40" y="0"/>
                    <a:pt x="27" y="7"/>
                    <a:pt x="22" y="10"/>
                  </a:cubicBezTo>
                  <a:cubicBezTo>
                    <a:pt x="15" y="15"/>
                    <a:pt x="9" y="2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3" y="38"/>
                    <a:pt x="2" y="50"/>
                    <a:pt x="1" y="50"/>
                  </a:cubicBezTo>
                  <a:cubicBezTo>
                    <a:pt x="0" y="60"/>
                    <a:pt x="0" y="70"/>
                    <a:pt x="2" y="80"/>
                  </a:cubicBezTo>
                  <a:cubicBezTo>
                    <a:pt x="5" y="97"/>
                    <a:pt x="15" y="163"/>
                    <a:pt x="21" y="174"/>
                  </a:cubicBezTo>
                  <a:cubicBezTo>
                    <a:pt x="22" y="169"/>
                    <a:pt x="24" y="164"/>
                    <a:pt x="27" y="159"/>
                  </a:cubicBezTo>
                  <a:cubicBezTo>
                    <a:pt x="13" y="165"/>
                    <a:pt x="8" y="89"/>
                    <a:pt x="6" y="77"/>
                  </a:cubicBezTo>
                  <a:cubicBezTo>
                    <a:pt x="6" y="73"/>
                    <a:pt x="4" y="54"/>
                    <a:pt x="5" y="50"/>
                  </a:cubicBezTo>
                  <a:cubicBezTo>
                    <a:pt x="5" y="47"/>
                    <a:pt x="8" y="34"/>
                    <a:pt x="13" y="26"/>
                  </a:cubicBezTo>
                  <a:cubicBezTo>
                    <a:pt x="18" y="20"/>
                    <a:pt x="30" y="11"/>
                    <a:pt x="37" y="10"/>
                  </a:cubicBezTo>
                  <a:cubicBezTo>
                    <a:pt x="43" y="10"/>
                    <a:pt x="51" y="21"/>
                    <a:pt x="54" y="30"/>
                  </a:cubicBezTo>
                  <a:cubicBezTo>
                    <a:pt x="55" y="35"/>
                    <a:pt x="58" y="42"/>
                    <a:pt x="59" y="47"/>
                  </a:cubicBezTo>
                  <a:cubicBezTo>
                    <a:pt x="61" y="55"/>
                    <a:pt x="62" y="63"/>
                    <a:pt x="61" y="70"/>
                  </a:cubicBezTo>
                  <a:cubicBezTo>
                    <a:pt x="61" y="76"/>
                    <a:pt x="61" y="82"/>
                    <a:pt x="57" y="87"/>
                  </a:cubicBezTo>
                  <a:cubicBezTo>
                    <a:pt x="54" y="92"/>
                    <a:pt x="49" y="95"/>
                    <a:pt x="45" y="100"/>
                  </a:cubicBezTo>
                  <a:cubicBezTo>
                    <a:pt x="41" y="105"/>
                    <a:pt x="41" y="111"/>
                    <a:pt x="43" y="116"/>
                  </a:cubicBezTo>
                  <a:cubicBezTo>
                    <a:pt x="45" y="122"/>
                    <a:pt x="49" y="127"/>
                    <a:pt x="49" y="132"/>
                  </a:cubicBezTo>
                  <a:cubicBezTo>
                    <a:pt x="49" y="133"/>
                    <a:pt x="49" y="133"/>
                    <a:pt x="49" y="134"/>
                  </a:cubicBezTo>
                  <a:cubicBezTo>
                    <a:pt x="59" y="123"/>
                    <a:pt x="68" y="112"/>
                    <a:pt x="70" y="100"/>
                  </a:cubicBezTo>
                  <a:cubicBezTo>
                    <a:pt x="71" y="83"/>
                    <a:pt x="70" y="34"/>
                    <a:pt x="65" y="12"/>
                  </a:cubicBezTo>
                  <a:cubicBezTo>
                    <a:pt x="62" y="0"/>
                    <a:pt x="57" y="0"/>
                    <a:pt x="51" y="0"/>
                  </a:cubicBezTo>
                  <a:close/>
                </a:path>
              </a:pathLst>
            </a:custGeom>
            <a:solidFill>
              <a:srgbClr val="FD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9" name="Freeform 65"/>
            <p:cNvSpPr/>
            <p:nvPr/>
          </p:nvSpPr>
          <p:spPr bwMode="auto">
            <a:xfrm>
              <a:off x="2488" y="416"/>
              <a:ext cx="35" cy="98"/>
            </a:xfrm>
            <a:custGeom>
              <a:avLst/>
              <a:gdLst>
                <a:gd name="T0" fmla="*/ 48 w 51"/>
                <a:gd name="T1" fmla="*/ 0 h 142"/>
                <a:gd name="T2" fmla="*/ 46 w 51"/>
                <a:gd name="T3" fmla="*/ 32 h 142"/>
                <a:gd name="T4" fmla="*/ 37 w 51"/>
                <a:gd name="T5" fmla="*/ 89 h 142"/>
                <a:gd name="T6" fmla="*/ 33 w 51"/>
                <a:gd name="T7" fmla="*/ 95 h 142"/>
                <a:gd name="T8" fmla="*/ 1 w 51"/>
                <a:gd name="T9" fmla="*/ 142 h 142"/>
                <a:gd name="T10" fmla="*/ 50 w 51"/>
                <a:gd name="T11" fmla="*/ 68 h 142"/>
                <a:gd name="T12" fmla="*/ 48 w 51"/>
                <a:gd name="T1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42">
                  <a:moveTo>
                    <a:pt x="48" y="0"/>
                  </a:moveTo>
                  <a:cubicBezTo>
                    <a:pt x="47" y="3"/>
                    <a:pt x="46" y="25"/>
                    <a:pt x="46" y="32"/>
                  </a:cubicBezTo>
                  <a:cubicBezTo>
                    <a:pt x="48" y="47"/>
                    <a:pt x="48" y="75"/>
                    <a:pt x="37" y="89"/>
                  </a:cubicBezTo>
                  <a:cubicBezTo>
                    <a:pt x="36" y="91"/>
                    <a:pt x="33" y="94"/>
                    <a:pt x="33" y="95"/>
                  </a:cubicBezTo>
                  <a:cubicBezTo>
                    <a:pt x="33" y="97"/>
                    <a:pt x="0" y="125"/>
                    <a:pt x="1" y="142"/>
                  </a:cubicBezTo>
                  <a:cubicBezTo>
                    <a:pt x="3" y="118"/>
                    <a:pt x="47" y="94"/>
                    <a:pt x="50" y="68"/>
                  </a:cubicBezTo>
                  <a:cubicBezTo>
                    <a:pt x="51" y="55"/>
                    <a:pt x="50" y="24"/>
                    <a:pt x="48" y="0"/>
                  </a:cubicBezTo>
                  <a:close/>
                </a:path>
              </a:pathLst>
            </a:custGeom>
            <a:solidFill>
              <a:srgbClr val="F5BC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0" name="Freeform 66"/>
            <p:cNvSpPr/>
            <p:nvPr/>
          </p:nvSpPr>
          <p:spPr bwMode="auto">
            <a:xfrm>
              <a:off x="2476" y="389"/>
              <a:ext cx="44" cy="37"/>
            </a:xfrm>
            <a:custGeom>
              <a:avLst/>
              <a:gdLst>
                <a:gd name="T0" fmla="*/ 62 w 63"/>
                <a:gd name="T1" fmla="*/ 52 h 54"/>
                <a:gd name="T2" fmla="*/ 55 w 63"/>
                <a:gd name="T3" fmla="*/ 12 h 54"/>
                <a:gd name="T4" fmla="*/ 15 w 63"/>
                <a:gd name="T5" fmla="*/ 24 h 54"/>
                <a:gd name="T6" fmla="*/ 0 w 63"/>
                <a:gd name="T7" fmla="*/ 54 h 54"/>
                <a:gd name="T8" fmla="*/ 62 w 63"/>
                <a:gd name="T9" fmla="*/ 5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54">
                  <a:moveTo>
                    <a:pt x="62" y="52"/>
                  </a:moveTo>
                  <a:cubicBezTo>
                    <a:pt x="63" y="40"/>
                    <a:pt x="62" y="17"/>
                    <a:pt x="55" y="12"/>
                  </a:cubicBezTo>
                  <a:cubicBezTo>
                    <a:pt x="45" y="5"/>
                    <a:pt x="22" y="17"/>
                    <a:pt x="15" y="24"/>
                  </a:cubicBezTo>
                  <a:cubicBezTo>
                    <a:pt x="10" y="29"/>
                    <a:pt x="1" y="47"/>
                    <a:pt x="0" y="54"/>
                  </a:cubicBezTo>
                  <a:cubicBezTo>
                    <a:pt x="16" y="24"/>
                    <a:pt x="39" y="0"/>
                    <a:pt x="62" y="52"/>
                  </a:cubicBezTo>
                  <a:close/>
                </a:path>
              </a:pathLst>
            </a:custGeom>
            <a:solidFill>
              <a:srgbClr val="FFE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1" name="Freeform 67"/>
            <p:cNvSpPr/>
            <p:nvPr/>
          </p:nvSpPr>
          <p:spPr bwMode="auto">
            <a:xfrm>
              <a:off x="2476" y="391"/>
              <a:ext cx="41" cy="35"/>
            </a:xfrm>
            <a:custGeom>
              <a:avLst/>
              <a:gdLst>
                <a:gd name="T0" fmla="*/ 55 w 59"/>
                <a:gd name="T1" fmla="*/ 8 h 50"/>
                <a:gd name="T2" fmla="*/ 13 w 59"/>
                <a:gd name="T3" fmla="*/ 20 h 50"/>
                <a:gd name="T4" fmla="*/ 0 w 59"/>
                <a:gd name="T5" fmla="*/ 50 h 50"/>
                <a:gd name="T6" fmla="*/ 25 w 59"/>
                <a:gd name="T7" fmla="*/ 14 h 50"/>
                <a:gd name="T8" fmla="*/ 55 w 59"/>
                <a:gd name="T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0">
                  <a:moveTo>
                    <a:pt x="55" y="8"/>
                  </a:moveTo>
                  <a:cubicBezTo>
                    <a:pt x="41" y="0"/>
                    <a:pt x="20" y="13"/>
                    <a:pt x="13" y="20"/>
                  </a:cubicBezTo>
                  <a:cubicBezTo>
                    <a:pt x="4" y="29"/>
                    <a:pt x="1" y="43"/>
                    <a:pt x="0" y="50"/>
                  </a:cubicBezTo>
                  <a:cubicBezTo>
                    <a:pt x="3" y="33"/>
                    <a:pt x="13" y="19"/>
                    <a:pt x="25" y="14"/>
                  </a:cubicBezTo>
                  <a:cubicBezTo>
                    <a:pt x="40" y="8"/>
                    <a:pt x="59" y="14"/>
                    <a:pt x="55" y="8"/>
                  </a:cubicBezTo>
                  <a:close/>
                </a:path>
              </a:pathLst>
            </a:custGeom>
            <a:solidFill>
              <a:srgbClr val="FFF5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2" name="Freeform 68"/>
            <p:cNvSpPr/>
            <p:nvPr/>
          </p:nvSpPr>
          <p:spPr bwMode="auto">
            <a:xfrm>
              <a:off x="2478" y="413"/>
              <a:ext cx="16" cy="74"/>
            </a:xfrm>
            <a:custGeom>
              <a:avLst/>
              <a:gdLst>
                <a:gd name="T0" fmla="*/ 16 w 23"/>
                <a:gd name="T1" fmla="*/ 105 h 107"/>
                <a:gd name="T2" fmla="*/ 2 w 23"/>
                <a:gd name="T3" fmla="*/ 45 h 107"/>
                <a:gd name="T4" fmla="*/ 3 w 23"/>
                <a:gd name="T5" fmla="*/ 17 h 107"/>
                <a:gd name="T6" fmla="*/ 16 w 23"/>
                <a:gd name="T7" fmla="*/ 0 h 107"/>
                <a:gd name="T8" fmla="*/ 22 w 23"/>
                <a:gd name="T9" fmla="*/ 20 h 107"/>
                <a:gd name="T10" fmla="*/ 20 w 23"/>
                <a:gd name="T11" fmla="*/ 42 h 107"/>
                <a:gd name="T12" fmla="*/ 16 w 23"/>
                <a:gd name="T13" fmla="*/ 78 h 107"/>
                <a:gd name="T14" fmla="*/ 17 w 23"/>
                <a:gd name="T15" fmla="*/ 93 h 107"/>
                <a:gd name="T16" fmla="*/ 17 w 23"/>
                <a:gd name="T17" fmla="*/ 107 h 107"/>
                <a:gd name="T18" fmla="*/ 15 w 23"/>
                <a:gd name="T19" fmla="*/ 106 h 107"/>
                <a:gd name="T20" fmla="*/ 16 w 23"/>
                <a:gd name="T21" fmla="*/ 10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07">
                  <a:moveTo>
                    <a:pt x="16" y="105"/>
                  </a:moveTo>
                  <a:cubicBezTo>
                    <a:pt x="7" y="87"/>
                    <a:pt x="4" y="66"/>
                    <a:pt x="2" y="45"/>
                  </a:cubicBezTo>
                  <a:cubicBezTo>
                    <a:pt x="0" y="34"/>
                    <a:pt x="1" y="26"/>
                    <a:pt x="3" y="17"/>
                  </a:cubicBezTo>
                  <a:cubicBezTo>
                    <a:pt x="4" y="11"/>
                    <a:pt x="12" y="0"/>
                    <a:pt x="16" y="0"/>
                  </a:cubicBezTo>
                  <a:cubicBezTo>
                    <a:pt x="21" y="1"/>
                    <a:pt x="22" y="17"/>
                    <a:pt x="22" y="20"/>
                  </a:cubicBezTo>
                  <a:cubicBezTo>
                    <a:pt x="23" y="28"/>
                    <a:pt x="21" y="35"/>
                    <a:pt x="20" y="42"/>
                  </a:cubicBezTo>
                  <a:cubicBezTo>
                    <a:pt x="17" y="54"/>
                    <a:pt x="14" y="66"/>
                    <a:pt x="16" y="78"/>
                  </a:cubicBezTo>
                  <a:cubicBezTo>
                    <a:pt x="16" y="83"/>
                    <a:pt x="17" y="88"/>
                    <a:pt x="17" y="93"/>
                  </a:cubicBezTo>
                  <a:cubicBezTo>
                    <a:pt x="18" y="98"/>
                    <a:pt x="17" y="102"/>
                    <a:pt x="17" y="107"/>
                  </a:cubicBezTo>
                  <a:cubicBezTo>
                    <a:pt x="16" y="107"/>
                    <a:pt x="16" y="106"/>
                    <a:pt x="15" y="106"/>
                  </a:cubicBezTo>
                  <a:lnTo>
                    <a:pt x="16" y="105"/>
                  </a:lnTo>
                  <a:close/>
                </a:path>
              </a:pathLst>
            </a:custGeom>
            <a:solidFill>
              <a:srgbClr val="FFE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3" name="Freeform 69"/>
            <p:cNvSpPr/>
            <p:nvPr/>
          </p:nvSpPr>
          <p:spPr bwMode="auto">
            <a:xfrm>
              <a:off x="2475" y="411"/>
              <a:ext cx="16" cy="76"/>
            </a:xfrm>
            <a:custGeom>
              <a:avLst/>
              <a:gdLst>
                <a:gd name="T0" fmla="*/ 20 w 22"/>
                <a:gd name="T1" fmla="*/ 109 h 111"/>
                <a:gd name="T2" fmla="*/ 6 w 22"/>
                <a:gd name="T3" fmla="*/ 49 h 111"/>
                <a:gd name="T4" fmla="*/ 7 w 22"/>
                <a:gd name="T5" fmla="*/ 21 h 111"/>
                <a:gd name="T6" fmla="*/ 20 w 22"/>
                <a:gd name="T7" fmla="*/ 4 h 111"/>
                <a:gd name="T8" fmla="*/ 21 w 22"/>
                <a:gd name="T9" fmla="*/ 111 h 111"/>
                <a:gd name="T10" fmla="*/ 19 w 22"/>
                <a:gd name="T11" fmla="*/ 110 h 111"/>
                <a:gd name="T12" fmla="*/ 20 w 22"/>
                <a:gd name="T1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1">
                  <a:moveTo>
                    <a:pt x="20" y="109"/>
                  </a:moveTo>
                  <a:cubicBezTo>
                    <a:pt x="11" y="91"/>
                    <a:pt x="8" y="70"/>
                    <a:pt x="6" y="49"/>
                  </a:cubicBezTo>
                  <a:cubicBezTo>
                    <a:pt x="4" y="38"/>
                    <a:pt x="5" y="30"/>
                    <a:pt x="7" y="21"/>
                  </a:cubicBezTo>
                  <a:cubicBezTo>
                    <a:pt x="8" y="15"/>
                    <a:pt x="22" y="0"/>
                    <a:pt x="20" y="4"/>
                  </a:cubicBezTo>
                  <a:cubicBezTo>
                    <a:pt x="0" y="66"/>
                    <a:pt x="21" y="106"/>
                    <a:pt x="21" y="111"/>
                  </a:cubicBezTo>
                  <a:cubicBezTo>
                    <a:pt x="20" y="111"/>
                    <a:pt x="20" y="110"/>
                    <a:pt x="19" y="110"/>
                  </a:cubicBezTo>
                  <a:lnTo>
                    <a:pt x="20" y="109"/>
                  </a:lnTo>
                  <a:close/>
                </a:path>
              </a:pathLst>
            </a:custGeom>
            <a:solidFill>
              <a:srgbClr val="FFF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37" name="矩形 136"/>
          <p:cNvSpPr/>
          <p:nvPr/>
        </p:nvSpPr>
        <p:spPr>
          <a:xfrm>
            <a:off x="793805" y="4044667"/>
            <a:ext cx="15924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70964" y="3714056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2395117" y="2571067"/>
            <a:ext cx="15924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472276" y="2240456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6053559" y="1860934"/>
            <a:ext cx="15924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130718" y="1530323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7262969" y="4980318"/>
            <a:ext cx="15924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7340128" y="4649707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10093102" y="2619739"/>
            <a:ext cx="159241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2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170261" y="2289128"/>
            <a:ext cx="1446663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131" name="图片 13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13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84647" y="956533"/>
            <a:ext cx="3541853" cy="7447784"/>
            <a:chOff x="3835356" y="1981149"/>
            <a:chExt cx="1711032" cy="3597945"/>
          </a:xfrm>
        </p:grpSpPr>
        <p:sp>
          <p:nvSpPr>
            <p:cNvPr id="3" name="Freeform 2"/>
            <p:cNvSpPr/>
            <p:nvPr/>
          </p:nvSpPr>
          <p:spPr bwMode="auto">
            <a:xfrm>
              <a:off x="3835356" y="1981149"/>
              <a:ext cx="1711032" cy="3597945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0">
              <a:solidFill>
                <a:schemeClr val="bg1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4667402" y="2134799"/>
              <a:ext cx="51202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684470" y="2151870"/>
              <a:ext cx="12802" cy="12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667402" y="2130529"/>
              <a:ext cx="51202" cy="5121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684470" y="2147601"/>
              <a:ext cx="12802" cy="1280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5936" y="2139065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675936" y="2139065"/>
              <a:ext cx="34135" cy="34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684470" y="2147601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684470" y="2147601"/>
              <a:ext cx="17067" cy="170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688738" y="2151870"/>
              <a:ext cx="4268" cy="42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688738" y="2151870"/>
              <a:ext cx="4268" cy="42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552197" y="5216311"/>
              <a:ext cx="277351" cy="277422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942027" y="2497579"/>
              <a:ext cx="1501953" cy="2633372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 l="-173000" t="-9000" r="-129000" b="-48000"/>
              </a:stretch>
            </a:blip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4560731" y="2258570"/>
              <a:ext cx="311486" cy="72558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4577799" y="2279911"/>
              <a:ext cx="277351" cy="29878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458325" y="2271375"/>
              <a:ext cx="46938" cy="4695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solidFill>
                  <a:prstClr val="black"/>
                </a:solidFill>
                <a:latin typeface="Roboto Light" panose="0200000000000000000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76190" y="2093699"/>
            <a:ext cx="4091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400" b="1" dirty="0" smtClean="0">
                <a:solidFill>
                  <a:srgbClr val="313131"/>
                </a:solidFill>
                <a:latin typeface="Nexa Bold" charset="0"/>
                <a:ea typeface="Nexa Bold" charset="0"/>
                <a:cs typeface="Nexa Bold" charset="0"/>
              </a:rPr>
              <a:t>在此添加一个</a:t>
            </a:r>
            <a:endParaRPr lang="en-US" altLang="zh-CN" sz="4400" b="1" dirty="0" smtClean="0">
              <a:solidFill>
                <a:srgbClr val="313131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4400" b="1" dirty="0" smtClean="0">
                <a:solidFill>
                  <a:srgbClr val="313131"/>
                </a:solidFill>
                <a:latin typeface="Nexa Bold" charset="0"/>
                <a:ea typeface="Nexa Bold" charset="0"/>
                <a:cs typeface="Nexa Bold" charset="0"/>
              </a:rPr>
              <a:t>标题</a:t>
            </a:r>
            <a:endParaRPr lang="en-US" altLang="zh-CN" sz="4400" b="1" dirty="0">
              <a:solidFill>
                <a:srgbClr val="313131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4937" y="4405844"/>
            <a:ext cx="3452290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171464" y="3746743"/>
            <a:ext cx="2465407" cy="0"/>
          </a:xfrm>
          <a:prstGeom prst="line">
            <a:avLst/>
          </a:prstGeom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Triangle 24"/>
          <p:cNvSpPr/>
          <p:nvPr/>
        </p:nvSpPr>
        <p:spPr>
          <a:xfrm rot="16200000" flipH="1">
            <a:off x="5315922" y="3864475"/>
            <a:ext cx="320949" cy="320949"/>
          </a:xfrm>
          <a:prstGeom prst="rtTriangl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Cross 28"/>
          <p:cNvSpPr/>
          <p:nvPr/>
        </p:nvSpPr>
        <p:spPr>
          <a:xfrm>
            <a:off x="738594" y="5477519"/>
            <a:ext cx="711746" cy="711746"/>
          </a:xfrm>
          <a:prstGeom prst="plus">
            <a:avLst>
              <a:gd name="adj" fmla="val 46053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3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16205" y="1424926"/>
            <a:ext cx="1773108" cy="23312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22003" y="3849446"/>
            <a:ext cx="1773108" cy="2238733"/>
          </a:xfrm>
          <a:prstGeom prst="rect">
            <a:avLst/>
          </a:prstGeom>
          <a:blipFill dpi="0" rotWithShape="1">
            <a:blip r:embed="rId1"/>
            <a:srcRect/>
            <a:stretch>
              <a:fillRect l="-21000" t="-6000" r="-77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82591" y="1424926"/>
            <a:ext cx="2238701" cy="1398481"/>
          </a:xfrm>
          <a:prstGeom prst="rect">
            <a:avLst/>
          </a:prstGeom>
          <a:blipFill dpi="0" rotWithShape="1">
            <a:blip r:embed="rId2"/>
            <a:srcRect/>
            <a:stretch>
              <a:fillRect l="-21000" t="-9000" b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82591" y="2916685"/>
            <a:ext cx="2238701" cy="1865584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82591" y="4875550"/>
            <a:ext cx="2238701" cy="1212629"/>
          </a:xfrm>
          <a:prstGeom prst="rect">
            <a:avLst/>
          </a:prstGeom>
          <a:blipFill>
            <a:blip r:embed="rId3"/>
            <a:stretch>
              <a:fillRect l="-21000" t="-9000" b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08774" y="1424926"/>
            <a:ext cx="2541343" cy="289094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02975" y="4409154"/>
            <a:ext cx="2541343" cy="1679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237597" y="1424926"/>
            <a:ext cx="2507331" cy="1025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237597" y="2543568"/>
            <a:ext cx="2507331" cy="2238701"/>
          </a:xfrm>
          <a:prstGeom prst="rect">
            <a:avLst/>
          </a:prstGeom>
          <a:blipFill dpi="0" rotWithShape="1">
            <a:blip r:embed="rId4"/>
            <a:srcRect/>
            <a:stretch>
              <a:fillRect l="-41000" t="-9000" r="-36000" b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37597" y="4875550"/>
            <a:ext cx="2507331" cy="1212629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79460" y="1467485"/>
            <a:ext cx="2110740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368030" y="4875530"/>
            <a:ext cx="2110740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5763815" y="2522208"/>
            <a:ext cx="2266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84380" y="4818400"/>
            <a:ext cx="252562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本模版所有图形线条及其相应素材均可自由编辑、改色、替换。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6681" y="3353205"/>
            <a:ext cx="1973128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zh-CN" altLang="zh-CN" sz="160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1655513" y="1867428"/>
            <a:ext cx="1281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3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045527"/>
            <a:ext cx="12173806" cy="203661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13855" y="-27709"/>
            <a:ext cx="3671455" cy="6913418"/>
          </a:xfrm>
          <a:custGeom>
            <a:avLst/>
            <a:gdLst>
              <a:gd name="connsiteX0" fmla="*/ 1607128 w 3671455"/>
              <a:gd name="connsiteY0" fmla="*/ 27709 h 6913418"/>
              <a:gd name="connsiteX1" fmla="*/ 1745673 w 3671455"/>
              <a:gd name="connsiteY1" fmla="*/ 166254 h 6913418"/>
              <a:gd name="connsiteX2" fmla="*/ 1870364 w 3671455"/>
              <a:gd name="connsiteY2" fmla="*/ 221673 h 6913418"/>
              <a:gd name="connsiteX3" fmla="*/ 2660073 w 3671455"/>
              <a:gd name="connsiteY3" fmla="*/ 401782 h 6913418"/>
              <a:gd name="connsiteX4" fmla="*/ 2826328 w 3671455"/>
              <a:gd name="connsiteY4" fmla="*/ 429491 h 6913418"/>
              <a:gd name="connsiteX5" fmla="*/ 2978728 w 3671455"/>
              <a:gd name="connsiteY5" fmla="*/ 498764 h 6913418"/>
              <a:gd name="connsiteX6" fmla="*/ 3103419 w 3671455"/>
              <a:gd name="connsiteY6" fmla="*/ 609600 h 6913418"/>
              <a:gd name="connsiteX7" fmla="*/ 3186546 w 3671455"/>
              <a:gd name="connsiteY7" fmla="*/ 914400 h 6913418"/>
              <a:gd name="connsiteX8" fmla="*/ 3200400 w 3671455"/>
              <a:gd name="connsiteY8" fmla="*/ 1330036 h 6913418"/>
              <a:gd name="connsiteX9" fmla="*/ 3255819 w 3671455"/>
              <a:gd name="connsiteY9" fmla="*/ 1496291 h 6913418"/>
              <a:gd name="connsiteX10" fmla="*/ 3200400 w 3671455"/>
              <a:gd name="connsiteY10" fmla="*/ 1551709 h 6913418"/>
              <a:gd name="connsiteX11" fmla="*/ 3214255 w 3671455"/>
              <a:gd name="connsiteY11" fmla="*/ 1662545 h 6913418"/>
              <a:gd name="connsiteX12" fmla="*/ 3228110 w 3671455"/>
              <a:gd name="connsiteY12" fmla="*/ 1745673 h 6913418"/>
              <a:gd name="connsiteX13" fmla="*/ 3228110 w 3671455"/>
              <a:gd name="connsiteY13" fmla="*/ 1745673 h 6913418"/>
              <a:gd name="connsiteX14" fmla="*/ 3269673 w 3671455"/>
              <a:gd name="connsiteY14" fmla="*/ 1842654 h 6913418"/>
              <a:gd name="connsiteX15" fmla="*/ 3325091 w 3671455"/>
              <a:gd name="connsiteY15" fmla="*/ 1981200 h 6913418"/>
              <a:gd name="connsiteX16" fmla="*/ 3241964 w 3671455"/>
              <a:gd name="connsiteY16" fmla="*/ 2105891 h 6913418"/>
              <a:gd name="connsiteX17" fmla="*/ 3283528 w 3671455"/>
              <a:gd name="connsiteY17" fmla="*/ 2230582 h 6913418"/>
              <a:gd name="connsiteX18" fmla="*/ 3422073 w 3671455"/>
              <a:gd name="connsiteY18" fmla="*/ 2341418 h 6913418"/>
              <a:gd name="connsiteX19" fmla="*/ 3546764 w 3671455"/>
              <a:gd name="connsiteY19" fmla="*/ 2535382 h 6913418"/>
              <a:gd name="connsiteX20" fmla="*/ 3560619 w 3671455"/>
              <a:gd name="connsiteY20" fmla="*/ 2660073 h 6913418"/>
              <a:gd name="connsiteX21" fmla="*/ 3671455 w 3671455"/>
              <a:gd name="connsiteY21" fmla="*/ 2854036 h 6913418"/>
              <a:gd name="connsiteX22" fmla="*/ 3657600 w 3671455"/>
              <a:gd name="connsiteY22" fmla="*/ 3020291 h 6913418"/>
              <a:gd name="connsiteX23" fmla="*/ 3616037 w 3671455"/>
              <a:gd name="connsiteY23" fmla="*/ 3269673 h 6913418"/>
              <a:gd name="connsiteX24" fmla="*/ 3463637 w 3671455"/>
              <a:gd name="connsiteY24" fmla="*/ 3934691 h 6913418"/>
              <a:gd name="connsiteX25" fmla="*/ 3352800 w 3671455"/>
              <a:gd name="connsiteY25" fmla="*/ 4184073 h 6913418"/>
              <a:gd name="connsiteX26" fmla="*/ 3352800 w 3671455"/>
              <a:gd name="connsiteY26" fmla="*/ 4336473 h 6913418"/>
              <a:gd name="connsiteX27" fmla="*/ 3158837 w 3671455"/>
              <a:gd name="connsiteY27" fmla="*/ 4752109 h 6913418"/>
              <a:gd name="connsiteX28" fmla="*/ 3172691 w 3671455"/>
              <a:gd name="connsiteY28" fmla="*/ 5056909 h 6913418"/>
              <a:gd name="connsiteX29" fmla="*/ 2992582 w 3671455"/>
              <a:gd name="connsiteY29" fmla="*/ 4932218 h 6913418"/>
              <a:gd name="connsiteX30" fmla="*/ 2909455 w 3671455"/>
              <a:gd name="connsiteY30" fmla="*/ 5029200 h 6913418"/>
              <a:gd name="connsiteX31" fmla="*/ 2687782 w 3671455"/>
              <a:gd name="connsiteY31" fmla="*/ 5084618 h 6913418"/>
              <a:gd name="connsiteX32" fmla="*/ 2632364 w 3671455"/>
              <a:gd name="connsiteY32" fmla="*/ 5084618 h 6913418"/>
              <a:gd name="connsiteX33" fmla="*/ 2826328 w 3671455"/>
              <a:gd name="connsiteY33" fmla="*/ 5597236 h 6913418"/>
              <a:gd name="connsiteX34" fmla="*/ 2826328 w 3671455"/>
              <a:gd name="connsiteY34" fmla="*/ 5597236 h 6913418"/>
              <a:gd name="connsiteX35" fmla="*/ 2812473 w 3671455"/>
              <a:gd name="connsiteY35" fmla="*/ 5735782 h 6913418"/>
              <a:gd name="connsiteX36" fmla="*/ 3172691 w 3671455"/>
              <a:gd name="connsiteY36" fmla="*/ 6913418 h 6913418"/>
              <a:gd name="connsiteX37" fmla="*/ 0 w 3671455"/>
              <a:gd name="connsiteY37" fmla="*/ 6913418 h 6913418"/>
              <a:gd name="connsiteX38" fmla="*/ 0 w 3671455"/>
              <a:gd name="connsiteY38" fmla="*/ 0 h 6913418"/>
              <a:gd name="connsiteX39" fmla="*/ 1607128 w 3671455"/>
              <a:gd name="connsiteY39" fmla="*/ 27709 h 691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671455" h="6913418">
                <a:moveTo>
                  <a:pt x="1607128" y="27709"/>
                </a:moveTo>
                <a:lnTo>
                  <a:pt x="1745673" y="166254"/>
                </a:lnTo>
                <a:lnTo>
                  <a:pt x="1870364" y="221673"/>
                </a:lnTo>
                <a:lnTo>
                  <a:pt x="2660073" y="401782"/>
                </a:lnTo>
                <a:lnTo>
                  <a:pt x="2826328" y="429491"/>
                </a:lnTo>
                <a:lnTo>
                  <a:pt x="2978728" y="498764"/>
                </a:lnTo>
                <a:lnTo>
                  <a:pt x="3103419" y="609600"/>
                </a:lnTo>
                <a:lnTo>
                  <a:pt x="3186546" y="914400"/>
                </a:lnTo>
                <a:lnTo>
                  <a:pt x="3200400" y="1330036"/>
                </a:lnTo>
                <a:lnTo>
                  <a:pt x="3255819" y="1496291"/>
                </a:lnTo>
                <a:lnTo>
                  <a:pt x="3200400" y="1551709"/>
                </a:lnTo>
                <a:lnTo>
                  <a:pt x="3214255" y="1662545"/>
                </a:lnTo>
                <a:lnTo>
                  <a:pt x="3228110" y="1745673"/>
                </a:lnTo>
                <a:lnTo>
                  <a:pt x="3228110" y="1745673"/>
                </a:lnTo>
                <a:lnTo>
                  <a:pt x="3269673" y="1842654"/>
                </a:lnTo>
                <a:lnTo>
                  <a:pt x="3325091" y="1981200"/>
                </a:lnTo>
                <a:lnTo>
                  <a:pt x="3241964" y="2105891"/>
                </a:lnTo>
                <a:lnTo>
                  <a:pt x="3283528" y="2230582"/>
                </a:lnTo>
                <a:lnTo>
                  <a:pt x="3422073" y="2341418"/>
                </a:lnTo>
                <a:lnTo>
                  <a:pt x="3546764" y="2535382"/>
                </a:lnTo>
                <a:lnTo>
                  <a:pt x="3560619" y="2660073"/>
                </a:lnTo>
                <a:lnTo>
                  <a:pt x="3671455" y="2854036"/>
                </a:lnTo>
                <a:lnTo>
                  <a:pt x="3657600" y="3020291"/>
                </a:lnTo>
                <a:lnTo>
                  <a:pt x="3616037" y="3269673"/>
                </a:lnTo>
                <a:lnTo>
                  <a:pt x="3463637" y="3934691"/>
                </a:lnTo>
                <a:lnTo>
                  <a:pt x="3352800" y="4184073"/>
                </a:lnTo>
                <a:lnTo>
                  <a:pt x="3352800" y="4336473"/>
                </a:lnTo>
                <a:lnTo>
                  <a:pt x="3158837" y="4752109"/>
                </a:lnTo>
                <a:lnTo>
                  <a:pt x="3172691" y="5056909"/>
                </a:lnTo>
                <a:lnTo>
                  <a:pt x="2992582" y="4932218"/>
                </a:lnTo>
                <a:lnTo>
                  <a:pt x="2909455" y="5029200"/>
                </a:lnTo>
                <a:lnTo>
                  <a:pt x="2687782" y="5084618"/>
                </a:lnTo>
                <a:lnTo>
                  <a:pt x="2632364" y="5084618"/>
                </a:lnTo>
                <a:lnTo>
                  <a:pt x="2826328" y="5597236"/>
                </a:lnTo>
                <a:lnTo>
                  <a:pt x="2826328" y="5597236"/>
                </a:lnTo>
                <a:lnTo>
                  <a:pt x="2812473" y="5735782"/>
                </a:lnTo>
                <a:lnTo>
                  <a:pt x="3172691" y="6913418"/>
                </a:lnTo>
                <a:lnTo>
                  <a:pt x="0" y="6913418"/>
                </a:lnTo>
                <a:lnTo>
                  <a:pt x="0" y="0"/>
                </a:lnTo>
                <a:lnTo>
                  <a:pt x="1607128" y="27709"/>
                </a:lnTo>
                <a:close/>
              </a:path>
            </a:pathLst>
          </a:cu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3"/>
          <a:stretch>
            <a:fillRect/>
          </a:stretch>
        </p:blipFill>
        <p:spPr>
          <a:xfrm flipH="1">
            <a:off x="0" y="-27709"/>
            <a:ext cx="6220682" cy="688570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4364182" y="2535382"/>
            <a:ext cx="554182" cy="554182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稻壳儿小白白(http://dwz.cn/Wu2UP)"/>
          <p:cNvSpPr txBox="1">
            <a:spLocks noChangeArrowheads="1"/>
          </p:cNvSpPr>
          <p:nvPr/>
        </p:nvSpPr>
        <p:spPr bwMode="auto">
          <a:xfrm>
            <a:off x="5171922" y="3350751"/>
            <a:ext cx="30438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大小。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稻壳儿小白白(http://dwz.cn/Wu2UP)"/>
          <p:cNvSpPr txBox="1">
            <a:spLocks noChangeArrowheads="1"/>
          </p:cNvSpPr>
          <p:nvPr/>
        </p:nvSpPr>
        <p:spPr bwMode="auto">
          <a:xfrm>
            <a:off x="4445065" y="2653352"/>
            <a:ext cx="417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9112576" y="1759527"/>
            <a:ext cx="1596986" cy="1255515"/>
          </a:xfrm>
          <a:prstGeom prst="wedgeEllipseCallout">
            <a:avLst>
              <a:gd name="adj1" fmla="val -66419"/>
              <a:gd name="adj2" fmla="val 31897"/>
            </a:avLst>
          </a:prstGeom>
          <a:solidFill>
            <a:srgbClr val="2E8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稻壳儿小白白(http://dwz.cn/Wu2UP)"/>
          <p:cNvSpPr txBox="1">
            <a:spLocks noChangeArrowheads="1"/>
          </p:cNvSpPr>
          <p:nvPr/>
        </p:nvSpPr>
        <p:spPr bwMode="auto">
          <a:xfrm>
            <a:off x="9282546" y="2492017"/>
            <a:ext cx="1294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9282546" y="1969765"/>
            <a:ext cx="1294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 smtClean="0">
                <a:solidFill>
                  <a:schemeClr val="bg1"/>
                </a:solidFill>
                <a:latin typeface="Impact" panose="020B0806030902050204" pitchFamily="34" charset="0"/>
                <a:sym typeface="Arial" panose="020B0604020202020204" pitchFamily="34" charset="0"/>
              </a:rPr>
              <a:t>21%</a:t>
            </a:r>
            <a:endParaRPr lang="en-US" altLang="zh-CN" sz="3600" dirty="0">
              <a:solidFill>
                <a:schemeClr val="bg1"/>
              </a:solidFill>
              <a:latin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Freeform 118"/>
          <p:cNvSpPr/>
          <p:nvPr/>
        </p:nvSpPr>
        <p:spPr bwMode="auto">
          <a:xfrm>
            <a:off x="5151550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14" name="Oval 119"/>
          <p:cNvSpPr>
            <a:spLocks noChangeArrowheads="1"/>
          </p:cNvSpPr>
          <p:nvPr/>
        </p:nvSpPr>
        <p:spPr bwMode="auto">
          <a:xfrm>
            <a:off x="5252007" y="2279090"/>
            <a:ext cx="138368" cy="132681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15" name="Freeform 8"/>
          <p:cNvSpPr/>
          <p:nvPr/>
        </p:nvSpPr>
        <p:spPr bwMode="auto">
          <a:xfrm>
            <a:off x="5089853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5221428" y="4369147"/>
            <a:ext cx="137838" cy="1401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17" name="Freeform 118"/>
          <p:cNvSpPr/>
          <p:nvPr/>
        </p:nvSpPr>
        <p:spPr bwMode="auto">
          <a:xfrm>
            <a:off x="5618004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18" name="Oval 119"/>
          <p:cNvSpPr>
            <a:spLocks noChangeArrowheads="1"/>
          </p:cNvSpPr>
          <p:nvPr/>
        </p:nvSpPr>
        <p:spPr bwMode="auto">
          <a:xfrm>
            <a:off x="5718461" y="2279090"/>
            <a:ext cx="138368" cy="132681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19" name="Freeform 118"/>
          <p:cNvSpPr/>
          <p:nvPr/>
        </p:nvSpPr>
        <p:spPr bwMode="auto">
          <a:xfrm>
            <a:off x="6042866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0" name="Oval 119"/>
          <p:cNvSpPr>
            <a:spLocks noChangeArrowheads="1"/>
          </p:cNvSpPr>
          <p:nvPr/>
        </p:nvSpPr>
        <p:spPr bwMode="auto">
          <a:xfrm>
            <a:off x="6143323" y="2279090"/>
            <a:ext cx="138368" cy="132681"/>
          </a:xfrm>
          <a:prstGeom prst="ellipse">
            <a:avLst/>
          </a:prstGeom>
          <a:solidFill>
            <a:srgbClr val="2E80C3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1" name="Freeform 118"/>
          <p:cNvSpPr/>
          <p:nvPr/>
        </p:nvSpPr>
        <p:spPr bwMode="auto">
          <a:xfrm>
            <a:off x="6509320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2" name="Oval 119"/>
          <p:cNvSpPr>
            <a:spLocks noChangeArrowheads="1"/>
          </p:cNvSpPr>
          <p:nvPr/>
        </p:nvSpPr>
        <p:spPr bwMode="auto">
          <a:xfrm>
            <a:off x="6609777" y="2279090"/>
            <a:ext cx="138368" cy="132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3" name="Freeform 118"/>
          <p:cNvSpPr/>
          <p:nvPr/>
        </p:nvSpPr>
        <p:spPr bwMode="auto">
          <a:xfrm>
            <a:off x="6957271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4" name="Oval 119"/>
          <p:cNvSpPr>
            <a:spLocks noChangeArrowheads="1"/>
          </p:cNvSpPr>
          <p:nvPr/>
        </p:nvSpPr>
        <p:spPr bwMode="auto">
          <a:xfrm>
            <a:off x="7057728" y="2279090"/>
            <a:ext cx="138368" cy="132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5" name="Freeform 118"/>
          <p:cNvSpPr/>
          <p:nvPr/>
        </p:nvSpPr>
        <p:spPr bwMode="auto">
          <a:xfrm>
            <a:off x="7423725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6" name="Oval 119"/>
          <p:cNvSpPr>
            <a:spLocks noChangeArrowheads="1"/>
          </p:cNvSpPr>
          <p:nvPr/>
        </p:nvSpPr>
        <p:spPr bwMode="auto">
          <a:xfrm>
            <a:off x="7524182" y="2279090"/>
            <a:ext cx="138368" cy="132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7" name="Freeform 118"/>
          <p:cNvSpPr/>
          <p:nvPr/>
        </p:nvSpPr>
        <p:spPr bwMode="auto">
          <a:xfrm>
            <a:off x="7848587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8" name="Oval 119"/>
          <p:cNvSpPr>
            <a:spLocks noChangeArrowheads="1"/>
          </p:cNvSpPr>
          <p:nvPr/>
        </p:nvSpPr>
        <p:spPr bwMode="auto">
          <a:xfrm>
            <a:off x="7949044" y="2279090"/>
            <a:ext cx="138368" cy="132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29" name="Freeform 118"/>
          <p:cNvSpPr/>
          <p:nvPr/>
        </p:nvSpPr>
        <p:spPr bwMode="auto">
          <a:xfrm>
            <a:off x="8315041" y="2419353"/>
            <a:ext cx="339286" cy="716479"/>
          </a:xfrm>
          <a:custGeom>
            <a:avLst/>
            <a:gdLst>
              <a:gd name="T0" fmla="*/ 31 w 41"/>
              <a:gd name="T1" fmla="*/ 1 h 87"/>
              <a:gd name="T2" fmla="*/ 11 w 41"/>
              <a:gd name="T3" fmla="*/ 0 h 87"/>
              <a:gd name="T4" fmla="*/ 0 w 41"/>
              <a:gd name="T5" fmla="*/ 9 h 87"/>
              <a:gd name="T6" fmla="*/ 0 w 41"/>
              <a:gd name="T7" fmla="*/ 9 h 87"/>
              <a:gd name="T8" fmla="*/ 0 w 41"/>
              <a:gd name="T9" fmla="*/ 11 h 87"/>
              <a:gd name="T10" fmla="*/ 0 w 41"/>
              <a:gd name="T11" fmla="*/ 39 h 87"/>
              <a:gd name="T12" fmla="*/ 3 w 41"/>
              <a:gd name="T13" fmla="*/ 43 h 87"/>
              <a:gd name="T14" fmla="*/ 7 w 41"/>
              <a:gd name="T15" fmla="*/ 39 h 87"/>
              <a:gd name="T16" fmla="*/ 7 w 41"/>
              <a:gd name="T17" fmla="*/ 14 h 87"/>
              <a:gd name="T18" fmla="*/ 10 w 41"/>
              <a:gd name="T19" fmla="*/ 14 h 87"/>
              <a:gd name="T20" fmla="*/ 10 w 41"/>
              <a:gd name="T21" fmla="*/ 38 h 87"/>
              <a:gd name="T22" fmla="*/ 10 w 41"/>
              <a:gd name="T23" fmla="*/ 39 h 87"/>
              <a:gd name="T24" fmla="*/ 10 w 41"/>
              <a:gd name="T25" fmla="*/ 82 h 87"/>
              <a:gd name="T26" fmla="*/ 15 w 41"/>
              <a:gd name="T27" fmla="*/ 87 h 87"/>
              <a:gd name="T28" fmla="*/ 19 w 41"/>
              <a:gd name="T29" fmla="*/ 82 h 87"/>
              <a:gd name="T30" fmla="*/ 19 w 41"/>
              <a:gd name="T31" fmla="*/ 44 h 87"/>
              <a:gd name="T32" fmla="*/ 22 w 41"/>
              <a:gd name="T33" fmla="*/ 44 h 87"/>
              <a:gd name="T34" fmla="*/ 22 w 41"/>
              <a:gd name="T35" fmla="*/ 82 h 87"/>
              <a:gd name="T36" fmla="*/ 27 w 41"/>
              <a:gd name="T37" fmla="*/ 87 h 87"/>
              <a:gd name="T38" fmla="*/ 31 w 41"/>
              <a:gd name="T39" fmla="*/ 82 h 87"/>
              <a:gd name="T40" fmla="*/ 31 w 41"/>
              <a:gd name="T41" fmla="*/ 38 h 87"/>
              <a:gd name="T42" fmla="*/ 31 w 41"/>
              <a:gd name="T43" fmla="*/ 38 h 87"/>
              <a:gd name="T44" fmla="*/ 31 w 41"/>
              <a:gd name="T45" fmla="*/ 14 h 87"/>
              <a:gd name="T46" fmla="*/ 34 w 41"/>
              <a:gd name="T47" fmla="*/ 14 h 87"/>
              <a:gd name="T48" fmla="*/ 34 w 41"/>
              <a:gd name="T49" fmla="*/ 39 h 87"/>
              <a:gd name="T50" fmla="*/ 37 w 41"/>
              <a:gd name="T51" fmla="*/ 43 h 87"/>
              <a:gd name="T52" fmla="*/ 41 w 41"/>
              <a:gd name="T53" fmla="*/ 39 h 87"/>
              <a:gd name="T54" fmla="*/ 41 w 41"/>
              <a:gd name="T55" fmla="*/ 11 h 87"/>
              <a:gd name="T56" fmla="*/ 41 w 41"/>
              <a:gd name="T57" fmla="*/ 9 h 87"/>
              <a:gd name="T58" fmla="*/ 41 w 41"/>
              <a:gd name="T59" fmla="*/ 9 h 87"/>
              <a:gd name="T60" fmla="*/ 31 w 41"/>
              <a:gd name="T61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1" h="87">
                <a:moveTo>
                  <a:pt x="31" y="1"/>
                </a:moveTo>
                <a:cubicBezTo>
                  <a:pt x="11" y="0"/>
                  <a:pt x="11" y="0"/>
                  <a:pt x="11" y="0"/>
                </a:cubicBezTo>
                <a:cubicBezTo>
                  <a:pt x="3" y="1"/>
                  <a:pt x="0" y="7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2" y="43"/>
                  <a:pt x="3" y="43"/>
                </a:cubicBezTo>
                <a:cubicBezTo>
                  <a:pt x="5" y="43"/>
                  <a:pt x="7" y="41"/>
                  <a:pt x="7" y="39"/>
                </a:cubicBezTo>
                <a:cubicBezTo>
                  <a:pt x="7" y="14"/>
                  <a:pt x="7" y="14"/>
                  <a:pt x="7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82"/>
                  <a:pt x="10" y="82"/>
                  <a:pt x="10" y="82"/>
                </a:cubicBezTo>
                <a:cubicBezTo>
                  <a:pt x="10" y="85"/>
                  <a:pt x="12" y="87"/>
                  <a:pt x="15" y="87"/>
                </a:cubicBezTo>
                <a:cubicBezTo>
                  <a:pt x="17" y="87"/>
                  <a:pt x="19" y="85"/>
                  <a:pt x="19" y="82"/>
                </a:cubicBezTo>
                <a:cubicBezTo>
                  <a:pt x="19" y="44"/>
                  <a:pt x="19" y="44"/>
                  <a:pt x="19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82"/>
                  <a:pt x="22" y="82"/>
                  <a:pt x="22" y="82"/>
                </a:cubicBezTo>
                <a:cubicBezTo>
                  <a:pt x="22" y="85"/>
                  <a:pt x="24" y="87"/>
                  <a:pt x="27" y="87"/>
                </a:cubicBezTo>
                <a:cubicBezTo>
                  <a:pt x="29" y="87"/>
                  <a:pt x="31" y="85"/>
                  <a:pt x="31" y="82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1" y="14"/>
                  <a:pt x="31" y="14"/>
                  <a:pt x="31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41"/>
                  <a:pt x="35" y="43"/>
                  <a:pt x="37" y="43"/>
                </a:cubicBezTo>
                <a:cubicBezTo>
                  <a:pt x="39" y="43"/>
                  <a:pt x="41" y="41"/>
                  <a:pt x="41" y="39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6"/>
                  <a:pt x="38" y="1"/>
                  <a:pt x="3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30" name="Oval 119"/>
          <p:cNvSpPr>
            <a:spLocks noChangeArrowheads="1"/>
          </p:cNvSpPr>
          <p:nvPr/>
        </p:nvSpPr>
        <p:spPr bwMode="auto">
          <a:xfrm>
            <a:off x="8415498" y="2279090"/>
            <a:ext cx="138368" cy="1326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00AF92"/>
              </a:solidFill>
            </a:endParaRPr>
          </a:p>
        </p:txBody>
      </p:sp>
      <p:sp>
        <p:nvSpPr>
          <p:cNvPr id="31" name="Freeform 8"/>
          <p:cNvSpPr/>
          <p:nvPr/>
        </p:nvSpPr>
        <p:spPr bwMode="auto">
          <a:xfrm>
            <a:off x="5556307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5687882" y="4369147"/>
            <a:ext cx="137838" cy="1401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3" name="Freeform 8"/>
          <p:cNvSpPr/>
          <p:nvPr/>
        </p:nvSpPr>
        <p:spPr bwMode="auto">
          <a:xfrm>
            <a:off x="6015819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6147394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5" name="Freeform 8"/>
          <p:cNvSpPr/>
          <p:nvPr/>
        </p:nvSpPr>
        <p:spPr bwMode="auto">
          <a:xfrm>
            <a:off x="6482273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6" name="Oval 9"/>
          <p:cNvSpPr>
            <a:spLocks noChangeArrowheads="1"/>
          </p:cNvSpPr>
          <p:nvPr/>
        </p:nvSpPr>
        <p:spPr bwMode="auto">
          <a:xfrm>
            <a:off x="6613848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7" name="Freeform 8"/>
          <p:cNvSpPr/>
          <p:nvPr/>
        </p:nvSpPr>
        <p:spPr bwMode="auto">
          <a:xfrm>
            <a:off x="6895633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027208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39" name="Freeform 8"/>
          <p:cNvSpPr/>
          <p:nvPr/>
        </p:nvSpPr>
        <p:spPr bwMode="auto">
          <a:xfrm>
            <a:off x="7362087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7493662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41" name="Freeform 8"/>
          <p:cNvSpPr/>
          <p:nvPr/>
        </p:nvSpPr>
        <p:spPr bwMode="auto">
          <a:xfrm>
            <a:off x="7821599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42" name="Oval 9"/>
          <p:cNvSpPr>
            <a:spLocks noChangeArrowheads="1"/>
          </p:cNvSpPr>
          <p:nvPr/>
        </p:nvSpPr>
        <p:spPr bwMode="auto">
          <a:xfrm>
            <a:off x="7953174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375229" y="4609779"/>
            <a:ext cx="554182" cy="5541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4456112" y="4727749"/>
            <a:ext cx="417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2E80C3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000" dirty="0">
              <a:solidFill>
                <a:srgbClr val="2E80C3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椭圆形标注 44"/>
          <p:cNvSpPr/>
          <p:nvPr/>
        </p:nvSpPr>
        <p:spPr>
          <a:xfrm>
            <a:off x="9165351" y="4333528"/>
            <a:ext cx="1596986" cy="1255515"/>
          </a:xfrm>
          <a:prstGeom prst="wedgeEllipseCallout">
            <a:avLst>
              <a:gd name="adj1" fmla="val -69146"/>
              <a:gd name="adj2" fmla="val 64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稻壳儿小白白(http://dwz.cn/Wu2UP)"/>
          <p:cNvSpPr txBox="1">
            <a:spLocks noChangeArrowheads="1"/>
          </p:cNvSpPr>
          <p:nvPr/>
        </p:nvSpPr>
        <p:spPr bwMode="auto">
          <a:xfrm>
            <a:off x="9335321" y="5066018"/>
            <a:ext cx="12949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 b="1" dirty="0" smtClean="0">
                <a:solidFill>
                  <a:srgbClr val="2E80C3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400" b="1" dirty="0">
              <a:solidFill>
                <a:srgbClr val="2E80C3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稻壳儿小白白(http://dwz.cn/Wu2UP)"/>
          <p:cNvSpPr txBox="1">
            <a:spLocks noChangeArrowheads="1"/>
          </p:cNvSpPr>
          <p:nvPr/>
        </p:nvSpPr>
        <p:spPr bwMode="auto">
          <a:xfrm>
            <a:off x="9335321" y="4543766"/>
            <a:ext cx="12949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 smtClean="0">
                <a:solidFill>
                  <a:srgbClr val="2E80C3"/>
                </a:solidFill>
                <a:latin typeface="Impact" panose="020B0806030902050204" pitchFamily="34" charset="0"/>
                <a:sym typeface="Arial" panose="020B0604020202020204" pitchFamily="34" charset="0"/>
              </a:rPr>
              <a:t>15%</a:t>
            </a:r>
            <a:endParaRPr lang="en-US" altLang="zh-CN" sz="3600" dirty="0">
              <a:solidFill>
                <a:srgbClr val="2E80C3"/>
              </a:solidFill>
              <a:latin typeface="Impact" panose="020B080603090205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Freeform 8"/>
          <p:cNvSpPr/>
          <p:nvPr/>
        </p:nvSpPr>
        <p:spPr bwMode="auto">
          <a:xfrm>
            <a:off x="8237365" y="4534820"/>
            <a:ext cx="400983" cy="707294"/>
          </a:xfrm>
          <a:custGeom>
            <a:avLst/>
            <a:gdLst>
              <a:gd name="T0" fmla="*/ 27 w 27"/>
              <a:gd name="T1" fmla="*/ 19 h 46"/>
              <a:gd name="T2" fmla="*/ 22 w 27"/>
              <a:gd name="T3" fmla="*/ 2 h 46"/>
              <a:gd name="T4" fmla="*/ 18 w 27"/>
              <a:gd name="T5" fmla="*/ 0 h 46"/>
              <a:gd name="T6" fmla="*/ 9 w 27"/>
              <a:gd name="T7" fmla="*/ 0 h 46"/>
              <a:gd name="T8" fmla="*/ 6 w 27"/>
              <a:gd name="T9" fmla="*/ 2 h 46"/>
              <a:gd name="T10" fmla="*/ 0 w 27"/>
              <a:gd name="T11" fmla="*/ 19 h 46"/>
              <a:gd name="T12" fmla="*/ 1 w 27"/>
              <a:gd name="T13" fmla="*/ 21 h 46"/>
              <a:gd name="T14" fmla="*/ 2 w 27"/>
              <a:gd name="T15" fmla="*/ 21 h 46"/>
              <a:gd name="T16" fmla="*/ 4 w 27"/>
              <a:gd name="T17" fmla="*/ 20 h 46"/>
              <a:gd name="T18" fmla="*/ 8 w 27"/>
              <a:gd name="T19" fmla="*/ 7 h 46"/>
              <a:gd name="T20" fmla="*/ 9 w 27"/>
              <a:gd name="T21" fmla="*/ 7 h 46"/>
              <a:gd name="T22" fmla="*/ 4 w 27"/>
              <a:gd name="T23" fmla="*/ 27 h 46"/>
              <a:gd name="T24" fmla="*/ 8 w 27"/>
              <a:gd name="T25" fmla="*/ 27 h 46"/>
              <a:gd name="T26" fmla="*/ 8 w 27"/>
              <a:gd name="T27" fmla="*/ 44 h 46"/>
              <a:gd name="T28" fmla="*/ 9 w 27"/>
              <a:gd name="T29" fmla="*/ 46 h 46"/>
              <a:gd name="T30" fmla="*/ 11 w 27"/>
              <a:gd name="T31" fmla="*/ 46 h 46"/>
              <a:gd name="T32" fmla="*/ 13 w 27"/>
              <a:gd name="T33" fmla="*/ 44 h 46"/>
              <a:gd name="T34" fmla="*/ 13 w 27"/>
              <a:gd name="T35" fmla="*/ 27 h 46"/>
              <a:gd name="T36" fmla="*/ 15 w 27"/>
              <a:gd name="T37" fmla="*/ 27 h 46"/>
              <a:gd name="T38" fmla="*/ 15 w 27"/>
              <a:gd name="T39" fmla="*/ 44 h 46"/>
              <a:gd name="T40" fmla="*/ 16 w 27"/>
              <a:gd name="T41" fmla="*/ 46 h 46"/>
              <a:gd name="T42" fmla="*/ 18 w 27"/>
              <a:gd name="T43" fmla="*/ 46 h 46"/>
              <a:gd name="T44" fmla="*/ 20 w 27"/>
              <a:gd name="T45" fmla="*/ 44 h 46"/>
              <a:gd name="T46" fmla="*/ 20 w 27"/>
              <a:gd name="T47" fmla="*/ 27 h 46"/>
              <a:gd name="T48" fmla="*/ 24 w 27"/>
              <a:gd name="T49" fmla="*/ 27 h 46"/>
              <a:gd name="T50" fmla="*/ 19 w 27"/>
              <a:gd name="T51" fmla="*/ 7 h 46"/>
              <a:gd name="T52" fmla="*/ 19 w 27"/>
              <a:gd name="T53" fmla="*/ 7 h 46"/>
              <a:gd name="T54" fmla="*/ 23 w 27"/>
              <a:gd name="T55" fmla="*/ 20 h 46"/>
              <a:gd name="T56" fmla="*/ 25 w 27"/>
              <a:gd name="T57" fmla="*/ 21 h 46"/>
              <a:gd name="T58" fmla="*/ 26 w 27"/>
              <a:gd name="T59" fmla="*/ 21 h 46"/>
              <a:gd name="T60" fmla="*/ 27 w 27"/>
              <a:gd name="T61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" h="46">
                <a:moveTo>
                  <a:pt x="27" y="19"/>
                </a:moveTo>
                <a:cubicBezTo>
                  <a:pt x="27" y="19"/>
                  <a:pt x="22" y="2"/>
                  <a:pt x="22" y="2"/>
                </a:cubicBezTo>
                <a:cubicBezTo>
                  <a:pt x="21" y="1"/>
                  <a:pt x="20" y="0"/>
                  <a:pt x="18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6" y="1"/>
                  <a:pt x="6" y="2"/>
                </a:cubicBezTo>
                <a:cubicBezTo>
                  <a:pt x="5" y="2"/>
                  <a:pt x="0" y="19"/>
                  <a:pt x="0" y="19"/>
                </a:cubicBezTo>
                <a:cubicBezTo>
                  <a:pt x="0" y="19"/>
                  <a:pt x="1" y="20"/>
                  <a:pt x="1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4" y="21"/>
                  <a:pt x="4" y="20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7"/>
                  <a:pt x="9" y="7"/>
                </a:cubicBezTo>
                <a:cubicBezTo>
                  <a:pt x="4" y="27"/>
                  <a:pt x="4" y="27"/>
                  <a:pt x="4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6"/>
                  <a:pt x="9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6"/>
                  <a:pt x="13" y="45"/>
                  <a:pt x="13" y="44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5"/>
                  <a:pt x="15" y="46"/>
                  <a:pt x="16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20" y="45"/>
                  <a:pt x="20" y="44"/>
                </a:cubicBezTo>
                <a:cubicBezTo>
                  <a:pt x="20" y="27"/>
                  <a:pt x="20" y="27"/>
                  <a:pt x="20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3" y="20"/>
                  <a:pt x="23" y="20"/>
                  <a:pt x="23" y="20"/>
                </a:cubicBezTo>
                <a:cubicBezTo>
                  <a:pt x="24" y="21"/>
                  <a:pt x="25" y="21"/>
                  <a:pt x="25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0"/>
                  <a:pt x="27" y="19"/>
                  <a:pt x="27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8368940" y="4369147"/>
            <a:ext cx="137838" cy="1401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AF92"/>
              </a:solidFill>
            </a:endParaRPr>
          </a:p>
        </p:txBody>
      </p:sp>
      <p:sp>
        <p:nvSpPr>
          <p:cNvPr id="50" name="稻壳儿小白白(http://dwz.cn/Wu2UP)"/>
          <p:cNvSpPr txBox="1">
            <a:spLocks noChangeArrowheads="1"/>
          </p:cNvSpPr>
          <p:nvPr/>
        </p:nvSpPr>
        <p:spPr bwMode="auto">
          <a:xfrm>
            <a:off x="5151550" y="5389197"/>
            <a:ext cx="30438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稻壳儿小白白(http://dwz.cn/Wu2UP)"/>
          <p:cNvSpPr>
            <a:spLocks noChangeArrowheads="1"/>
          </p:cNvSpPr>
          <p:nvPr/>
        </p:nvSpPr>
        <p:spPr bwMode="auto">
          <a:xfrm>
            <a:off x="1020989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5" name="稻壳儿小白白(http://dwz.cn/Wu2UP)"/>
          <p:cNvSpPr>
            <a:spLocks noChangeArrowheads="1"/>
          </p:cNvSpPr>
          <p:nvPr/>
        </p:nvSpPr>
        <p:spPr bwMode="auto">
          <a:xfrm>
            <a:off x="1905227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6" name="稻壳儿小白白(http://dwz.cn/Wu2UP)"/>
          <p:cNvSpPr>
            <a:spLocks noChangeArrowheads="1"/>
          </p:cNvSpPr>
          <p:nvPr/>
        </p:nvSpPr>
        <p:spPr bwMode="auto">
          <a:xfrm>
            <a:off x="2791052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7" name="稻壳儿小白白(http://dwz.cn/Wu2UP)"/>
          <p:cNvSpPr>
            <a:spLocks noChangeArrowheads="1"/>
          </p:cNvSpPr>
          <p:nvPr/>
        </p:nvSpPr>
        <p:spPr bwMode="auto">
          <a:xfrm>
            <a:off x="3675289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8" name="稻壳儿小白白(http://dwz.cn/Wu2UP)"/>
          <p:cNvSpPr>
            <a:spLocks noChangeArrowheads="1"/>
          </p:cNvSpPr>
          <p:nvPr/>
        </p:nvSpPr>
        <p:spPr bwMode="auto">
          <a:xfrm>
            <a:off x="4561114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9" name="稻壳儿小白白(http://dwz.cn/Wu2UP)"/>
          <p:cNvSpPr>
            <a:spLocks noChangeArrowheads="1"/>
          </p:cNvSpPr>
          <p:nvPr/>
        </p:nvSpPr>
        <p:spPr bwMode="auto">
          <a:xfrm>
            <a:off x="5445352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0" name="稻壳儿小白白(http://dwz.cn/Wu2UP)"/>
          <p:cNvSpPr>
            <a:spLocks noChangeArrowheads="1"/>
          </p:cNvSpPr>
          <p:nvPr/>
        </p:nvSpPr>
        <p:spPr bwMode="auto">
          <a:xfrm>
            <a:off x="6331177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1" name="稻壳儿小白白(http://dwz.cn/Wu2UP)"/>
          <p:cNvSpPr>
            <a:spLocks noChangeArrowheads="1"/>
          </p:cNvSpPr>
          <p:nvPr/>
        </p:nvSpPr>
        <p:spPr bwMode="auto">
          <a:xfrm>
            <a:off x="7217002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2" name="稻壳儿小白白(http://dwz.cn/Wu2UP)"/>
          <p:cNvSpPr>
            <a:spLocks noChangeArrowheads="1"/>
          </p:cNvSpPr>
          <p:nvPr/>
        </p:nvSpPr>
        <p:spPr bwMode="auto">
          <a:xfrm>
            <a:off x="8101239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3" name="稻壳儿小白白(http://dwz.cn/Wu2UP)"/>
          <p:cNvSpPr>
            <a:spLocks noChangeArrowheads="1"/>
          </p:cNvSpPr>
          <p:nvPr/>
        </p:nvSpPr>
        <p:spPr bwMode="auto">
          <a:xfrm>
            <a:off x="8987064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4" name="稻壳儿小白白(http://dwz.cn/Wu2UP)"/>
          <p:cNvSpPr>
            <a:spLocks noChangeArrowheads="1"/>
          </p:cNvSpPr>
          <p:nvPr/>
        </p:nvSpPr>
        <p:spPr bwMode="auto">
          <a:xfrm>
            <a:off x="9871302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5" name="稻壳儿小白白(http://dwz.cn/Wu2UP)"/>
          <p:cNvSpPr>
            <a:spLocks noChangeArrowheads="1"/>
          </p:cNvSpPr>
          <p:nvPr/>
        </p:nvSpPr>
        <p:spPr bwMode="auto">
          <a:xfrm>
            <a:off x="10757127" y="1770739"/>
            <a:ext cx="476250" cy="3016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6" name="稻壳儿小白白(http://dwz.cn/Wu2UP)"/>
          <p:cNvSpPr>
            <a:spLocks noChangeArrowheads="1"/>
          </p:cNvSpPr>
          <p:nvPr/>
        </p:nvSpPr>
        <p:spPr bwMode="auto">
          <a:xfrm>
            <a:off x="1020989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7" name="稻壳儿小白白(http://dwz.cn/Wu2UP)"/>
          <p:cNvSpPr>
            <a:spLocks noChangeArrowheads="1"/>
          </p:cNvSpPr>
          <p:nvPr/>
        </p:nvSpPr>
        <p:spPr bwMode="auto">
          <a:xfrm>
            <a:off x="1905227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8" name="稻壳儿小白白(http://dwz.cn/Wu2UP)"/>
          <p:cNvSpPr>
            <a:spLocks noChangeArrowheads="1"/>
          </p:cNvSpPr>
          <p:nvPr/>
        </p:nvSpPr>
        <p:spPr bwMode="auto">
          <a:xfrm>
            <a:off x="2791052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29" name="稻壳儿小白白(http://dwz.cn/Wu2UP)"/>
          <p:cNvSpPr>
            <a:spLocks noChangeArrowheads="1"/>
          </p:cNvSpPr>
          <p:nvPr/>
        </p:nvSpPr>
        <p:spPr bwMode="auto">
          <a:xfrm>
            <a:off x="3675289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0" name="稻壳儿小白白(http://dwz.cn/Wu2UP)"/>
          <p:cNvSpPr>
            <a:spLocks noChangeArrowheads="1"/>
          </p:cNvSpPr>
          <p:nvPr/>
        </p:nvSpPr>
        <p:spPr bwMode="auto">
          <a:xfrm>
            <a:off x="4561114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1" name="稻壳儿小白白(http://dwz.cn/Wu2UP)"/>
          <p:cNvSpPr>
            <a:spLocks noChangeArrowheads="1"/>
          </p:cNvSpPr>
          <p:nvPr/>
        </p:nvSpPr>
        <p:spPr bwMode="auto">
          <a:xfrm>
            <a:off x="5445352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2" name="稻壳儿小白白(http://dwz.cn/Wu2UP)"/>
          <p:cNvSpPr>
            <a:spLocks noChangeArrowheads="1"/>
          </p:cNvSpPr>
          <p:nvPr/>
        </p:nvSpPr>
        <p:spPr bwMode="auto">
          <a:xfrm>
            <a:off x="6331177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3" name="稻壳儿小白白(http://dwz.cn/Wu2UP)"/>
          <p:cNvSpPr>
            <a:spLocks noChangeArrowheads="1"/>
          </p:cNvSpPr>
          <p:nvPr/>
        </p:nvSpPr>
        <p:spPr bwMode="auto">
          <a:xfrm>
            <a:off x="7217002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4" name="稻壳儿小白白(http://dwz.cn/Wu2UP)"/>
          <p:cNvSpPr>
            <a:spLocks noChangeArrowheads="1"/>
          </p:cNvSpPr>
          <p:nvPr/>
        </p:nvSpPr>
        <p:spPr bwMode="auto">
          <a:xfrm>
            <a:off x="8101239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5" name="稻壳儿小白白(http://dwz.cn/Wu2UP)"/>
          <p:cNvSpPr>
            <a:spLocks noChangeArrowheads="1"/>
          </p:cNvSpPr>
          <p:nvPr/>
        </p:nvSpPr>
        <p:spPr bwMode="auto">
          <a:xfrm>
            <a:off x="8987064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6" name="稻壳儿小白白(http://dwz.cn/Wu2UP)"/>
          <p:cNvSpPr>
            <a:spLocks noChangeArrowheads="1"/>
          </p:cNvSpPr>
          <p:nvPr/>
        </p:nvSpPr>
        <p:spPr bwMode="auto">
          <a:xfrm>
            <a:off x="9871302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7" name="稻壳儿小白白(http://dwz.cn/Wu2UP)"/>
          <p:cNvSpPr>
            <a:spLocks noChangeArrowheads="1"/>
          </p:cNvSpPr>
          <p:nvPr/>
        </p:nvSpPr>
        <p:spPr bwMode="auto">
          <a:xfrm>
            <a:off x="10757127" y="4888589"/>
            <a:ext cx="476250" cy="47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8" name="稻壳儿小白白(http://dwz.cn/Wu2UP)"/>
          <p:cNvSpPr txBox="1">
            <a:spLocks noChangeArrowheads="1"/>
          </p:cNvSpPr>
          <p:nvPr/>
        </p:nvSpPr>
        <p:spPr bwMode="auto">
          <a:xfrm>
            <a:off x="1009877" y="4972727"/>
            <a:ext cx="476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39" name="稻壳儿小白白(http://dwz.cn/Wu2UP)"/>
          <p:cNvSpPr txBox="1">
            <a:spLocks noChangeArrowheads="1"/>
          </p:cNvSpPr>
          <p:nvPr/>
        </p:nvSpPr>
        <p:spPr bwMode="auto">
          <a:xfrm>
            <a:off x="184490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0" name="稻壳儿小白白(http://dwz.cn/Wu2UP)"/>
          <p:cNvSpPr txBox="1">
            <a:spLocks noChangeArrowheads="1"/>
          </p:cNvSpPr>
          <p:nvPr/>
        </p:nvSpPr>
        <p:spPr bwMode="auto">
          <a:xfrm>
            <a:off x="274025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1" name="稻壳儿小白白(http://dwz.cn/Wu2UP)"/>
          <p:cNvSpPr txBox="1">
            <a:spLocks noChangeArrowheads="1"/>
          </p:cNvSpPr>
          <p:nvPr/>
        </p:nvSpPr>
        <p:spPr bwMode="auto">
          <a:xfrm>
            <a:off x="3613377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2" name="稻壳儿小白白(http://dwz.cn/Wu2UP)"/>
          <p:cNvSpPr txBox="1">
            <a:spLocks noChangeArrowheads="1"/>
          </p:cNvSpPr>
          <p:nvPr/>
        </p:nvSpPr>
        <p:spPr bwMode="auto">
          <a:xfrm>
            <a:off x="449285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3" name="稻壳儿小白白(http://dwz.cn/Wu2UP)"/>
          <p:cNvSpPr txBox="1">
            <a:spLocks noChangeArrowheads="1"/>
          </p:cNvSpPr>
          <p:nvPr/>
        </p:nvSpPr>
        <p:spPr bwMode="auto">
          <a:xfrm>
            <a:off x="5365977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4" name="稻壳儿小白白(http://dwz.cn/Wu2UP)"/>
          <p:cNvSpPr txBox="1">
            <a:spLocks noChangeArrowheads="1"/>
          </p:cNvSpPr>
          <p:nvPr/>
        </p:nvSpPr>
        <p:spPr bwMode="auto">
          <a:xfrm>
            <a:off x="6261327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5" name="稻壳儿小白白(http://dwz.cn/Wu2UP)"/>
          <p:cNvSpPr txBox="1">
            <a:spLocks noChangeArrowheads="1"/>
          </p:cNvSpPr>
          <p:nvPr/>
        </p:nvSpPr>
        <p:spPr bwMode="auto">
          <a:xfrm>
            <a:off x="714715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6" name="稻壳儿小白白(http://dwz.cn/Wu2UP)"/>
          <p:cNvSpPr txBox="1">
            <a:spLocks noChangeArrowheads="1"/>
          </p:cNvSpPr>
          <p:nvPr/>
        </p:nvSpPr>
        <p:spPr bwMode="auto">
          <a:xfrm>
            <a:off x="8045677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7" name="稻壳儿小白白(http://dwz.cn/Wu2UP)"/>
          <p:cNvSpPr txBox="1">
            <a:spLocks noChangeArrowheads="1"/>
          </p:cNvSpPr>
          <p:nvPr/>
        </p:nvSpPr>
        <p:spPr bwMode="auto">
          <a:xfrm>
            <a:off x="895055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10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8" name="稻壳儿小白白(http://dwz.cn/Wu2UP)"/>
          <p:cNvSpPr txBox="1">
            <a:spLocks noChangeArrowheads="1"/>
          </p:cNvSpPr>
          <p:nvPr/>
        </p:nvSpPr>
        <p:spPr bwMode="auto">
          <a:xfrm>
            <a:off x="9801452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49" name="稻壳儿小白白(http://dwz.cn/Wu2UP)"/>
          <p:cNvSpPr txBox="1">
            <a:spLocks noChangeArrowheads="1"/>
          </p:cNvSpPr>
          <p:nvPr/>
        </p:nvSpPr>
        <p:spPr bwMode="auto">
          <a:xfrm>
            <a:off x="10723789" y="4967964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  <a:endParaRPr lang="zh-CN" altLang="en-US" sz="1400" b="1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0" name="稻壳儿小白白(http://dwz.cn/Wu2UP)"/>
          <p:cNvSpPr>
            <a:spLocks noChangeArrowheads="1"/>
          </p:cNvSpPr>
          <p:nvPr/>
        </p:nvSpPr>
        <p:spPr bwMode="auto">
          <a:xfrm>
            <a:off x="1020989" y="3786864"/>
            <a:ext cx="476250" cy="101758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1" name="稻壳儿小白白(http://dwz.cn/Wu2UP)"/>
          <p:cNvSpPr>
            <a:spLocks noChangeArrowheads="1"/>
          </p:cNvSpPr>
          <p:nvPr/>
        </p:nvSpPr>
        <p:spPr bwMode="auto">
          <a:xfrm>
            <a:off x="1905227" y="2861352"/>
            <a:ext cx="476250" cy="19431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2" name="稻壳儿小白白(http://dwz.cn/Wu2UP)"/>
          <p:cNvSpPr>
            <a:spLocks noChangeArrowheads="1"/>
          </p:cNvSpPr>
          <p:nvPr/>
        </p:nvSpPr>
        <p:spPr bwMode="auto">
          <a:xfrm>
            <a:off x="2791052" y="3786864"/>
            <a:ext cx="476250" cy="101758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3" name="稻壳儿小白白(http://dwz.cn/Wu2UP)"/>
          <p:cNvSpPr>
            <a:spLocks noChangeArrowheads="1"/>
          </p:cNvSpPr>
          <p:nvPr/>
        </p:nvSpPr>
        <p:spPr bwMode="auto">
          <a:xfrm>
            <a:off x="3675289" y="2861352"/>
            <a:ext cx="476250" cy="19431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4" name="稻壳儿小白白(http://dwz.cn/Wu2UP)"/>
          <p:cNvSpPr>
            <a:spLocks noChangeArrowheads="1"/>
          </p:cNvSpPr>
          <p:nvPr/>
        </p:nvSpPr>
        <p:spPr bwMode="auto">
          <a:xfrm>
            <a:off x="4561114" y="3786864"/>
            <a:ext cx="476250" cy="101758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5" name="稻壳儿小白白(http://dwz.cn/Wu2UP)"/>
          <p:cNvSpPr>
            <a:spLocks noChangeArrowheads="1"/>
          </p:cNvSpPr>
          <p:nvPr/>
        </p:nvSpPr>
        <p:spPr bwMode="auto">
          <a:xfrm>
            <a:off x="5445352" y="2861352"/>
            <a:ext cx="476250" cy="19431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6" name="稻壳儿小白白(http://dwz.cn/Wu2UP)"/>
          <p:cNvSpPr>
            <a:spLocks noChangeArrowheads="1"/>
          </p:cNvSpPr>
          <p:nvPr/>
        </p:nvSpPr>
        <p:spPr bwMode="auto">
          <a:xfrm>
            <a:off x="6331177" y="3058202"/>
            <a:ext cx="476250" cy="174625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7" name="稻壳儿小白白(http://dwz.cn/Wu2UP)"/>
          <p:cNvSpPr>
            <a:spLocks noChangeArrowheads="1"/>
          </p:cNvSpPr>
          <p:nvPr/>
        </p:nvSpPr>
        <p:spPr bwMode="auto">
          <a:xfrm>
            <a:off x="7217002" y="2291439"/>
            <a:ext cx="476250" cy="2513013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8" name="稻壳儿小白白(http://dwz.cn/Wu2UP)"/>
          <p:cNvSpPr>
            <a:spLocks noChangeArrowheads="1"/>
          </p:cNvSpPr>
          <p:nvPr/>
        </p:nvSpPr>
        <p:spPr bwMode="auto">
          <a:xfrm>
            <a:off x="8101239" y="2861352"/>
            <a:ext cx="476250" cy="19431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59" name="稻壳儿小白白(http://dwz.cn/Wu2UP)"/>
          <p:cNvSpPr>
            <a:spLocks noChangeArrowheads="1"/>
          </p:cNvSpPr>
          <p:nvPr/>
        </p:nvSpPr>
        <p:spPr bwMode="auto">
          <a:xfrm>
            <a:off x="8987064" y="3786864"/>
            <a:ext cx="476250" cy="101758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60" name="稻壳儿小白白(http://dwz.cn/Wu2UP)"/>
          <p:cNvSpPr>
            <a:spLocks noChangeArrowheads="1"/>
          </p:cNvSpPr>
          <p:nvPr/>
        </p:nvSpPr>
        <p:spPr bwMode="auto">
          <a:xfrm>
            <a:off x="9871302" y="2861352"/>
            <a:ext cx="476250" cy="1943100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61" name="稻壳儿小白白(http://dwz.cn/Wu2UP)"/>
          <p:cNvSpPr>
            <a:spLocks noChangeArrowheads="1"/>
          </p:cNvSpPr>
          <p:nvPr/>
        </p:nvSpPr>
        <p:spPr bwMode="auto">
          <a:xfrm>
            <a:off x="10757127" y="3786864"/>
            <a:ext cx="476250" cy="1017588"/>
          </a:xfrm>
          <a:prstGeom prst="rect">
            <a:avLst/>
          </a:prstGeom>
          <a:solidFill>
            <a:srgbClr val="2E80C3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endParaRPr lang="zh-CN" alt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62" name="稻壳儿小白白(http://dwz.cn/Wu2UP)"/>
          <p:cNvSpPr txBox="1">
            <a:spLocks noChangeArrowheads="1"/>
          </p:cNvSpPr>
          <p:nvPr/>
        </p:nvSpPr>
        <p:spPr bwMode="auto">
          <a:xfrm>
            <a:off x="927327" y="5855377"/>
            <a:ext cx="9902825" cy="29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63" name="稻壳儿小白白(http://dwz.cn/Wu2UP)"/>
          <p:cNvSpPr txBox="1">
            <a:spLocks noChangeArrowheads="1"/>
          </p:cNvSpPr>
          <p:nvPr/>
        </p:nvSpPr>
        <p:spPr bwMode="auto">
          <a:xfrm>
            <a:off x="927327" y="5520414"/>
            <a:ext cx="2151062" cy="3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latin typeface="微软雅黑" panose="020B0503020204020204" pitchFamily="34" charset="-122"/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-1" y="0"/>
            <a:ext cx="3886714" cy="1467382"/>
            <a:chOff x="-13649" y="-13648"/>
            <a:chExt cx="3886714" cy="1467382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98" b="43259"/>
            <a:stretch>
              <a:fillRect/>
            </a:stretch>
          </p:blipFill>
          <p:spPr>
            <a:xfrm rot="5400000" flipH="1">
              <a:off x="426368" y="-453665"/>
              <a:ext cx="1467382" cy="2347415"/>
            </a:xfrm>
            <a:prstGeom prst="rect">
              <a:avLst/>
            </a:prstGeom>
          </p:spPr>
        </p:pic>
        <p:sp>
          <p:nvSpPr>
            <p:cNvPr id="57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462316" y="385436"/>
              <a:ext cx="34107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800" dirty="0" smtClean="0">
                  <a:solidFill>
                    <a:srgbClr val="262626"/>
                  </a:solidFill>
                  <a:latin typeface="方正兰亭超细黑简体" panose="02000000000000000000" pitchFamily="2" charset="-122"/>
                  <a:ea typeface="方正兰亭超细黑简体" panose="02000000000000000000" pitchFamily="2" charset="-122"/>
                  <a:sym typeface="Arial" panose="020B0604020202020204" pitchFamily="34" charset="0"/>
                </a:rPr>
                <a:t>这里可以是你的</a:t>
              </a:r>
              <a:r>
                <a:rPr lang="zh-CN" altLang="en-US" sz="2800" b="1" dirty="0" smtClean="0">
                  <a:solidFill>
                    <a:srgbClr val="262626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  <a:sym typeface="Arial" panose="020B0604020202020204" pitchFamily="34" charset="0"/>
                </a:rPr>
                <a:t>标题</a:t>
              </a:r>
              <a:endParaRPr lang="en-US" altLang="zh-CN" sz="2800" b="1" dirty="0">
                <a:solidFill>
                  <a:srgbClr val="262626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9" r="25000" b="22441"/>
          <a:stretch>
            <a:fillRect/>
          </a:stretch>
        </p:blipFill>
        <p:spPr>
          <a:xfrm>
            <a:off x="6622243" y="0"/>
            <a:ext cx="5569757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164825" y="2509185"/>
            <a:ext cx="1839632" cy="1839630"/>
          </a:xfrm>
          <a:prstGeom prst="roundRect">
            <a:avLst>
              <a:gd name="adj" fmla="val 107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25662" y="2610569"/>
            <a:ext cx="5752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项目计划</a:t>
            </a:r>
            <a:r>
              <a:rPr lang="zh-CN" altLang="en-US" sz="660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介绍</a:t>
            </a:r>
            <a:endParaRPr lang="zh-CN" altLang="en-US" sz="660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7438" y="2511624"/>
            <a:ext cx="6414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115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0254" y="3663973"/>
            <a:ext cx="569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编辑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副标题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建议您在展示时采用微软雅黑字体，本模版所有图形线条及其相应素材均可自由编辑、改色、替换。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2917</Words>
  <Application>WPS 演示</Application>
  <PresentationFormat>宽屏</PresentationFormat>
  <Paragraphs>580</Paragraphs>
  <Slides>35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9" baseType="lpstr">
      <vt:lpstr>Arial</vt:lpstr>
      <vt:lpstr>宋体</vt:lpstr>
      <vt:lpstr>Wingdings</vt:lpstr>
      <vt:lpstr>方正兰亭粗黑简体</vt:lpstr>
      <vt:lpstr>黑体</vt:lpstr>
      <vt:lpstr>方正兰亭超细黑简体</vt:lpstr>
      <vt:lpstr>微软雅黑</vt:lpstr>
      <vt:lpstr>Impact</vt:lpstr>
      <vt:lpstr>Roboto Light</vt:lpstr>
      <vt:lpstr>Nexa Bold</vt:lpstr>
      <vt:lpstr>Segoe Print</vt:lpstr>
      <vt:lpstr>Times New Roman</vt:lpstr>
      <vt:lpstr>等线</vt:lpstr>
      <vt:lpstr>Calibri</vt:lpstr>
      <vt:lpstr>Arial Unicode MS</vt:lpstr>
      <vt:lpstr>Calibri Light</vt:lpstr>
      <vt:lpstr>时尚中黑简体</vt:lpstr>
      <vt:lpstr>Open Sans</vt:lpstr>
      <vt:lpstr>冬青黑体简体中文 W3</vt:lpstr>
      <vt:lpstr>Calibri</vt:lpstr>
      <vt:lpstr>华文细黑</vt:lpstr>
      <vt:lpstr>Lato Light</vt:lpstr>
      <vt:lpstr>Vrinda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南蛮姑娘</cp:lastModifiedBy>
  <cp:revision>22</cp:revision>
  <dcterms:created xsi:type="dcterms:W3CDTF">2017-01-18T14:27:00Z</dcterms:created>
  <dcterms:modified xsi:type="dcterms:W3CDTF">2021-09-17T09:00:49Z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BCDA2F7977444B9485681FC1F97F619A</vt:lpwstr>
  </property>
</Properties>
</file>